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4" r:id="rId5"/>
  </p:sldMasterIdLst>
  <p:notesMasterIdLst>
    <p:notesMasterId r:id="rId7"/>
  </p:notesMasterIdLst>
  <p:handoutMasterIdLst>
    <p:handoutMasterId r:id="rId8"/>
  </p:handoutMasterIdLst>
  <p:sldIdLst>
    <p:sldId id="1803" r:id="rId6"/>
  </p:sldIdLst>
  <p:sldSz cx="9144000" cy="6858000" type="screen4x3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358C"/>
    <a:srgbClr val="0058A8"/>
    <a:srgbClr val="409BD7"/>
    <a:srgbClr val="005CA9"/>
    <a:srgbClr val="005CAA"/>
    <a:srgbClr val="99FFCC"/>
    <a:srgbClr val="996633"/>
    <a:srgbClr val="1D1D1B"/>
    <a:srgbClr val="87878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54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3140" y="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71B31C60-A880-418A-9DB3-0B66CDC15D3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7121E7C-2820-48DF-9F03-2C441EAA79F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738" y="1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BE1A0B-98C5-4ABA-8F1E-4879D64AAE77}" type="datetime1">
              <a:rPr lang="fr-FR" smtClean="0"/>
              <a:t>11/02/2021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8AD03E1-E5C5-413F-B86A-17AE7FD45D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42155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E8F9DD8-C1B4-4EDA-854A-ABE69257046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738" y="9442155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1F582C-9FB9-4E99-B720-5DAB72E3BD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13068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6738" y="1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20193-BB6B-4514-9A4E-EA6DF465466D}" type="datetime1">
              <a:rPr lang="fr-FR" smtClean="0"/>
              <a:t>11/02/2021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0880" y="4784071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42155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6738" y="9442155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8C43E-E4AF-4A1C-96DD-827A6EBB3A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6764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2127114"/>
            <a:ext cx="9144000" cy="1135696"/>
          </a:xfrm>
          <a:prstGeom prst="rect">
            <a:avLst/>
          </a:prstGeom>
        </p:spPr>
        <p:txBody>
          <a:bodyPr lIns="0" tIns="0" rIns="0" bIns="0" anchor="b"/>
          <a:lstStyle>
            <a:lvl1pPr algn="ctr">
              <a:defRPr sz="8200">
                <a:solidFill>
                  <a:srgbClr val="409BD7"/>
                </a:solidFill>
              </a:defRPr>
            </a:lvl1pPr>
          </a:lstStyle>
          <a:p>
            <a:r>
              <a:rPr lang="fr-FR" dirty="0" err="1"/>
              <a:t>lecospace</a:t>
            </a:r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9F020849-91B1-47CA-BFA8-AB5741922C76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3334431" y="3815003"/>
            <a:ext cx="2475138" cy="349702"/>
          </a:xfrm>
          <a:solidFill>
            <a:srgbClr val="409BD7"/>
          </a:solidFill>
        </p:spPr>
        <p:txBody>
          <a:bodyPr wrap="none" lIns="108000" tIns="36000" rIns="108000" bIns="36000" anchor="ctr" anchorCtr="0">
            <a:sp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Cartouche sous-titre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83E00C3C-D24A-40B5-A140-8EA46099D0C3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628650" y="4310809"/>
            <a:ext cx="7886700" cy="276999"/>
          </a:xfrm>
        </p:spPr>
        <p:txBody>
          <a:bodyPr/>
          <a:lstStyle>
            <a:lvl1pPr marL="0" indent="0" algn="ctr">
              <a:buNone/>
              <a:defRPr sz="1800" b="0">
                <a:solidFill>
                  <a:schemeClr val="accent4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Section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3215825-F8F8-4F74-940B-B968FB30636A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0" y="3214300"/>
            <a:ext cx="9144000" cy="492443"/>
          </a:xfrm>
        </p:spPr>
        <p:txBody>
          <a:bodyPr/>
          <a:lstStyle>
            <a:lvl1pPr marL="0" indent="0" algn="ctr">
              <a:buNone/>
              <a:defRPr lang="fr-FR" sz="3200" b="1" kern="1200" dirty="0">
                <a:solidFill>
                  <a:srgbClr val="0058A8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Titre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55AF8DAF-7B51-4276-9803-1539AE60C9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03209" cy="1956987"/>
          </a:xfrm>
          <a:prstGeom prst="rect">
            <a:avLst/>
          </a:prstGeom>
        </p:spPr>
      </p:pic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18D57BA8-47B0-42A4-9491-AB0B848B14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06310" y="6416000"/>
            <a:ext cx="4151778" cy="169277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spAutoFit/>
          </a:bodyPr>
          <a:lstStyle>
            <a:lvl1pPr algn="r">
              <a:defRPr sz="1100" b="0">
                <a:solidFill>
                  <a:schemeClr val="accent2"/>
                </a:solidFill>
              </a:defRPr>
            </a:lvl1pPr>
          </a:lstStyle>
          <a:p>
            <a:r>
              <a:rPr lang="fr-FR" dirty="0"/>
              <a:t>Groupement des Industries Françaises Aéronautiques et Spatiales</a:t>
            </a:r>
          </a:p>
        </p:txBody>
      </p:sp>
      <p:sp>
        <p:nvSpPr>
          <p:cNvPr id="27" name="Espace réservé du numéro de diapositive 11">
            <a:extLst>
              <a:ext uri="{FF2B5EF4-FFF2-40B4-BE49-F238E27FC236}">
                <a16:creationId xmlns:a16="http://schemas.microsoft.com/office/drawing/2014/main" id="{C17721E8-8CB4-4046-A76F-523084CFFB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5094" y="6387937"/>
            <a:ext cx="436338" cy="26161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>
              <a:defRPr sz="1100">
                <a:solidFill>
                  <a:srgbClr val="0058A8"/>
                </a:solidFill>
              </a:defRPr>
            </a:lvl1pPr>
          </a:lstStyle>
          <a:p>
            <a:fld id="{11066CD9-B909-4879-B610-3C4D1210B735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474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92C4B6B-3565-4384-A9F9-33E34FD09F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2913" y="1265237"/>
            <a:ext cx="4093369" cy="4764087"/>
          </a:xfrm>
        </p:spPr>
        <p:txBody>
          <a:bodyPr anchor="ctr">
            <a:normAutofit/>
          </a:bodyPr>
          <a:lstStyle>
            <a:lvl1pPr algn="l">
              <a:defRPr sz="3600"/>
            </a:lvl1pPr>
          </a:lstStyle>
          <a:p>
            <a:r>
              <a:rPr lang="fr-FR" dirty="0"/>
              <a:t>1. Modifiez le sous-titre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7884C8F3-6880-4E4C-ABE6-E490340F17C1}"/>
              </a:ext>
            </a:extLst>
          </p:cNvPr>
          <p:cNvCxnSpPr/>
          <p:nvPr userDrawn="1"/>
        </p:nvCxnSpPr>
        <p:spPr>
          <a:xfrm>
            <a:off x="5865019" y="1265238"/>
            <a:ext cx="0" cy="4183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>
            <a:extLst>
              <a:ext uri="{FF2B5EF4-FFF2-40B4-BE49-F238E27FC236}">
                <a16:creationId xmlns:a16="http://schemas.microsoft.com/office/drawing/2014/main" id="{D65E4C1B-A1E4-4C9F-BA89-25B024B4E2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66" y="188914"/>
            <a:ext cx="579238" cy="457723"/>
          </a:xfrm>
          <a:prstGeom prst="rect">
            <a:avLst/>
          </a:prstGeom>
        </p:spPr>
      </p:pic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EA12C5D6-A4C8-46F4-99E7-4B520A551D3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76257" y="1777222"/>
            <a:ext cx="2515791" cy="29765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 dirty="0"/>
              <a:t>Objet</a:t>
            </a:r>
          </a:p>
        </p:txBody>
      </p:sp>
    </p:spTree>
    <p:extLst>
      <p:ext uri="{BB962C8B-B14F-4D97-AF65-F5344CB8AC3E}">
        <p14:creationId xmlns:p14="http://schemas.microsoft.com/office/powerpoint/2010/main" val="3203104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point &amp;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2">
            <a:extLst>
              <a:ext uri="{FF2B5EF4-FFF2-40B4-BE49-F238E27FC236}">
                <a16:creationId xmlns:a16="http://schemas.microsoft.com/office/drawing/2014/main" id="{07767CE0-2D11-45B6-AF5D-9D2386BDDFA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174581" y="379710"/>
            <a:ext cx="2062163" cy="396578"/>
          </a:xfr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050" i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 titre de section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A97CAEC-112A-40D9-9B0B-7A04A649FE6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8650" y="2173858"/>
            <a:ext cx="7608094" cy="370148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EDD152D4-0324-42D2-B25A-3B0BD2E102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66" y="188914"/>
            <a:ext cx="579238" cy="457723"/>
          </a:xfrm>
          <a:prstGeom prst="rect">
            <a:avLst/>
          </a:prstGeom>
        </p:spPr>
      </p:pic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8ACD780D-46C1-4678-AF90-35B3BF3E8F03}"/>
              </a:ext>
            </a:extLst>
          </p:cNvPr>
          <p:cNvSpPr txBox="1">
            <a:spLocks/>
          </p:cNvSpPr>
          <p:nvPr userDrawn="1"/>
        </p:nvSpPr>
        <p:spPr>
          <a:xfrm>
            <a:off x="3550988" y="6492876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17D9D4-C72A-4664-AADD-539EE03F4425}" type="slidenum">
              <a:rPr lang="fr-FR" sz="900" smtClean="0"/>
              <a:pPr/>
              <a:t>‹N°›</a:t>
            </a:fld>
            <a:endParaRPr lang="fr-FR" sz="900" dirty="0"/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3182B567-DF2F-4FBF-BB86-45A87D1F1C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3647" y="868767"/>
            <a:ext cx="7612856" cy="762000"/>
          </a:xfrm>
        </p:spPr>
        <p:txBody>
          <a:bodyPr anchor="b">
            <a:normAutofit/>
          </a:bodyPr>
          <a:lstStyle>
            <a:lvl1pPr algn="l">
              <a:defRPr sz="3000"/>
            </a:lvl1pPr>
          </a:lstStyle>
          <a:p>
            <a:r>
              <a:rPr lang="fr-FR" dirty="0"/>
              <a:t>Modifiez le titre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FA077A17-94F0-4B1A-B743-04BE9637A0FD}"/>
              </a:ext>
            </a:extLst>
          </p:cNvPr>
          <p:cNvCxnSpPr>
            <a:cxnSpLocks/>
          </p:cNvCxnSpPr>
          <p:nvPr userDrawn="1"/>
        </p:nvCxnSpPr>
        <p:spPr>
          <a:xfrm>
            <a:off x="683419" y="1643696"/>
            <a:ext cx="54000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2594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6">
          <p15:clr>
            <a:srgbClr val="FBAE40"/>
          </p15:clr>
        </p15:guide>
        <p15:guide id="2" pos="370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2">
            <a:extLst>
              <a:ext uri="{FF2B5EF4-FFF2-40B4-BE49-F238E27FC236}">
                <a16:creationId xmlns:a16="http://schemas.microsoft.com/office/drawing/2014/main" id="{07767CE0-2D11-45B6-AF5D-9D2386BDDFA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174581" y="379710"/>
            <a:ext cx="2062163" cy="396578"/>
          </a:xfr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050" i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 titre de section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A97CAEC-112A-40D9-9B0B-7A04A649FE6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8650" y="1571626"/>
            <a:ext cx="7608094" cy="430371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0ECDD08-678C-494D-9E55-11B798B162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66" y="188914"/>
            <a:ext cx="579238" cy="457723"/>
          </a:xfrm>
          <a:prstGeom prst="rect">
            <a:avLst/>
          </a:prstGeom>
        </p:spPr>
      </p:pic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E649FC05-D803-451F-83E5-A0E0D20711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50988" y="64928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F417D9D4-C72A-4664-AADD-539EE03F4425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2607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6">
          <p15:clr>
            <a:srgbClr val="FBAE40"/>
          </p15:clr>
        </p15:guide>
        <p15:guide id="2" pos="370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 de texte &amp;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CF52701F-5206-4366-9968-8127E13E5B5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174581" y="379710"/>
            <a:ext cx="2062163" cy="396578"/>
          </a:xfr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050" i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 titre de section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556F6484-869C-437D-BCE4-6D7D5203D12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8650" y="2165231"/>
            <a:ext cx="3543300" cy="402476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texte 7">
            <a:extLst>
              <a:ext uri="{FF2B5EF4-FFF2-40B4-BE49-F238E27FC236}">
                <a16:creationId xmlns:a16="http://schemas.microsoft.com/office/drawing/2014/main" id="{99237684-F2F8-432D-8706-7482026AD99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93444" y="2161846"/>
            <a:ext cx="3543300" cy="402476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4394791-E483-418D-941C-F5B3AB9343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66" y="188914"/>
            <a:ext cx="579238" cy="457723"/>
          </a:xfrm>
          <a:prstGeom prst="rect">
            <a:avLst/>
          </a:prstGeom>
        </p:spPr>
      </p:pic>
      <p:sp>
        <p:nvSpPr>
          <p:cNvPr id="13" name="Espace réservé du numéro de diapositive 5">
            <a:extLst>
              <a:ext uri="{FF2B5EF4-FFF2-40B4-BE49-F238E27FC236}">
                <a16:creationId xmlns:a16="http://schemas.microsoft.com/office/drawing/2014/main" id="{C298DD12-AA58-4524-8E88-89D80CA66EEF}"/>
              </a:ext>
            </a:extLst>
          </p:cNvPr>
          <p:cNvSpPr txBox="1">
            <a:spLocks/>
          </p:cNvSpPr>
          <p:nvPr userDrawn="1"/>
        </p:nvSpPr>
        <p:spPr>
          <a:xfrm>
            <a:off x="3550988" y="6492876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17D9D4-C72A-4664-AADD-539EE03F4425}" type="slidenum">
              <a:rPr lang="fr-FR" sz="900" smtClean="0"/>
              <a:pPr/>
              <a:t>‹N°›</a:t>
            </a:fld>
            <a:endParaRPr lang="fr-FR" sz="900" dirty="0"/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id="{720962A8-F81D-4464-A651-BDCB61848A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3647" y="868767"/>
            <a:ext cx="7612856" cy="762000"/>
          </a:xfrm>
        </p:spPr>
        <p:txBody>
          <a:bodyPr anchor="b">
            <a:normAutofit/>
          </a:bodyPr>
          <a:lstStyle>
            <a:lvl1pPr algn="l">
              <a:defRPr sz="3000"/>
            </a:lvl1pPr>
          </a:lstStyle>
          <a:p>
            <a:r>
              <a:rPr lang="fr-FR" dirty="0"/>
              <a:t>Modifiez le titre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A0529DCE-DE23-4C22-885B-8AE97C13D31B}"/>
              </a:ext>
            </a:extLst>
          </p:cNvPr>
          <p:cNvCxnSpPr>
            <a:cxnSpLocks/>
          </p:cNvCxnSpPr>
          <p:nvPr userDrawn="1"/>
        </p:nvCxnSpPr>
        <p:spPr>
          <a:xfrm>
            <a:off x="683419" y="1643696"/>
            <a:ext cx="54000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830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CF52701F-5206-4366-9968-8127E13E5B5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174581" y="379710"/>
            <a:ext cx="2062163" cy="396578"/>
          </a:xfr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050" i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 titre de section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556F6484-869C-437D-BCE4-6D7D5203D12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8650" y="1570367"/>
            <a:ext cx="3543300" cy="37814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texte 7">
            <a:extLst>
              <a:ext uri="{FF2B5EF4-FFF2-40B4-BE49-F238E27FC236}">
                <a16:creationId xmlns:a16="http://schemas.microsoft.com/office/drawing/2014/main" id="{99237684-F2F8-432D-8706-7482026AD99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93444" y="1566982"/>
            <a:ext cx="3543300" cy="37814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3A0A849-D85C-4C37-9554-ED4F332195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66" y="188914"/>
            <a:ext cx="579238" cy="457723"/>
          </a:xfrm>
          <a:prstGeom prst="rect">
            <a:avLst/>
          </a:prstGeom>
        </p:spPr>
      </p:pic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0954BC5A-05BA-432B-9686-F3529B81D281}"/>
              </a:ext>
            </a:extLst>
          </p:cNvPr>
          <p:cNvSpPr txBox="1">
            <a:spLocks/>
          </p:cNvSpPr>
          <p:nvPr userDrawn="1"/>
        </p:nvSpPr>
        <p:spPr>
          <a:xfrm>
            <a:off x="3550988" y="6492876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17D9D4-C72A-4664-AADD-539EE03F4425}" type="slidenum">
              <a:rPr lang="fr-FR" sz="900" smtClean="0"/>
              <a:pPr/>
              <a:t>‹N°›</a:t>
            </a:fld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2721823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 de bullet point &amp;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CF52701F-5206-4366-9968-8127E13E5B5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174581" y="379710"/>
            <a:ext cx="2062163" cy="396578"/>
          </a:xfr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050" i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 titre de section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977B1172-9E58-408C-962E-598EE15942B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8650" y="2173858"/>
            <a:ext cx="3829050" cy="399570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0" name="Espace réservé du texte 6">
            <a:extLst>
              <a:ext uri="{FF2B5EF4-FFF2-40B4-BE49-F238E27FC236}">
                <a16:creationId xmlns:a16="http://schemas.microsoft.com/office/drawing/2014/main" id="{C03909FF-B3D1-4A38-A682-9A8690A2401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659343" y="2173648"/>
            <a:ext cx="3829050" cy="399570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08A47D6C-AFFE-4DBD-BACB-6867E5E406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66" y="188914"/>
            <a:ext cx="579238" cy="457723"/>
          </a:xfrm>
          <a:prstGeom prst="rect">
            <a:avLst/>
          </a:prstGeom>
        </p:spPr>
      </p:pic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C49EEB8C-F6BD-49C9-9FFC-BBD97E57B7C9}"/>
              </a:ext>
            </a:extLst>
          </p:cNvPr>
          <p:cNvSpPr txBox="1">
            <a:spLocks/>
          </p:cNvSpPr>
          <p:nvPr userDrawn="1"/>
        </p:nvSpPr>
        <p:spPr>
          <a:xfrm>
            <a:off x="3550988" y="6492876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17D9D4-C72A-4664-AADD-539EE03F4425}" type="slidenum">
              <a:rPr lang="fr-FR" sz="900" smtClean="0"/>
              <a:pPr/>
              <a:t>‹N°›</a:t>
            </a:fld>
            <a:endParaRPr lang="fr-FR" sz="900" dirty="0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1977E4A9-A524-4F31-9BC6-31A58DFAD1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3647" y="868767"/>
            <a:ext cx="7612856" cy="762000"/>
          </a:xfrm>
        </p:spPr>
        <p:txBody>
          <a:bodyPr anchor="b">
            <a:normAutofit/>
          </a:bodyPr>
          <a:lstStyle>
            <a:lvl1pPr algn="l">
              <a:defRPr sz="3000"/>
            </a:lvl1pPr>
          </a:lstStyle>
          <a:p>
            <a:r>
              <a:rPr lang="fr-FR" dirty="0"/>
              <a:t>Modifiez le titre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1DB5708-6C1C-4A00-8A32-86A4D0EE6261}"/>
              </a:ext>
            </a:extLst>
          </p:cNvPr>
          <p:cNvCxnSpPr>
            <a:cxnSpLocks/>
          </p:cNvCxnSpPr>
          <p:nvPr userDrawn="1"/>
        </p:nvCxnSpPr>
        <p:spPr>
          <a:xfrm>
            <a:off x="683419" y="1643696"/>
            <a:ext cx="54000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699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 de bullet 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CF52701F-5206-4366-9968-8127E13E5B5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174581" y="379710"/>
            <a:ext cx="2062163" cy="396578"/>
          </a:xfr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050" i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 titre de section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977B1172-9E58-408C-962E-598EE15942B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78656" y="1559461"/>
            <a:ext cx="3829050" cy="37814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" name="Espace réservé du texte 6">
            <a:extLst>
              <a:ext uri="{FF2B5EF4-FFF2-40B4-BE49-F238E27FC236}">
                <a16:creationId xmlns:a16="http://schemas.microsoft.com/office/drawing/2014/main" id="{C03909FF-B3D1-4A38-A682-9A8690A2401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09349" y="1559251"/>
            <a:ext cx="3829050" cy="37814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E152D7E-5D4C-4B7C-8853-6B594C042E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66" y="188914"/>
            <a:ext cx="579238" cy="457723"/>
          </a:xfrm>
          <a:prstGeom prst="rect">
            <a:avLst/>
          </a:prstGeom>
        </p:spPr>
      </p:pic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12A8CEC9-1D7A-437B-B0AB-324A180B5796}"/>
              </a:ext>
            </a:extLst>
          </p:cNvPr>
          <p:cNvSpPr txBox="1">
            <a:spLocks/>
          </p:cNvSpPr>
          <p:nvPr userDrawn="1"/>
        </p:nvSpPr>
        <p:spPr>
          <a:xfrm>
            <a:off x="3550988" y="6492876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17D9D4-C72A-4664-AADD-539EE03F4425}" type="slidenum">
              <a:rPr lang="fr-FR" sz="900" smtClean="0"/>
              <a:pPr/>
              <a:t>‹N°›</a:t>
            </a:fld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547824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1 illustration &amp;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14">
            <a:extLst>
              <a:ext uri="{FF2B5EF4-FFF2-40B4-BE49-F238E27FC236}">
                <a16:creationId xmlns:a16="http://schemas.microsoft.com/office/drawing/2014/main" id="{5FF02A89-F25D-40C7-BEB6-FDF20F13A28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8651" y="2165231"/>
            <a:ext cx="3686714" cy="376974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D3C333D3-1919-46F5-AF39-48654D295AB1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174581" y="379710"/>
            <a:ext cx="2062163" cy="396578"/>
          </a:xfr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050" i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 titre de section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A1132E08-A2D1-49EF-9908-DF0F9C28A39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39933" y="2143088"/>
            <a:ext cx="3686175" cy="3792156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0ABA0834-73C6-496D-A030-0720C1F07F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66" y="188914"/>
            <a:ext cx="579238" cy="457723"/>
          </a:xfrm>
          <a:prstGeom prst="rect">
            <a:avLst/>
          </a:prstGeom>
        </p:spPr>
      </p:pic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A2835335-32D5-4DA6-9395-CD6B9C1E7A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50988" y="64928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F417D9D4-C72A-4664-AADD-539EE03F442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6A2144AC-7010-4FD1-8D9E-BDC5754A39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3647" y="868767"/>
            <a:ext cx="7612856" cy="762000"/>
          </a:xfrm>
        </p:spPr>
        <p:txBody>
          <a:bodyPr anchor="b">
            <a:normAutofit/>
          </a:bodyPr>
          <a:lstStyle>
            <a:lvl1pPr algn="l">
              <a:defRPr sz="3000"/>
            </a:lvl1pPr>
          </a:lstStyle>
          <a:p>
            <a:r>
              <a:rPr lang="fr-FR" dirty="0"/>
              <a:t>Modifiez le titre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18538646-8657-4DD5-A27B-008E5112D3E6}"/>
              </a:ext>
            </a:extLst>
          </p:cNvPr>
          <p:cNvCxnSpPr>
            <a:cxnSpLocks/>
          </p:cNvCxnSpPr>
          <p:nvPr userDrawn="1"/>
        </p:nvCxnSpPr>
        <p:spPr>
          <a:xfrm>
            <a:off x="683419" y="1643696"/>
            <a:ext cx="54000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24537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1 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14">
            <a:extLst>
              <a:ext uri="{FF2B5EF4-FFF2-40B4-BE49-F238E27FC236}">
                <a16:creationId xmlns:a16="http://schemas.microsoft.com/office/drawing/2014/main" id="{5FF02A89-F25D-40C7-BEB6-FDF20F13A28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9287" y="1390651"/>
            <a:ext cx="3686714" cy="43443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D3C333D3-1919-46F5-AF39-48654D295AB1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174581" y="379710"/>
            <a:ext cx="2062163" cy="396578"/>
          </a:xfr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050" i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 titre de section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A1132E08-A2D1-49EF-9908-DF0F9C28A39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550569" y="1365092"/>
            <a:ext cx="3686175" cy="4370127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FBA512A-47FB-4741-818C-4BF12C3FDD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66" y="188914"/>
            <a:ext cx="579238" cy="457723"/>
          </a:xfrm>
          <a:prstGeom prst="rect">
            <a:avLst/>
          </a:prstGeom>
        </p:spPr>
      </p:pic>
      <p:sp>
        <p:nvSpPr>
          <p:cNvPr id="12" name="Espace réservé du numéro de diapositive 5">
            <a:extLst>
              <a:ext uri="{FF2B5EF4-FFF2-40B4-BE49-F238E27FC236}">
                <a16:creationId xmlns:a16="http://schemas.microsoft.com/office/drawing/2014/main" id="{DED0BEDA-0258-4376-AB0D-415324BD80A7}"/>
              </a:ext>
            </a:extLst>
          </p:cNvPr>
          <p:cNvSpPr txBox="1">
            <a:spLocks/>
          </p:cNvSpPr>
          <p:nvPr userDrawn="1"/>
        </p:nvSpPr>
        <p:spPr>
          <a:xfrm>
            <a:off x="3550988" y="6492876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17D9D4-C72A-4664-AADD-539EE03F4425}" type="slidenum">
              <a:rPr lang="fr-FR" sz="900" smtClean="0"/>
              <a:pPr/>
              <a:t>‹N°›</a:t>
            </a:fld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40052917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llustration &amp;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6F8FACC2-7D91-4314-A43A-DC7E801D00E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174581" y="379710"/>
            <a:ext cx="2062163" cy="396578"/>
          </a:xfr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050" i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 titre de section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EAA3FCA5-4350-4D1A-9AA4-F49AE7DF7D0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8650" y="2156604"/>
            <a:ext cx="7608094" cy="3888000"/>
          </a:xfrm>
          <a:ln w="28575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29B031D4-D4FA-4091-BDDE-420391D1A0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66" y="188914"/>
            <a:ext cx="579238" cy="457723"/>
          </a:xfrm>
          <a:prstGeom prst="rect">
            <a:avLst/>
          </a:prstGeom>
        </p:spPr>
      </p:pic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A104F0E8-06B0-4860-A3A9-2B79E5E6D9A7}"/>
              </a:ext>
            </a:extLst>
          </p:cNvPr>
          <p:cNvSpPr txBox="1">
            <a:spLocks/>
          </p:cNvSpPr>
          <p:nvPr userDrawn="1"/>
        </p:nvSpPr>
        <p:spPr>
          <a:xfrm>
            <a:off x="3550988" y="6492876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17D9D4-C72A-4664-AADD-539EE03F4425}" type="slidenum">
              <a:rPr lang="fr-FR" sz="900" smtClean="0"/>
              <a:pPr/>
              <a:t>‹N°›</a:t>
            </a:fld>
            <a:endParaRPr lang="fr-FR" sz="900" dirty="0"/>
          </a:p>
        </p:txBody>
      </p:sp>
      <p:sp>
        <p:nvSpPr>
          <p:cNvPr id="15" name="Titre 1">
            <a:extLst>
              <a:ext uri="{FF2B5EF4-FFF2-40B4-BE49-F238E27FC236}">
                <a16:creationId xmlns:a16="http://schemas.microsoft.com/office/drawing/2014/main" id="{420C0324-D979-4CF9-9086-08BF846965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3647" y="868767"/>
            <a:ext cx="7612856" cy="762000"/>
          </a:xfrm>
        </p:spPr>
        <p:txBody>
          <a:bodyPr anchor="b">
            <a:normAutofit/>
          </a:bodyPr>
          <a:lstStyle>
            <a:lvl1pPr algn="l">
              <a:defRPr sz="3000"/>
            </a:lvl1pPr>
          </a:lstStyle>
          <a:p>
            <a:r>
              <a:rPr lang="fr-FR" dirty="0"/>
              <a:t>Modifiez le titre</a:t>
            </a: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C5D705B5-E7ED-421A-AD4B-592B07478CD5}"/>
              </a:ext>
            </a:extLst>
          </p:cNvPr>
          <p:cNvCxnSpPr>
            <a:cxnSpLocks/>
          </p:cNvCxnSpPr>
          <p:nvPr userDrawn="1"/>
        </p:nvCxnSpPr>
        <p:spPr>
          <a:xfrm>
            <a:off x="683419" y="1643696"/>
            <a:ext cx="54000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395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itre 10">
            <a:extLst>
              <a:ext uri="{FF2B5EF4-FFF2-40B4-BE49-F238E27FC236}">
                <a16:creationId xmlns:a16="http://schemas.microsoft.com/office/drawing/2014/main" id="{3C0F6426-25F4-4F28-87FC-A8398F912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556" y="1299003"/>
            <a:ext cx="2556000" cy="4985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rgbClr val="409BD7"/>
                </a:solidFill>
              </a:defRPr>
            </a:lvl1pPr>
          </a:lstStyle>
          <a:p>
            <a:r>
              <a:rPr lang="fr-FR" dirty="0"/>
              <a:t>Grand titre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1C90FB61-00BA-40B4-89E7-D148CE69E48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61556" y="768221"/>
            <a:ext cx="2556000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fr-FR" sz="3600" b="1" kern="1200" dirty="0" smtClean="0">
                <a:solidFill>
                  <a:srgbClr val="0058A8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 dirty="0"/>
              <a:t>N° de partie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4DD6D0EB-3DCB-4646-BE57-9FE16118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556" y="2294018"/>
            <a:ext cx="7859568" cy="110902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2pPr>
              <a:defRPr>
                <a:solidFill>
                  <a:srgbClr val="409BD7"/>
                </a:solidFill>
              </a:defRPr>
            </a:lvl2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xxx</a:t>
            </a:r>
          </a:p>
          <a:p>
            <a:pPr lvl="2"/>
            <a:r>
              <a:rPr lang="fr-FR" dirty="0"/>
              <a:t>xxx</a:t>
            </a:r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738C88C0-55AE-4074-A47F-F425E9539C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06310" y="6416000"/>
            <a:ext cx="4151778" cy="169277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spAutoFit/>
          </a:bodyPr>
          <a:lstStyle>
            <a:lvl1pPr algn="r">
              <a:defRPr sz="1100" b="0">
                <a:solidFill>
                  <a:schemeClr val="accent2"/>
                </a:solidFill>
              </a:defRPr>
            </a:lvl1pPr>
          </a:lstStyle>
          <a:p>
            <a:r>
              <a:rPr lang="fr-FR" dirty="0"/>
              <a:t>Groupement des Industries Françaises Aéronautiques et Spatiales</a:t>
            </a:r>
          </a:p>
        </p:txBody>
      </p:sp>
      <p:sp>
        <p:nvSpPr>
          <p:cNvPr id="23" name="Espace réservé du numéro de diapositive 11">
            <a:extLst>
              <a:ext uri="{FF2B5EF4-FFF2-40B4-BE49-F238E27FC236}">
                <a16:creationId xmlns:a16="http://schemas.microsoft.com/office/drawing/2014/main" id="{BBD11AF2-D469-449F-8547-71C073C81C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5094" y="6387937"/>
            <a:ext cx="436338" cy="26161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>
              <a:defRPr sz="1100">
                <a:solidFill>
                  <a:srgbClr val="0058A8"/>
                </a:solidFill>
              </a:defRPr>
            </a:lvl1pPr>
          </a:lstStyle>
          <a:p>
            <a:fld id="{11066CD9-B909-4879-B610-3C4D1210B73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4" name="Espace réservé de la date 3">
            <a:extLst>
              <a:ext uri="{FF2B5EF4-FFF2-40B4-BE49-F238E27FC236}">
                <a16:creationId xmlns:a16="http://schemas.microsoft.com/office/drawing/2014/main" id="{4BFEAF81-8EA5-4D82-A6E5-BF7749CF0F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65627" y="6372951"/>
            <a:ext cx="2743200" cy="16795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1100">
                <a:solidFill>
                  <a:srgbClr val="005CA9"/>
                </a:solidFill>
              </a:defRPr>
            </a:lvl1pPr>
          </a:lstStyle>
          <a:p>
            <a:r>
              <a:rPr lang="fr-FR"/>
              <a:t>Juin 2018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33444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6F8FACC2-7D91-4314-A43A-DC7E801D00E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174581" y="379710"/>
            <a:ext cx="2062163" cy="396578"/>
          </a:xfr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050" i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 titre de section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EAA3FCA5-4350-4D1A-9AA4-F49AE7DF7D0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8650" y="1257301"/>
            <a:ext cx="7608094" cy="4786147"/>
          </a:xfrm>
          <a:ln w="28575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05DE31A-5BF1-4403-B2F7-D3DE1CE40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66" y="188914"/>
            <a:ext cx="579238" cy="457723"/>
          </a:xfrm>
          <a:prstGeom prst="rect">
            <a:avLst/>
          </a:prstGeom>
        </p:spPr>
      </p:pic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558FB321-54DA-43E2-9A84-CEA07EA80A59}"/>
              </a:ext>
            </a:extLst>
          </p:cNvPr>
          <p:cNvSpPr txBox="1">
            <a:spLocks/>
          </p:cNvSpPr>
          <p:nvPr userDrawn="1"/>
        </p:nvSpPr>
        <p:spPr>
          <a:xfrm>
            <a:off x="3550988" y="6492876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17D9D4-C72A-4664-AADD-539EE03F4425}" type="slidenum">
              <a:rPr lang="fr-FR" sz="900" smtClean="0"/>
              <a:pPr/>
              <a:t>‹N°›</a:t>
            </a:fld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40159538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es + 2 illustrations &amp;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8">
            <a:extLst>
              <a:ext uri="{FF2B5EF4-FFF2-40B4-BE49-F238E27FC236}">
                <a16:creationId xmlns:a16="http://schemas.microsoft.com/office/drawing/2014/main" id="{F309AC12-F3D3-49EA-8665-FD588FDFEE2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3419" y="2168794"/>
            <a:ext cx="3182540" cy="196179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8" name="Espace réservé du texte 8">
            <a:extLst>
              <a:ext uri="{FF2B5EF4-FFF2-40B4-BE49-F238E27FC236}">
                <a16:creationId xmlns:a16="http://schemas.microsoft.com/office/drawing/2014/main" id="{9BEAD08E-8F22-45E2-95F1-91D0668E85F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14321" y="2168794"/>
            <a:ext cx="3182540" cy="196182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93B7423F-E2D5-4F83-8551-5AC5E02A1D2E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174581" y="389235"/>
            <a:ext cx="2062163" cy="396578"/>
          </a:xfr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050" i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 titre de section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13" name="Espace réservé du contenu 3">
            <a:extLst>
              <a:ext uri="{FF2B5EF4-FFF2-40B4-BE49-F238E27FC236}">
                <a16:creationId xmlns:a16="http://schemas.microsoft.com/office/drawing/2014/main" id="{3099D1E6-E51D-4AFB-9EFE-8B6E2E2408E1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83419" y="4364039"/>
            <a:ext cx="3182541" cy="1811337"/>
          </a:xfrm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Espace réservé du contenu 3">
            <a:extLst>
              <a:ext uri="{FF2B5EF4-FFF2-40B4-BE49-F238E27FC236}">
                <a16:creationId xmlns:a16="http://schemas.microsoft.com/office/drawing/2014/main" id="{45FD7381-E398-450A-B919-5740BCE29DF1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414320" y="4364039"/>
            <a:ext cx="3182541" cy="1811337"/>
          </a:xfrm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C24C255F-092D-4F61-9C47-DFE1F29A33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66" y="188914"/>
            <a:ext cx="579238" cy="457723"/>
          </a:xfrm>
          <a:prstGeom prst="rect">
            <a:avLst/>
          </a:prstGeom>
        </p:spPr>
      </p:pic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5DEC892F-19FD-41A4-A4AE-16AAC2DE3D32}"/>
              </a:ext>
            </a:extLst>
          </p:cNvPr>
          <p:cNvSpPr txBox="1">
            <a:spLocks/>
          </p:cNvSpPr>
          <p:nvPr userDrawn="1"/>
        </p:nvSpPr>
        <p:spPr>
          <a:xfrm>
            <a:off x="3550988" y="6492876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17D9D4-C72A-4664-AADD-539EE03F4425}" type="slidenum">
              <a:rPr lang="fr-FR" sz="900" smtClean="0"/>
              <a:pPr/>
              <a:t>‹N°›</a:t>
            </a:fld>
            <a:endParaRPr lang="fr-FR" sz="900" dirty="0"/>
          </a:p>
        </p:txBody>
      </p:sp>
      <p:sp>
        <p:nvSpPr>
          <p:cNvPr id="18" name="Titre 1">
            <a:extLst>
              <a:ext uri="{FF2B5EF4-FFF2-40B4-BE49-F238E27FC236}">
                <a16:creationId xmlns:a16="http://schemas.microsoft.com/office/drawing/2014/main" id="{025760D7-EBC7-470E-8709-DA8D6C3903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3647" y="868767"/>
            <a:ext cx="7612856" cy="762000"/>
          </a:xfrm>
        </p:spPr>
        <p:txBody>
          <a:bodyPr anchor="b">
            <a:normAutofit/>
          </a:bodyPr>
          <a:lstStyle>
            <a:lvl1pPr algn="l">
              <a:defRPr sz="3000"/>
            </a:lvl1pPr>
          </a:lstStyle>
          <a:p>
            <a:r>
              <a:rPr lang="fr-FR" dirty="0"/>
              <a:t>Modifiez le titre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BB81B0B6-A5A2-4273-9CE7-0ED74408B98A}"/>
              </a:ext>
            </a:extLst>
          </p:cNvPr>
          <p:cNvCxnSpPr>
            <a:cxnSpLocks/>
          </p:cNvCxnSpPr>
          <p:nvPr userDrawn="1"/>
        </p:nvCxnSpPr>
        <p:spPr>
          <a:xfrm>
            <a:off x="683419" y="1643696"/>
            <a:ext cx="54000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34424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es + 2 illustr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8">
            <a:extLst>
              <a:ext uri="{FF2B5EF4-FFF2-40B4-BE49-F238E27FC236}">
                <a16:creationId xmlns:a16="http://schemas.microsoft.com/office/drawing/2014/main" id="{F309AC12-F3D3-49EA-8665-FD588FDFEE2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044" y="1562819"/>
            <a:ext cx="3182540" cy="196179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8" name="Espace réservé du texte 8">
            <a:extLst>
              <a:ext uri="{FF2B5EF4-FFF2-40B4-BE49-F238E27FC236}">
                <a16:creationId xmlns:a16="http://schemas.microsoft.com/office/drawing/2014/main" id="{9BEAD08E-8F22-45E2-95F1-91D0668E85F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61946" y="1562819"/>
            <a:ext cx="3182540" cy="196182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93B7423F-E2D5-4F83-8551-5AC5E02A1D2E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174581" y="389235"/>
            <a:ext cx="2062163" cy="396578"/>
          </a:xfr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050" i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 titre de section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13" name="Espace réservé du contenu 3">
            <a:extLst>
              <a:ext uri="{FF2B5EF4-FFF2-40B4-BE49-F238E27FC236}">
                <a16:creationId xmlns:a16="http://schemas.microsoft.com/office/drawing/2014/main" id="{3099D1E6-E51D-4AFB-9EFE-8B6E2E2408E1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31044" y="3758064"/>
            <a:ext cx="3182541" cy="1811337"/>
          </a:xfrm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Espace réservé du contenu 3">
            <a:extLst>
              <a:ext uri="{FF2B5EF4-FFF2-40B4-BE49-F238E27FC236}">
                <a16:creationId xmlns:a16="http://schemas.microsoft.com/office/drawing/2014/main" id="{45FD7381-E398-450A-B919-5740BCE29DF1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461945" y="3758064"/>
            <a:ext cx="3182541" cy="1811337"/>
          </a:xfrm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F89A1E6-E357-47CD-B507-7FD924A4A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66" y="188914"/>
            <a:ext cx="579238" cy="457723"/>
          </a:xfrm>
          <a:prstGeom prst="rect">
            <a:avLst/>
          </a:prstGeom>
        </p:spPr>
      </p:pic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4E4EFC57-7996-4D75-953B-5F4376956F23}"/>
              </a:ext>
            </a:extLst>
          </p:cNvPr>
          <p:cNvSpPr txBox="1">
            <a:spLocks/>
          </p:cNvSpPr>
          <p:nvPr userDrawn="1"/>
        </p:nvSpPr>
        <p:spPr>
          <a:xfrm>
            <a:off x="3550988" y="6492876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17D9D4-C72A-4664-AADD-539EE03F4425}" type="slidenum">
              <a:rPr lang="fr-FR" sz="900" smtClean="0"/>
              <a:pPr/>
              <a:t>‹N°›</a:t>
            </a:fld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15821213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llustrations + texte &amp;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8">
            <a:extLst>
              <a:ext uri="{FF2B5EF4-FFF2-40B4-BE49-F238E27FC236}">
                <a16:creationId xmlns:a16="http://schemas.microsoft.com/office/drawing/2014/main" id="{F309AC12-F3D3-49EA-8665-FD588FDFEE2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8649" y="4431093"/>
            <a:ext cx="7608095" cy="154745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93B7423F-E2D5-4F83-8551-5AC5E02A1D2E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174581" y="379710"/>
            <a:ext cx="2062163" cy="396578"/>
          </a:xfr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050" i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 titre de section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10" name="Espace réservé du contenu 3">
            <a:extLst>
              <a:ext uri="{FF2B5EF4-FFF2-40B4-BE49-F238E27FC236}">
                <a16:creationId xmlns:a16="http://schemas.microsoft.com/office/drawing/2014/main" id="{50C21DB2-BAB7-42CC-953F-A032559D30B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28649" y="2145095"/>
            <a:ext cx="3595688" cy="2028825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Espace réservé du contenu 3">
            <a:extLst>
              <a:ext uri="{FF2B5EF4-FFF2-40B4-BE49-F238E27FC236}">
                <a16:creationId xmlns:a16="http://schemas.microsoft.com/office/drawing/2014/main" id="{730724F2-8C53-4C4B-818A-1C9D2B1C35B2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641055" y="2145095"/>
            <a:ext cx="3595688" cy="2028825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Espace réservé du numéro de diapositive 5">
            <a:extLst>
              <a:ext uri="{FF2B5EF4-FFF2-40B4-BE49-F238E27FC236}">
                <a16:creationId xmlns:a16="http://schemas.microsoft.com/office/drawing/2014/main" id="{61A615F2-68FB-4A51-B1F2-6C976EEB395D}"/>
              </a:ext>
            </a:extLst>
          </p:cNvPr>
          <p:cNvSpPr txBox="1">
            <a:spLocks/>
          </p:cNvSpPr>
          <p:nvPr userDrawn="1"/>
        </p:nvSpPr>
        <p:spPr>
          <a:xfrm>
            <a:off x="6904367" y="6346407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17D9D4-C72A-4664-AADD-539EE03F4425}" type="slidenum">
              <a:rPr lang="fr-FR" sz="900" smtClean="0"/>
              <a:pPr/>
              <a:t>‹N°›</a:t>
            </a:fld>
            <a:endParaRPr lang="fr-FR" sz="900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41B19651-9DB1-4D45-8FD6-447B04D945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66" y="188914"/>
            <a:ext cx="579238" cy="457723"/>
          </a:xfrm>
          <a:prstGeom prst="rect">
            <a:avLst/>
          </a:prstGeom>
        </p:spPr>
      </p:pic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85BF60D1-DFCC-436A-879D-90979D2F9962}"/>
              </a:ext>
            </a:extLst>
          </p:cNvPr>
          <p:cNvSpPr txBox="1">
            <a:spLocks/>
          </p:cNvSpPr>
          <p:nvPr userDrawn="1"/>
        </p:nvSpPr>
        <p:spPr>
          <a:xfrm>
            <a:off x="3550988" y="6492876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17D9D4-C72A-4664-AADD-539EE03F4425}" type="slidenum">
              <a:rPr lang="fr-FR" sz="900" smtClean="0"/>
              <a:pPr/>
              <a:t>‹N°›</a:t>
            </a:fld>
            <a:endParaRPr lang="fr-FR" sz="900" dirty="0"/>
          </a:p>
        </p:txBody>
      </p:sp>
      <p:sp>
        <p:nvSpPr>
          <p:cNvPr id="18" name="Titre 1">
            <a:extLst>
              <a:ext uri="{FF2B5EF4-FFF2-40B4-BE49-F238E27FC236}">
                <a16:creationId xmlns:a16="http://schemas.microsoft.com/office/drawing/2014/main" id="{F5AEC3C5-0FC1-4A7F-8898-8B6AE83E74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3647" y="868767"/>
            <a:ext cx="7612856" cy="762000"/>
          </a:xfrm>
        </p:spPr>
        <p:txBody>
          <a:bodyPr anchor="b">
            <a:normAutofit/>
          </a:bodyPr>
          <a:lstStyle>
            <a:lvl1pPr algn="l">
              <a:defRPr sz="3000"/>
            </a:lvl1pPr>
          </a:lstStyle>
          <a:p>
            <a:r>
              <a:rPr lang="fr-FR" dirty="0"/>
              <a:t>Modifiez le titre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88BC8C4C-C3FB-4D9A-B2AA-071264BC1BC1}"/>
              </a:ext>
            </a:extLst>
          </p:cNvPr>
          <p:cNvCxnSpPr>
            <a:cxnSpLocks/>
          </p:cNvCxnSpPr>
          <p:nvPr userDrawn="1"/>
        </p:nvCxnSpPr>
        <p:spPr>
          <a:xfrm>
            <a:off x="683419" y="1643696"/>
            <a:ext cx="54000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47314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llustrations +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8">
            <a:extLst>
              <a:ext uri="{FF2B5EF4-FFF2-40B4-BE49-F238E27FC236}">
                <a16:creationId xmlns:a16="http://schemas.microsoft.com/office/drawing/2014/main" id="{F309AC12-F3D3-49EA-8665-FD588FDFEE2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8650" y="3783755"/>
            <a:ext cx="7608095" cy="154745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93B7423F-E2D5-4F83-8551-5AC5E02A1D2E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174581" y="379710"/>
            <a:ext cx="2062163" cy="396578"/>
          </a:xfr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050" i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 titre de section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10" name="Espace réservé du contenu 3">
            <a:extLst>
              <a:ext uri="{FF2B5EF4-FFF2-40B4-BE49-F238E27FC236}">
                <a16:creationId xmlns:a16="http://schemas.microsoft.com/office/drawing/2014/main" id="{50C21DB2-BAB7-42CC-953F-A032559D30B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28650" y="1497757"/>
            <a:ext cx="3595688" cy="2028825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Espace réservé du contenu 3">
            <a:extLst>
              <a:ext uri="{FF2B5EF4-FFF2-40B4-BE49-F238E27FC236}">
                <a16:creationId xmlns:a16="http://schemas.microsoft.com/office/drawing/2014/main" id="{730724F2-8C53-4C4B-818A-1C9D2B1C35B2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641056" y="1497757"/>
            <a:ext cx="3595688" cy="2028825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Espace réservé du numéro de diapositive 5">
            <a:extLst>
              <a:ext uri="{FF2B5EF4-FFF2-40B4-BE49-F238E27FC236}">
                <a16:creationId xmlns:a16="http://schemas.microsoft.com/office/drawing/2014/main" id="{61A615F2-68FB-4A51-B1F2-6C976EEB395D}"/>
              </a:ext>
            </a:extLst>
          </p:cNvPr>
          <p:cNvSpPr txBox="1">
            <a:spLocks/>
          </p:cNvSpPr>
          <p:nvPr userDrawn="1"/>
        </p:nvSpPr>
        <p:spPr>
          <a:xfrm>
            <a:off x="6904367" y="6346407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17D9D4-C72A-4664-AADD-539EE03F4425}" type="slidenum">
              <a:rPr lang="fr-FR" sz="900" smtClean="0"/>
              <a:pPr/>
              <a:t>‹N°›</a:t>
            </a:fld>
            <a:endParaRPr lang="fr-FR" sz="900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77C6F9F-EC88-4720-92BF-B20A270426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66" y="188914"/>
            <a:ext cx="579238" cy="457723"/>
          </a:xfrm>
          <a:prstGeom prst="rect">
            <a:avLst/>
          </a:prstGeom>
        </p:spPr>
      </p:pic>
      <p:sp>
        <p:nvSpPr>
          <p:cNvPr id="12" name="Espace réservé du numéro de diapositive 5">
            <a:extLst>
              <a:ext uri="{FF2B5EF4-FFF2-40B4-BE49-F238E27FC236}">
                <a16:creationId xmlns:a16="http://schemas.microsoft.com/office/drawing/2014/main" id="{C8CD6DA8-EB7E-45E5-A9D5-BC2515BD643E}"/>
              </a:ext>
            </a:extLst>
          </p:cNvPr>
          <p:cNvSpPr txBox="1">
            <a:spLocks/>
          </p:cNvSpPr>
          <p:nvPr userDrawn="1"/>
        </p:nvSpPr>
        <p:spPr>
          <a:xfrm>
            <a:off x="3550988" y="6492876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17D9D4-C72A-4664-AADD-539EE03F4425}" type="slidenum">
              <a:rPr lang="fr-FR" sz="900" smtClean="0"/>
              <a:pPr/>
              <a:t>‹N°›</a:t>
            </a:fld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37324123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llustrations + texte &amp;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8">
            <a:extLst>
              <a:ext uri="{FF2B5EF4-FFF2-40B4-BE49-F238E27FC236}">
                <a16:creationId xmlns:a16="http://schemas.microsoft.com/office/drawing/2014/main" id="{F309AC12-F3D3-49EA-8665-FD588FDFEE2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8649" y="4443119"/>
            <a:ext cx="7608095" cy="154745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93B7423F-E2D5-4F83-8551-5AC5E02A1D2E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174581" y="379710"/>
            <a:ext cx="2062163" cy="396578"/>
          </a:xfr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050" i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 titre de section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13" name="Espace réservé du contenu 10">
            <a:extLst>
              <a:ext uri="{FF2B5EF4-FFF2-40B4-BE49-F238E27FC236}">
                <a16:creationId xmlns:a16="http://schemas.microsoft.com/office/drawing/2014/main" id="{6BE69406-7680-4DDE-A6ED-E11CF25E025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28649" y="2157122"/>
            <a:ext cx="2114550" cy="2028825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Espace réservé du contenu 10">
            <a:extLst>
              <a:ext uri="{FF2B5EF4-FFF2-40B4-BE49-F238E27FC236}">
                <a16:creationId xmlns:a16="http://schemas.microsoft.com/office/drawing/2014/main" id="{B9613A38-87E1-431E-836A-0CC7A9C4CECC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375421" y="2162153"/>
            <a:ext cx="2114550" cy="2028825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7" name="Espace réservé du contenu 10">
            <a:extLst>
              <a:ext uri="{FF2B5EF4-FFF2-40B4-BE49-F238E27FC236}">
                <a16:creationId xmlns:a16="http://schemas.microsoft.com/office/drawing/2014/main" id="{795B12BE-3CC8-4F9C-B507-F492A3C36AF7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122193" y="2133069"/>
            <a:ext cx="2114550" cy="2028825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31276F4F-DFD5-4F7D-903E-C07DD5C7C2A9}"/>
              </a:ext>
            </a:extLst>
          </p:cNvPr>
          <p:cNvSpPr txBox="1">
            <a:spLocks/>
          </p:cNvSpPr>
          <p:nvPr userDrawn="1"/>
        </p:nvSpPr>
        <p:spPr>
          <a:xfrm>
            <a:off x="6904367" y="6346407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17D9D4-C72A-4664-AADD-539EE03F4425}" type="slidenum">
              <a:rPr lang="fr-FR" sz="900" smtClean="0"/>
              <a:pPr/>
              <a:t>‹N°›</a:t>
            </a:fld>
            <a:endParaRPr lang="fr-FR" sz="900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36F91417-9F0E-48C5-B9FE-D45E64305E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66" y="188914"/>
            <a:ext cx="579238" cy="457723"/>
          </a:xfrm>
          <a:prstGeom prst="rect">
            <a:avLst/>
          </a:prstGeom>
        </p:spPr>
      </p:pic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648EDB7B-9544-4A8D-A9D6-FE03F5CFFD36}"/>
              </a:ext>
            </a:extLst>
          </p:cNvPr>
          <p:cNvSpPr txBox="1">
            <a:spLocks/>
          </p:cNvSpPr>
          <p:nvPr userDrawn="1"/>
        </p:nvSpPr>
        <p:spPr>
          <a:xfrm>
            <a:off x="3550988" y="6492876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17D9D4-C72A-4664-AADD-539EE03F4425}" type="slidenum">
              <a:rPr lang="fr-FR" sz="900" smtClean="0"/>
              <a:pPr/>
              <a:t>‹N°›</a:t>
            </a:fld>
            <a:endParaRPr lang="fr-FR" sz="900" dirty="0"/>
          </a:p>
        </p:txBody>
      </p:sp>
      <p:sp>
        <p:nvSpPr>
          <p:cNvPr id="20" name="Titre 1">
            <a:extLst>
              <a:ext uri="{FF2B5EF4-FFF2-40B4-BE49-F238E27FC236}">
                <a16:creationId xmlns:a16="http://schemas.microsoft.com/office/drawing/2014/main" id="{1EAA1861-21FA-4B90-ABF0-45A4CD00E3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3647" y="868767"/>
            <a:ext cx="7612856" cy="762000"/>
          </a:xfrm>
        </p:spPr>
        <p:txBody>
          <a:bodyPr anchor="b">
            <a:normAutofit/>
          </a:bodyPr>
          <a:lstStyle>
            <a:lvl1pPr algn="l">
              <a:defRPr sz="3000"/>
            </a:lvl1pPr>
          </a:lstStyle>
          <a:p>
            <a:r>
              <a:rPr lang="fr-FR" dirty="0"/>
              <a:t>Modifiez le titre</a:t>
            </a: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A8E79A2D-D186-4CF6-9DE5-D70269189BF0}"/>
              </a:ext>
            </a:extLst>
          </p:cNvPr>
          <p:cNvCxnSpPr>
            <a:cxnSpLocks/>
          </p:cNvCxnSpPr>
          <p:nvPr userDrawn="1"/>
        </p:nvCxnSpPr>
        <p:spPr>
          <a:xfrm>
            <a:off x="683419" y="1643696"/>
            <a:ext cx="54000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52609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llustrations +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8">
            <a:extLst>
              <a:ext uri="{FF2B5EF4-FFF2-40B4-BE49-F238E27FC236}">
                <a16:creationId xmlns:a16="http://schemas.microsoft.com/office/drawing/2014/main" id="{F309AC12-F3D3-49EA-8665-FD588FDFEE2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8650" y="3728043"/>
            <a:ext cx="7608095" cy="154745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93B7423F-E2D5-4F83-8551-5AC5E02A1D2E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174581" y="379710"/>
            <a:ext cx="2062163" cy="396578"/>
          </a:xfr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050" i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 titre de section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13" name="Espace réservé du contenu 10">
            <a:extLst>
              <a:ext uri="{FF2B5EF4-FFF2-40B4-BE49-F238E27FC236}">
                <a16:creationId xmlns:a16="http://schemas.microsoft.com/office/drawing/2014/main" id="{6BE69406-7680-4DDE-A6ED-E11CF25E025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28650" y="1442046"/>
            <a:ext cx="2114550" cy="2028825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Espace réservé du contenu 10">
            <a:extLst>
              <a:ext uri="{FF2B5EF4-FFF2-40B4-BE49-F238E27FC236}">
                <a16:creationId xmlns:a16="http://schemas.microsoft.com/office/drawing/2014/main" id="{B9613A38-87E1-431E-836A-0CC7A9C4CECC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375422" y="1447077"/>
            <a:ext cx="2114550" cy="2028825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7" name="Espace réservé du contenu 10">
            <a:extLst>
              <a:ext uri="{FF2B5EF4-FFF2-40B4-BE49-F238E27FC236}">
                <a16:creationId xmlns:a16="http://schemas.microsoft.com/office/drawing/2014/main" id="{795B12BE-3CC8-4F9C-B507-F492A3C36AF7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122194" y="1417993"/>
            <a:ext cx="2114550" cy="2028825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31276F4F-DFD5-4F7D-903E-C07DD5C7C2A9}"/>
              </a:ext>
            </a:extLst>
          </p:cNvPr>
          <p:cNvSpPr txBox="1">
            <a:spLocks/>
          </p:cNvSpPr>
          <p:nvPr userDrawn="1"/>
        </p:nvSpPr>
        <p:spPr>
          <a:xfrm>
            <a:off x="6904367" y="6346407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17D9D4-C72A-4664-AADD-539EE03F4425}" type="slidenum">
              <a:rPr lang="fr-FR" sz="900" smtClean="0"/>
              <a:pPr/>
              <a:t>‹N°›</a:t>
            </a:fld>
            <a:endParaRPr lang="fr-FR" sz="900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60882B4-33B4-4584-AB1D-E2F86789AC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66" y="188914"/>
            <a:ext cx="579238" cy="457723"/>
          </a:xfrm>
          <a:prstGeom prst="rect">
            <a:avLst/>
          </a:prstGeom>
        </p:spPr>
      </p:pic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12B91861-16A9-4BB2-A007-A1F3667E420F}"/>
              </a:ext>
            </a:extLst>
          </p:cNvPr>
          <p:cNvSpPr txBox="1">
            <a:spLocks/>
          </p:cNvSpPr>
          <p:nvPr userDrawn="1"/>
        </p:nvSpPr>
        <p:spPr>
          <a:xfrm>
            <a:off x="3550988" y="6492876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17D9D4-C72A-4664-AADD-539EE03F4425}" type="slidenum">
              <a:rPr lang="fr-FR" sz="900" smtClean="0"/>
              <a:pPr/>
              <a:t>‹N°›</a:t>
            </a:fld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33727940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llustrations + texte &amp;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93B7423F-E2D5-4F83-8551-5AC5E02A1D2E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174581" y="379710"/>
            <a:ext cx="2062163" cy="396578"/>
          </a:xfr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050" i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 titre de section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14" name="Espace réservé du texte 8">
            <a:extLst>
              <a:ext uri="{FF2B5EF4-FFF2-40B4-BE49-F238E27FC236}">
                <a16:creationId xmlns:a16="http://schemas.microsoft.com/office/drawing/2014/main" id="{EB44097D-15BD-4DC5-AF55-65FEA4ACA59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76440" y="2185217"/>
            <a:ext cx="2707751" cy="375320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7A9E5FDF-5882-4C8F-B11E-DE98C88ABCAB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623888" y="2185219"/>
            <a:ext cx="2264569" cy="1724025"/>
          </a:xfrm>
          <a:ln w="28575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Espace réservé du contenu 3">
            <a:extLst>
              <a:ext uri="{FF2B5EF4-FFF2-40B4-BE49-F238E27FC236}">
                <a16:creationId xmlns:a16="http://schemas.microsoft.com/office/drawing/2014/main" id="{2F8C1DB0-9DEB-4F28-894D-2A33E647C0AA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23887" y="4214044"/>
            <a:ext cx="2264569" cy="1724025"/>
          </a:xfrm>
          <a:ln w="28575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1" name="Espace réservé du contenu 3">
            <a:extLst>
              <a:ext uri="{FF2B5EF4-FFF2-40B4-BE49-F238E27FC236}">
                <a16:creationId xmlns:a16="http://schemas.microsoft.com/office/drawing/2014/main" id="{3391A2DC-ABA1-4743-BC94-40D7C67912C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972175" y="2185218"/>
            <a:ext cx="2264569" cy="1724025"/>
          </a:xfrm>
          <a:ln w="28575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Espace réservé du contenu 3">
            <a:extLst>
              <a:ext uri="{FF2B5EF4-FFF2-40B4-BE49-F238E27FC236}">
                <a16:creationId xmlns:a16="http://schemas.microsoft.com/office/drawing/2014/main" id="{12D9CEB8-6263-4AC4-A7B0-4E43BCC31DCF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5972175" y="4214043"/>
            <a:ext cx="2264569" cy="1724025"/>
          </a:xfrm>
          <a:ln w="28575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1AE0D2CE-AA5C-4542-AF2A-C4C4FA39BB34}"/>
              </a:ext>
            </a:extLst>
          </p:cNvPr>
          <p:cNvSpPr txBox="1">
            <a:spLocks/>
          </p:cNvSpPr>
          <p:nvPr userDrawn="1"/>
        </p:nvSpPr>
        <p:spPr>
          <a:xfrm>
            <a:off x="6904367" y="6346407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17D9D4-C72A-4664-AADD-539EE03F4425}" type="slidenum">
              <a:rPr lang="fr-FR" sz="900" smtClean="0"/>
              <a:pPr/>
              <a:t>‹N°›</a:t>
            </a:fld>
            <a:endParaRPr lang="fr-FR" sz="900" dirty="0"/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D87B91FC-4667-41D3-B58A-56A41F447C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66" y="188914"/>
            <a:ext cx="579238" cy="457723"/>
          </a:xfrm>
          <a:prstGeom prst="rect">
            <a:avLst/>
          </a:prstGeom>
        </p:spPr>
      </p:pic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CE4D18AB-468E-4455-A033-2D5E01D95F8E}"/>
              </a:ext>
            </a:extLst>
          </p:cNvPr>
          <p:cNvSpPr txBox="1">
            <a:spLocks/>
          </p:cNvSpPr>
          <p:nvPr userDrawn="1"/>
        </p:nvSpPr>
        <p:spPr>
          <a:xfrm>
            <a:off x="3550988" y="6492876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17D9D4-C72A-4664-AADD-539EE03F4425}" type="slidenum">
              <a:rPr lang="fr-FR" sz="900" smtClean="0"/>
              <a:pPr/>
              <a:t>‹N°›</a:t>
            </a:fld>
            <a:endParaRPr lang="fr-FR" sz="900" dirty="0"/>
          </a:p>
        </p:txBody>
      </p:sp>
      <p:sp>
        <p:nvSpPr>
          <p:cNvPr id="23" name="Titre 1">
            <a:extLst>
              <a:ext uri="{FF2B5EF4-FFF2-40B4-BE49-F238E27FC236}">
                <a16:creationId xmlns:a16="http://schemas.microsoft.com/office/drawing/2014/main" id="{D4778C49-2693-4610-8021-6A0B3568A7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3647" y="868767"/>
            <a:ext cx="7612856" cy="762000"/>
          </a:xfrm>
        </p:spPr>
        <p:txBody>
          <a:bodyPr anchor="b">
            <a:normAutofit/>
          </a:bodyPr>
          <a:lstStyle>
            <a:lvl1pPr algn="l">
              <a:defRPr sz="3000"/>
            </a:lvl1pPr>
          </a:lstStyle>
          <a:p>
            <a:r>
              <a:rPr lang="fr-FR" dirty="0"/>
              <a:t>Modifiez le titre</a:t>
            </a:r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F476597D-A332-40F1-B74C-C7BB46899C6C}"/>
              </a:ext>
            </a:extLst>
          </p:cNvPr>
          <p:cNvCxnSpPr>
            <a:cxnSpLocks/>
          </p:cNvCxnSpPr>
          <p:nvPr userDrawn="1"/>
        </p:nvCxnSpPr>
        <p:spPr>
          <a:xfrm>
            <a:off x="683419" y="1643696"/>
            <a:ext cx="54000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36667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llustrations +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93B7423F-E2D5-4F83-8551-5AC5E02A1D2E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174581" y="379710"/>
            <a:ext cx="2062163" cy="396578"/>
          </a:xfr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050" i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 titre de section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14" name="Espace réservé du texte 8">
            <a:extLst>
              <a:ext uri="{FF2B5EF4-FFF2-40B4-BE49-F238E27FC236}">
                <a16:creationId xmlns:a16="http://schemas.microsoft.com/office/drawing/2014/main" id="{EB44097D-15BD-4DC5-AF55-65FEA4ACA59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76440" y="1606664"/>
            <a:ext cx="2707751" cy="375320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7A9E5FDF-5882-4C8F-B11E-DE98C88ABCAB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623888" y="1606666"/>
            <a:ext cx="2264569" cy="1724025"/>
          </a:xfrm>
          <a:ln w="28575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Espace réservé du contenu 3">
            <a:extLst>
              <a:ext uri="{FF2B5EF4-FFF2-40B4-BE49-F238E27FC236}">
                <a16:creationId xmlns:a16="http://schemas.microsoft.com/office/drawing/2014/main" id="{2F8C1DB0-9DEB-4F28-894D-2A33E647C0AA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23887" y="3635491"/>
            <a:ext cx="2264569" cy="1724025"/>
          </a:xfrm>
          <a:ln w="28575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1" name="Espace réservé du contenu 3">
            <a:extLst>
              <a:ext uri="{FF2B5EF4-FFF2-40B4-BE49-F238E27FC236}">
                <a16:creationId xmlns:a16="http://schemas.microsoft.com/office/drawing/2014/main" id="{3391A2DC-ABA1-4743-BC94-40D7C67912C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972175" y="1606665"/>
            <a:ext cx="2264569" cy="1724025"/>
          </a:xfrm>
          <a:ln w="28575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Espace réservé du contenu 3">
            <a:extLst>
              <a:ext uri="{FF2B5EF4-FFF2-40B4-BE49-F238E27FC236}">
                <a16:creationId xmlns:a16="http://schemas.microsoft.com/office/drawing/2014/main" id="{12D9CEB8-6263-4AC4-A7B0-4E43BCC31DCF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5972175" y="3635490"/>
            <a:ext cx="2264569" cy="1724025"/>
          </a:xfrm>
          <a:ln w="28575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1AE0D2CE-AA5C-4542-AF2A-C4C4FA39BB34}"/>
              </a:ext>
            </a:extLst>
          </p:cNvPr>
          <p:cNvSpPr txBox="1">
            <a:spLocks/>
          </p:cNvSpPr>
          <p:nvPr userDrawn="1"/>
        </p:nvSpPr>
        <p:spPr>
          <a:xfrm>
            <a:off x="6904367" y="6346407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17D9D4-C72A-4664-AADD-539EE03F4425}" type="slidenum">
              <a:rPr lang="fr-FR" sz="900" smtClean="0"/>
              <a:pPr/>
              <a:t>‹N°›</a:t>
            </a:fld>
            <a:endParaRPr lang="fr-FR" sz="900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D361E56E-2B30-43AD-926E-1808BA7785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66" y="188914"/>
            <a:ext cx="579238" cy="457723"/>
          </a:xfrm>
          <a:prstGeom prst="rect">
            <a:avLst/>
          </a:prstGeom>
        </p:spPr>
      </p:pic>
      <p:sp>
        <p:nvSpPr>
          <p:cNvPr id="12" name="Espace réservé du numéro de diapositive 5">
            <a:extLst>
              <a:ext uri="{FF2B5EF4-FFF2-40B4-BE49-F238E27FC236}">
                <a16:creationId xmlns:a16="http://schemas.microsoft.com/office/drawing/2014/main" id="{965595B6-ED6D-4C86-8B48-417583EDC11B}"/>
              </a:ext>
            </a:extLst>
          </p:cNvPr>
          <p:cNvSpPr txBox="1">
            <a:spLocks/>
          </p:cNvSpPr>
          <p:nvPr userDrawn="1"/>
        </p:nvSpPr>
        <p:spPr>
          <a:xfrm>
            <a:off x="3550988" y="6492876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17D9D4-C72A-4664-AADD-539EE03F4425}" type="slidenum">
              <a:rPr lang="fr-FR" sz="900" smtClean="0"/>
              <a:pPr/>
              <a:t>‹N°›</a:t>
            </a:fld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6870385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illustrations + texte &amp;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93B7423F-E2D5-4F83-8551-5AC5E02A1D2E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174581" y="379710"/>
            <a:ext cx="2062163" cy="396578"/>
          </a:xfr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050" i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 titre de section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4C7E3BA-54D9-4B15-B01F-1BC21D8DCC9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80644" y="5225632"/>
            <a:ext cx="7604522" cy="11207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7" name="Espace réservé du contenu 7">
            <a:extLst>
              <a:ext uri="{FF2B5EF4-FFF2-40B4-BE49-F238E27FC236}">
                <a16:creationId xmlns:a16="http://schemas.microsoft.com/office/drawing/2014/main" id="{96339926-6609-4413-A1A1-5EF928AD81D8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380644" y="2235877"/>
            <a:ext cx="1593056" cy="1212850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Espace réservé du contenu 7">
            <a:extLst>
              <a:ext uri="{FF2B5EF4-FFF2-40B4-BE49-F238E27FC236}">
                <a16:creationId xmlns:a16="http://schemas.microsoft.com/office/drawing/2014/main" id="{E7DE4277-8E6B-4F4A-ABE9-BA6C3665A8DB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2123720" y="2237734"/>
            <a:ext cx="1593056" cy="1212850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Espace réservé du contenu 7">
            <a:extLst>
              <a:ext uri="{FF2B5EF4-FFF2-40B4-BE49-F238E27FC236}">
                <a16:creationId xmlns:a16="http://schemas.microsoft.com/office/drawing/2014/main" id="{AFBFACF9-D139-40AC-943B-B6CDA2D590AD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3866795" y="2235877"/>
            <a:ext cx="1593056" cy="1212850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8" name="Espace réservé du contenu 7">
            <a:extLst>
              <a:ext uri="{FF2B5EF4-FFF2-40B4-BE49-F238E27FC236}">
                <a16:creationId xmlns:a16="http://schemas.microsoft.com/office/drawing/2014/main" id="{3C60DF4C-F10C-4D5B-B822-7007D105FAD9}"/>
              </a:ext>
            </a:extLst>
          </p:cNvPr>
          <p:cNvSpPr>
            <a:spLocks noGrp="1"/>
          </p:cNvSpPr>
          <p:nvPr>
            <p:ph sz="quarter" idx="30"/>
          </p:nvPr>
        </p:nvSpPr>
        <p:spPr>
          <a:xfrm>
            <a:off x="5609870" y="2240125"/>
            <a:ext cx="1593056" cy="1212850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9" name="Espace réservé du contenu 7">
            <a:extLst>
              <a:ext uri="{FF2B5EF4-FFF2-40B4-BE49-F238E27FC236}">
                <a16:creationId xmlns:a16="http://schemas.microsoft.com/office/drawing/2014/main" id="{F165D8CE-E126-45B6-9CA3-4A97A90A6BBD}"/>
              </a:ext>
            </a:extLst>
          </p:cNvPr>
          <p:cNvSpPr>
            <a:spLocks noGrp="1"/>
          </p:cNvSpPr>
          <p:nvPr>
            <p:ph sz="quarter" idx="31"/>
          </p:nvPr>
        </p:nvSpPr>
        <p:spPr>
          <a:xfrm>
            <a:off x="7352944" y="2235877"/>
            <a:ext cx="1593056" cy="1212850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Espace réservé du contenu 7">
            <a:extLst>
              <a:ext uri="{FF2B5EF4-FFF2-40B4-BE49-F238E27FC236}">
                <a16:creationId xmlns:a16="http://schemas.microsoft.com/office/drawing/2014/main" id="{0F828BFE-FACA-4F0F-98B6-4F1F60549CEE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380644" y="3642504"/>
            <a:ext cx="1593056" cy="1212850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Espace réservé du contenu 7">
            <a:extLst>
              <a:ext uri="{FF2B5EF4-FFF2-40B4-BE49-F238E27FC236}">
                <a16:creationId xmlns:a16="http://schemas.microsoft.com/office/drawing/2014/main" id="{7860A0F3-4A20-484D-81B2-612F87DD5033}"/>
              </a:ext>
            </a:extLst>
          </p:cNvPr>
          <p:cNvSpPr>
            <a:spLocks noGrp="1"/>
          </p:cNvSpPr>
          <p:nvPr>
            <p:ph sz="quarter" idx="33"/>
          </p:nvPr>
        </p:nvSpPr>
        <p:spPr>
          <a:xfrm>
            <a:off x="2123719" y="3642504"/>
            <a:ext cx="1593056" cy="1212850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2" name="Espace réservé du contenu 7">
            <a:extLst>
              <a:ext uri="{FF2B5EF4-FFF2-40B4-BE49-F238E27FC236}">
                <a16:creationId xmlns:a16="http://schemas.microsoft.com/office/drawing/2014/main" id="{7B6E9494-FC7E-4857-B63D-2B467A5F8AD7}"/>
              </a:ext>
            </a:extLst>
          </p:cNvPr>
          <p:cNvSpPr>
            <a:spLocks noGrp="1"/>
          </p:cNvSpPr>
          <p:nvPr>
            <p:ph sz="quarter" idx="34"/>
          </p:nvPr>
        </p:nvSpPr>
        <p:spPr>
          <a:xfrm>
            <a:off x="3866794" y="3669778"/>
            <a:ext cx="1593056" cy="1212850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3" name="Espace réservé du contenu 7">
            <a:extLst>
              <a:ext uri="{FF2B5EF4-FFF2-40B4-BE49-F238E27FC236}">
                <a16:creationId xmlns:a16="http://schemas.microsoft.com/office/drawing/2014/main" id="{D4A0CE35-4DE7-4599-896C-7342974A3C3D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5609869" y="3669778"/>
            <a:ext cx="1593056" cy="1212850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4" name="Espace réservé du contenu 7">
            <a:extLst>
              <a:ext uri="{FF2B5EF4-FFF2-40B4-BE49-F238E27FC236}">
                <a16:creationId xmlns:a16="http://schemas.microsoft.com/office/drawing/2014/main" id="{BDBBFE3B-4CCF-47C6-8BDC-C6056B2BE17C}"/>
              </a:ext>
            </a:extLst>
          </p:cNvPr>
          <p:cNvSpPr>
            <a:spLocks noGrp="1"/>
          </p:cNvSpPr>
          <p:nvPr>
            <p:ph sz="quarter" idx="36"/>
          </p:nvPr>
        </p:nvSpPr>
        <p:spPr>
          <a:xfrm>
            <a:off x="7352944" y="3642504"/>
            <a:ext cx="1593056" cy="1212850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1" name="Espace réservé du numéro de diapositive 5">
            <a:extLst>
              <a:ext uri="{FF2B5EF4-FFF2-40B4-BE49-F238E27FC236}">
                <a16:creationId xmlns:a16="http://schemas.microsoft.com/office/drawing/2014/main" id="{08A7C8D0-2E56-44AC-AC78-A3AC6FE5D03C}"/>
              </a:ext>
            </a:extLst>
          </p:cNvPr>
          <p:cNvSpPr txBox="1">
            <a:spLocks/>
          </p:cNvSpPr>
          <p:nvPr userDrawn="1"/>
        </p:nvSpPr>
        <p:spPr>
          <a:xfrm>
            <a:off x="6904367" y="6346407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17D9D4-C72A-4664-AADD-539EE03F4425}" type="slidenum">
              <a:rPr lang="fr-FR" sz="900" smtClean="0"/>
              <a:pPr/>
              <a:t>‹N°›</a:t>
            </a:fld>
            <a:endParaRPr lang="fr-FR" sz="900" dirty="0"/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9EFEBFDD-C17F-482D-8E7C-0320AFCF95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66" y="188914"/>
            <a:ext cx="579238" cy="457723"/>
          </a:xfrm>
          <a:prstGeom prst="rect">
            <a:avLst/>
          </a:prstGeom>
        </p:spPr>
      </p:pic>
      <p:sp>
        <p:nvSpPr>
          <p:cNvPr id="24" name="Espace réservé du numéro de diapositive 5">
            <a:extLst>
              <a:ext uri="{FF2B5EF4-FFF2-40B4-BE49-F238E27FC236}">
                <a16:creationId xmlns:a16="http://schemas.microsoft.com/office/drawing/2014/main" id="{0C8A122E-9D1A-4A76-9CCB-34694B66A311}"/>
              </a:ext>
            </a:extLst>
          </p:cNvPr>
          <p:cNvSpPr txBox="1">
            <a:spLocks/>
          </p:cNvSpPr>
          <p:nvPr userDrawn="1"/>
        </p:nvSpPr>
        <p:spPr>
          <a:xfrm>
            <a:off x="3550988" y="6492876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17D9D4-C72A-4664-AADD-539EE03F4425}" type="slidenum">
              <a:rPr lang="fr-FR" sz="900" smtClean="0"/>
              <a:pPr/>
              <a:t>‹N°›</a:t>
            </a:fld>
            <a:endParaRPr lang="fr-FR" sz="900" dirty="0"/>
          </a:p>
        </p:txBody>
      </p:sp>
      <p:sp>
        <p:nvSpPr>
          <p:cNvPr id="25" name="Titre 1">
            <a:extLst>
              <a:ext uri="{FF2B5EF4-FFF2-40B4-BE49-F238E27FC236}">
                <a16:creationId xmlns:a16="http://schemas.microsoft.com/office/drawing/2014/main" id="{2EFADCCD-A4E2-4B41-8BB1-D528CBD115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3647" y="868767"/>
            <a:ext cx="7612856" cy="762000"/>
          </a:xfrm>
        </p:spPr>
        <p:txBody>
          <a:bodyPr anchor="b">
            <a:normAutofit/>
          </a:bodyPr>
          <a:lstStyle>
            <a:lvl1pPr algn="l">
              <a:defRPr sz="3000"/>
            </a:lvl1pPr>
          </a:lstStyle>
          <a:p>
            <a:r>
              <a:rPr lang="fr-FR" dirty="0"/>
              <a:t>Modifiez le titre</a:t>
            </a: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12B22958-B597-4E1B-8056-6BF687412E8A}"/>
              </a:ext>
            </a:extLst>
          </p:cNvPr>
          <p:cNvCxnSpPr>
            <a:cxnSpLocks/>
          </p:cNvCxnSpPr>
          <p:nvPr userDrawn="1"/>
        </p:nvCxnSpPr>
        <p:spPr>
          <a:xfrm>
            <a:off x="683419" y="1643696"/>
            <a:ext cx="54000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9953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82D25521-209C-4721-8BAE-E009FEF36F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03209" cy="19569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643601"/>
            <a:ext cx="9141432" cy="1495794"/>
          </a:xfrm>
          <a:prstGeom prst="rect">
            <a:avLst/>
          </a:prstGeom>
        </p:spPr>
        <p:txBody>
          <a:bodyPr anchor="ctr" anchorCtr="0"/>
          <a:lstStyle>
            <a:lvl1pPr algn="ctr">
              <a:defRPr sz="3600">
                <a:solidFill>
                  <a:srgbClr val="0058A8"/>
                </a:solidFill>
              </a:defRPr>
            </a:lvl1pPr>
          </a:lstStyle>
          <a:p>
            <a:r>
              <a:rPr lang="fr-FR" dirty="0"/>
              <a:t>Titre</a:t>
            </a:r>
            <a:br>
              <a:rPr lang="fr-FR" dirty="0"/>
            </a:br>
            <a:r>
              <a:rPr lang="fr-FR" dirty="0"/>
              <a:t>sur 2 lignes</a:t>
            </a:r>
            <a:br>
              <a:rPr lang="fr-FR" dirty="0"/>
            </a:br>
            <a:r>
              <a:rPr lang="fr-FR" dirty="0"/>
              <a:t>3 lignes maximum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8650" y="4974699"/>
            <a:ext cx="7886700" cy="276999"/>
          </a:xfrm>
        </p:spPr>
        <p:txBody>
          <a:bodyPr/>
          <a:lstStyle>
            <a:lvl1pPr marL="0" indent="0" algn="ctr">
              <a:buNone/>
              <a:defRPr sz="1800" b="0">
                <a:solidFill>
                  <a:schemeClr val="accent4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Section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DB2153B-3051-48A3-819D-2D17FC1409C9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3334431" y="4533033"/>
            <a:ext cx="2475138" cy="276999"/>
          </a:xfrm>
          <a:solidFill>
            <a:srgbClr val="409BD7"/>
          </a:solidFill>
        </p:spPr>
        <p:txBody>
          <a:bodyPr wrap="none" lIns="108000" rIns="108000" anchor="ctr" anchorCtr="0">
            <a:sp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Cartouche sous-titre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30B7078-C7C5-4648-9C3F-0EB98A57715D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628650" y="1729862"/>
            <a:ext cx="7886700" cy="461665"/>
          </a:xfrm>
        </p:spPr>
        <p:txBody>
          <a:bodyPr/>
          <a:lstStyle>
            <a:lvl1pPr marL="0" indent="0" algn="ctr">
              <a:buNone/>
              <a:defRPr sz="3000" b="1">
                <a:solidFill>
                  <a:srgbClr val="409BD7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err="1"/>
              <a:t>lecospace</a:t>
            </a:r>
            <a:endParaRPr lang="fr-FR" dirty="0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7BAB90EA-29A0-46A4-A9F6-E7046350B1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06310" y="6416000"/>
            <a:ext cx="4151778" cy="169277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spAutoFit/>
          </a:bodyPr>
          <a:lstStyle>
            <a:lvl1pPr algn="r">
              <a:defRPr sz="1100" b="0">
                <a:solidFill>
                  <a:schemeClr val="accent2"/>
                </a:solidFill>
              </a:defRPr>
            </a:lvl1pPr>
          </a:lstStyle>
          <a:p>
            <a:r>
              <a:rPr lang="fr-FR" dirty="0"/>
              <a:t>Groupement des Industries Françaises Aéronautiques et Spatiales</a:t>
            </a:r>
          </a:p>
        </p:txBody>
      </p:sp>
      <p:sp>
        <p:nvSpPr>
          <p:cNvPr id="24" name="Espace réservé du numéro de diapositive 11">
            <a:extLst>
              <a:ext uri="{FF2B5EF4-FFF2-40B4-BE49-F238E27FC236}">
                <a16:creationId xmlns:a16="http://schemas.microsoft.com/office/drawing/2014/main" id="{7DA74D34-3CF7-4646-8F2E-79B5C0A36B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5094" y="6387937"/>
            <a:ext cx="436338" cy="26161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>
              <a:defRPr sz="1100">
                <a:solidFill>
                  <a:srgbClr val="0058A8"/>
                </a:solidFill>
              </a:defRPr>
            </a:lvl1pPr>
          </a:lstStyle>
          <a:p>
            <a:fld id="{11066CD9-B909-4879-B610-3C4D1210B73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5" name="Espace réservé de la date 3">
            <a:extLst>
              <a:ext uri="{FF2B5EF4-FFF2-40B4-BE49-F238E27FC236}">
                <a16:creationId xmlns:a16="http://schemas.microsoft.com/office/drawing/2014/main" id="{4D07AACC-2775-47F1-AC71-D34C0B2298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65627" y="6372951"/>
            <a:ext cx="2743200" cy="16795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1100">
                <a:solidFill>
                  <a:srgbClr val="005CA9"/>
                </a:solidFill>
              </a:defRPr>
            </a:lvl1pPr>
          </a:lstStyle>
          <a:p>
            <a:r>
              <a:rPr lang="fr-FR"/>
              <a:t>Juin 2018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31764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illustrations +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93B7423F-E2D5-4F83-8551-5AC5E02A1D2E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174581" y="379710"/>
            <a:ext cx="2062163" cy="396578"/>
          </a:xfr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050" i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 titre de section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4C7E3BA-54D9-4B15-B01F-1BC21D8DCC9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32185" y="4510912"/>
            <a:ext cx="7604522" cy="11207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7" name="Espace réservé du contenu 7">
            <a:extLst>
              <a:ext uri="{FF2B5EF4-FFF2-40B4-BE49-F238E27FC236}">
                <a16:creationId xmlns:a16="http://schemas.microsoft.com/office/drawing/2014/main" id="{96339926-6609-4413-A1A1-5EF928AD81D8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332185" y="1521157"/>
            <a:ext cx="1593056" cy="1212850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Espace réservé du contenu 7">
            <a:extLst>
              <a:ext uri="{FF2B5EF4-FFF2-40B4-BE49-F238E27FC236}">
                <a16:creationId xmlns:a16="http://schemas.microsoft.com/office/drawing/2014/main" id="{E7DE4277-8E6B-4F4A-ABE9-BA6C3665A8DB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2075261" y="1523014"/>
            <a:ext cx="1593056" cy="1212850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Espace réservé du contenu 7">
            <a:extLst>
              <a:ext uri="{FF2B5EF4-FFF2-40B4-BE49-F238E27FC236}">
                <a16:creationId xmlns:a16="http://schemas.microsoft.com/office/drawing/2014/main" id="{AFBFACF9-D139-40AC-943B-B6CDA2D590AD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3818336" y="1521157"/>
            <a:ext cx="1593056" cy="1212850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8" name="Espace réservé du contenu 7">
            <a:extLst>
              <a:ext uri="{FF2B5EF4-FFF2-40B4-BE49-F238E27FC236}">
                <a16:creationId xmlns:a16="http://schemas.microsoft.com/office/drawing/2014/main" id="{3C60DF4C-F10C-4D5B-B822-7007D105FAD9}"/>
              </a:ext>
            </a:extLst>
          </p:cNvPr>
          <p:cNvSpPr>
            <a:spLocks noGrp="1"/>
          </p:cNvSpPr>
          <p:nvPr>
            <p:ph sz="quarter" idx="30"/>
          </p:nvPr>
        </p:nvSpPr>
        <p:spPr>
          <a:xfrm>
            <a:off x="5561411" y="1525405"/>
            <a:ext cx="1593056" cy="1212850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9" name="Espace réservé du contenu 7">
            <a:extLst>
              <a:ext uri="{FF2B5EF4-FFF2-40B4-BE49-F238E27FC236}">
                <a16:creationId xmlns:a16="http://schemas.microsoft.com/office/drawing/2014/main" id="{F165D8CE-E126-45B6-9CA3-4A97A90A6BBD}"/>
              </a:ext>
            </a:extLst>
          </p:cNvPr>
          <p:cNvSpPr>
            <a:spLocks noGrp="1"/>
          </p:cNvSpPr>
          <p:nvPr>
            <p:ph sz="quarter" idx="31"/>
          </p:nvPr>
        </p:nvSpPr>
        <p:spPr>
          <a:xfrm>
            <a:off x="7304485" y="1521157"/>
            <a:ext cx="1593056" cy="1212850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Espace réservé du contenu 7">
            <a:extLst>
              <a:ext uri="{FF2B5EF4-FFF2-40B4-BE49-F238E27FC236}">
                <a16:creationId xmlns:a16="http://schemas.microsoft.com/office/drawing/2014/main" id="{0F828BFE-FACA-4F0F-98B6-4F1F60549CEE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332185" y="2927784"/>
            <a:ext cx="1593056" cy="1212850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Espace réservé du contenu 7">
            <a:extLst>
              <a:ext uri="{FF2B5EF4-FFF2-40B4-BE49-F238E27FC236}">
                <a16:creationId xmlns:a16="http://schemas.microsoft.com/office/drawing/2014/main" id="{7860A0F3-4A20-484D-81B2-612F87DD5033}"/>
              </a:ext>
            </a:extLst>
          </p:cNvPr>
          <p:cNvSpPr>
            <a:spLocks noGrp="1"/>
          </p:cNvSpPr>
          <p:nvPr>
            <p:ph sz="quarter" idx="33"/>
          </p:nvPr>
        </p:nvSpPr>
        <p:spPr>
          <a:xfrm>
            <a:off x="2075260" y="2927784"/>
            <a:ext cx="1593056" cy="1212850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2" name="Espace réservé du contenu 7">
            <a:extLst>
              <a:ext uri="{FF2B5EF4-FFF2-40B4-BE49-F238E27FC236}">
                <a16:creationId xmlns:a16="http://schemas.microsoft.com/office/drawing/2014/main" id="{7B6E9494-FC7E-4857-B63D-2B467A5F8AD7}"/>
              </a:ext>
            </a:extLst>
          </p:cNvPr>
          <p:cNvSpPr>
            <a:spLocks noGrp="1"/>
          </p:cNvSpPr>
          <p:nvPr>
            <p:ph sz="quarter" idx="34"/>
          </p:nvPr>
        </p:nvSpPr>
        <p:spPr>
          <a:xfrm>
            <a:off x="3818335" y="2955058"/>
            <a:ext cx="1593056" cy="1212850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3" name="Espace réservé du contenu 7">
            <a:extLst>
              <a:ext uri="{FF2B5EF4-FFF2-40B4-BE49-F238E27FC236}">
                <a16:creationId xmlns:a16="http://schemas.microsoft.com/office/drawing/2014/main" id="{D4A0CE35-4DE7-4599-896C-7342974A3C3D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5561410" y="2955058"/>
            <a:ext cx="1593056" cy="1212850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4" name="Espace réservé du contenu 7">
            <a:extLst>
              <a:ext uri="{FF2B5EF4-FFF2-40B4-BE49-F238E27FC236}">
                <a16:creationId xmlns:a16="http://schemas.microsoft.com/office/drawing/2014/main" id="{BDBBFE3B-4CCF-47C6-8BDC-C6056B2BE17C}"/>
              </a:ext>
            </a:extLst>
          </p:cNvPr>
          <p:cNvSpPr>
            <a:spLocks noGrp="1"/>
          </p:cNvSpPr>
          <p:nvPr>
            <p:ph sz="quarter" idx="36"/>
          </p:nvPr>
        </p:nvSpPr>
        <p:spPr>
          <a:xfrm>
            <a:off x="7304485" y="2927784"/>
            <a:ext cx="1593056" cy="1212850"/>
          </a:xfr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1" name="Espace réservé du numéro de diapositive 5">
            <a:extLst>
              <a:ext uri="{FF2B5EF4-FFF2-40B4-BE49-F238E27FC236}">
                <a16:creationId xmlns:a16="http://schemas.microsoft.com/office/drawing/2014/main" id="{08A7C8D0-2E56-44AC-AC78-A3AC6FE5D03C}"/>
              </a:ext>
            </a:extLst>
          </p:cNvPr>
          <p:cNvSpPr txBox="1">
            <a:spLocks/>
          </p:cNvSpPr>
          <p:nvPr userDrawn="1"/>
        </p:nvSpPr>
        <p:spPr>
          <a:xfrm>
            <a:off x="6904367" y="6346407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17D9D4-C72A-4664-AADD-539EE03F4425}" type="slidenum">
              <a:rPr lang="fr-FR" sz="900" smtClean="0"/>
              <a:pPr/>
              <a:t>‹N°›</a:t>
            </a:fld>
            <a:endParaRPr lang="fr-FR" sz="900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22333519-C964-4155-99B6-5013126309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66" y="188914"/>
            <a:ext cx="579238" cy="457723"/>
          </a:xfrm>
          <a:prstGeom prst="rect">
            <a:avLst/>
          </a:prstGeom>
        </p:spPr>
      </p:pic>
      <p:sp>
        <p:nvSpPr>
          <p:cNvPr id="20" name="Espace réservé du numéro de diapositive 5">
            <a:extLst>
              <a:ext uri="{FF2B5EF4-FFF2-40B4-BE49-F238E27FC236}">
                <a16:creationId xmlns:a16="http://schemas.microsoft.com/office/drawing/2014/main" id="{A3AA7370-2107-4FD1-8EBD-2EB99AF8AAC2}"/>
              </a:ext>
            </a:extLst>
          </p:cNvPr>
          <p:cNvSpPr txBox="1">
            <a:spLocks/>
          </p:cNvSpPr>
          <p:nvPr userDrawn="1"/>
        </p:nvSpPr>
        <p:spPr>
          <a:xfrm>
            <a:off x="3550988" y="6492876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17D9D4-C72A-4664-AADD-539EE03F4425}" type="slidenum">
              <a:rPr lang="fr-FR" sz="900" smtClean="0"/>
              <a:pPr/>
              <a:t>‹N°›</a:t>
            </a:fld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25011062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C469D8B3-812C-4209-9582-AA7402E6FB84}"/>
              </a:ext>
            </a:extLst>
          </p:cNvPr>
          <p:cNvSpPr txBox="1">
            <a:spLocks/>
          </p:cNvSpPr>
          <p:nvPr userDrawn="1"/>
        </p:nvSpPr>
        <p:spPr>
          <a:xfrm>
            <a:off x="7140111" y="6492876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900" dirty="0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186FB693-A451-4CD8-908C-B14246953C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35" y="5243209"/>
            <a:ext cx="2146530" cy="1427815"/>
          </a:xfrm>
          <a:prstGeom prst="rect">
            <a:avLst/>
          </a:prstGeom>
        </p:spPr>
      </p:pic>
      <p:sp>
        <p:nvSpPr>
          <p:cNvPr id="15" name="Espace réservé du texte 9">
            <a:extLst>
              <a:ext uri="{FF2B5EF4-FFF2-40B4-BE49-F238E27FC236}">
                <a16:creationId xmlns:a16="http://schemas.microsoft.com/office/drawing/2014/main" id="{A6D7AD8F-7F08-42B9-894C-EFDC82F0836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1463" y="5376433"/>
            <a:ext cx="1939148" cy="457200"/>
          </a:xfrm>
        </p:spPr>
        <p:txBody>
          <a:bodyPr>
            <a:normAutofit/>
          </a:bodyPr>
          <a:lstStyle>
            <a:lvl1pPr marL="0" indent="0">
              <a:buNone/>
              <a:defRPr sz="1125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Prénom NOM</a:t>
            </a: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E469BEA8-1CD7-4E70-B613-56CB7167DF4B}"/>
              </a:ext>
            </a:extLst>
          </p:cNvPr>
          <p:cNvCxnSpPr>
            <a:cxnSpLocks/>
          </p:cNvCxnSpPr>
          <p:nvPr userDrawn="1"/>
        </p:nvCxnSpPr>
        <p:spPr>
          <a:xfrm>
            <a:off x="341805" y="5727917"/>
            <a:ext cx="540000" cy="0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ce réservé du texte 12">
            <a:extLst>
              <a:ext uri="{FF2B5EF4-FFF2-40B4-BE49-F238E27FC236}">
                <a16:creationId xmlns:a16="http://schemas.microsoft.com/office/drawing/2014/main" id="{F9606606-A381-418F-B873-A6FFF417D95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1462" y="5838100"/>
            <a:ext cx="2096489" cy="75725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375"/>
              </a:spcBef>
              <a:buNone/>
              <a:defRPr sz="825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Coordonnées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80D4E067-3083-491E-857B-38C4797FF10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49" y="150228"/>
            <a:ext cx="706833" cy="650623"/>
          </a:xfrm>
          <a:prstGeom prst="rect">
            <a:avLst/>
          </a:prstGeom>
        </p:spPr>
      </p:pic>
      <p:sp>
        <p:nvSpPr>
          <p:cNvPr id="9" name="Espace réservé du texte 4">
            <a:extLst>
              <a:ext uri="{FF2B5EF4-FFF2-40B4-BE49-F238E27FC236}">
                <a16:creationId xmlns:a16="http://schemas.microsoft.com/office/drawing/2014/main" id="{2536F2F4-0306-42EA-9559-410ED9CFE5C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66835" y="2335876"/>
            <a:ext cx="4837510" cy="1167046"/>
          </a:xfrm>
        </p:spPr>
        <p:txBody>
          <a:bodyPr>
            <a:normAutofit/>
          </a:bodyPr>
          <a:lstStyle>
            <a:lvl1pPr marL="0" indent="0" algn="ctr">
              <a:buNone/>
              <a:defRPr sz="4500">
                <a:latin typeface="+mj-lt"/>
              </a:defRPr>
            </a:lvl1pPr>
          </a:lstStyle>
          <a:p>
            <a:pPr lvl="0"/>
            <a:r>
              <a:rPr lang="fr-FR" dirty="0"/>
              <a:t>Merci !</a:t>
            </a:r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29396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rme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C469D8B3-812C-4209-9582-AA7402E6FB84}"/>
              </a:ext>
            </a:extLst>
          </p:cNvPr>
          <p:cNvSpPr txBox="1">
            <a:spLocks/>
          </p:cNvSpPr>
          <p:nvPr userDrawn="1"/>
        </p:nvSpPr>
        <p:spPr>
          <a:xfrm>
            <a:off x="7140111" y="6492876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9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026F08D-3C06-4579-AC96-1A8A33B483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4526" y="2016958"/>
            <a:ext cx="1630278" cy="150063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3333388-FCE9-46B9-8EE7-FDF5D8E8FC6A}"/>
              </a:ext>
            </a:extLst>
          </p:cNvPr>
          <p:cNvSpPr/>
          <p:nvPr userDrawn="1"/>
        </p:nvSpPr>
        <p:spPr>
          <a:xfrm>
            <a:off x="3032079" y="3776201"/>
            <a:ext cx="2828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ctr" rtl="0"/>
            <a:r>
              <a:rPr lang="fr-FR" sz="1800" b="0" i="0" u="none" strike="noStrike" baseline="30000" dirty="0">
                <a:solidFill>
                  <a:schemeClr val="bg1"/>
                </a:solidFill>
                <a:latin typeface="Museo 300" panose="02000000000000000000" pitchFamily="50" charset="0"/>
              </a:rPr>
              <a:t>CONNECTER – ACCÉLÉRER – RÉUSSIR</a:t>
            </a:r>
          </a:p>
        </p:txBody>
      </p:sp>
    </p:spTree>
    <p:extLst>
      <p:ext uri="{BB962C8B-B14F-4D97-AF65-F5344CB8AC3E}">
        <p14:creationId xmlns:p14="http://schemas.microsoft.com/office/powerpoint/2010/main" val="23937283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1DC065-E630-41C4-933D-69205D4026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F280F2-4F92-42A6-A7CA-45C11F8F77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3C1153-6EF7-4A76-B950-9B8E5CA24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1A9C-A83F-4281-8C65-367506B20CE7}" type="datetimeFigureOut">
              <a:rPr lang="fr-FR" smtClean="0"/>
              <a:t>11/02/2021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1BA6F6-7681-4F6D-A0F6-A2BEBFA4C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" name="Image 6" descr="Une image contenant objet, horloge&#10;&#10;Description générée automatiquement">
            <a:extLst>
              <a:ext uri="{FF2B5EF4-FFF2-40B4-BE49-F238E27FC236}">
                <a16:creationId xmlns:a16="http://schemas.microsoft.com/office/drawing/2014/main" id="{D7AA72A8-31BE-4826-B1EA-C62E7FCAE9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5413" y="5924551"/>
            <a:ext cx="637169" cy="656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8250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dèle personalis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  9">
            <a:extLst>
              <a:ext uri="{FF2B5EF4-FFF2-40B4-BE49-F238E27FC236}">
                <a16:creationId xmlns:a16="http://schemas.microsoft.com/office/drawing/2014/main" id="{BEF5CDE4-BA58-4F57-8BCE-88613316523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3746" y="2026177"/>
            <a:ext cx="8501873" cy="38308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/>
              <a:t>Visuel</a:t>
            </a:r>
          </a:p>
        </p:txBody>
      </p:sp>
      <p:pic>
        <p:nvPicPr>
          <p:cNvPr id="4" name="Image 3" descr="Une image contenant objet, horloge&#10;&#10;Description générée automatiquement">
            <a:extLst>
              <a:ext uri="{FF2B5EF4-FFF2-40B4-BE49-F238E27FC236}">
                <a16:creationId xmlns:a16="http://schemas.microsoft.com/office/drawing/2014/main" id="{EA2E64CD-E508-4E5F-BBAE-774DFF5F7D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5413" y="5924551"/>
            <a:ext cx="637169" cy="656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061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itre 10">
            <a:extLst>
              <a:ext uri="{FF2B5EF4-FFF2-40B4-BE49-F238E27FC236}">
                <a16:creationId xmlns:a16="http://schemas.microsoft.com/office/drawing/2014/main" id="{A355BCE8-DE5A-45BA-93C4-F7B0FE7EC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1556" y="1299003"/>
            <a:ext cx="2556000" cy="4985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rgbClr val="409BD7"/>
                </a:solidFill>
              </a:defRPr>
            </a:lvl1pPr>
          </a:lstStyle>
          <a:p>
            <a:r>
              <a:rPr lang="fr-FR" dirty="0"/>
              <a:t>Grand titre</a:t>
            </a:r>
          </a:p>
        </p:txBody>
      </p:sp>
      <p:sp>
        <p:nvSpPr>
          <p:cNvPr id="18" name="Espace réservé du contenu 17">
            <a:extLst>
              <a:ext uri="{FF2B5EF4-FFF2-40B4-BE49-F238E27FC236}">
                <a16:creationId xmlns:a16="http://schemas.microsoft.com/office/drawing/2014/main" id="{F5F56EE7-CECE-4EE5-BE32-E194938AD555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924300" y="838200"/>
            <a:ext cx="4860000" cy="5265738"/>
          </a:xfrm>
          <a:solidFill>
            <a:schemeClr val="accent4">
              <a:lumMod val="20000"/>
              <a:lumOff val="80000"/>
            </a:schemeClr>
          </a:solidFill>
        </p:spPr>
        <p:txBody>
          <a:bodyPr anchor="ctr" anchorCtr="0">
            <a:noAutofit/>
          </a:bodyPr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r-FR" dirty="0"/>
              <a:t>Insertion tableau, graphe, image, ...</a:t>
            </a:r>
          </a:p>
        </p:txBody>
      </p:sp>
      <p:sp>
        <p:nvSpPr>
          <p:cNvPr id="21" name="Espace réservé du texte 20">
            <a:extLst>
              <a:ext uri="{FF2B5EF4-FFF2-40B4-BE49-F238E27FC236}">
                <a16:creationId xmlns:a16="http://schemas.microsoft.com/office/drawing/2014/main" id="{63F7F8D9-D26E-4C4F-B6F0-340D164E9A1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1556" y="2294018"/>
            <a:ext cx="2555875" cy="1298817"/>
          </a:xfrm>
        </p:spPr>
        <p:txBody>
          <a:bodyPr/>
          <a:lstStyle>
            <a:lvl1pPr algn="just">
              <a:defRPr/>
            </a:lvl1pPr>
            <a:lvl2pPr algn="just">
              <a:spcAft>
                <a:spcPts val="1200"/>
              </a:spcAft>
              <a:defRPr>
                <a:solidFill>
                  <a:srgbClr val="409BD7"/>
                </a:solidFill>
              </a:defRPr>
            </a:lvl2pPr>
            <a:lvl3pPr algn="just">
              <a:spcBef>
                <a:spcPts val="600"/>
              </a:spcBef>
              <a:defRPr/>
            </a:lvl3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7DDFEDBC-77BF-429B-BE01-EF27F2AF3D3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61556" y="768221"/>
            <a:ext cx="2556332" cy="553998"/>
          </a:xfrm>
        </p:spPr>
        <p:txBody>
          <a:bodyPr/>
          <a:lstStyle>
            <a:lvl1pPr>
              <a:defRPr sz="3600">
                <a:solidFill>
                  <a:srgbClr val="0058A8"/>
                </a:solidFill>
              </a:defRPr>
            </a:lvl1pPr>
          </a:lstStyle>
          <a:p>
            <a:pPr lvl="0"/>
            <a:r>
              <a:rPr lang="fr-FR" dirty="0"/>
              <a:t>n° de partie</a:t>
            </a:r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12B326E0-2D71-4039-870C-6181CD425D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06310" y="6416000"/>
            <a:ext cx="4151778" cy="169277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spAutoFit/>
          </a:bodyPr>
          <a:lstStyle>
            <a:lvl1pPr algn="r">
              <a:defRPr sz="1100" b="0">
                <a:solidFill>
                  <a:schemeClr val="accent2"/>
                </a:solidFill>
              </a:defRPr>
            </a:lvl1pPr>
          </a:lstStyle>
          <a:p>
            <a:r>
              <a:rPr lang="fr-FR" dirty="0"/>
              <a:t>Groupement des Industries Françaises Aéronautiques et Spatiales</a:t>
            </a:r>
          </a:p>
        </p:txBody>
      </p:sp>
      <p:sp>
        <p:nvSpPr>
          <p:cNvPr id="25" name="Espace réservé du numéro de diapositive 11">
            <a:extLst>
              <a:ext uri="{FF2B5EF4-FFF2-40B4-BE49-F238E27FC236}">
                <a16:creationId xmlns:a16="http://schemas.microsoft.com/office/drawing/2014/main" id="{9425F25C-1E9A-4826-B7CB-1D942CAC99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5094" y="6387937"/>
            <a:ext cx="436338" cy="26161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>
              <a:defRPr sz="1100">
                <a:solidFill>
                  <a:srgbClr val="0058A8"/>
                </a:solidFill>
              </a:defRPr>
            </a:lvl1pPr>
          </a:lstStyle>
          <a:p>
            <a:fld id="{11066CD9-B909-4879-B610-3C4D1210B73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6" name="Espace réservé de la date 3">
            <a:extLst>
              <a:ext uri="{FF2B5EF4-FFF2-40B4-BE49-F238E27FC236}">
                <a16:creationId xmlns:a16="http://schemas.microsoft.com/office/drawing/2014/main" id="{95D1B3B2-25DE-48BB-9901-ADF8858D14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65627" y="6372951"/>
            <a:ext cx="2743200" cy="16795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1100">
                <a:solidFill>
                  <a:srgbClr val="005CA9"/>
                </a:solidFill>
              </a:defRPr>
            </a:lvl1pPr>
          </a:lstStyle>
          <a:p>
            <a:r>
              <a:rPr lang="fr-FR"/>
              <a:t>Juin 2018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5831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itre 10">
            <a:extLst>
              <a:ext uri="{FF2B5EF4-FFF2-40B4-BE49-F238E27FC236}">
                <a16:creationId xmlns:a16="http://schemas.microsoft.com/office/drawing/2014/main" id="{A355BCE8-DE5A-45BA-93C4-F7B0FE7EC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0131" y="916455"/>
            <a:ext cx="1386344" cy="238902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72000" tIns="36000" rIns="72000" bIns="36000" rtlCol="0" anchor="ctr" anchorCtr="0">
            <a:noAutofit/>
          </a:bodyPr>
          <a:lstStyle>
            <a:lvl1pPr>
              <a:lnSpc>
                <a:spcPct val="100000"/>
              </a:lnSpc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Grand titre</a:t>
            </a:r>
          </a:p>
        </p:txBody>
      </p:sp>
      <p:sp>
        <p:nvSpPr>
          <p:cNvPr id="18" name="Espace réservé du contenu 17">
            <a:extLst>
              <a:ext uri="{FF2B5EF4-FFF2-40B4-BE49-F238E27FC236}">
                <a16:creationId xmlns:a16="http://schemas.microsoft.com/office/drawing/2014/main" id="{F5F56EE7-CECE-4EE5-BE32-E194938AD555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029323" y="1562100"/>
            <a:ext cx="2268000" cy="1814542"/>
          </a:xfrm>
          <a:solidFill>
            <a:schemeClr val="accent4">
              <a:lumMod val="20000"/>
              <a:lumOff val="80000"/>
            </a:schemeClr>
          </a:solidFill>
        </p:spPr>
        <p:txBody>
          <a:bodyPr anchor="ctr" anchorCtr="0">
            <a:noAutofit/>
          </a:bodyPr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r-FR" dirty="0"/>
              <a:t>Insertion tableau, graphe, image, ...</a:t>
            </a:r>
          </a:p>
        </p:txBody>
      </p:sp>
      <p:sp>
        <p:nvSpPr>
          <p:cNvPr id="14" name="Espace réservé du contenu 17">
            <a:extLst>
              <a:ext uri="{FF2B5EF4-FFF2-40B4-BE49-F238E27FC236}">
                <a16:creationId xmlns:a16="http://schemas.microsoft.com/office/drawing/2014/main" id="{941CC7A0-7006-4AA7-A032-175BC829BFB9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459727" y="1562100"/>
            <a:ext cx="2268000" cy="1814542"/>
          </a:xfrm>
          <a:solidFill>
            <a:schemeClr val="accent4">
              <a:lumMod val="20000"/>
              <a:lumOff val="80000"/>
            </a:schemeClr>
          </a:solidFill>
        </p:spPr>
        <p:txBody>
          <a:bodyPr anchor="ctr" anchorCtr="0">
            <a:noAutofit/>
          </a:bodyPr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r-FR" dirty="0"/>
              <a:t>Insertion tableau, graphe, image, ...</a:t>
            </a:r>
          </a:p>
        </p:txBody>
      </p:sp>
      <p:sp>
        <p:nvSpPr>
          <p:cNvPr id="17" name="Espace réservé du contenu 17">
            <a:extLst>
              <a:ext uri="{FF2B5EF4-FFF2-40B4-BE49-F238E27FC236}">
                <a16:creationId xmlns:a16="http://schemas.microsoft.com/office/drawing/2014/main" id="{FDCC4BB7-DC74-4727-911E-997C38F287C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90131" y="1562100"/>
            <a:ext cx="2268000" cy="1814542"/>
          </a:xfrm>
          <a:solidFill>
            <a:schemeClr val="accent4">
              <a:lumMod val="20000"/>
              <a:lumOff val="80000"/>
            </a:schemeClr>
          </a:solidFill>
        </p:spPr>
        <p:txBody>
          <a:bodyPr anchor="ctr" anchorCtr="0">
            <a:noAutofit/>
          </a:bodyPr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r-FR" dirty="0"/>
              <a:t>Insertion tableau, graphe, image, ...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E05221-9D39-4413-A693-EE160C63E8B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368550" y="943573"/>
            <a:ext cx="6403975" cy="184666"/>
          </a:xfrm>
        </p:spPr>
        <p:txBody>
          <a:bodyPr/>
          <a:lstStyle>
            <a:lvl1pPr>
              <a:defRPr sz="12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B5B2265-EE6E-4DE8-AE93-E7C80E48E6D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90131" y="3514031"/>
            <a:ext cx="2266950" cy="523220"/>
          </a:xfrm>
        </p:spPr>
        <p:txBody>
          <a:bodyPr/>
          <a:lstStyle>
            <a:lvl1pPr>
              <a:spcAft>
                <a:spcPts val="600"/>
              </a:spcAft>
              <a:defRPr sz="1300">
                <a:solidFill>
                  <a:srgbClr val="409BD7"/>
                </a:solidFill>
              </a:defRPr>
            </a:lvl1pPr>
            <a:lvl2pPr>
              <a:spcBef>
                <a:spcPts val="600"/>
              </a:spcBef>
              <a:defRPr sz="11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Premier niveau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3" name="Espace réservé du texte 5">
            <a:extLst>
              <a:ext uri="{FF2B5EF4-FFF2-40B4-BE49-F238E27FC236}">
                <a16:creationId xmlns:a16="http://schemas.microsoft.com/office/drawing/2014/main" id="{D6728D15-8704-47A0-8BBA-EF8EF1CE10D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59727" y="3514031"/>
            <a:ext cx="2266950" cy="523220"/>
          </a:xfrm>
        </p:spPr>
        <p:txBody>
          <a:bodyPr/>
          <a:lstStyle>
            <a:lvl1pPr>
              <a:spcAft>
                <a:spcPts val="600"/>
              </a:spcAft>
              <a:defRPr sz="1300">
                <a:solidFill>
                  <a:srgbClr val="409BD7"/>
                </a:solidFill>
              </a:defRPr>
            </a:lvl1pPr>
            <a:lvl2pPr>
              <a:spcBef>
                <a:spcPts val="600"/>
              </a:spcBef>
              <a:defRPr sz="11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Premier niveau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4" name="Espace réservé du texte 5">
            <a:extLst>
              <a:ext uri="{FF2B5EF4-FFF2-40B4-BE49-F238E27FC236}">
                <a16:creationId xmlns:a16="http://schemas.microsoft.com/office/drawing/2014/main" id="{347CE0AE-3A08-42EC-9B76-D6FB59D410F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29323" y="3514031"/>
            <a:ext cx="2266950" cy="523220"/>
          </a:xfrm>
        </p:spPr>
        <p:txBody>
          <a:bodyPr/>
          <a:lstStyle>
            <a:lvl1pPr>
              <a:spcAft>
                <a:spcPts val="600"/>
              </a:spcAft>
              <a:defRPr sz="1300">
                <a:solidFill>
                  <a:srgbClr val="409BD7"/>
                </a:solidFill>
              </a:defRPr>
            </a:lvl1pPr>
            <a:lvl2pPr>
              <a:spcBef>
                <a:spcPts val="600"/>
              </a:spcBef>
              <a:defRPr sz="11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Premier niveau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82D5D47E-4344-4818-8602-F0EDCA607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06310" y="6416000"/>
            <a:ext cx="4151778" cy="169277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spAutoFit/>
          </a:bodyPr>
          <a:lstStyle>
            <a:lvl1pPr algn="r">
              <a:defRPr sz="1100" b="0">
                <a:solidFill>
                  <a:schemeClr val="accent2"/>
                </a:solidFill>
              </a:defRPr>
            </a:lvl1pPr>
          </a:lstStyle>
          <a:p>
            <a:r>
              <a:rPr lang="fr-FR" dirty="0"/>
              <a:t>Groupement des Industries Françaises Aéronautiques et Spatiales</a:t>
            </a:r>
          </a:p>
        </p:txBody>
      </p:sp>
      <p:sp>
        <p:nvSpPr>
          <p:cNvPr id="28" name="Espace réservé du numéro de diapositive 11">
            <a:extLst>
              <a:ext uri="{FF2B5EF4-FFF2-40B4-BE49-F238E27FC236}">
                <a16:creationId xmlns:a16="http://schemas.microsoft.com/office/drawing/2014/main" id="{BB275DA8-9D5C-423C-BA4F-82AF48791B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5094" y="6387937"/>
            <a:ext cx="436338" cy="26161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>
              <a:defRPr sz="1100">
                <a:solidFill>
                  <a:srgbClr val="0058A8"/>
                </a:solidFill>
              </a:defRPr>
            </a:lvl1pPr>
          </a:lstStyle>
          <a:p>
            <a:fld id="{11066CD9-B909-4879-B610-3C4D1210B73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9" name="Espace réservé de la date 3">
            <a:extLst>
              <a:ext uri="{FF2B5EF4-FFF2-40B4-BE49-F238E27FC236}">
                <a16:creationId xmlns:a16="http://schemas.microsoft.com/office/drawing/2014/main" id="{29FC7C08-A061-4120-B6B3-C513806071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65627" y="6372951"/>
            <a:ext cx="2743200" cy="16795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1100">
                <a:solidFill>
                  <a:srgbClr val="005CA9"/>
                </a:solidFill>
              </a:defRPr>
            </a:lvl1pPr>
          </a:lstStyle>
          <a:p>
            <a:r>
              <a:rPr lang="fr-FR"/>
              <a:t>Juin 2018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1774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52C378A-01EC-46E3-B8C4-95F6E09EFF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06310" y="6416000"/>
            <a:ext cx="4151778" cy="169277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spAutoFit/>
          </a:bodyPr>
          <a:lstStyle>
            <a:lvl1pPr algn="r">
              <a:defRPr sz="1100" b="0">
                <a:solidFill>
                  <a:schemeClr val="accent2"/>
                </a:solidFill>
              </a:defRPr>
            </a:lvl1pPr>
          </a:lstStyle>
          <a:p>
            <a:r>
              <a:rPr lang="fr-FR" dirty="0"/>
              <a:t>Groupement des Industries Françaises Aéronautiques et Spatiales</a:t>
            </a:r>
          </a:p>
        </p:txBody>
      </p:sp>
      <p:sp>
        <p:nvSpPr>
          <p:cNvPr id="15" name="Espace réservé du numéro de diapositive 11">
            <a:extLst>
              <a:ext uri="{FF2B5EF4-FFF2-40B4-BE49-F238E27FC236}">
                <a16:creationId xmlns:a16="http://schemas.microsoft.com/office/drawing/2014/main" id="{524F56C0-B95A-4259-8033-03BEAD69F0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5094" y="6387937"/>
            <a:ext cx="436338" cy="26161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>
              <a:defRPr sz="1100">
                <a:solidFill>
                  <a:srgbClr val="0058A8"/>
                </a:solidFill>
              </a:defRPr>
            </a:lvl1pPr>
          </a:lstStyle>
          <a:p>
            <a:fld id="{11066CD9-B909-4879-B610-3C4D1210B73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Espace réservé de la date 3">
            <a:extLst>
              <a:ext uri="{FF2B5EF4-FFF2-40B4-BE49-F238E27FC236}">
                <a16:creationId xmlns:a16="http://schemas.microsoft.com/office/drawing/2014/main" id="{ACD2748E-A7B1-4AA1-A36C-2436E27EFC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65627" y="6372951"/>
            <a:ext cx="2743200" cy="16795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1100">
                <a:solidFill>
                  <a:srgbClr val="005CA9"/>
                </a:solidFill>
              </a:defRPr>
            </a:lvl1pPr>
          </a:lstStyle>
          <a:p>
            <a:r>
              <a:rPr lang="fr-FR"/>
              <a:t>Juin 2018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5382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/>
          <p:nvPr userDrawn="1"/>
        </p:nvSpPr>
        <p:spPr>
          <a:xfrm rot="16200000" flipV="1">
            <a:off x="-422406" y="731933"/>
            <a:ext cx="1476404" cy="631591"/>
          </a:xfrm>
          <a:prstGeom prst="triangle">
            <a:avLst/>
          </a:prstGeom>
          <a:solidFill>
            <a:srgbClr val="4DEAB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51086" y="600692"/>
            <a:ext cx="4683261" cy="2237123"/>
          </a:xfrm>
          <a:prstGeom prst="rect">
            <a:avLst/>
          </a:prstGeom>
        </p:spPr>
        <p:txBody>
          <a:bodyPr vert="horz" anchor="t"/>
          <a:lstStyle>
            <a:lvl1pPr marL="0" indent="0" algn="l">
              <a:lnSpc>
                <a:spcPct val="90000"/>
              </a:lnSpc>
              <a:buNone/>
              <a:defRPr sz="3250" b="1" baseline="0">
                <a:solidFill>
                  <a:srgbClr val="26358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/>
              <a:t>TITRE DE LA PAGE SUR DEUX OU TROIS LIGNES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751323" y="3422798"/>
            <a:ext cx="4683025" cy="280886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38">
                <a:solidFill>
                  <a:srgbClr val="26358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7038" indent="-147038">
              <a:buFont typeface="Arial"/>
              <a:buChar char="•"/>
              <a:defRPr sz="975">
                <a:solidFill>
                  <a:srgbClr val="26358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95367" indent="-148328">
              <a:buFont typeface="Courier New"/>
              <a:buChar char="o"/>
              <a:defRPr sz="894">
                <a:solidFill>
                  <a:srgbClr val="26358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34667" indent="-139300">
              <a:defRPr sz="854">
                <a:solidFill>
                  <a:srgbClr val="26358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854">
                <a:solidFill>
                  <a:srgbClr val="26358C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fr-FR"/>
              <a:t>Texte courant ici.</a:t>
            </a:r>
          </a:p>
          <a:p>
            <a:pPr lvl="1"/>
            <a:r>
              <a:rPr lang="fr-FR"/>
              <a:t>Second </a:t>
            </a:r>
            <a:r>
              <a:rPr lang="fr-FR" err="1"/>
              <a:t>level</a:t>
            </a:r>
            <a:endParaRPr lang="fr-FR"/>
          </a:p>
          <a:p>
            <a:pPr lvl="2"/>
            <a:r>
              <a:rPr lang="fr-FR" err="1"/>
              <a:t>Third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  <a:p>
            <a:pPr lvl="3"/>
            <a:r>
              <a:rPr lang="fr-FR" err="1"/>
              <a:t>Fourth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6091238" y="601137"/>
            <a:ext cx="2297112" cy="5630333"/>
          </a:xfrm>
          <a:prstGeom prst="rect">
            <a:avLst/>
          </a:prstGeom>
        </p:spPr>
        <p:txBody>
          <a:bodyPr vert="horz"/>
          <a:lstStyle>
            <a:lvl1pPr marL="0" indent="0" algn="r">
              <a:buNone/>
              <a:defRPr sz="975">
                <a:solidFill>
                  <a:srgbClr val="26358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VISUEL</a:t>
            </a: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7AD9A15E-EB27-47B9-BE7D-2A81D19D57B6}"/>
              </a:ext>
            </a:extLst>
          </p:cNvPr>
          <p:cNvGrpSpPr/>
          <p:nvPr userDrawn="1"/>
        </p:nvGrpSpPr>
        <p:grpSpPr>
          <a:xfrm>
            <a:off x="6091239" y="6141227"/>
            <a:ext cx="2677661" cy="589385"/>
            <a:chOff x="6648609" y="6162047"/>
            <a:chExt cx="2791477" cy="567190"/>
          </a:xfrm>
        </p:grpSpPr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06AC3D14-FCC2-416E-81F6-26007789F51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41" r="16241"/>
            <a:stretch/>
          </p:blipFill>
          <p:spPr>
            <a:xfrm>
              <a:off x="8810275" y="6162047"/>
              <a:ext cx="629811" cy="567190"/>
            </a:xfrm>
            <a:prstGeom prst="rect">
              <a:avLst/>
            </a:prstGeom>
          </p:spPr>
        </p:pic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E3765B05-A731-4E27-9460-AFFD6586E7D2}"/>
                </a:ext>
              </a:extLst>
            </p:cNvPr>
            <p:cNvGrpSpPr/>
            <p:nvPr userDrawn="1"/>
          </p:nvGrpSpPr>
          <p:grpSpPr>
            <a:xfrm>
              <a:off x="6648609" y="6194435"/>
              <a:ext cx="1559392" cy="518185"/>
              <a:chOff x="2796632" y="6070672"/>
              <a:chExt cx="2161069" cy="745718"/>
            </a:xfrm>
          </p:grpSpPr>
          <p:pic>
            <p:nvPicPr>
              <p:cNvPr id="17" name="Image 16">
                <a:extLst>
                  <a:ext uri="{FF2B5EF4-FFF2-40B4-BE49-F238E27FC236}">
                    <a16:creationId xmlns:a16="http://schemas.microsoft.com/office/drawing/2014/main" id="{68CB26C3-D561-4C04-A66B-2003416C4E57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/>
              <a:stretch>
                <a:fillRect/>
              </a:stretch>
            </p:blipFill>
            <p:spPr>
              <a:xfrm>
                <a:off x="2796632" y="6137974"/>
                <a:ext cx="872818" cy="678416"/>
              </a:xfrm>
              <a:prstGeom prst="rect">
                <a:avLst/>
              </a:prstGeom>
            </p:spPr>
          </p:pic>
          <p:pic>
            <p:nvPicPr>
              <p:cNvPr id="18" name="Picture 2" descr="Business France — Wikipédia">
                <a:extLst>
                  <a:ext uri="{FF2B5EF4-FFF2-40B4-BE49-F238E27FC236}">
                    <a16:creationId xmlns:a16="http://schemas.microsoft.com/office/drawing/2014/main" id="{76BCD7F7-C805-4629-9479-D4812E9446B5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82841" y="6070672"/>
                <a:ext cx="1174860" cy="73334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pic>
        <p:nvPicPr>
          <p:cNvPr id="19" name="Image 18">
            <a:extLst>
              <a:ext uri="{FF2B5EF4-FFF2-40B4-BE49-F238E27FC236}">
                <a16:creationId xmlns:a16="http://schemas.microsoft.com/office/drawing/2014/main" id="{9F0F2AB9-4825-4EAA-810C-BE87AD9CE6B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882" y="6141227"/>
            <a:ext cx="604132" cy="604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786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25AC31-0402-4E78-905A-8B802702011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dirty="0"/>
              <a:t>Modifiez le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E28748-F104-44E7-A01B-B96927DB95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4084ADD-28ED-4CFC-A607-5F03827183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66" y="188914"/>
            <a:ext cx="579238" cy="45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563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DC12498A-BFA0-43D1-8E61-1323E776AE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66" y="188914"/>
            <a:ext cx="579238" cy="457723"/>
          </a:xfrm>
          <a:prstGeom prst="rect">
            <a:avLst/>
          </a:prstGeom>
        </p:spPr>
      </p:pic>
      <p:sp>
        <p:nvSpPr>
          <p:cNvPr id="12" name="Titre 1">
            <a:extLst>
              <a:ext uri="{FF2B5EF4-FFF2-40B4-BE49-F238E27FC236}">
                <a16:creationId xmlns:a16="http://schemas.microsoft.com/office/drawing/2014/main" id="{0114BEE4-59B0-4F12-AE67-FF79C15D5E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3647" y="868767"/>
            <a:ext cx="7612856" cy="762000"/>
          </a:xfrm>
        </p:spPr>
        <p:txBody>
          <a:bodyPr anchor="b">
            <a:normAutofit/>
          </a:bodyPr>
          <a:lstStyle>
            <a:lvl1pPr algn="l">
              <a:defRPr sz="3000"/>
            </a:lvl1pPr>
          </a:lstStyle>
          <a:p>
            <a:r>
              <a:rPr lang="fr-FR" dirty="0"/>
              <a:t>Sommaire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C22C4CA2-5344-4D90-927F-D0C79F3A165C}"/>
              </a:ext>
            </a:extLst>
          </p:cNvPr>
          <p:cNvCxnSpPr>
            <a:cxnSpLocks/>
          </p:cNvCxnSpPr>
          <p:nvPr userDrawn="1"/>
        </p:nvCxnSpPr>
        <p:spPr>
          <a:xfrm>
            <a:off x="683419" y="1643696"/>
            <a:ext cx="54000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space réservé du texte 6">
            <a:extLst>
              <a:ext uri="{FF2B5EF4-FFF2-40B4-BE49-F238E27FC236}">
                <a16:creationId xmlns:a16="http://schemas.microsoft.com/office/drawing/2014/main" id="{5261AF1B-7D35-4324-9C57-0F44D48F172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2410366"/>
            <a:ext cx="1485270" cy="617507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latin typeface="+mj-lt"/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15" name="Espace réservé du texte 6">
            <a:extLst>
              <a:ext uri="{FF2B5EF4-FFF2-40B4-BE49-F238E27FC236}">
                <a16:creationId xmlns:a16="http://schemas.microsoft.com/office/drawing/2014/main" id="{0321A942-2F41-4775-9752-E19F169643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44296" y="2373687"/>
            <a:ext cx="1485270" cy="690862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latin typeface="+mj-lt"/>
              </a:defRPr>
            </a:lvl1pPr>
          </a:lstStyle>
          <a:p>
            <a:pPr lvl="0"/>
            <a:r>
              <a:rPr lang="fr-FR" dirty="0"/>
              <a:t>3</a:t>
            </a:r>
          </a:p>
        </p:txBody>
      </p:sp>
      <p:sp>
        <p:nvSpPr>
          <p:cNvPr id="16" name="Espace réservé du texte 3">
            <a:extLst>
              <a:ext uri="{FF2B5EF4-FFF2-40B4-BE49-F238E27FC236}">
                <a16:creationId xmlns:a16="http://schemas.microsoft.com/office/drawing/2014/main" id="{CA429FD8-58B0-4B42-888A-C8D9C88C5D2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8113" y="3101227"/>
            <a:ext cx="2276820" cy="1203353"/>
          </a:xfrm>
        </p:spPr>
        <p:txBody>
          <a:bodyPr>
            <a:normAutofit/>
          </a:bodyPr>
          <a:lstStyle>
            <a:lvl1pPr marL="0" indent="0" algn="ctr">
              <a:buNone/>
              <a:defRPr sz="1500"/>
            </a:lvl1pPr>
          </a:lstStyle>
          <a:p>
            <a:pPr lvl="0"/>
            <a:r>
              <a:rPr lang="fr-FR" dirty="0"/>
              <a:t>Chapitre 1</a:t>
            </a:r>
          </a:p>
        </p:txBody>
      </p:sp>
      <p:sp>
        <p:nvSpPr>
          <p:cNvPr id="17" name="Espace réservé du texte 3">
            <a:extLst>
              <a:ext uri="{FF2B5EF4-FFF2-40B4-BE49-F238E27FC236}">
                <a16:creationId xmlns:a16="http://schemas.microsoft.com/office/drawing/2014/main" id="{45328703-0808-4862-A334-EB40B18F12F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36204" y="3101227"/>
            <a:ext cx="2276820" cy="1203353"/>
          </a:xfrm>
        </p:spPr>
        <p:txBody>
          <a:bodyPr>
            <a:normAutofit/>
          </a:bodyPr>
          <a:lstStyle>
            <a:lvl1pPr marL="0" indent="0" algn="ctr">
              <a:buNone/>
              <a:defRPr sz="1500"/>
            </a:lvl1pPr>
          </a:lstStyle>
          <a:p>
            <a:pPr lvl="0"/>
            <a:r>
              <a:rPr lang="fr-FR" dirty="0"/>
              <a:t>Chapitre 2</a:t>
            </a:r>
          </a:p>
        </p:txBody>
      </p:sp>
      <p:sp>
        <p:nvSpPr>
          <p:cNvPr id="18" name="Espace réservé du texte 3">
            <a:extLst>
              <a:ext uri="{FF2B5EF4-FFF2-40B4-BE49-F238E27FC236}">
                <a16:creationId xmlns:a16="http://schemas.microsoft.com/office/drawing/2014/main" id="{75E294FD-60D0-409A-AD2D-13D340DFA23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48521" y="3101227"/>
            <a:ext cx="2276820" cy="1203353"/>
          </a:xfrm>
        </p:spPr>
        <p:txBody>
          <a:bodyPr>
            <a:normAutofit/>
          </a:bodyPr>
          <a:lstStyle>
            <a:lvl1pPr marL="0" indent="0" algn="ctr">
              <a:buNone/>
              <a:defRPr sz="1500"/>
            </a:lvl1pPr>
          </a:lstStyle>
          <a:p>
            <a:pPr lvl="0"/>
            <a:r>
              <a:rPr lang="fr-FR" dirty="0"/>
              <a:t>Chapitre 3</a:t>
            </a:r>
          </a:p>
        </p:txBody>
      </p:sp>
      <p:sp>
        <p:nvSpPr>
          <p:cNvPr id="19" name="Espace réservé du texte 6">
            <a:extLst>
              <a:ext uri="{FF2B5EF4-FFF2-40B4-BE49-F238E27FC236}">
                <a16:creationId xmlns:a16="http://schemas.microsoft.com/office/drawing/2014/main" id="{C3DE7CBB-6723-42C6-8C20-6E20AA92809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4486457"/>
            <a:ext cx="1485270" cy="617507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latin typeface="+mj-lt"/>
              </a:defRPr>
            </a:lvl1pPr>
          </a:lstStyle>
          <a:p>
            <a:pPr lvl="0"/>
            <a:r>
              <a:rPr lang="fr-FR" dirty="0"/>
              <a:t>4</a:t>
            </a:r>
          </a:p>
        </p:txBody>
      </p:sp>
      <p:sp>
        <p:nvSpPr>
          <p:cNvPr id="20" name="Espace réservé du texte 3">
            <a:extLst>
              <a:ext uri="{FF2B5EF4-FFF2-40B4-BE49-F238E27FC236}">
                <a16:creationId xmlns:a16="http://schemas.microsoft.com/office/drawing/2014/main" id="{DCF1609D-93A5-4040-9637-59B08FAB757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28113" y="5177319"/>
            <a:ext cx="2276820" cy="1203353"/>
          </a:xfrm>
        </p:spPr>
        <p:txBody>
          <a:bodyPr>
            <a:normAutofit/>
          </a:bodyPr>
          <a:lstStyle>
            <a:lvl1pPr marL="0" indent="0" algn="ctr">
              <a:buNone/>
              <a:defRPr sz="1500"/>
            </a:lvl1pPr>
          </a:lstStyle>
          <a:p>
            <a:pPr lvl="0"/>
            <a:r>
              <a:rPr lang="fr-FR" dirty="0"/>
              <a:t>Chapitre 4</a:t>
            </a:r>
          </a:p>
        </p:txBody>
      </p:sp>
      <p:sp>
        <p:nvSpPr>
          <p:cNvPr id="21" name="Espace réservé du texte 6">
            <a:extLst>
              <a:ext uri="{FF2B5EF4-FFF2-40B4-BE49-F238E27FC236}">
                <a16:creationId xmlns:a16="http://schemas.microsoft.com/office/drawing/2014/main" id="{3E785901-ACC1-4C86-AD97-AC20C9AEA17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829365" y="4557263"/>
            <a:ext cx="1485270" cy="617507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latin typeface="+mj-lt"/>
              </a:defRPr>
            </a:lvl1pPr>
          </a:lstStyle>
          <a:p>
            <a:pPr lvl="0"/>
            <a:r>
              <a:rPr lang="fr-FR" dirty="0"/>
              <a:t>5</a:t>
            </a:r>
          </a:p>
        </p:txBody>
      </p:sp>
      <p:sp>
        <p:nvSpPr>
          <p:cNvPr id="22" name="Espace réservé du texte 3">
            <a:extLst>
              <a:ext uri="{FF2B5EF4-FFF2-40B4-BE49-F238E27FC236}">
                <a16:creationId xmlns:a16="http://schemas.microsoft.com/office/drawing/2014/main" id="{BA697D20-2326-44C1-8EC0-1B443AECAEF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433590" y="5248125"/>
            <a:ext cx="2276820" cy="1203353"/>
          </a:xfrm>
        </p:spPr>
        <p:txBody>
          <a:bodyPr>
            <a:normAutofit/>
          </a:bodyPr>
          <a:lstStyle>
            <a:lvl1pPr marL="0" indent="0" algn="ctr">
              <a:buNone/>
              <a:defRPr sz="1500"/>
            </a:lvl1pPr>
          </a:lstStyle>
          <a:p>
            <a:pPr lvl="0"/>
            <a:r>
              <a:rPr lang="fr-FR" dirty="0"/>
              <a:t>Chapitre 5</a:t>
            </a:r>
          </a:p>
        </p:txBody>
      </p:sp>
      <p:sp>
        <p:nvSpPr>
          <p:cNvPr id="23" name="Espace réservé du texte 6">
            <a:extLst>
              <a:ext uri="{FF2B5EF4-FFF2-40B4-BE49-F238E27FC236}">
                <a16:creationId xmlns:a16="http://schemas.microsoft.com/office/drawing/2014/main" id="{35C9803C-BDEE-41FD-9BF2-7BE0E5A9977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44296" y="4557263"/>
            <a:ext cx="1485270" cy="617507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latin typeface="+mj-lt"/>
              </a:defRPr>
            </a:lvl1pPr>
          </a:lstStyle>
          <a:p>
            <a:pPr lvl="0"/>
            <a:r>
              <a:rPr lang="fr-FR" dirty="0"/>
              <a:t>6</a:t>
            </a:r>
          </a:p>
        </p:txBody>
      </p:sp>
      <p:sp>
        <p:nvSpPr>
          <p:cNvPr id="24" name="Espace réservé du texte 3">
            <a:extLst>
              <a:ext uri="{FF2B5EF4-FFF2-40B4-BE49-F238E27FC236}">
                <a16:creationId xmlns:a16="http://schemas.microsoft.com/office/drawing/2014/main" id="{55DD4721-F763-4AB7-A8D9-D76DD38195B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448521" y="5248125"/>
            <a:ext cx="2276820" cy="1203353"/>
          </a:xfrm>
        </p:spPr>
        <p:txBody>
          <a:bodyPr>
            <a:normAutofit/>
          </a:bodyPr>
          <a:lstStyle>
            <a:lvl1pPr marL="0" indent="0" algn="ctr">
              <a:buNone/>
              <a:defRPr sz="1500"/>
            </a:lvl1pPr>
          </a:lstStyle>
          <a:p>
            <a:pPr lvl="0"/>
            <a:r>
              <a:rPr lang="fr-FR" dirty="0"/>
              <a:t>Chapitre 6</a:t>
            </a:r>
          </a:p>
        </p:txBody>
      </p:sp>
      <p:sp>
        <p:nvSpPr>
          <p:cNvPr id="25" name="Espace réservé du texte 6">
            <a:extLst>
              <a:ext uri="{FF2B5EF4-FFF2-40B4-BE49-F238E27FC236}">
                <a16:creationId xmlns:a16="http://schemas.microsoft.com/office/drawing/2014/main" id="{2778CC63-7C27-478D-BC47-DCA472CF315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842304" y="2410365"/>
            <a:ext cx="1485270" cy="617507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latin typeface="+mj-lt"/>
              </a:defRPr>
            </a:lvl1pPr>
          </a:lstStyle>
          <a:p>
            <a:pPr lvl="0"/>
            <a:r>
              <a:rPr lang="fr-FR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936947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6">
          <p15:clr>
            <a:srgbClr val="FBAE40"/>
          </p15:clr>
        </p15:guide>
        <p15:guide id="2" pos="37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em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18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33.xml"/><Relationship Id="rId3" Type="http://schemas.openxmlformats.org/officeDocument/2006/relationships/slideLayout" Target="../slideLayouts/slideLayout10.xml"/><Relationship Id="rId21" Type="http://schemas.openxmlformats.org/officeDocument/2006/relationships/slideLayout" Target="../slideLayouts/slideLayout28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17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32.xml"/><Relationship Id="rId2" Type="http://schemas.openxmlformats.org/officeDocument/2006/relationships/slideLayout" Target="../slideLayouts/slideLayout9.xml"/><Relationship Id="rId16" Type="http://schemas.openxmlformats.org/officeDocument/2006/relationships/slideLayout" Target="../slideLayouts/slideLayout23.xml"/><Relationship Id="rId20" Type="http://schemas.openxmlformats.org/officeDocument/2006/relationships/slideLayout" Target="../slideLayouts/slideLayout27.xml"/><Relationship Id="rId29" Type="http://schemas.openxmlformats.org/officeDocument/2006/relationships/image" Target="../media/image9.jpg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24" Type="http://schemas.openxmlformats.org/officeDocument/2006/relationships/slideLayout" Target="../slideLayouts/slideLayout31.xml"/><Relationship Id="rId32" Type="http://schemas.openxmlformats.org/officeDocument/2006/relationships/image" Target="../media/image12.jpg"/><Relationship Id="rId5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30.xml"/><Relationship Id="rId28" Type="http://schemas.openxmlformats.org/officeDocument/2006/relationships/theme" Target="../theme/theme2.xml"/><Relationship Id="rId10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26.xml"/><Relationship Id="rId31" Type="http://schemas.openxmlformats.org/officeDocument/2006/relationships/image" Target="../media/image11.jpg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9.xml"/><Relationship Id="rId27" Type="http://schemas.openxmlformats.org/officeDocument/2006/relationships/slideLayout" Target="../slideLayouts/slideLayout34.xml"/><Relationship Id="rId30" Type="http://schemas.openxmlformats.org/officeDocument/2006/relationships/image" Target="../media/image10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556" y="2294018"/>
            <a:ext cx="2556000" cy="132446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xxx</a:t>
            </a:r>
          </a:p>
          <a:p>
            <a:pPr lvl="2"/>
            <a:r>
              <a:rPr lang="fr-FR" dirty="0"/>
              <a:t>xxx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6310" y="6416000"/>
            <a:ext cx="4151778" cy="169277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spAutoFit/>
          </a:bodyPr>
          <a:lstStyle>
            <a:lvl1pPr algn="r">
              <a:defRPr sz="1100" b="0">
                <a:solidFill>
                  <a:schemeClr val="accent2"/>
                </a:solidFill>
              </a:defRPr>
            </a:lvl1pPr>
          </a:lstStyle>
          <a:p>
            <a:r>
              <a:rPr lang="fr-FR" dirty="0"/>
              <a:t>Groupement des Industries Françaises Aéronautiques et Spatiales</a:t>
            </a:r>
          </a:p>
        </p:txBody>
      </p:sp>
      <p:sp>
        <p:nvSpPr>
          <p:cNvPr id="11" name="Espace réservé du titre 10">
            <a:extLst>
              <a:ext uri="{FF2B5EF4-FFF2-40B4-BE49-F238E27FC236}">
                <a16:creationId xmlns:a16="http://schemas.microsoft.com/office/drawing/2014/main" id="{F331CB91-E794-474A-A4E4-FE3E26243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556" y="1299003"/>
            <a:ext cx="2556000" cy="4985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 dirty="0"/>
              <a:t>Grand titre</a:t>
            </a:r>
          </a:p>
        </p:txBody>
      </p:sp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FB6ACE5C-AD97-4F63-8191-AF3D1A8DE8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5094" y="6362299"/>
            <a:ext cx="436338" cy="26161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>
              <a:defRPr sz="1100">
                <a:solidFill>
                  <a:srgbClr val="0058A8"/>
                </a:solidFill>
              </a:defRPr>
            </a:lvl1pPr>
          </a:lstStyle>
          <a:p>
            <a:fld id="{11066CD9-B909-4879-B610-3C4D1210B735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8" name="Graphique 8">
            <a:extLst>
              <a:ext uri="{FF2B5EF4-FFF2-40B4-BE49-F238E27FC236}">
                <a16:creationId xmlns:a16="http://schemas.microsoft.com/office/drawing/2014/main" id="{712B3B22-2AF6-4833-B5C9-35130198A8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 b="42961"/>
          <a:stretch/>
        </p:blipFill>
        <p:spPr>
          <a:xfrm>
            <a:off x="5021752" y="171853"/>
            <a:ext cx="3806364" cy="3075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 rotWithShape="1">
          <a:blip r:embed="rId11"/>
          <a:srcRect l="-169" t="6231" r="74648" b="23983"/>
          <a:stretch/>
        </p:blipFill>
        <p:spPr>
          <a:xfrm>
            <a:off x="7636212" y="6287880"/>
            <a:ext cx="1068881" cy="411490"/>
          </a:xfrm>
          <a:prstGeom prst="rect">
            <a:avLst/>
          </a:prstGeom>
        </p:spPr>
      </p:pic>
      <p:sp>
        <p:nvSpPr>
          <p:cNvPr id="2" name="ZoneTexte 1"/>
          <p:cNvSpPr txBox="1"/>
          <p:nvPr userDrawn="1"/>
        </p:nvSpPr>
        <p:spPr>
          <a:xfrm>
            <a:off x="359924" y="6354647"/>
            <a:ext cx="160506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 dirty="0">
                <a:solidFill>
                  <a:srgbClr val="0058A8"/>
                </a:solidFill>
              </a:rPr>
              <a:t>Mars 2020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824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2" r:id="rId5"/>
    <p:sldLayoutId id="2147483667" r:id="rId6"/>
    <p:sldLayoutId id="2147483673" r:id="rId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just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lang="fr-FR" sz="1400" b="1" kern="1200" dirty="0" smtClean="0">
          <a:solidFill>
            <a:schemeClr val="accent4"/>
          </a:solidFill>
          <a:latin typeface="+mn-lt"/>
          <a:ea typeface="+mn-ea"/>
          <a:cs typeface="+mn-cs"/>
        </a:defRPr>
      </a:lvl1pPr>
      <a:lvl2pPr marL="0" indent="0" algn="just" defTabSz="914400" rtl="0" eaLnBrk="1" latinLnBrk="0" hangingPunct="1">
        <a:lnSpc>
          <a:spcPct val="100000"/>
        </a:lnSpc>
        <a:spcBef>
          <a:spcPts val="2100"/>
        </a:spcBef>
        <a:spcAft>
          <a:spcPts val="800"/>
        </a:spcAft>
        <a:buClr>
          <a:srgbClr val="4A577A"/>
        </a:buClr>
        <a:buFont typeface="Calibri" panose="020F0502020204030204" pitchFamily="34" charset="0"/>
        <a:buNone/>
        <a:defRPr sz="1400" b="1" kern="1200">
          <a:solidFill>
            <a:schemeClr val="accent1"/>
          </a:solidFill>
          <a:latin typeface="+mn-lt"/>
          <a:ea typeface="+mn-ea"/>
          <a:cs typeface="+mn-cs"/>
        </a:defRPr>
      </a:lvl2pPr>
      <a:lvl3pPr marL="0" indent="0" algn="just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None/>
        <a:defRPr sz="11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9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4E8706A-37C9-4563-BB60-046CE1389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0506" y="3515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41E7A5-0001-4718-A929-F56B7A823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 Modifier les styles du texte du masque</a:t>
            </a:r>
          </a:p>
          <a:p>
            <a:pPr lvl="1"/>
            <a:r>
              <a:rPr lang="fr-FR" dirty="0"/>
              <a:t> Deuxième niveau</a:t>
            </a:r>
          </a:p>
          <a:p>
            <a:pPr lvl="2"/>
            <a:r>
              <a:rPr lang="fr-FR" dirty="0"/>
              <a:t> Troisième niveau</a:t>
            </a:r>
          </a:p>
          <a:p>
            <a:pPr lvl="3"/>
            <a:r>
              <a:rPr lang="fr-FR" dirty="0"/>
              <a:t> Quatrième niveau</a:t>
            </a:r>
          </a:p>
          <a:p>
            <a:pPr lvl="4"/>
            <a:r>
              <a:rPr lang="fr-FR" dirty="0"/>
              <a:t> Cinquième niveau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D90A41-86C9-48D7-A0AD-70F2517217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50988" y="64928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F417D9D4-C72A-4664-AADD-539EE03F4425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277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694" r:id="rId20"/>
    <p:sldLayoutId id="2147483695" r:id="rId21"/>
    <p:sldLayoutId id="2147483696" r:id="rId22"/>
    <p:sldLayoutId id="2147483697" r:id="rId23"/>
    <p:sldLayoutId id="2147483698" r:id="rId24"/>
    <p:sldLayoutId id="2147483699" r:id="rId25"/>
    <p:sldLayoutId id="2147483700" r:id="rId26"/>
    <p:sldLayoutId id="2147483701" r:id="rId27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SzPct val="65000"/>
        <a:buFontTx/>
        <a:buBlip>
          <a:blip r:embed="rId30"/>
        </a:buBlip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SzPct val="65000"/>
        <a:buFontTx/>
        <a:buBlip>
          <a:blip r:embed="rId31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SzPct val="65000"/>
        <a:buFontTx/>
        <a:buBlip>
          <a:blip r:embed="rId32"/>
        </a:buBlip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SzPct val="65000"/>
        <a:buFontTx/>
        <a:buBlip>
          <a:blip r:embed="rId31"/>
        </a:buBlip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SzPct val="65000"/>
        <a:buFontTx/>
        <a:buBlip>
          <a:blip r:embed="rId32"/>
        </a:buBlip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equerelanceexport@businessfrance.fr" TargetMode="External"/><Relationship Id="rId2" Type="http://schemas.openxmlformats.org/officeDocument/2006/relationships/hyperlink" Target="https://www.teamfrance-export.fr/iledefrance/solutions/cheque-relance-export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703B5AE2-D1F4-4149-9480-4C0EE6365F4D}"/>
              </a:ext>
            </a:extLst>
          </p:cNvPr>
          <p:cNvSpPr txBox="1"/>
          <p:nvPr/>
        </p:nvSpPr>
        <p:spPr>
          <a:xfrm>
            <a:off x="996047" y="1916195"/>
            <a:ext cx="7481007" cy="3212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371466">
              <a:defRPr/>
            </a:pPr>
            <a:r>
              <a:rPr lang="fr-FR" sz="1200" dirty="0">
                <a:solidFill>
                  <a:srgbClr val="2635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 des dépenses éligibles (hors taxes) réglées par l’entreprise à l’opérateur agréé, avec un plafond en fonction de la catégorie de Chèque et un plancher de valeur de la prestation : 500 € HT.</a:t>
            </a:r>
          </a:p>
          <a:p>
            <a:pPr algn="just" defTabSz="371466">
              <a:defRPr/>
            </a:pPr>
            <a:endParaRPr lang="fr-FR" sz="1200" dirty="0">
              <a:solidFill>
                <a:srgbClr val="26358C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defTabSz="371466">
              <a:defRPr/>
            </a:pPr>
            <a:endParaRPr lang="fr-FR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9300" indent="-139300" algn="just" defTabSz="371466">
              <a:buFont typeface="Wingdings 3" panose="05040102010807070707" pitchFamily="18" charset="2"/>
              <a:buChar char="u"/>
              <a:defRPr/>
            </a:pPr>
            <a:r>
              <a:rPr lang="fr-FR" sz="1200" b="1" dirty="0">
                <a:solidFill>
                  <a:srgbClr val="2635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CHEQUE RELANCE EXPORT « PRESTATION COLLECTIVE » </a:t>
            </a:r>
          </a:p>
          <a:p>
            <a:pPr marL="510765" lvl="1" indent="-139300" algn="just" defTabSz="371466"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rgbClr val="2635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Pavillons France : 2 500€ maximum.</a:t>
            </a:r>
          </a:p>
          <a:p>
            <a:pPr marL="510765" lvl="1" indent="-139300" algn="just" defTabSz="371466">
              <a:buFont typeface="Arial" panose="020B0604020202020204" pitchFamily="34" charset="0"/>
              <a:buChar char="•"/>
              <a:defRPr/>
            </a:pPr>
            <a:r>
              <a:rPr lang="fr-FR" sz="1200" dirty="0" err="1">
                <a:solidFill>
                  <a:srgbClr val="2635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BtoB</a:t>
            </a:r>
            <a:r>
              <a:rPr lang="fr-FR" sz="1200" dirty="0">
                <a:solidFill>
                  <a:srgbClr val="2635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1 500€ maximum.</a:t>
            </a:r>
          </a:p>
          <a:p>
            <a:pPr marL="371465" lvl="1" algn="just" defTabSz="371466">
              <a:defRPr/>
            </a:pPr>
            <a:endParaRPr lang="fr-FR" sz="1200" dirty="0">
              <a:solidFill>
                <a:srgbClr val="26358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9300" indent="-139300" algn="just" defTabSz="371466">
              <a:buFont typeface="Wingdings 3" panose="05040102010807070707" pitchFamily="18" charset="2"/>
              <a:buChar char="u"/>
              <a:defRPr/>
            </a:pPr>
            <a:r>
              <a:rPr lang="fr-FR" sz="1200" b="1" dirty="0">
                <a:solidFill>
                  <a:srgbClr val="2635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CHEQUE RELANCE EXPORT « PRESTATION INDIVIDUELLE » </a:t>
            </a:r>
          </a:p>
          <a:p>
            <a:pPr marL="510765" lvl="1" indent="-139300" algn="just" defTabSz="371466"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rgbClr val="2635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2 000€ maximum.</a:t>
            </a:r>
          </a:p>
          <a:p>
            <a:pPr marL="510765" lvl="1" indent="-139300" algn="just" defTabSz="371466">
              <a:buFont typeface="Arial" panose="020B0604020202020204" pitchFamily="34" charset="0"/>
              <a:buChar char="•"/>
              <a:defRPr/>
            </a:pPr>
            <a:endParaRPr lang="fr-FR" sz="1200" b="1" dirty="0">
              <a:solidFill>
                <a:srgbClr val="26358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9300" indent="-139300" algn="just" defTabSz="371466">
              <a:buFont typeface="Wingdings 3" panose="05040102010807070707" pitchFamily="18" charset="2"/>
              <a:buChar char="u"/>
              <a:defRPr/>
            </a:pPr>
            <a:endParaRPr lang="fr-FR" sz="1200" b="1" dirty="0">
              <a:solidFill>
                <a:srgbClr val="26358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9300" indent="-139300" algn="just" defTabSz="371466">
              <a:lnSpc>
                <a:spcPct val="107000"/>
              </a:lnSpc>
              <a:spcAft>
                <a:spcPts val="488"/>
              </a:spcAft>
              <a:buFont typeface="Wingdings 3" panose="05040102010807070707" pitchFamily="18" charset="2"/>
              <a:buChar char="u"/>
              <a:defRPr/>
            </a:pPr>
            <a:r>
              <a:rPr lang="fr-FR" sz="1200" b="1" dirty="0">
                <a:solidFill>
                  <a:srgbClr val="2635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Une entreprise (selon </a:t>
            </a:r>
            <a:r>
              <a:rPr lang="fr-FR" sz="1200" b="1" dirty="0" err="1">
                <a:solidFill>
                  <a:srgbClr val="2635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n°SIREN</a:t>
            </a:r>
            <a:r>
              <a:rPr lang="fr-FR" sz="1200" b="1" dirty="0">
                <a:solidFill>
                  <a:srgbClr val="2635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fr-FR" sz="1200" dirty="0">
                <a:solidFill>
                  <a:srgbClr val="2635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peut recevoir un maximum de </a:t>
            </a:r>
            <a:r>
              <a:rPr lang="fr-FR" sz="1200" b="1" dirty="0">
                <a:solidFill>
                  <a:srgbClr val="2635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Chèques Relance Export</a:t>
            </a:r>
            <a:r>
              <a:rPr lang="fr-FR" sz="1200" dirty="0">
                <a:solidFill>
                  <a:srgbClr val="2635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 en « collectif », 2 en « individuel » et 2 « V.I.E »).</a:t>
            </a:r>
          </a:p>
          <a:p>
            <a:pPr algn="just" defTabSz="371466">
              <a:lnSpc>
                <a:spcPct val="107000"/>
              </a:lnSpc>
              <a:spcAft>
                <a:spcPts val="488"/>
              </a:spcAft>
              <a:defRPr/>
            </a:pPr>
            <a:endParaRPr lang="fr-FR" sz="1200" b="1" dirty="0">
              <a:solidFill>
                <a:srgbClr val="26358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9300" indent="-139300" algn="just" defTabSz="371466">
              <a:lnSpc>
                <a:spcPct val="107000"/>
              </a:lnSpc>
              <a:spcAft>
                <a:spcPts val="488"/>
              </a:spcAft>
              <a:buFont typeface="Wingdings 3" panose="05040102010807070707" pitchFamily="18" charset="2"/>
              <a:buChar char="u"/>
              <a:defRPr/>
            </a:pPr>
            <a:r>
              <a:rPr lang="fr-FR" sz="1200" b="1" dirty="0">
                <a:solidFill>
                  <a:srgbClr val="2635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REGIME D’EXEMPTION : REGIME DE MINIMIS.</a:t>
            </a:r>
            <a:r>
              <a:rPr lang="fr-FR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1200" b="1" dirty="0">
              <a:solidFill>
                <a:srgbClr val="26358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5">
            <a:extLst>
              <a:ext uri="{FF2B5EF4-FFF2-40B4-BE49-F238E27FC236}">
                <a16:creationId xmlns:a16="http://schemas.microsoft.com/office/drawing/2014/main" id="{4BCBA23F-54B5-4BD0-9685-4613995030AF}"/>
              </a:ext>
            </a:extLst>
          </p:cNvPr>
          <p:cNvCxnSpPr>
            <a:cxnSpLocks/>
          </p:cNvCxnSpPr>
          <p:nvPr/>
        </p:nvCxnSpPr>
        <p:spPr>
          <a:xfrm>
            <a:off x="276290" y="2115807"/>
            <a:ext cx="711994" cy="0"/>
          </a:xfrm>
          <a:prstGeom prst="line">
            <a:avLst/>
          </a:prstGeom>
          <a:ln w="57150" cmpd="sng">
            <a:solidFill>
              <a:srgbClr val="E30613"/>
            </a:solidFill>
            <a:prstDash val="dash"/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231D435A-ABB8-4FFB-B7FE-5C2AED45B27C}"/>
              </a:ext>
            </a:extLst>
          </p:cNvPr>
          <p:cNvSpPr txBox="1"/>
          <p:nvPr/>
        </p:nvSpPr>
        <p:spPr>
          <a:xfrm>
            <a:off x="6382511" y="2714924"/>
            <a:ext cx="242934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just" defTabSz="371466">
              <a:defRPr/>
            </a:pPr>
            <a:r>
              <a:rPr lang="fr-FR" sz="1200" dirty="0">
                <a:solidFill>
                  <a:srgbClr val="26358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Lancé au 1</a:t>
            </a:r>
            <a:r>
              <a:rPr lang="fr-FR" sz="1200" baseline="30000" dirty="0">
                <a:solidFill>
                  <a:srgbClr val="26358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</a:t>
            </a:r>
            <a:r>
              <a:rPr lang="fr-FR" sz="1200" dirty="0">
                <a:solidFill>
                  <a:srgbClr val="26358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octobre : chèque versé à l’entreprise : pas de déduction de la facture. </a:t>
            </a:r>
          </a:p>
          <a:p>
            <a:pPr marL="0" lvl="1" algn="just" defTabSz="371466">
              <a:defRPr/>
            </a:pPr>
            <a:r>
              <a:rPr lang="fr-FR" sz="12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Démarche à effectuer par la PME-ETI</a:t>
            </a:r>
          </a:p>
        </p:txBody>
      </p:sp>
      <p:sp>
        <p:nvSpPr>
          <p:cNvPr id="11" name="Espace réservé du texte 1">
            <a:extLst>
              <a:ext uri="{FF2B5EF4-FFF2-40B4-BE49-F238E27FC236}">
                <a16:creationId xmlns:a16="http://schemas.microsoft.com/office/drawing/2014/main" id="{19DF99FF-461B-48F0-B332-F4394BAA74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6043" y="932172"/>
            <a:ext cx="7609160" cy="252304"/>
          </a:xfrm>
        </p:spPr>
        <p:txBody>
          <a:bodyPr>
            <a:noAutofit/>
          </a:bodyPr>
          <a:lstStyle/>
          <a:p>
            <a:r>
              <a:rPr lang="fr-FR" sz="1600" dirty="0"/>
              <a:t>UNE AIDE PUBLIQUE NATIONALE POUR LES PME ET ETI FRANCAISES*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D016812-E1B3-4E7E-845A-5DD829140C98}"/>
              </a:ext>
            </a:extLst>
          </p:cNvPr>
          <p:cNvSpPr txBox="1"/>
          <p:nvPr/>
        </p:nvSpPr>
        <p:spPr>
          <a:xfrm>
            <a:off x="726043" y="1356486"/>
            <a:ext cx="775101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32166" indent="-232166" algn="just" defTabSz="371466">
              <a:buFont typeface="Wingdings" panose="05000000000000000000" pitchFamily="2" charset="2"/>
              <a:buChar char="Ø"/>
              <a:defRPr/>
            </a:pPr>
            <a:r>
              <a:rPr lang="fr-FR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chèques pour réduire leur coût de développement export</a:t>
            </a:r>
          </a:p>
        </p:txBody>
      </p:sp>
      <p:sp>
        <p:nvSpPr>
          <p:cNvPr id="21" name="Accolade ouvrante 20">
            <a:extLst>
              <a:ext uri="{FF2B5EF4-FFF2-40B4-BE49-F238E27FC236}">
                <a16:creationId xmlns:a16="http://schemas.microsoft.com/office/drawing/2014/main" id="{564066A7-2CBA-4DC2-AE38-1A7428E35AF1}"/>
              </a:ext>
            </a:extLst>
          </p:cNvPr>
          <p:cNvSpPr/>
          <p:nvPr/>
        </p:nvSpPr>
        <p:spPr>
          <a:xfrm flipH="1">
            <a:off x="5980742" y="2672257"/>
            <a:ext cx="191457" cy="1105888"/>
          </a:xfrm>
          <a:prstGeom prst="leftBrace">
            <a:avLst/>
          </a:prstGeom>
          <a:ln>
            <a:solidFill>
              <a:schemeClr val="accent2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371466">
              <a:defRPr/>
            </a:pPr>
            <a:endParaRPr lang="fr-FR" sz="1463">
              <a:solidFill>
                <a:srgbClr val="FF0000"/>
              </a:solidFill>
              <a:latin typeface="Arial" panose="020B0604020202020204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A585A27-155A-4027-BB61-2FF1B245CB34}"/>
              </a:ext>
            </a:extLst>
          </p:cNvPr>
          <p:cNvSpPr txBox="1"/>
          <p:nvPr/>
        </p:nvSpPr>
        <p:spPr>
          <a:xfrm>
            <a:off x="726043" y="5227428"/>
            <a:ext cx="80858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685800"/>
            <a:r>
              <a:rPr lang="fr-FR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Pavillon France sur le salon MAKS a été labellisé au Programme France Export, vous pouvez donc formuler une demande de Chèque Relance Export. Pour cela, téléchargez et complétez le </a:t>
            </a:r>
            <a:r>
              <a:rPr lang="fr-FR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dossier de demande </a:t>
            </a:r>
            <a:r>
              <a:rPr lang="fr-FR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envoyez le à :  </a:t>
            </a:r>
            <a:r>
              <a:rPr lang="fr-FR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chequerelanceexport@businessfrance.fr</a:t>
            </a:r>
            <a:r>
              <a:rPr lang="fr-FR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78A9BDE-A87C-44F1-AB11-F3A490585447}"/>
              </a:ext>
            </a:extLst>
          </p:cNvPr>
          <p:cNvSpPr txBox="1"/>
          <p:nvPr/>
        </p:nvSpPr>
        <p:spPr>
          <a:xfrm>
            <a:off x="276290" y="6060265"/>
            <a:ext cx="5563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900" b="0" i="1" u="none" strike="noStrike" baseline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*Les PME (incluant les TPE) et ETI françaises de tous les secteurs d’activité (à l’exception du négoce) à condition qu’elles ne soient pas détenues à plus de 25% par un grand groupe français ou étranger.</a:t>
            </a:r>
            <a:endParaRPr lang="fr-FR" sz="9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4946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 37">
      <a:dk1>
        <a:srgbClr val="1D1D1B"/>
      </a:dk1>
      <a:lt1>
        <a:sysClr val="window" lastClr="FFFFFF"/>
      </a:lt1>
      <a:dk2>
        <a:srgbClr val="1D1D1B"/>
      </a:dk2>
      <a:lt2>
        <a:srgbClr val="FFFFFF"/>
      </a:lt2>
      <a:accent1>
        <a:srgbClr val="1B9DD9"/>
      </a:accent1>
      <a:accent2>
        <a:srgbClr val="005CA9"/>
      </a:accent2>
      <a:accent3>
        <a:srgbClr val="0C3858"/>
      </a:accent3>
      <a:accent4>
        <a:srgbClr val="878787"/>
      </a:accent4>
      <a:accent5>
        <a:srgbClr val="5B9BD5"/>
      </a:accent5>
      <a:accent6>
        <a:srgbClr val="1E4E79"/>
      </a:accent6>
      <a:hlink>
        <a:srgbClr val="2F5496"/>
      </a:hlink>
      <a:folHlink>
        <a:srgbClr val="8EAA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Business France bis">
      <a:dk1>
        <a:srgbClr val="203279"/>
      </a:dk1>
      <a:lt1>
        <a:srgbClr val="203279"/>
      </a:lt1>
      <a:dk2>
        <a:srgbClr val="FFFFFF"/>
      </a:dk2>
      <a:lt2>
        <a:srgbClr val="FFFFFF"/>
      </a:lt2>
      <a:accent1>
        <a:srgbClr val="203279"/>
      </a:accent1>
      <a:accent2>
        <a:srgbClr val="E30011"/>
      </a:accent2>
      <a:accent3>
        <a:srgbClr val="FFFFFF"/>
      </a:accent3>
      <a:accent4>
        <a:srgbClr val="000000"/>
      </a:accent4>
      <a:accent5>
        <a:srgbClr val="203279"/>
      </a:accent5>
      <a:accent6>
        <a:srgbClr val="E30011"/>
      </a:accent6>
      <a:hlink>
        <a:srgbClr val="E30011"/>
      </a:hlink>
      <a:folHlink>
        <a:srgbClr val="954F72"/>
      </a:folHlink>
    </a:clrScheme>
    <a:fontScheme name="Business France">
      <a:majorFont>
        <a:latin typeface="Museo 700"/>
        <a:ea typeface=""/>
        <a:cs typeface=""/>
      </a:majorFont>
      <a:minorFont>
        <a:latin typeface="Avenir LT Std 35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_corporate_blanc" id="{81843EDA-32E6-4273-9112-2EF7EAE14669}" vid="{E3A36D2A-9CD1-445B-8024-DC9123793D86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FE44F3D42E81498935CF2857434F80" ma:contentTypeVersion="10" ma:contentTypeDescription="Crée un document." ma:contentTypeScope="" ma:versionID="8221b10d9b85054adeedfa96f859d806">
  <xsd:schema xmlns:xsd="http://www.w3.org/2001/XMLSchema" xmlns:xs="http://www.w3.org/2001/XMLSchema" xmlns:p="http://schemas.microsoft.com/office/2006/metadata/properties" xmlns:ns2="8e55fbe1-3b80-4a82-a73f-180a0caea625" targetNamespace="http://schemas.microsoft.com/office/2006/metadata/properties" ma:root="true" ma:fieldsID="f06f6e950e4871d3fa0e29066f1c00fc" ns2:_="">
    <xsd:import namespace="8e55fbe1-3b80-4a82-a73f-180a0caea62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55fbe1-3b80-4a82-a73f-180a0caea6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002D1F-067C-47DA-8768-F8CA9DF92A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55fbe1-3b80-4a82-a73f-180a0caea6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8896B4-7974-4047-A1F9-409CA65477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D6945F-AE74-4733-89E0-DF6E45C18FE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6156</TotalTime>
  <Words>252</Words>
  <Application>Microsoft Office PowerPoint</Application>
  <PresentationFormat>Affichage à l'écran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12" baseType="lpstr">
      <vt:lpstr>Arial</vt:lpstr>
      <vt:lpstr>Avenir LT Std 35 Light</vt:lpstr>
      <vt:lpstr>Calibri</vt:lpstr>
      <vt:lpstr>Courier New</vt:lpstr>
      <vt:lpstr>Helvetica</vt:lpstr>
      <vt:lpstr>Museo 300</vt:lpstr>
      <vt:lpstr>Museo 700</vt:lpstr>
      <vt:lpstr>Wingdings</vt:lpstr>
      <vt:lpstr>Wingdings 3</vt:lpstr>
      <vt:lpstr>Thème Office</vt:lpstr>
      <vt:lpstr>Conception personnalisée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Aero India</dc:title>
  <dc:creator>SOSTAPONTI,Aurélien</dc:creator>
  <cp:lastModifiedBy>Meyer Nathalie</cp:lastModifiedBy>
  <cp:revision>300</cp:revision>
  <cp:lastPrinted>1601-01-01T00:00:00Z</cp:lastPrinted>
  <dcterms:created xsi:type="dcterms:W3CDTF">2021-01-12T04:18:24Z</dcterms:created>
  <dcterms:modified xsi:type="dcterms:W3CDTF">2021-02-11T11:38:37Z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0x010100AEFE44F3D42E81498935CF2857434F80</vt:lpwstr>
  </property>
</Properties>
</file>