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8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7E0C0-1BCE-7942-B57C-009F779B8B41}" v="4" dt="2018-11-16T03:50:09.5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9"/>
    <p:restoredTop sz="94578"/>
  </p:normalViewPr>
  <p:slideViewPr>
    <p:cSldViewPr>
      <p:cViewPr varScale="1">
        <p:scale>
          <a:sx n="108" d="100"/>
          <a:sy n="108" d="100"/>
        </p:scale>
        <p:origin x="69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ca Djojo" userId="257ed28f-81d9-4dc9-ba62-b5920d0d2046" providerId="ADAL" clId="{EA17E0C0-1BCE-7942-B57C-009F779B8B41}"/>
    <pc:docChg chg="custSel modSld modMainMaster">
      <pc:chgData name="Veronica Djojo" userId="257ed28f-81d9-4dc9-ba62-b5920d0d2046" providerId="ADAL" clId="{EA17E0C0-1BCE-7942-B57C-009F779B8B41}" dt="2018-11-16T03:50:09.542" v="8" actId="167"/>
      <pc:docMkLst>
        <pc:docMk/>
      </pc:docMkLst>
      <pc:sldChg chg="addSp delSp modSp">
        <pc:chgData name="Veronica Djojo" userId="257ed28f-81d9-4dc9-ba62-b5920d0d2046" providerId="ADAL" clId="{EA17E0C0-1BCE-7942-B57C-009F779B8B41}" dt="2018-11-16T03:49:28.428" v="6"/>
        <pc:sldMkLst>
          <pc:docMk/>
          <pc:sldMk cId="0" sldId="259"/>
        </pc:sldMkLst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2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3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4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5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6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7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8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9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11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12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13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14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15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16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17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18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19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20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21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22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23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24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25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26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27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28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29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30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31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32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33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34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35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36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37" creationId="{00000000-0000-0000-0000-000000000000}"/>
          </ac:spMkLst>
        </pc:spChg>
        <pc:spChg chg="del">
          <ac:chgData name="Veronica Djojo" userId="257ed28f-81d9-4dc9-ba62-b5920d0d2046" providerId="ADAL" clId="{EA17E0C0-1BCE-7942-B57C-009F779B8B41}" dt="2018-11-16T03:49:15.452" v="2" actId="478"/>
          <ac:spMkLst>
            <pc:docMk/>
            <pc:sldMk cId="0" sldId="259"/>
            <ac:spMk id="38" creationId="{00000000-0000-0000-0000-000000000000}"/>
          </ac:spMkLst>
        </pc:spChg>
        <pc:spChg chg="add del mod">
          <ac:chgData name="Veronica Djojo" userId="257ed28f-81d9-4dc9-ba62-b5920d0d2046" providerId="ADAL" clId="{EA17E0C0-1BCE-7942-B57C-009F779B8B41}" dt="2018-11-16T03:49:19.001" v="3" actId="478"/>
          <ac:spMkLst>
            <pc:docMk/>
            <pc:sldMk cId="0" sldId="259"/>
            <ac:spMk id="40" creationId="{7ACAD260-F875-594A-9F53-8E65240BD17B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42" creationId="{AE83E0A8-0905-FD4D-849A-D0D0C93E54A5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43" creationId="{47C93C4B-4B8A-2149-A843-8FFEDB9C2679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44" creationId="{F09E180B-3B15-DA40-BEB4-7EE815B703BA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45" creationId="{7861AA6F-F0F9-1943-A4DF-DDE43F5A44E8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46" creationId="{379A8E48-6327-614E-979A-D56BE450307E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48" creationId="{618ADBEF-017E-BD48-9919-B84987ABABA5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49" creationId="{A69F2C7B-4A45-D741-82DD-8B0B0B33B36E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50" creationId="{CAEDAC72-9DE3-3644-919F-A5BB4E02FF5E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51" creationId="{40C39C2B-0B9B-BB48-85AF-40DFA64A7FF7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52" creationId="{4B86EBC3-1A60-834E-8D91-4CA8BC471010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53" creationId="{A10DE527-6025-B644-9CD3-A7418ABF4E09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54" creationId="{D24FA56C-7361-B94E-9BDE-E7F852F863EE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55" creationId="{3EE4EEFC-D68D-7D4E-9FB4-B5FA2894BA95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56" creationId="{A5372DD8-FEDD-6B4D-B0E9-895D95986412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57" creationId="{68B2246E-9620-5247-8246-BFFDE00C539B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58" creationId="{296485C6-08DA-8C4D-9C23-C4BFCD54CA74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59" creationId="{C777A6DF-4C0E-134E-A6C8-A7EA4B1DFE79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60" creationId="{153F9F2B-7DD8-624E-9725-2AE6574C4243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61" creationId="{819D1EE8-67F5-EF42-B4F9-335002AF5603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62" creationId="{1058D1B0-A343-4D4D-8A68-EBA47ED554BE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63" creationId="{A9612CF6-66E4-3042-A06D-96179BDE1A42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64" creationId="{A84FC7F6-08B7-BD44-AC4C-470A103390B4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65" creationId="{37B74DE5-9952-9242-B758-B0E01348098B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66" creationId="{D632F53E-2302-194F-B4FA-5B3EA5089ABA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67" creationId="{717E346B-79D6-B84A-8F7B-9D954080F806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68" creationId="{8DEC514A-396C-E747-AC7B-3058AE5EDCC3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69" creationId="{AB7C7D7B-EDE1-5C47-9312-4D4129F4B996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70" creationId="{3613F44B-94C1-C640-8CC5-74E32E37F22E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71" creationId="{9E384A3E-B8CE-8E42-A050-B8B8D3F88B24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72" creationId="{0FBB4C44-2080-DF46-AF9E-991E08AAE280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73" creationId="{C0CAEB4B-E379-4443-92F4-57F085D7B34A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74" creationId="{6C9E4D0A-F3A6-4243-AFE7-91BC200AD50E}"/>
          </ac:spMkLst>
        </pc:spChg>
        <pc:spChg chg="add">
          <ac:chgData name="Veronica Djojo" userId="257ed28f-81d9-4dc9-ba62-b5920d0d2046" providerId="ADAL" clId="{EA17E0C0-1BCE-7942-B57C-009F779B8B41}" dt="2018-11-16T03:49:20.301" v="4"/>
          <ac:spMkLst>
            <pc:docMk/>
            <pc:sldMk cId="0" sldId="259"/>
            <ac:spMk id="75" creationId="{E03E05CF-2F82-1843-B316-39E929CB5914}"/>
          </ac:spMkLst>
        </pc:spChg>
        <pc:spChg chg="add del">
          <ac:chgData name="Veronica Djojo" userId="257ed28f-81d9-4dc9-ba62-b5920d0d2046" providerId="ADAL" clId="{EA17E0C0-1BCE-7942-B57C-009F779B8B41}" dt="2018-11-16T03:49:27.901" v="5" actId="478"/>
          <ac:spMkLst>
            <pc:docMk/>
            <pc:sldMk cId="0" sldId="259"/>
            <ac:spMk id="76" creationId="{74B2D0E0-F8D7-A34C-B47C-F234C6D1B7B7}"/>
          </ac:spMkLst>
        </pc:spChg>
        <pc:spChg chg="add">
          <ac:chgData name="Veronica Djojo" userId="257ed28f-81d9-4dc9-ba62-b5920d0d2046" providerId="ADAL" clId="{EA17E0C0-1BCE-7942-B57C-009F779B8B41}" dt="2018-11-16T03:49:28.428" v="6"/>
          <ac:spMkLst>
            <pc:docMk/>
            <pc:sldMk cId="0" sldId="259"/>
            <ac:spMk id="77" creationId="{236B8066-F0B0-0B47-B07B-479DE1CE499D}"/>
          </ac:spMkLst>
        </pc:spChg>
        <pc:graphicFrameChg chg="del">
          <ac:chgData name="Veronica Djojo" userId="257ed28f-81d9-4dc9-ba62-b5920d0d2046" providerId="ADAL" clId="{EA17E0C0-1BCE-7942-B57C-009F779B8B41}" dt="2018-11-16T03:49:15.452" v="2" actId="478"/>
          <ac:graphicFrameMkLst>
            <pc:docMk/>
            <pc:sldMk cId="0" sldId="259"/>
            <ac:graphicFrameMk id="10" creationId="{00000000-0000-0000-0000-000000000000}"/>
          </ac:graphicFrameMkLst>
        </pc:graphicFrameChg>
        <pc:graphicFrameChg chg="add">
          <ac:chgData name="Veronica Djojo" userId="257ed28f-81d9-4dc9-ba62-b5920d0d2046" providerId="ADAL" clId="{EA17E0C0-1BCE-7942-B57C-009F779B8B41}" dt="2018-11-16T03:49:20.301" v="4"/>
          <ac:graphicFrameMkLst>
            <pc:docMk/>
            <pc:sldMk cId="0" sldId="259"/>
            <ac:graphicFrameMk id="47" creationId="{F4F502C2-3FD6-A54C-8CA7-D12A1FD91CA3}"/>
          </ac:graphicFrameMkLst>
        </pc:graphicFrameChg>
        <pc:picChg chg="add">
          <ac:chgData name="Veronica Djojo" userId="257ed28f-81d9-4dc9-ba62-b5920d0d2046" providerId="ADAL" clId="{EA17E0C0-1BCE-7942-B57C-009F779B8B41}" dt="2018-11-16T03:49:20.301" v="4"/>
          <ac:picMkLst>
            <pc:docMk/>
            <pc:sldMk cId="0" sldId="259"/>
            <ac:picMk id="41" creationId="{66AC67D2-A6ED-9544-B6F8-636B35179263}"/>
          </ac:picMkLst>
        </pc:picChg>
      </pc:sldChg>
      <pc:sldChg chg="addSp modSp">
        <pc:chgData name="Veronica Djojo" userId="257ed28f-81d9-4dc9-ba62-b5920d0d2046" providerId="ADAL" clId="{EA17E0C0-1BCE-7942-B57C-009F779B8B41}" dt="2018-11-16T03:50:09.542" v="8" actId="167"/>
        <pc:sldMkLst>
          <pc:docMk/>
          <pc:sldMk cId="0" sldId="265"/>
        </pc:sldMkLst>
        <pc:picChg chg="add mod">
          <ac:chgData name="Veronica Djojo" userId="257ed28f-81d9-4dc9-ba62-b5920d0d2046" providerId="ADAL" clId="{EA17E0C0-1BCE-7942-B57C-009F779B8B41}" dt="2018-11-16T03:50:09.542" v="8" actId="167"/>
          <ac:picMkLst>
            <pc:docMk/>
            <pc:sldMk cId="0" sldId="265"/>
            <ac:picMk id="10" creationId="{2EAF0939-CE4A-D44C-96FD-AD3EBDDE46EA}"/>
          </ac:picMkLst>
        </pc:picChg>
      </pc:sldChg>
      <pc:sldMasterChg chg="modSldLayout">
        <pc:chgData name="Veronica Djojo" userId="257ed28f-81d9-4dc9-ba62-b5920d0d2046" providerId="ADAL" clId="{EA17E0C0-1BCE-7942-B57C-009F779B8B41}" dt="2018-11-16T03:48:37.816" v="1" actId="478"/>
        <pc:sldMasterMkLst>
          <pc:docMk/>
          <pc:sldMasterMk cId="0" sldId="2147483648"/>
        </pc:sldMasterMkLst>
        <pc:sldLayoutChg chg="delSp">
          <pc:chgData name="Veronica Djojo" userId="257ed28f-81d9-4dc9-ba62-b5920d0d2046" providerId="ADAL" clId="{EA17E0C0-1BCE-7942-B57C-009F779B8B41}" dt="2018-11-16T03:48:35.951" v="0" actId="478"/>
          <pc:sldLayoutMkLst>
            <pc:docMk/>
            <pc:sldMasterMk cId="0" sldId="2147483648"/>
            <pc:sldLayoutMk cId="0" sldId="2147483663"/>
          </pc:sldLayoutMkLst>
          <pc:spChg chg="del">
            <ac:chgData name="Veronica Djojo" userId="257ed28f-81d9-4dc9-ba62-b5920d0d2046" providerId="ADAL" clId="{EA17E0C0-1BCE-7942-B57C-009F779B8B41}" dt="2018-11-16T03:48:35.951" v="0" actId="478"/>
            <ac:spMkLst>
              <pc:docMk/>
              <pc:sldMasterMk cId="0" sldId="2147483648"/>
              <pc:sldLayoutMk cId="0" sldId="2147483663"/>
              <ac:spMk id="16" creationId="{00000000-0000-0000-0000-000000000000}"/>
            </ac:spMkLst>
          </pc:spChg>
        </pc:sldLayoutChg>
        <pc:sldLayoutChg chg="delSp">
          <pc:chgData name="Veronica Djojo" userId="257ed28f-81d9-4dc9-ba62-b5920d0d2046" providerId="ADAL" clId="{EA17E0C0-1BCE-7942-B57C-009F779B8B41}" dt="2018-11-16T03:48:37.816" v="1" actId="478"/>
          <pc:sldLayoutMkLst>
            <pc:docMk/>
            <pc:sldMasterMk cId="0" sldId="2147483648"/>
            <pc:sldLayoutMk cId="0" sldId="2147483665"/>
          </pc:sldLayoutMkLst>
          <pc:spChg chg="del">
            <ac:chgData name="Veronica Djojo" userId="257ed28f-81d9-4dc9-ba62-b5920d0d2046" providerId="ADAL" clId="{EA17E0C0-1BCE-7942-B57C-009F779B8B41}" dt="2018-11-16T03:48:37.816" v="1" actId="478"/>
            <ac:spMkLst>
              <pc:docMk/>
              <pc:sldMasterMk cId="0" sldId="2147483648"/>
              <pc:sldLayoutMk cId="0" sldId="2147483665"/>
              <ac:spMk id="16" creationId="{00000000-0000-0000-0000-000000000000}"/>
            </ac:spMkLst>
          </pc:spChg>
        </pc:sldLayoutChg>
      </pc:sldMasterChg>
    </pc:docChg>
  </pc:docChgLst>
  <pc:docChgLst>
    <pc:chgData name="Veronica Djojo" userId="257ed28f-81d9-4dc9-ba62-b5920d0d2046" providerId="ADAL" clId="{62EB6DA8-A71D-B342-8E06-3F4B33C3E96D}"/>
    <pc:docChg chg="undo custSel modSld">
      <pc:chgData name="Veronica Djojo" userId="257ed28f-81d9-4dc9-ba62-b5920d0d2046" providerId="ADAL" clId="{62EB6DA8-A71D-B342-8E06-3F4B33C3E96D}" dt="2018-11-13T07:44:44.066" v="52"/>
      <pc:docMkLst>
        <pc:docMk/>
      </pc:docMkLst>
      <pc:sldChg chg="addSp delSp modSp">
        <pc:chgData name="Veronica Djojo" userId="257ed28f-81d9-4dc9-ba62-b5920d0d2046" providerId="ADAL" clId="{62EB6DA8-A71D-B342-8E06-3F4B33C3E96D}" dt="2018-11-13T07:43:04.386" v="40" actId="478"/>
        <pc:sldMkLst>
          <pc:docMk/>
          <pc:sldMk cId="0" sldId="256"/>
        </pc:sldMkLst>
        <pc:spChg chg="del">
          <ac:chgData name="Veronica Djojo" userId="257ed28f-81d9-4dc9-ba62-b5920d0d2046" providerId="ADAL" clId="{62EB6DA8-A71D-B342-8E06-3F4B33C3E96D}" dt="2018-11-13T07:43:04.386" v="40" actId="4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Veronica Djojo" userId="257ed28f-81d9-4dc9-ba62-b5920d0d2046" providerId="ADAL" clId="{62EB6DA8-A71D-B342-8E06-3F4B33C3E96D}" dt="2018-11-13T07:35:40.729" v="11" actId="122"/>
          <ac:spMkLst>
            <pc:docMk/>
            <pc:sldMk cId="0" sldId="256"/>
            <ac:spMk id="6" creationId="{00000000-0000-0000-0000-000000000000}"/>
          </ac:spMkLst>
        </pc:spChg>
        <pc:picChg chg="add mod">
          <ac:chgData name="Veronica Djojo" userId="257ed28f-81d9-4dc9-ba62-b5920d0d2046" providerId="ADAL" clId="{62EB6DA8-A71D-B342-8E06-3F4B33C3E96D}" dt="2018-11-13T07:43:02.286" v="39" actId="167"/>
          <ac:picMkLst>
            <pc:docMk/>
            <pc:sldMk cId="0" sldId="256"/>
            <ac:picMk id="8" creationId="{BA1F6A0A-FF29-4F4C-9556-E0D48272168A}"/>
          </ac:picMkLst>
        </pc:picChg>
      </pc:sldChg>
      <pc:sldChg chg="addSp delSp modSp setBg">
        <pc:chgData name="Veronica Djojo" userId="257ed28f-81d9-4dc9-ba62-b5920d0d2046" providerId="ADAL" clId="{62EB6DA8-A71D-B342-8E06-3F4B33C3E96D}" dt="2018-11-13T07:44:44.066" v="52"/>
        <pc:sldMkLst>
          <pc:docMk/>
          <pc:sldMk cId="0" sldId="257"/>
        </pc:sldMkLst>
        <pc:spChg chg="del">
          <ac:chgData name="Veronica Djojo" userId="257ed28f-81d9-4dc9-ba62-b5920d0d2046" providerId="ADAL" clId="{62EB6DA8-A71D-B342-8E06-3F4B33C3E96D}" dt="2018-11-13T07:43:12.490" v="41" actId="478"/>
          <ac:spMkLst>
            <pc:docMk/>
            <pc:sldMk cId="0" sldId="257"/>
            <ac:spMk id="2" creationId="{00000000-0000-0000-0000-000000000000}"/>
          </ac:spMkLst>
        </pc:spChg>
        <pc:spChg chg="mod">
          <ac:chgData name="Veronica Djojo" userId="257ed28f-81d9-4dc9-ba62-b5920d0d2046" providerId="ADAL" clId="{62EB6DA8-A71D-B342-8E06-3F4B33C3E96D}" dt="2018-11-13T07:35:46.198" v="12" actId="122"/>
          <ac:spMkLst>
            <pc:docMk/>
            <pc:sldMk cId="0" sldId="257"/>
            <ac:spMk id="13" creationId="{00000000-0000-0000-0000-000000000000}"/>
          </ac:spMkLst>
        </pc:spChg>
        <pc:picChg chg="add del mod">
          <ac:chgData name="Veronica Djojo" userId="257ed28f-81d9-4dc9-ba62-b5920d0d2046" providerId="ADAL" clId="{62EB6DA8-A71D-B342-8E06-3F4B33C3E96D}" dt="2018-11-13T07:44:42.277" v="51" actId="478"/>
          <ac:picMkLst>
            <pc:docMk/>
            <pc:sldMk cId="0" sldId="257"/>
            <ac:picMk id="15" creationId="{E34E9E60-6C8A-5C46-9762-A7C09C80FC6B}"/>
          </ac:picMkLst>
        </pc:picChg>
      </pc:sldChg>
      <pc:sldChg chg="addSp delSp modSp setBg">
        <pc:chgData name="Veronica Djojo" userId="257ed28f-81d9-4dc9-ba62-b5920d0d2046" providerId="ADAL" clId="{62EB6DA8-A71D-B342-8E06-3F4B33C3E96D}" dt="2018-11-13T07:44:33.272" v="50"/>
        <pc:sldMkLst>
          <pc:docMk/>
          <pc:sldMk cId="0" sldId="258"/>
        </pc:sldMkLst>
        <pc:spChg chg="del">
          <ac:chgData name="Veronica Djojo" userId="257ed28f-81d9-4dc9-ba62-b5920d0d2046" providerId="ADAL" clId="{62EB6DA8-A71D-B342-8E06-3F4B33C3E96D}" dt="2018-11-13T07:43:51.674" v="44" actId="478"/>
          <ac:spMkLst>
            <pc:docMk/>
            <pc:sldMk cId="0" sldId="258"/>
            <ac:spMk id="2" creationId="{00000000-0000-0000-0000-000000000000}"/>
          </ac:spMkLst>
        </pc:spChg>
        <pc:spChg chg="mod">
          <ac:chgData name="Veronica Djojo" userId="257ed28f-81d9-4dc9-ba62-b5920d0d2046" providerId="ADAL" clId="{62EB6DA8-A71D-B342-8E06-3F4B33C3E96D}" dt="2018-11-13T07:35:51.109" v="13" actId="122"/>
          <ac:spMkLst>
            <pc:docMk/>
            <pc:sldMk cId="0" sldId="258"/>
            <ac:spMk id="21" creationId="{00000000-0000-0000-0000-000000000000}"/>
          </ac:spMkLst>
        </pc:spChg>
        <pc:picChg chg="add del mod">
          <ac:chgData name="Veronica Djojo" userId="257ed28f-81d9-4dc9-ba62-b5920d0d2046" providerId="ADAL" clId="{62EB6DA8-A71D-B342-8E06-3F4B33C3E96D}" dt="2018-11-13T07:44:30.495" v="49" actId="478"/>
          <ac:picMkLst>
            <pc:docMk/>
            <pc:sldMk cId="0" sldId="258"/>
            <ac:picMk id="23" creationId="{3DC0DBEB-260F-6746-BE9B-B45E1A6FC075}"/>
          </ac:picMkLst>
        </pc:picChg>
      </pc:sldChg>
      <pc:sldChg chg="modSp">
        <pc:chgData name="Veronica Djojo" userId="257ed28f-81d9-4dc9-ba62-b5920d0d2046" providerId="ADAL" clId="{62EB6DA8-A71D-B342-8E06-3F4B33C3E96D}" dt="2018-11-13T07:35:55.241" v="14" actId="122"/>
        <pc:sldMkLst>
          <pc:docMk/>
          <pc:sldMk cId="0" sldId="259"/>
        </pc:sldMkLst>
        <pc:spChg chg="mod">
          <ac:chgData name="Veronica Djojo" userId="257ed28f-81d9-4dc9-ba62-b5920d0d2046" providerId="ADAL" clId="{62EB6DA8-A71D-B342-8E06-3F4B33C3E96D}" dt="2018-11-13T07:30:30.565" v="5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Veronica Djojo" userId="257ed28f-81d9-4dc9-ba62-b5920d0d2046" providerId="ADAL" clId="{62EB6DA8-A71D-B342-8E06-3F4B33C3E96D}" dt="2018-11-13T07:30:20.593" v="2" actId="14100"/>
          <ac:spMkLst>
            <pc:docMk/>
            <pc:sldMk cId="0" sldId="259"/>
            <ac:spMk id="4" creationId="{00000000-0000-0000-0000-000000000000}"/>
          </ac:spMkLst>
        </pc:spChg>
        <pc:spChg chg="mod">
          <ac:chgData name="Veronica Djojo" userId="257ed28f-81d9-4dc9-ba62-b5920d0d2046" providerId="ADAL" clId="{62EB6DA8-A71D-B342-8E06-3F4B33C3E96D}" dt="2018-11-13T07:30:16.648" v="1" actId="122"/>
          <ac:spMkLst>
            <pc:docMk/>
            <pc:sldMk cId="0" sldId="259"/>
            <ac:spMk id="37" creationId="{00000000-0000-0000-0000-000000000000}"/>
          </ac:spMkLst>
        </pc:spChg>
        <pc:spChg chg="mod">
          <ac:chgData name="Veronica Djojo" userId="257ed28f-81d9-4dc9-ba62-b5920d0d2046" providerId="ADAL" clId="{62EB6DA8-A71D-B342-8E06-3F4B33C3E96D}" dt="2018-11-13T07:35:55.241" v="14" actId="122"/>
          <ac:spMkLst>
            <pc:docMk/>
            <pc:sldMk cId="0" sldId="259"/>
            <ac:spMk id="38" creationId="{00000000-0000-0000-0000-000000000000}"/>
          </ac:spMkLst>
        </pc:spChg>
      </pc:sldChg>
      <pc:sldChg chg="modSp">
        <pc:chgData name="Veronica Djojo" userId="257ed28f-81d9-4dc9-ba62-b5920d0d2046" providerId="ADAL" clId="{62EB6DA8-A71D-B342-8E06-3F4B33C3E96D}" dt="2018-11-13T07:35:59.124" v="15" actId="122"/>
        <pc:sldMkLst>
          <pc:docMk/>
          <pc:sldMk cId="0" sldId="260"/>
        </pc:sldMkLst>
        <pc:spChg chg="mod">
          <ac:chgData name="Veronica Djojo" userId="257ed28f-81d9-4dc9-ba62-b5920d0d2046" providerId="ADAL" clId="{62EB6DA8-A71D-B342-8E06-3F4B33C3E96D}" dt="2018-11-13T07:35:59.124" v="15" actId="122"/>
          <ac:spMkLst>
            <pc:docMk/>
            <pc:sldMk cId="0" sldId="260"/>
            <ac:spMk id="13" creationId="{00000000-0000-0000-0000-000000000000}"/>
          </ac:spMkLst>
        </pc:spChg>
      </pc:sldChg>
      <pc:sldChg chg="modSp">
        <pc:chgData name="Veronica Djojo" userId="257ed28f-81d9-4dc9-ba62-b5920d0d2046" providerId="ADAL" clId="{62EB6DA8-A71D-B342-8E06-3F4B33C3E96D}" dt="2018-11-13T07:36:03.445" v="16" actId="122"/>
        <pc:sldMkLst>
          <pc:docMk/>
          <pc:sldMk cId="0" sldId="261"/>
        </pc:sldMkLst>
        <pc:spChg chg="mod">
          <ac:chgData name="Veronica Djojo" userId="257ed28f-81d9-4dc9-ba62-b5920d0d2046" providerId="ADAL" clId="{62EB6DA8-A71D-B342-8E06-3F4B33C3E96D}" dt="2018-11-13T07:36:03.445" v="16" actId="122"/>
          <ac:spMkLst>
            <pc:docMk/>
            <pc:sldMk cId="0" sldId="261"/>
            <ac:spMk id="6" creationId="{00000000-0000-0000-0000-000000000000}"/>
          </ac:spMkLst>
        </pc:spChg>
      </pc:sldChg>
      <pc:sldChg chg="addSp delSp modSp">
        <pc:chgData name="Veronica Djojo" userId="257ed28f-81d9-4dc9-ba62-b5920d0d2046" providerId="ADAL" clId="{62EB6DA8-A71D-B342-8E06-3F4B33C3E96D}" dt="2018-11-13T07:39:25.336" v="36" actId="1076"/>
        <pc:sldMkLst>
          <pc:docMk/>
          <pc:sldMk cId="0" sldId="262"/>
        </pc:sldMkLst>
        <pc:spChg chg="del">
          <ac:chgData name="Veronica Djojo" userId="257ed28f-81d9-4dc9-ba62-b5920d0d2046" providerId="ADAL" clId="{62EB6DA8-A71D-B342-8E06-3F4B33C3E96D}" dt="2018-11-13T07:39:04.255" v="32" actId="478"/>
          <ac:spMkLst>
            <pc:docMk/>
            <pc:sldMk cId="0" sldId="262"/>
            <ac:spMk id="2" creationId="{00000000-0000-0000-0000-000000000000}"/>
          </ac:spMkLst>
        </pc:spChg>
        <pc:spChg chg="mod">
          <ac:chgData name="Veronica Djojo" userId="257ed28f-81d9-4dc9-ba62-b5920d0d2046" providerId="ADAL" clId="{62EB6DA8-A71D-B342-8E06-3F4B33C3E96D}" dt="2018-11-13T07:39:13.908" v="34" actId="122"/>
          <ac:spMkLst>
            <pc:docMk/>
            <pc:sldMk cId="0" sldId="262"/>
            <ac:spMk id="11" creationId="{00000000-0000-0000-0000-000000000000}"/>
          </ac:spMkLst>
        </pc:spChg>
        <pc:picChg chg="add mod">
          <ac:chgData name="Veronica Djojo" userId="257ed28f-81d9-4dc9-ba62-b5920d0d2046" providerId="ADAL" clId="{62EB6DA8-A71D-B342-8E06-3F4B33C3E96D}" dt="2018-11-13T07:39:25.336" v="36" actId="1076"/>
          <ac:picMkLst>
            <pc:docMk/>
            <pc:sldMk cId="0" sldId="262"/>
            <ac:picMk id="13" creationId="{E718D74F-8294-F94E-BEC0-13591ED5AEFC}"/>
          </ac:picMkLst>
        </pc:picChg>
      </pc:sldChg>
      <pc:sldChg chg="modSp">
        <pc:chgData name="Veronica Djojo" userId="257ed28f-81d9-4dc9-ba62-b5920d0d2046" providerId="ADAL" clId="{62EB6DA8-A71D-B342-8E06-3F4B33C3E96D}" dt="2018-11-13T07:36:09.304" v="18" actId="122"/>
        <pc:sldMkLst>
          <pc:docMk/>
          <pc:sldMk cId="0" sldId="263"/>
        </pc:sldMkLst>
        <pc:spChg chg="mod">
          <ac:chgData name="Veronica Djojo" userId="257ed28f-81d9-4dc9-ba62-b5920d0d2046" providerId="ADAL" clId="{62EB6DA8-A71D-B342-8E06-3F4B33C3E96D}" dt="2018-11-13T07:36:09.304" v="18" actId="122"/>
          <ac:spMkLst>
            <pc:docMk/>
            <pc:sldMk cId="0" sldId="263"/>
            <ac:spMk id="8" creationId="{00000000-0000-0000-0000-000000000000}"/>
          </ac:spMkLst>
        </pc:spChg>
      </pc:sldChg>
      <pc:sldChg chg="modSp">
        <pc:chgData name="Veronica Djojo" userId="257ed28f-81d9-4dc9-ba62-b5920d0d2046" providerId="ADAL" clId="{62EB6DA8-A71D-B342-8E06-3F4B33C3E96D}" dt="2018-11-13T07:36:13.354" v="19" actId="122"/>
        <pc:sldMkLst>
          <pc:docMk/>
          <pc:sldMk cId="0" sldId="264"/>
        </pc:sldMkLst>
        <pc:spChg chg="mod">
          <ac:chgData name="Veronica Djojo" userId="257ed28f-81d9-4dc9-ba62-b5920d0d2046" providerId="ADAL" clId="{62EB6DA8-A71D-B342-8E06-3F4B33C3E96D}" dt="2018-11-13T07:36:13.354" v="19" actId="122"/>
          <ac:spMkLst>
            <pc:docMk/>
            <pc:sldMk cId="0" sldId="264"/>
            <ac:spMk id="6" creationId="{00000000-0000-0000-0000-000000000000}"/>
          </ac:spMkLst>
        </pc:spChg>
      </pc:sldChg>
      <pc:sldChg chg="modSp">
        <pc:chgData name="Veronica Djojo" userId="257ed28f-81d9-4dc9-ba62-b5920d0d2046" providerId="ADAL" clId="{62EB6DA8-A71D-B342-8E06-3F4B33C3E96D}" dt="2018-11-13T07:36:17.922" v="20" actId="122"/>
        <pc:sldMkLst>
          <pc:docMk/>
          <pc:sldMk cId="0" sldId="265"/>
        </pc:sldMkLst>
        <pc:spChg chg="mod">
          <ac:chgData name="Veronica Djojo" userId="257ed28f-81d9-4dc9-ba62-b5920d0d2046" providerId="ADAL" clId="{62EB6DA8-A71D-B342-8E06-3F4B33C3E96D}" dt="2018-11-13T07:36:17.922" v="20" actId="122"/>
          <ac:spMkLst>
            <pc:docMk/>
            <pc:sldMk cId="0" sldId="265"/>
            <ac:spMk id="8" creationId="{00000000-0000-0000-0000-000000000000}"/>
          </ac:spMkLst>
        </pc:spChg>
      </pc:sldChg>
      <pc:sldChg chg="modSp">
        <pc:chgData name="Veronica Djojo" userId="257ed28f-81d9-4dc9-ba62-b5920d0d2046" providerId="ADAL" clId="{62EB6DA8-A71D-B342-8E06-3F4B33C3E96D}" dt="2018-11-13T07:31:41.235" v="10" actId="115"/>
        <pc:sldMkLst>
          <pc:docMk/>
          <pc:sldMk cId="0" sldId="266"/>
        </pc:sldMkLst>
        <pc:spChg chg="mod">
          <ac:chgData name="Veronica Djojo" userId="257ed28f-81d9-4dc9-ba62-b5920d0d2046" providerId="ADAL" clId="{62EB6DA8-A71D-B342-8E06-3F4B33C3E96D}" dt="2018-11-13T07:31:41.235" v="10" actId="115"/>
          <ac:spMkLst>
            <pc:docMk/>
            <pc:sldMk cId="0" sldId="266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3B9DB"/>
                </a:solidFill>
                <a:latin typeface="Muli-SemiBold"/>
                <a:cs typeface="Muli-SemiBold"/>
              </a:defRPr>
            </a:lvl1pPr>
          </a:lstStyle>
          <a:p>
            <a:pPr marL="25400">
              <a:lnSpc>
                <a:spcPct val="100000"/>
              </a:lnSpc>
              <a:spcBef>
                <a:spcPts val="3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3B9DB"/>
                </a:solidFill>
                <a:latin typeface="Muli"/>
                <a:cs typeface="Mu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3B9DB"/>
                </a:solidFill>
                <a:latin typeface="Muli-SemiBold"/>
                <a:cs typeface="Muli-SemiBold"/>
              </a:defRPr>
            </a:lvl1pPr>
          </a:lstStyle>
          <a:p>
            <a:pPr marL="25400">
              <a:lnSpc>
                <a:spcPct val="100000"/>
              </a:lnSpc>
              <a:spcBef>
                <a:spcPts val="3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3B9DB"/>
                </a:solidFill>
                <a:latin typeface="Muli"/>
                <a:cs typeface="Mu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3B9DB"/>
                </a:solidFill>
                <a:latin typeface="Muli-SemiBold"/>
                <a:cs typeface="Muli-SemiBold"/>
              </a:defRPr>
            </a:lvl1pPr>
          </a:lstStyle>
          <a:p>
            <a:pPr marL="25400">
              <a:lnSpc>
                <a:spcPct val="100000"/>
              </a:lnSpc>
              <a:spcBef>
                <a:spcPts val="3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3B9DB"/>
                </a:solidFill>
                <a:latin typeface="Muli"/>
                <a:cs typeface="Mu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3B9DB"/>
                </a:solidFill>
                <a:latin typeface="Muli-SemiBold"/>
                <a:cs typeface="Muli-SemiBold"/>
              </a:defRPr>
            </a:lvl1pPr>
          </a:lstStyle>
          <a:p>
            <a:pPr marL="25400">
              <a:lnSpc>
                <a:spcPct val="100000"/>
              </a:lnSpc>
              <a:spcBef>
                <a:spcPts val="3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3B9DB"/>
                </a:solidFill>
                <a:latin typeface="Muli-SemiBold"/>
                <a:cs typeface="Muli-SemiBold"/>
              </a:defRPr>
            </a:lvl1pPr>
          </a:lstStyle>
          <a:p>
            <a:pPr marL="25400">
              <a:lnSpc>
                <a:spcPct val="100000"/>
              </a:lnSpc>
              <a:spcBef>
                <a:spcPts val="3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3814" y="882078"/>
            <a:ext cx="3130720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33B9DB"/>
                </a:solidFill>
                <a:latin typeface="Muli"/>
                <a:cs typeface="Mu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6498" y="6368300"/>
            <a:ext cx="234950" cy="25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33B9DB"/>
                </a:solidFill>
                <a:latin typeface="Muli-SemiBold"/>
                <a:cs typeface="Muli-SemiBold"/>
              </a:defRPr>
            </a:lvl1pPr>
          </a:lstStyle>
          <a:p>
            <a:pPr marL="25400">
              <a:lnSpc>
                <a:spcPct val="100000"/>
              </a:lnSpc>
              <a:spcBef>
                <a:spcPts val="3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jp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1F6A0A-FF29-4F4C-9556-E0D482721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7727" y="202992"/>
            <a:ext cx="194310" cy="2023110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900" b="1" dirty="0">
                <a:solidFill>
                  <a:srgbClr val="CCCCC9"/>
                </a:solidFill>
                <a:latin typeface="Muli-SemiBold"/>
                <a:cs typeface="Muli-SemiBold"/>
              </a:rPr>
              <a:t>GO1 | </a:t>
            </a:r>
            <a:r>
              <a:rPr sz="900" dirty="0">
                <a:solidFill>
                  <a:srgbClr val="CCCCC9"/>
                </a:solidFill>
                <a:latin typeface="Muli-Light"/>
                <a:cs typeface="Muli-Light"/>
              </a:rPr>
              <a:t>Content Marketplace</a:t>
            </a:r>
            <a:r>
              <a:rPr sz="900" spc="-105" dirty="0">
                <a:solidFill>
                  <a:srgbClr val="CCCCC9"/>
                </a:solidFill>
                <a:latin typeface="Muli-Light"/>
                <a:cs typeface="Muli-Light"/>
              </a:rPr>
              <a:t> </a:t>
            </a:r>
            <a:r>
              <a:rPr sz="900" spc="-5" dirty="0">
                <a:solidFill>
                  <a:srgbClr val="CCCCC9"/>
                </a:solidFill>
                <a:latin typeface="Muli-Light"/>
                <a:cs typeface="Muli-Light"/>
              </a:rPr>
              <a:t>Partner</a:t>
            </a:r>
            <a:endParaRPr sz="900" dirty="0">
              <a:latin typeface="Muli-Light"/>
              <a:cs typeface="Muli-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46498" y="6368300"/>
            <a:ext cx="234950" cy="2244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310"/>
              </a:spcBef>
            </a:pPr>
            <a:fld id="{81D60167-4931-47E6-BA6A-407CBD079E47}" type="slidenum">
              <a:rPr dirty="0"/>
              <a:pPr marL="25400" algn="ctr">
                <a:lnSpc>
                  <a:spcPct val="100000"/>
                </a:lnSpc>
                <a:spcBef>
                  <a:spcPts val="310"/>
                </a:spcBef>
              </a:pPr>
              <a:t>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99159" y="3769875"/>
            <a:ext cx="48456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5" dirty="0">
                <a:solidFill>
                  <a:srgbClr val="FFFFFF"/>
                </a:solidFill>
                <a:latin typeface="Muli-SemiBold"/>
                <a:cs typeface="Muli-SemiBold"/>
              </a:rPr>
              <a:t>Partner </a:t>
            </a:r>
            <a:r>
              <a:rPr sz="4500" b="1" dirty="0">
                <a:solidFill>
                  <a:srgbClr val="FFFFFF"/>
                </a:solidFill>
                <a:latin typeface="Muli-SemiBold"/>
                <a:cs typeface="Muli-SemiBold"/>
              </a:rPr>
              <a:t>with</a:t>
            </a:r>
            <a:r>
              <a:rPr sz="4500" b="1" spc="-95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4500" b="1" spc="-5" dirty="0">
                <a:solidFill>
                  <a:srgbClr val="FFFFFF"/>
                </a:solidFill>
                <a:latin typeface="Muli-SemiBold"/>
                <a:cs typeface="Muli-SemiBold"/>
              </a:rPr>
              <a:t>GO1</a:t>
            </a:r>
            <a:endParaRPr sz="4500">
              <a:latin typeface="Muli-SemiBold"/>
              <a:cs typeface="Muli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3299" y="5202330"/>
            <a:ext cx="389191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2500" spc="-5" dirty="0">
                <a:solidFill>
                  <a:srgbClr val="FFFFFF"/>
                </a:solidFill>
                <a:latin typeface="Muli-Light"/>
                <a:cs typeface="Muli-Light"/>
              </a:rPr>
              <a:t>Access </a:t>
            </a:r>
            <a:r>
              <a:rPr sz="2500" dirty="0">
                <a:solidFill>
                  <a:srgbClr val="FFFFFF"/>
                </a:solidFill>
                <a:latin typeface="Muli-Light"/>
                <a:cs typeface="Muli-Light"/>
              </a:rPr>
              <a:t>the </a:t>
            </a:r>
            <a:r>
              <a:rPr sz="2500" spc="-5" dirty="0">
                <a:solidFill>
                  <a:srgbClr val="FFFFFF"/>
                </a:solidFill>
                <a:latin typeface="Muli-Light"/>
                <a:cs typeface="Muli-Light"/>
              </a:rPr>
              <a:t>world’s</a:t>
            </a:r>
            <a:r>
              <a:rPr sz="2500" spc="-95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Muli-Light"/>
                <a:cs typeface="Muli-Light"/>
              </a:rPr>
              <a:t>largest  corporate </a:t>
            </a:r>
            <a:r>
              <a:rPr sz="2500" dirty="0">
                <a:solidFill>
                  <a:srgbClr val="FFFFFF"/>
                </a:solidFill>
                <a:latin typeface="Muli-Light"/>
                <a:cs typeface="Muli-Light"/>
              </a:rPr>
              <a:t>training</a:t>
            </a:r>
            <a:r>
              <a:rPr sz="2500" spc="-65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Muli-Light"/>
                <a:cs typeface="Muli-Light"/>
              </a:rPr>
              <a:t>library</a:t>
            </a:r>
            <a:endParaRPr sz="2500">
              <a:latin typeface="Muli-Light"/>
              <a:cs typeface="Muli-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EAF0939-CE4A-D44C-96FD-AD3EBDDE4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97727" y="202992"/>
            <a:ext cx="194310" cy="2023110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900" b="1" dirty="0">
                <a:solidFill>
                  <a:srgbClr val="CCCCC9"/>
                </a:solidFill>
                <a:latin typeface="Muli-SemiBold"/>
                <a:cs typeface="Muli-SemiBold"/>
              </a:rPr>
              <a:t>GO1 | </a:t>
            </a:r>
            <a:r>
              <a:rPr sz="900" dirty="0">
                <a:solidFill>
                  <a:srgbClr val="CCCCC9"/>
                </a:solidFill>
                <a:latin typeface="Muli-Light"/>
                <a:cs typeface="Muli-Light"/>
              </a:rPr>
              <a:t>Content Marketplace</a:t>
            </a:r>
            <a:r>
              <a:rPr sz="900" spc="-105" dirty="0">
                <a:solidFill>
                  <a:srgbClr val="CCCCC9"/>
                </a:solidFill>
                <a:latin typeface="Muli-Light"/>
                <a:cs typeface="Muli-Light"/>
              </a:rPr>
              <a:t> </a:t>
            </a:r>
            <a:r>
              <a:rPr sz="900" spc="-5" dirty="0">
                <a:solidFill>
                  <a:srgbClr val="CCCCC9"/>
                </a:solidFill>
                <a:latin typeface="Muli-Light"/>
                <a:cs typeface="Muli-Light"/>
              </a:rPr>
              <a:t>Partner</a:t>
            </a:r>
            <a:endParaRPr sz="900">
              <a:latin typeface="Muli-Light"/>
              <a:cs typeface="Muli-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46498" y="6368300"/>
            <a:ext cx="234950" cy="2244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310"/>
              </a:spcBef>
            </a:pPr>
            <a:fld id="{81D60167-4931-47E6-BA6A-407CBD079E47}" type="slidenum">
              <a:rPr dirty="0"/>
              <a:pPr marL="25400" algn="ctr">
                <a:lnSpc>
                  <a:spcPct val="100000"/>
                </a:lnSpc>
                <a:spcBef>
                  <a:spcPts val="310"/>
                </a:spcBef>
              </a:pPr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99159" y="3022503"/>
            <a:ext cx="3246120" cy="8280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15"/>
              </a:spcBef>
            </a:pPr>
            <a:r>
              <a:rPr sz="2600" spc="-5" dirty="0">
                <a:solidFill>
                  <a:srgbClr val="FFFFFF"/>
                </a:solidFill>
                <a:latin typeface="Muli-Light"/>
                <a:cs typeface="Muli-Light"/>
              </a:rPr>
              <a:t>Becoming </a:t>
            </a:r>
            <a:r>
              <a:rPr sz="2600" dirty="0">
                <a:solidFill>
                  <a:srgbClr val="FFFFFF"/>
                </a:solidFill>
                <a:latin typeface="Muli-Light"/>
                <a:cs typeface="Muli-Light"/>
              </a:rPr>
              <a:t>a</a:t>
            </a:r>
            <a:r>
              <a:rPr sz="2600" spc="-95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2600" dirty="0">
                <a:solidFill>
                  <a:srgbClr val="FFFFFF"/>
                </a:solidFill>
                <a:latin typeface="Muli-Light"/>
                <a:cs typeface="Muli-Light"/>
              </a:rPr>
              <a:t>Content  Marketplace</a:t>
            </a:r>
            <a:r>
              <a:rPr sz="2600" spc="-100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uli-Light"/>
                <a:cs typeface="Muli-Light"/>
              </a:rPr>
              <a:t>Partner</a:t>
            </a:r>
            <a:endParaRPr sz="2600" dirty="0">
              <a:latin typeface="Muli-Light"/>
              <a:cs typeface="Muli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25900" y="543480"/>
            <a:ext cx="27012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Muli-SemiBold"/>
                <a:cs typeface="Muli-SemiBold"/>
              </a:rPr>
              <a:t>Sign your Partner</a:t>
            </a:r>
            <a:r>
              <a:rPr sz="1500" b="1" spc="-75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Muli-SemiBold"/>
                <a:cs typeface="Muli-SemiBold"/>
              </a:rPr>
              <a:t>Agreement</a:t>
            </a:r>
            <a:endParaRPr sz="1500" dirty="0">
              <a:latin typeface="Muli-SemiBold"/>
              <a:cs typeface="Muli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5900" y="1480496"/>
            <a:ext cx="43713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Muli-SemiBold"/>
                <a:cs typeface="Muli-SemiBold"/>
              </a:rPr>
              <a:t>Work with </a:t>
            </a:r>
            <a:r>
              <a:rPr sz="1500" b="1" spc="-5" dirty="0">
                <a:solidFill>
                  <a:srgbClr val="FFFFFF"/>
                </a:solidFill>
                <a:latin typeface="Muli-SemiBold"/>
                <a:cs typeface="Muli-SemiBold"/>
              </a:rPr>
              <a:t>your GO1 Partner team to </a:t>
            </a:r>
            <a:r>
              <a:rPr sz="1500" b="1" dirty="0">
                <a:solidFill>
                  <a:srgbClr val="FFFFFF"/>
                </a:solidFill>
                <a:latin typeface="Muli-SemiBold"/>
                <a:cs typeface="Muli-SemiBold"/>
              </a:rPr>
              <a:t>decide </a:t>
            </a:r>
            <a:r>
              <a:rPr sz="1500" b="1" spc="-5" dirty="0">
                <a:solidFill>
                  <a:srgbClr val="FFFFFF"/>
                </a:solidFill>
                <a:latin typeface="Muli-SemiBold"/>
                <a:cs typeface="Muli-SemiBold"/>
              </a:rPr>
              <a:t>on  your success </a:t>
            </a:r>
            <a:r>
              <a:rPr sz="1500" b="1" dirty="0">
                <a:solidFill>
                  <a:srgbClr val="FFFFFF"/>
                </a:solidFill>
                <a:latin typeface="Muli-SemiBold"/>
                <a:cs typeface="Muli-SemiBold"/>
              </a:rPr>
              <a:t>plan</a:t>
            </a:r>
            <a:endParaRPr sz="1500" dirty="0">
              <a:latin typeface="Muli-SemiBold"/>
              <a:cs typeface="Muli-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5900" y="2638978"/>
            <a:ext cx="4774565" cy="107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Muli-SemiBold"/>
                <a:cs typeface="Muli-SemiBold"/>
              </a:rPr>
              <a:t>Design </a:t>
            </a:r>
            <a:r>
              <a:rPr sz="1500" b="1" dirty="0">
                <a:solidFill>
                  <a:srgbClr val="FFFFFF"/>
                </a:solidFill>
                <a:latin typeface="Muli-SemiBold"/>
                <a:cs typeface="Muli-SemiBold"/>
              </a:rPr>
              <a:t>and develop </a:t>
            </a:r>
            <a:r>
              <a:rPr sz="1500" b="1" spc="-5" dirty="0">
                <a:solidFill>
                  <a:srgbClr val="FFFFFF"/>
                </a:solidFill>
                <a:latin typeface="Muli-SemiBold"/>
                <a:cs typeface="Muli-SemiBold"/>
              </a:rPr>
              <a:t>the</a:t>
            </a:r>
            <a:r>
              <a:rPr sz="1500" b="1" spc="-20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uli-SemiBold"/>
                <a:cs typeface="Muli-SemiBold"/>
              </a:rPr>
              <a:t>integration;</a:t>
            </a:r>
            <a:endParaRPr sz="1500" dirty="0">
              <a:latin typeface="Muli-SemiBold"/>
              <a:cs typeface="Muli-SemiBold"/>
            </a:endParaRPr>
          </a:p>
          <a:p>
            <a:pPr marL="12700" marR="5080">
              <a:lnSpc>
                <a:spcPct val="125000"/>
              </a:lnSpc>
              <a:spcBef>
                <a:spcPts val="465"/>
              </a:spcBef>
            </a:pPr>
            <a:r>
              <a:rPr sz="1000" dirty="0">
                <a:solidFill>
                  <a:srgbClr val="FFFFFF"/>
                </a:solidFill>
                <a:latin typeface="Muli-Light"/>
                <a:cs typeface="Muli-Light"/>
              </a:rPr>
              <a:t>you </a:t>
            </a:r>
            <a:r>
              <a:rPr sz="1000" spc="-5" dirty="0">
                <a:solidFill>
                  <a:srgbClr val="FFFFFF"/>
                </a:solidFill>
                <a:latin typeface="Muli-Light"/>
                <a:cs typeface="Muli-Light"/>
              </a:rPr>
              <a:t>will </a:t>
            </a:r>
            <a:r>
              <a:rPr sz="1000" dirty="0">
                <a:solidFill>
                  <a:srgbClr val="FFFFFF"/>
                </a:solidFill>
                <a:latin typeface="Muli-Light"/>
                <a:cs typeface="Muli-Light"/>
              </a:rPr>
              <a:t>need to </a:t>
            </a:r>
            <a:r>
              <a:rPr sz="1000" spc="-5" dirty="0">
                <a:solidFill>
                  <a:srgbClr val="FFFFFF"/>
                </a:solidFill>
                <a:latin typeface="Muli-Light"/>
                <a:cs typeface="Muli-Light"/>
              </a:rPr>
              <a:t>decide on </a:t>
            </a:r>
            <a:r>
              <a:rPr sz="1000" dirty="0">
                <a:solidFill>
                  <a:srgbClr val="FFFFFF"/>
                </a:solidFill>
                <a:latin typeface="Muli-Light"/>
                <a:cs typeface="Muli-Light"/>
              </a:rPr>
              <a:t>payment </a:t>
            </a:r>
            <a:r>
              <a:rPr sz="1000" spc="-5" dirty="0">
                <a:solidFill>
                  <a:srgbClr val="FFFFFF"/>
                </a:solidFill>
                <a:latin typeface="Muli-Light"/>
                <a:cs typeface="Muli-Light"/>
              </a:rPr>
              <a:t>means </a:t>
            </a:r>
            <a:r>
              <a:rPr sz="1000" dirty="0">
                <a:solidFill>
                  <a:srgbClr val="FFFFFF"/>
                </a:solidFill>
                <a:latin typeface="Muli-Light"/>
                <a:cs typeface="Muli-Light"/>
              </a:rPr>
              <a:t>and portal </a:t>
            </a:r>
            <a:r>
              <a:rPr sz="1000" spc="-5" dirty="0">
                <a:solidFill>
                  <a:srgbClr val="FFFFFF"/>
                </a:solidFill>
                <a:latin typeface="Muli-Light"/>
                <a:cs typeface="Muli-Light"/>
              </a:rPr>
              <a:t>configuration. GO1 will  </a:t>
            </a:r>
            <a:r>
              <a:rPr sz="1000" dirty="0">
                <a:solidFill>
                  <a:srgbClr val="FFFFFF"/>
                </a:solidFill>
                <a:latin typeface="Muli-Light"/>
                <a:cs typeface="Muli-Light"/>
              </a:rPr>
              <a:t>provide you </a:t>
            </a:r>
            <a:r>
              <a:rPr sz="1000" spc="-5" dirty="0">
                <a:solidFill>
                  <a:srgbClr val="FFFFFF"/>
                </a:solidFill>
                <a:latin typeface="Muli-Light"/>
                <a:cs typeface="Muli-Light"/>
              </a:rPr>
              <a:t>with </a:t>
            </a:r>
            <a:r>
              <a:rPr sz="1000" dirty="0">
                <a:solidFill>
                  <a:srgbClr val="FFFFFF"/>
                </a:solidFill>
                <a:latin typeface="Muli-Light"/>
                <a:cs typeface="Muli-Light"/>
              </a:rPr>
              <a:t>API </a:t>
            </a:r>
            <a:r>
              <a:rPr sz="1000" spc="-5" dirty="0">
                <a:solidFill>
                  <a:srgbClr val="FFFFFF"/>
                </a:solidFill>
                <a:latin typeface="Muli-Light"/>
                <a:cs typeface="Muli-Light"/>
              </a:rPr>
              <a:t>support documentation </a:t>
            </a:r>
            <a:r>
              <a:rPr sz="1000" dirty="0">
                <a:solidFill>
                  <a:srgbClr val="FFFFFF"/>
                </a:solidFill>
                <a:latin typeface="Muli-Light"/>
                <a:cs typeface="Muli-Light"/>
              </a:rPr>
              <a:t>and </a:t>
            </a:r>
            <a:r>
              <a:rPr sz="1000" spc="-5" dirty="0">
                <a:solidFill>
                  <a:srgbClr val="FFFFFF"/>
                </a:solidFill>
                <a:latin typeface="Muli-Light"/>
                <a:cs typeface="Muli-Light"/>
              </a:rPr>
              <a:t>developer </a:t>
            </a:r>
            <a:r>
              <a:rPr sz="1000" dirty="0">
                <a:solidFill>
                  <a:srgbClr val="FFFFFF"/>
                </a:solidFill>
                <a:latin typeface="Muli-Light"/>
                <a:cs typeface="Muli-Light"/>
              </a:rPr>
              <a:t>portal access. </a:t>
            </a:r>
            <a:r>
              <a:rPr sz="1000" spc="-5" dirty="0">
                <a:solidFill>
                  <a:srgbClr val="FFFFFF"/>
                </a:solidFill>
                <a:latin typeface="Muli-Light"/>
                <a:cs typeface="Muli-Light"/>
              </a:rPr>
              <a:t>The  GO1 Product Team will be hand </a:t>
            </a:r>
            <a:r>
              <a:rPr sz="1000" dirty="0">
                <a:solidFill>
                  <a:srgbClr val="FFFFFF"/>
                </a:solidFill>
                <a:latin typeface="Muli-Light"/>
                <a:cs typeface="Muli-Light"/>
              </a:rPr>
              <a:t>to answer any technical </a:t>
            </a:r>
            <a:r>
              <a:rPr sz="1000" spc="-5" dirty="0">
                <a:solidFill>
                  <a:srgbClr val="FFFFFF"/>
                </a:solidFill>
                <a:latin typeface="Muli-Light"/>
                <a:cs typeface="Muli-Light"/>
              </a:rPr>
              <a:t>integration questions  </a:t>
            </a:r>
            <a:r>
              <a:rPr sz="1000" dirty="0">
                <a:solidFill>
                  <a:srgbClr val="FFFFFF"/>
                </a:solidFill>
                <a:latin typeface="Muli-Light"/>
                <a:cs typeface="Muli-Light"/>
              </a:rPr>
              <a:t>you </a:t>
            </a:r>
            <a:r>
              <a:rPr sz="1000" spc="-5" dirty="0">
                <a:solidFill>
                  <a:srgbClr val="FFFFFF"/>
                </a:solidFill>
                <a:latin typeface="Muli-Light"/>
                <a:cs typeface="Muli-Light"/>
              </a:rPr>
              <a:t>may</a:t>
            </a:r>
            <a:r>
              <a:rPr sz="1000" spc="-15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uli-Light"/>
                <a:cs typeface="Muli-Light"/>
              </a:rPr>
              <a:t>have.</a:t>
            </a:r>
            <a:endParaRPr sz="1000" dirty="0">
              <a:latin typeface="Muli-Light"/>
              <a:cs typeface="Muli-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5900" y="4599485"/>
            <a:ext cx="2202815" cy="127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70"/>
              </a:lnSpc>
              <a:spcBef>
                <a:spcPts val="100"/>
              </a:spcBef>
            </a:pPr>
            <a:r>
              <a:rPr sz="2200" b="1" spc="-5" dirty="0">
                <a:solidFill>
                  <a:srgbClr val="33B9DB"/>
                </a:solidFill>
                <a:latin typeface="Muli-SemiBold"/>
                <a:cs typeface="Muli-SemiBold"/>
              </a:rPr>
              <a:t>Launch</a:t>
            </a:r>
            <a:endParaRPr sz="2200">
              <a:latin typeface="Muli-SemiBold"/>
              <a:cs typeface="Muli-SemiBold"/>
            </a:endParaRPr>
          </a:p>
          <a:p>
            <a:pPr marL="12700">
              <a:lnSpc>
                <a:spcPts val="2570"/>
              </a:lnSpc>
            </a:pPr>
            <a:r>
              <a:rPr sz="2200" b="1" dirty="0">
                <a:solidFill>
                  <a:srgbClr val="33B9DB"/>
                </a:solidFill>
                <a:latin typeface="Muli-SemiBold"/>
                <a:cs typeface="Muli-SemiBold"/>
              </a:rPr>
              <a:t>and</a:t>
            </a:r>
            <a:r>
              <a:rPr sz="2200" b="1" spc="-15" dirty="0">
                <a:solidFill>
                  <a:srgbClr val="33B9DB"/>
                </a:solidFill>
                <a:latin typeface="Muli-SemiBold"/>
                <a:cs typeface="Muli-SemiBold"/>
              </a:rPr>
              <a:t> </a:t>
            </a:r>
            <a:r>
              <a:rPr sz="2200" b="1" spc="-5" dirty="0">
                <a:solidFill>
                  <a:srgbClr val="33B9DB"/>
                </a:solidFill>
                <a:latin typeface="Muli-SemiBold"/>
                <a:cs typeface="Muli-SemiBold"/>
              </a:rPr>
              <a:t>operate</a:t>
            </a:r>
            <a:endParaRPr sz="2200">
              <a:latin typeface="Muli-SemiBold"/>
              <a:cs typeface="Muli-SemiBold"/>
            </a:endParaRPr>
          </a:p>
          <a:p>
            <a:pPr marL="12700" marR="5080">
              <a:lnSpc>
                <a:spcPct val="125000"/>
              </a:lnSpc>
              <a:spcBef>
                <a:spcPts val="229"/>
              </a:spcBef>
            </a:pPr>
            <a:r>
              <a:rPr sz="1000" dirty="0">
                <a:solidFill>
                  <a:srgbClr val="33B9DB"/>
                </a:solidFill>
                <a:latin typeface="Muli-Light"/>
                <a:cs typeface="Muli-Light"/>
              </a:rPr>
              <a:t>Work </a:t>
            </a:r>
            <a:r>
              <a:rPr sz="1000" spc="-5" dirty="0">
                <a:solidFill>
                  <a:srgbClr val="33B9DB"/>
                </a:solidFill>
                <a:latin typeface="Muli-Light"/>
                <a:cs typeface="Muli-Light"/>
              </a:rPr>
              <a:t>with GO1 </a:t>
            </a:r>
            <a:r>
              <a:rPr sz="1000" dirty="0">
                <a:solidFill>
                  <a:srgbClr val="33B9DB"/>
                </a:solidFill>
                <a:latin typeface="Muli-Light"/>
                <a:cs typeface="Muli-Light"/>
              </a:rPr>
              <a:t>to </a:t>
            </a:r>
            <a:r>
              <a:rPr sz="1000" spc="-5" dirty="0">
                <a:solidFill>
                  <a:srgbClr val="33B9DB"/>
                </a:solidFill>
                <a:latin typeface="Muli-Light"/>
                <a:cs typeface="Muli-Light"/>
              </a:rPr>
              <a:t>launch </a:t>
            </a:r>
            <a:r>
              <a:rPr sz="1000" dirty="0">
                <a:solidFill>
                  <a:srgbClr val="33B9DB"/>
                </a:solidFill>
                <a:latin typeface="Muli-Light"/>
                <a:cs typeface="Muli-Light"/>
              </a:rPr>
              <a:t>your  </a:t>
            </a:r>
            <a:r>
              <a:rPr sz="1000" spc="-5" dirty="0">
                <a:solidFill>
                  <a:srgbClr val="33B9DB"/>
                </a:solidFill>
                <a:latin typeface="Muli-Light"/>
                <a:cs typeface="Muli-Light"/>
              </a:rPr>
              <a:t>marketplace </a:t>
            </a:r>
            <a:r>
              <a:rPr sz="1000" dirty="0">
                <a:solidFill>
                  <a:srgbClr val="33B9DB"/>
                </a:solidFill>
                <a:latin typeface="Muli-Light"/>
                <a:cs typeface="Muli-Light"/>
              </a:rPr>
              <a:t>and </a:t>
            </a:r>
            <a:r>
              <a:rPr sz="1000" spc="-5" dirty="0">
                <a:solidFill>
                  <a:srgbClr val="33B9DB"/>
                </a:solidFill>
                <a:latin typeface="Muli-Light"/>
                <a:cs typeface="Muli-Light"/>
              </a:rPr>
              <a:t>leverage materials  </a:t>
            </a:r>
            <a:r>
              <a:rPr sz="1000" dirty="0">
                <a:solidFill>
                  <a:srgbClr val="33B9DB"/>
                </a:solidFill>
                <a:latin typeface="Muli-Light"/>
                <a:cs typeface="Muli-Light"/>
              </a:rPr>
              <a:t>to </a:t>
            </a:r>
            <a:r>
              <a:rPr sz="1000" spc="-5" dirty="0">
                <a:solidFill>
                  <a:srgbClr val="33B9DB"/>
                </a:solidFill>
                <a:latin typeface="Muli-Light"/>
                <a:cs typeface="Muli-Light"/>
              </a:rPr>
              <a:t>drive</a:t>
            </a:r>
            <a:r>
              <a:rPr sz="1000" spc="-15" dirty="0">
                <a:solidFill>
                  <a:srgbClr val="33B9DB"/>
                </a:solidFill>
                <a:latin typeface="Muli-Light"/>
                <a:cs typeface="Muli-Light"/>
              </a:rPr>
              <a:t> </a:t>
            </a:r>
            <a:r>
              <a:rPr sz="1000" dirty="0">
                <a:solidFill>
                  <a:srgbClr val="33B9DB"/>
                </a:solidFill>
                <a:latin typeface="Muli-Light"/>
                <a:cs typeface="Muli-Light"/>
              </a:rPr>
              <a:t>engagement</a:t>
            </a:r>
            <a:endParaRPr sz="1000">
              <a:latin typeface="Muli-Light"/>
              <a:cs typeface="Muli-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" y="0"/>
            <a:ext cx="12118847" cy="685799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727" y="202992"/>
            <a:ext cx="194310" cy="2023110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900" b="1" dirty="0">
                <a:solidFill>
                  <a:srgbClr val="CCCCC9"/>
                </a:solidFill>
                <a:latin typeface="Muli-SemiBold"/>
                <a:cs typeface="Muli-SemiBold"/>
              </a:rPr>
              <a:t>GO1 | </a:t>
            </a:r>
            <a:r>
              <a:rPr sz="900" dirty="0">
                <a:solidFill>
                  <a:srgbClr val="CCCCC9"/>
                </a:solidFill>
                <a:latin typeface="Muli-Light"/>
                <a:cs typeface="Muli-Light"/>
              </a:rPr>
              <a:t>Content Marketplace</a:t>
            </a:r>
            <a:r>
              <a:rPr sz="900" spc="-105" dirty="0">
                <a:solidFill>
                  <a:srgbClr val="CCCCC9"/>
                </a:solidFill>
                <a:latin typeface="Muli-Light"/>
                <a:cs typeface="Muli-Light"/>
              </a:rPr>
              <a:t> </a:t>
            </a:r>
            <a:r>
              <a:rPr sz="900" spc="-5" dirty="0">
                <a:solidFill>
                  <a:srgbClr val="CCCCC9"/>
                </a:solidFill>
                <a:latin typeface="Muli-Light"/>
                <a:cs typeface="Muli-Light"/>
              </a:rPr>
              <a:t>Partner</a:t>
            </a:r>
            <a:endParaRPr sz="900">
              <a:latin typeface="Muli-Light"/>
              <a:cs typeface="Muli-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1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1900" y="2780351"/>
            <a:ext cx="54705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FFFF"/>
                </a:solidFill>
                <a:latin typeface="Muli-SemiBold"/>
                <a:cs typeface="Muli-SemiBold"/>
              </a:rPr>
              <a:t>Ready </a:t>
            </a:r>
            <a:r>
              <a:rPr sz="4000" b="1" spc="-5" dirty="0">
                <a:solidFill>
                  <a:srgbClr val="FFFFFF"/>
                </a:solidFill>
                <a:latin typeface="Muli-SemiBold"/>
                <a:cs typeface="Muli-SemiBold"/>
              </a:rPr>
              <a:t>to </a:t>
            </a:r>
            <a:r>
              <a:rPr sz="4000" b="1" dirty="0">
                <a:solidFill>
                  <a:srgbClr val="FFFFFF"/>
                </a:solidFill>
                <a:latin typeface="Muli-SemiBold"/>
                <a:cs typeface="Muli-SemiBold"/>
              </a:rPr>
              <a:t>join </a:t>
            </a:r>
            <a:r>
              <a:rPr sz="4000" b="1" spc="-5" dirty="0">
                <a:solidFill>
                  <a:srgbClr val="FFFFFF"/>
                </a:solidFill>
                <a:latin typeface="Muli-SemiBold"/>
                <a:cs typeface="Muli-SemiBold"/>
              </a:rPr>
              <a:t>the</a:t>
            </a:r>
            <a:r>
              <a:rPr sz="4000" b="1" spc="-90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Muli-SemiBold"/>
                <a:cs typeface="Muli-SemiBold"/>
              </a:rPr>
              <a:t>GO1  Partner</a:t>
            </a:r>
            <a:r>
              <a:rPr sz="4000" b="1" spc="-20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Muli-SemiBold"/>
                <a:cs typeface="Muli-SemiBold"/>
              </a:rPr>
              <a:t>Program?</a:t>
            </a:r>
            <a:endParaRPr sz="4000">
              <a:latin typeface="Muli-SemiBold"/>
              <a:cs typeface="Muli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902" y="4224390"/>
            <a:ext cx="454850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uli-Light"/>
                <a:cs typeface="Muli-Light"/>
              </a:rPr>
              <a:t>Contact your </a:t>
            </a:r>
            <a:r>
              <a:rPr sz="2400" spc="-5" dirty="0">
                <a:solidFill>
                  <a:srgbClr val="FFFFFF"/>
                </a:solidFill>
                <a:latin typeface="Muli-Light"/>
                <a:cs typeface="Muli-Light"/>
              </a:rPr>
              <a:t>Partner</a:t>
            </a:r>
            <a:r>
              <a:rPr sz="2400" spc="-100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2400" dirty="0">
                <a:solidFill>
                  <a:srgbClr val="FFFFFF"/>
                </a:solidFill>
                <a:latin typeface="Muli-Light"/>
                <a:cs typeface="Muli-Light"/>
              </a:rPr>
              <a:t>Manager:</a:t>
            </a:r>
            <a:endParaRPr sz="2400" dirty="0">
              <a:latin typeface="Muli-Light"/>
              <a:cs typeface="Muli-Ligh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spc="-5" dirty="0">
                <a:solidFill>
                  <a:srgbClr val="FFFFFF"/>
                </a:solidFill>
                <a:latin typeface="Muli-SemiBold"/>
                <a:cs typeface="Muli-SemiBold"/>
              </a:rPr>
              <a:t>dfish@go1.com</a:t>
            </a:r>
            <a:endParaRPr sz="2400" dirty="0">
              <a:latin typeface="Muli-SemiBold"/>
              <a:cs typeface="Muli-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7727" y="202992"/>
            <a:ext cx="194310" cy="2023110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900" b="1" dirty="0">
                <a:solidFill>
                  <a:srgbClr val="CCCCC9"/>
                </a:solidFill>
                <a:latin typeface="Muli-SemiBold"/>
                <a:cs typeface="Muli-SemiBold"/>
              </a:rPr>
              <a:t>GO1 | </a:t>
            </a:r>
            <a:r>
              <a:rPr sz="900" dirty="0">
                <a:solidFill>
                  <a:srgbClr val="CCCCC9"/>
                </a:solidFill>
                <a:latin typeface="Muli-Light"/>
                <a:cs typeface="Muli-Light"/>
              </a:rPr>
              <a:t>Content Marketplace</a:t>
            </a:r>
            <a:r>
              <a:rPr sz="900" spc="-105" dirty="0">
                <a:solidFill>
                  <a:srgbClr val="CCCCC9"/>
                </a:solidFill>
                <a:latin typeface="Muli-Light"/>
                <a:cs typeface="Muli-Light"/>
              </a:rPr>
              <a:t> </a:t>
            </a:r>
            <a:r>
              <a:rPr sz="900" spc="-5" dirty="0">
                <a:solidFill>
                  <a:srgbClr val="CCCCC9"/>
                </a:solidFill>
                <a:latin typeface="Muli-Light"/>
                <a:cs typeface="Muli-Light"/>
              </a:rPr>
              <a:t>Partner</a:t>
            </a:r>
            <a:endParaRPr sz="900" dirty="0">
              <a:latin typeface="Muli-Light"/>
              <a:cs typeface="Muli-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7300" y="590501"/>
            <a:ext cx="4305300" cy="85851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3200"/>
              </a:lnSpc>
              <a:spcBef>
                <a:spcPts val="340"/>
              </a:spcBef>
            </a:pPr>
            <a:r>
              <a:rPr sz="2800" spc="-5" dirty="0">
                <a:solidFill>
                  <a:srgbClr val="344B5D"/>
                </a:solidFill>
                <a:latin typeface="Muli-Light"/>
                <a:cs typeface="Muli-Light"/>
              </a:rPr>
              <a:t>The </a:t>
            </a:r>
            <a:r>
              <a:rPr sz="2800" dirty="0">
                <a:solidFill>
                  <a:srgbClr val="344B5D"/>
                </a:solidFill>
                <a:latin typeface="Muli-Light"/>
                <a:cs typeface="Muli-Light"/>
              </a:rPr>
              <a:t>Content</a:t>
            </a:r>
            <a:r>
              <a:rPr sz="2800" spc="-95" dirty="0">
                <a:solidFill>
                  <a:srgbClr val="344B5D"/>
                </a:solidFill>
                <a:latin typeface="Muli-Light"/>
                <a:cs typeface="Muli-Light"/>
              </a:rPr>
              <a:t> </a:t>
            </a:r>
            <a:r>
              <a:rPr sz="2800" dirty="0">
                <a:solidFill>
                  <a:srgbClr val="344B5D"/>
                </a:solidFill>
                <a:latin typeface="Muli-Light"/>
                <a:cs typeface="Muli-Light"/>
              </a:rPr>
              <a:t>Marketplace  partner</a:t>
            </a:r>
            <a:r>
              <a:rPr sz="2800" spc="-10" dirty="0">
                <a:solidFill>
                  <a:srgbClr val="344B5D"/>
                </a:solidFill>
                <a:latin typeface="Muli-Light"/>
                <a:cs typeface="Muli-Light"/>
              </a:rPr>
              <a:t> </a:t>
            </a:r>
            <a:r>
              <a:rPr sz="2800" dirty="0">
                <a:solidFill>
                  <a:srgbClr val="344B5D"/>
                </a:solidFill>
                <a:latin typeface="Muli-Light"/>
                <a:cs typeface="Muli-Light"/>
              </a:rPr>
              <a:t>program</a:t>
            </a:r>
            <a:endParaRPr sz="2800">
              <a:latin typeface="Muli-Light"/>
              <a:cs typeface="Muli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6319" y="1596800"/>
            <a:ext cx="52470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344B5D"/>
                </a:solidFill>
                <a:latin typeface="Muli-Light"/>
                <a:cs typeface="Muli-Light"/>
              </a:rPr>
              <a:t>Give </a:t>
            </a:r>
            <a:r>
              <a:rPr sz="1500" dirty="0">
                <a:solidFill>
                  <a:srgbClr val="344B5D"/>
                </a:solidFill>
                <a:latin typeface="Muli-Light"/>
                <a:cs typeface="Muli-Light"/>
              </a:rPr>
              <a:t>your </a:t>
            </a:r>
            <a:r>
              <a:rPr sz="1500" spc="-5" dirty="0">
                <a:solidFill>
                  <a:srgbClr val="344B5D"/>
                </a:solidFill>
                <a:latin typeface="Muli-Light"/>
                <a:cs typeface="Muli-Light"/>
              </a:rPr>
              <a:t>users </a:t>
            </a:r>
            <a:r>
              <a:rPr sz="1500" dirty="0">
                <a:solidFill>
                  <a:srgbClr val="344B5D"/>
                </a:solidFill>
                <a:latin typeface="Muli-Light"/>
                <a:cs typeface="Muli-Light"/>
              </a:rPr>
              <a:t>access to the </a:t>
            </a:r>
            <a:r>
              <a:rPr sz="1500" spc="-5" dirty="0">
                <a:solidFill>
                  <a:srgbClr val="344B5D"/>
                </a:solidFill>
                <a:latin typeface="Muli-Light"/>
                <a:cs typeface="Muli-Light"/>
              </a:rPr>
              <a:t>world’s largest</a:t>
            </a:r>
            <a:r>
              <a:rPr sz="1500" spc="-85" dirty="0">
                <a:solidFill>
                  <a:srgbClr val="344B5D"/>
                </a:solidFill>
                <a:latin typeface="Muli-Light"/>
                <a:cs typeface="Muli-Light"/>
              </a:rPr>
              <a:t> </a:t>
            </a:r>
            <a:r>
              <a:rPr sz="1500" spc="-5" dirty="0">
                <a:solidFill>
                  <a:srgbClr val="344B5D"/>
                </a:solidFill>
                <a:latin typeface="Muli-Light"/>
                <a:cs typeface="Muli-Light"/>
              </a:rPr>
              <a:t>marketplace.</a:t>
            </a:r>
            <a:endParaRPr sz="1500">
              <a:latin typeface="Muli-Light"/>
              <a:cs typeface="Muli-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46034" y="5529925"/>
            <a:ext cx="2973705" cy="765175"/>
          </a:xfrm>
          <a:custGeom>
            <a:avLst/>
            <a:gdLst/>
            <a:ahLst/>
            <a:cxnLst/>
            <a:rect l="l" t="t" r="r" b="b"/>
            <a:pathLst>
              <a:path w="2973704" h="765175">
                <a:moveTo>
                  <a:pt x="2937179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729005"/>
                </a:lnTo>
                <a:lnTo>
                  <a:pt x="562" y="749813"/>
                </a:lnTo>
                <a:lnTo>
                  <a:pt x="4500" y="760498"/>
                </a:lnTo>
                <a:lnTo>
                  <a:pt x="15189" y="764434"/>
                </a:lnTo>
                <a:lnTo>
                  <a:pt x="36004" y="764997"/>
                </a:lnTo>
                <a:lnTo>
                  <a:pt x="2937179" y="764997"/>
                </a:lnTo>
                <a:lnTo>
                  <a:pt x="2957987" y="764434"/>
                </a:lnTo>
                <a:lnTo>
                  <a:pt x="2968672" y="760498"/>
                </a:lnTo>
                <a:lnTo>
                  <a:pt x="2972609" y="749813"/>
                </a:lnTo>
                <a:lnTo>
                  <a:pt x="2973171" y="729005"/>
                </a:lnTo>
                <a:lnTo>
                  <a:pt x="2973171" y="36004"/>
                </a:lnTo>
                <a:lnTo>
                  <a:pt x="2972609" y="15189"/>
                </a:lnTo>
                <a:lnTo>
                  <a:pt x="2968672" y="4500"/>
                </a:lnTo>
                <a:lnTo>
                  <a:pt x="2957987" y="562"/>
                </a:lnTo>
                <a:lnTo>
                  <a:pt x="2937179" y="0"/>
                </a:lnTo>
                <a:close/>
              </a:path>
            </a:pathLst>
          </a:custGeom>
          <a:solidFill>
            <a:srgbClr val="33B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65102" y="5627387"/>
            <a:ext cx="224218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8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Muli-SemiBold"/>
                <a:cs typeface="Muli-SemiBold"/>
              </a:rPr>
              <a:t>Become a </a:t>
            </a:r>
            <a:r>
              <a:rPr sz="1300" b="1" spc="-5" dirty="0">
                <a:solidFill>
                  <a:srgbClr val="FFFFFF"/>
                </a:solidFill>
                <a:latin typeface="Muli-SemiBold"/>
                <a:cs typeface="Muli-SemiBold"/>
              </a:rPr>
              <a:t>GO1 Content  </a:t>
            </a:r>
            <a:r>
              <a:rPr sz="1300" b="1" dirty="0">
                <a:solidFill>
                  <a:srgbClr val="FFFFFF"/>
                </a:solidFill>
                <a:latin typeface="Muli-SemiBold"/>
                <a:cs typeface="Muli-SemiBold"/>
              </a:rPr>
              <a:t>Marketplace </a:t>
            </a:r>
            <a:r>
              <a:rPr sz="1300" b="1" spc="-5" dirty="0">
                <a:solidFill>
                  <a:srgbClr val="FFFFFF"/>
                </a:solidFill>
                <a:latin typeface="Muli-SemiBold"/>
                <a:cs typeface="Muli-SemiBold"/>
              </a:rPr>
              <a:t>Partner</a:t>
            </a:r>
            <a:r>
              <a:rPr sz="1300" b="1" spc="-95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Muli-SemiBold"/>
                <a:cs typeface="Muli-SemiBold"/>
              </a:rPr>
              <a:t>today!</a:t>
            </a:r>
            <a:endParaRPr sz="1300">
              <a:latin typeface="Muli-SemiBold"/>
              <a:cs typeface="Muli-Semi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74838" y="5668027"/>
            <a:ext cx="199821" cy="190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46041" y="2542409"/>
            <a:ext cx="223831" cy="223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46041" y="3209209"/>
            <a:ext cx="223831" cy="223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46041" y="3876009"/>
            <a:ext cx="223831" cy="223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33339" y="2016084"/>
            <a:ext cx="2963545" cy="264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Muli-SemiBold"/>
                <a:cs typeface="Muli-SemiBold"/>
              </a:rPr>
              <a:t>GO1 helps to...</a:t>
            </a:r>
            <a:endParaRPr sz="1500" dirty="0">
              <a:latin typeface="Muli-SemiBold"/>
              <a:cs typeface="Muli-Semi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444500" algn="just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Provide </a:t>
            </a:r>
            <a:r>
              <a:rPr sz="1500" dirty="0">
                <a:solidFill>
                  <a:srgbClr val="FFFFFF"/>
                </a:solidFill>
                <a:latin typeface="Muli-Light"/>
                <a:cs typeface="Muli-Light"/>
              </a:rPr>
              <a:t>your </a:t>
            </a: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users</a:t>
            </a:r>
            <a:r>
              <a:rPr sz="1500" spc="-35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with</a:t>
            </a:r>
            <a:endParaRPr sz="1500" dirty="0">
              <a:latin typeface="Muli-Light"/>
              <a:cs typeface="Muli-Light"/>
            </a:endParaRPr>
          </a:p>
          <a:p>
            <a:pPr marL="444500" algn="just">
              <a:lnSpc>
                <a:spcPct val="100000"/>
              </a:lnSpc>
              <a:spcBef>
                <a:spcPts val="400"/>
              </a:spcBef>
            </a:pP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certified or </a:t>
            </a:r>
            <a:r>
              <a:rPr sz="1500" dirty="0">
                <a:solidFill>
                  <a:srgbClr val="FFFFFF"/>
                </a:solidFill>
                <a:latin typeface="Muli-Light"/>
                <a:cs typeface="Muli-Light"/>
              </a:rPr>
              <a:t>accredited</a:t>
            </a:r>
            <a:r>
              <a:rPr sz="1500" spc="-65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skills.</a:t>
            </a:r>
            <a:endParaRPr sz="1500" dirty="0">
              <a:latin typeface="Muli-Light"/>
              <a:cs typeface="Muli-Light"/>
            </a:endParaRPr>
          </a:p>
          <a:p>
            <a:pPr marL="444500" algn="just">
              <a:lnSpc>
                <a:spcPct val="100000"/>
              </a:lnSpc>
              <a:spcBef>
                <a:spcPts val="1250"/>
              </a:spcBef>
            </a:pPr>
            <a:r>
              <a:rPr sz="1500" dirty="0">
                <a:solidFill>
                  <a:srgbClr val="FFFFFF"/>
                </a:solidFill>
                <a:latin typeface="Muli-Light"/>
                <a:cs typeface="Muli-Light"/>
              </a:rPr>
              <a:t>Manage </a:t>
            </a: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re-certification</a:t>
            </a:r>
            <a:r>
              <a:rPr sz="1500" spc="-30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of</a:t>
            </a:r>
            <a:endParaRPr sz="1500" dirty="0">
              <a:latin typeface="Muli-Light"/>
              <a:cs typeface="Muli-Light"/>
            </a:endParaRPr>
          </a:p>
          <a:p>
            <a:pPr marL="444500" algn="just">
              <a:lnSpc>
                <a:spcPct val="100000"/>
              </a:lnSpc>
              <a:spcBef>
                <a:spcPts val="400"/>
              </a:spcBef>
            </a:pPr>
            <a:r>
              <a:rPr sz="1500" dirty="0">
                <a:solidFill>
                  <a:srgbClr val="FFFFFF"/>
                </a:solidFill>
                <a:latin typeface="Muli-Light"/>
                <a:cs typeface="Muli-Light"/>
              </a:rPr>
              <a:t>your </a:t>
            </a: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community</a:t>
            </a:r>
            <a:r>
              <a:rPr sz="1500" spc="-30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base.</a:t>
            </a:r>
            <a:endParaRPr sz="1500" dirty="0">
              <a:latin typeface="Muli-Light"/>
              <a:cs typeface="Muli-Light"/>
            </a:endParaRPr>
          </a:p>
          <a:p>
            <a:pPr marL="444500" marR="190500" algn="just">
              <a:lnSpc>
                <a:spcPct val="122200"/>
              </a:lnSpc>
              <a:spcBef>
                <a:spcPts val="850"/>
              </a:spcBef>
            </a:pP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Provide value-add </a:t>
            </a:r>
            <a:r>
              <a:rPr sz="1500" dirty="0">
                <a:solidFill>
                  <a:srgbClr val="FFFFFF"/>
                </a:solidFill>
                <a:latin typeface="Muli-Light"/>
                <a:cs typeface="Muli-Light"/>
              </a:rPr>
              <a:t>to your  job </a:t>
            </a: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seekers or</a:t>
            </a:r>
            <a:r>
              <a:rPr sz="1500" spc="-90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community  members.</a:t>
            </a:r>
            <a:endParaRPr sz="1500" dirty="0">
              <a:latin typeface="Muli-Light"/>
              <a:cs typeface="Muli-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46498" y="6368300"/>
            <a:ext cx="234950" cy="2244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310"/>
              </a:spcBef>
            </a:pPr>
            <a:fld id="{81D60167-4931-47E6-BA6A-407CBD079E47}" type="slidenum">
              <a:rPr dirty="0"/>
              <a:pPr marL="25400" algn="ctr">
                <a:lnSpc>
                  <a:spcPct val="100000"/>
                </a:lnSpc>
                <a:spcBef>
                  <a:spcPts val="310"/>
                </a:spcBef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7727" y="202992"/>
            <a:ext cx="194310" cy="2023110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900" b="1" dirty="0">
                <a:solidFill>
                  <a:srgbClr val="CCCCC9"/>
                </a:solidFill>
                <a:latin typeface="Muli-SemiBold"/>
                <a:cs typeface="Muli-SemiBold"/>
              </a:rPr>
              <a:t>GO1 | </a:t>
            </a:r>
            <a:r>
              <a:rPr sz="900" dirty="0">
                <a:solidFill>
                  <a:srgbClr val="CCCCC9"/>
                </a:solidFill>
                <a:latin typeface="Muli-Light"/>
                <a:cs typeface="Muli-Light"/>
              </a:rPr>
              <a:t>Content Marketplace</a:t>
            </a:r>
            <a:r>
              <a:rPr sz="900" spc="-105" dirty="0">
                <a:solidFill>
                  <a:srgbClr val="CCCCC9"/>
                </a:solidFill>
                <a:latin typeface="Muli-Light"/>
                <a:cs typeface="Muli-Light"/>
              </a:rPr>
              <a:t> </a:t>
            </a:r>
            <a:r>
              <a:rPr sz="900" spc="-5" dirty="0">
                <a:solidFill>
                  <a:srgbClr val="CCCCC9"/>
                </a:solidFill>
                <a:latin typeface="Muli-Light"/>
                <a:cs typeface="Muli-Light"/>
              </a:rPr>
              <a:t>Partner</a:t>
            </a:r>
            <a:endParaRPr sz="900" dirty="0">
              <a:latin typeface="Muli-Light"/>
              <a:cs typeface="Muli-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3299" y="1224481"/>
            <a:ext cx="17843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Muli-Light"/>
                <a:cs typeface="Muli-Light"/>
              </a:rPr>
              <a:t>Are </a:t>
            </a:r>
            <a:r>
              <a:rPr sz="2600" dirty="0">
                <a:solidFill>
                  <a:srgbClr val="FFFFFF"/>
                </a:solidFill>
                <a:latin typeface="Muli-Light"/>
                <a:cs typeface="Muli-Light"/>
              </a:rPr>
              <a:t>you</a:t>
            </a:r>
            <a:r>
              <a:rPr sz="2600" spc="-95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2600" dirty="0">
                <a:solidFill>
                  <a:srgbClr val="FFFFFF"/>
                </a:solidFill>
                <a:latin typeface="Muli-Light"/>
                <a:cs typeface="Muli-Light"/>
              </a:rPr>
              <a:t>a…</a:t>
            </a:r>
            <a:endParaRPr sz="2600">
              <a:latin typeface="Muli-Light"/>
              <a:cs typeface="Muli-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5996" y="1995487"/>
            <a:ext cx="222173" cy="222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5996" y="2469687"/>
            <a:ext cx="222173" cy="2221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5996" y="2943886"/>
            <a:ext cx="222173" cy="2221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27299" y="1957301"/>
            <a:ext cx="3448685" cy="1240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10" dirty="0">
                <a:solidFill>
                  <a:srgbClr val="FFFFFF"/>
                </a:solidFill>
                <a:latin typeface="Muli-Light"/>
                <a:cs typeface="Muli-Light"/>
              </a:rPr>
              <a:t>Member community </a:t>
            </a:r>
            <a:r>
              <a:rPr sz="1750" spc="5" dirty="0">
                <a:solidFill>
                  <a:srgbClr val="FFFFFF"/>
                </a:solidFill>
                <a:latin typeface="Muli-Light"/>
                <a:cs typeface="Muli-Light"/>
              </a:rPr>
              <a:t>of</a:t>
            </a:r>
            <a:r>
              <a:rPr sz="1750" spc="20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1750" spc="15" dirty="0">
                <a:solidFill>
                  <a:srgbClr val="FFFFFF"/>
                </a:solidFill>
                <a:latin typeface="Muli-Light"/>
                <a:cs typeface="Muli-Light"/>
              </a:rPr>
              <a:t>experts?</a:t>
            </a:r>
            <a:endParaRPr sz="1750">
              <a:latin typeface="Muli-Light"/>
              <a:cs typeface="Muli-Light"/>
            </a:endParaRPr>
          </a:p>
          <a:p>
            <a:pPr marL="12700" marR="182245">
              <a:lnSpc>
                <a:spcPct val="177800"/>
              </a:lnSpc>
            </a:pPr>
            <a:r>
              <a:rPr sz="1750" spc="10" dirty="0">
                <a:solidFill>
                  <a:srgbClr val="FFFFFF"/>
                </a:solidFill>
                <a:latin typeface="Muli-Light"/>
                <a:cs typeface="Muli-Light"/>
              </a:rPr>
              <a:t>Regulatory Governance </a:t>
            </a:r>
            <a:r>
              <a:rPr sz="1750" spc="15" dirty="0">
                <a:solidFill>
                  <a:srgbClr val="FFFFFF"/>
                </a:solidFill>
                <a:latin typeface="Muli-Light"/>
                <a:cs typeface="Muli-Light"/>
              </a:rPr>
              <a:t>body?  </a:t>
            </a:r>
            <a:r>
              <a:rPr sz="1750" spc="10" dirty="0">
                <a:solidFill>
                  <a:srgbClr val="FFFFFF"/>
                </a:solidFill>
                <a:latin typeface="Muli-Light"/>
                <a:cs typeface="Muli-Light"/>
              </a:rPr>
              <a:t>Candidate Job</a:t>
            </a:r>
            <a:r>
              <a:rPr sz="1750" spc="45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1750" spc="15" dirty="0">
                <a:solidFill>
                  <a:srgbClr val="FFFFFF"/>
                </a:solidFill>
                <a:latin typeface="Muli-Light"/>
                <a:cs typeface="Muli-Light"/>
              </a:rPr>
              <a:t>board?</a:t>
            </a:r>
            <a:endParaRPr sz="1750">
              <a:latin typeface="Muli-Light"/>
              <a:cs typeface="Muli-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25735" y="1930500"/>
            <a:ext cx="6240780" cy="1978660"/>
          </a:xfrm>
          <a:custGeom>
            <a:avLst/>
            <a:gdLst/>
            <a:ahLst/>
            <a:cxnLst/>
            <a:rect l="l" t="t" r="r" b="b"/>
            <a:pathLst>
              <a:path w="6240780" h="1978660">
                <a:moveTo>
                  <a:pt x="6204610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942503"/>
                </a:lnTo>
                <a:lnTo>
                  <a:pt x="562" y="1963310"/>
                </a:lnTo>
                <a:lnTo>
                  <a:pt x="4500" y="1973995"/>
                </a:lnTo>
                <a:lnTo>
                  <a:pt x="15189" y="1977932"/>
                </a:lnTo>
                <a:lnTo>
                  <a:pt x="36004" y="1978494"/>
                </a:lnTo>
                <a:lnTo>
                  <a:pt x="6204610" y="1978494"/>
                </a:lnTo>
                <a:lnTo>
                  <a:pt x="6225418" y="1977932"/>
                </a:lnTo>
                <a:lnTo>
                  <a:pt x="6236103" y="1973995"/>
                </a:lnTo>
                <a:lnTo>
                  <a:pt x="6240039" y="1963310"/>
                </a:lnTo>
                <a:lnTo>
                  <a:pt x="6240602" y="1942503"/>
                </a:lnTo>
                <a:lnTo>
                  <a:pt x="6240602" y="36004"/>
                </a:lnTo>
                <a:lnTo>
                  <a:pt x="6240039" y="15189"/>
                </a:lnTo>
                <a:lnTo>
                  <a:pt x="6236103" y="4500"/>
                </a:lnTo>
                <a:lnTo>
                  <a:pt x="6225418" y="562"/>
                </a:lnTo>
                <a:lnTo>
                  <a:pt x="6204610" y="0"/>
                </a:lnTo>
                <a:close/>
              </a:path>
            </a:pathLst>
          </a:custGeom>
          <a:solidFill>
            <a:srgbClr val="33B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25735" y="4017699"/>
            <a:ext cx="3062605" cy="2084705"/>
          </a:xfrm>
          <a:custGeom>
            <a:avLst/>
            <a:gdLst/>
            <a:ahLst/>
            <a:cxnLst/>
            <a:rect l="l" t="t" r="r" b="b"/>
            <a:pathLst>
              <a:path w="3062604" h="2084704">
                <a:moveTo>
                  <a:pt x="3026346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2048306"/>
                </a:lnTo>
                <a:lnTo>
                  <a:pt x="562" y="2069114"/>
                </a:lnTo>
                <a:lnTo>
                  <a:pt x="4500" y="2079799"/>
                </a:lnTo>
                <a:lnTo>
                  <a:pt x="15189" y="2083736"/>
                </a:lnTo>
                <a:lnTo>
                  <a:pt x="36004" y="2084298"/>
                </a:lnTo>
                <a:lnTo>
                  <a:pt x="3026346" y="2084298"/>
                </a:lnTo>
                <a:lnTo>
                  <a:pt x="3047154" y="2083736"/>
                </a:lnTo>
                <a:lnTo>
                  <a:pt x="3057839" y="2079799"/>
                </a:lnTo>
                <a:lnTo>
                  <a:pt x="3061775" y="2069114"/>
                </a:lnTo>
                <a:lnTo>
                  <a:pt x="3062338" y="2048306"/>
                </a:lnTo>
                <a:lnTo>
                  <a:pt x="3062338" y="36004"/>
                </a:lnTo>
                <a:lnTo>
                  <a:pt x="3061775" y="15189"/>
                </a:lnTo>
                <a:lnTo>
                  <a:pt x="3057839" y="4500"/>
                </a:lnTo>
                <a:lnTo>
                  <a:pt x="3047154" y="562"/>
                </a:lnTo>
                <a:lnTo>
                  <a:pt x="3026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3994" y="4017699"/>
            <a:ext cx="3062605" cy="2084705"/>
          </a:xfrm>
          <a:custGeom>
            <a:avLst/>
            <a:gdLst/>
            <a:ahLst/>
            <a:cxnLst/>
            <a:rect l="l" t="t" r="r" b="b"/>
            <a:pathLst>
              <a:path w="3062604" h="2084704">
                <a:moveTo>
                  <a:pt x="3026346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2048306"/>
                </a:lnTo>
                <a:lnTo>
                  <a:pt x="562" y="2069114"/>
                </a:lnTo>
                <a:lnTo>
                  <a:pt x="4500" y="2079799"/>
                </a:lnTo>
                <a:lnTo>
                  <a:pt x="15189" y="2083736"/>
                </a:lnTo>
                <a:lnTo>
                  <a:pt x="36004" y="2084298"/>
                </a:lnTo>
                <a:lnTo>
                  <a:pt x="3026346" y="2084298"/>
                </a:lnTo>
                <a:lnTo>
                  <a:pt x="3047161" y="2083736"/>
                </a:lnTo>
                <a:lnTo>
                  <a:pt x="3057850" y="2079799"/>
                </a:lnTo>
                <a:lnTo>
                  <a:pt x="3061788" y="2069114"/>
                </a:lnTo>
                <a:lnTo>
                  <a:pt x="3062351" y="2048306"/>
                </a:lnTo>
                <a:lnTo>
                  <a:pt x="3062351" y="36004"/>
                </a:lnTo>
                <a:lnTo>
                  <a:pt x="3061788" y="15189"/>
                </a:lnTo>
                <a:lnTo>
                  <a:pt x="3057850" y="4500"/>
                </a:lnTo>
                <a:lnTo>
                  <a:pt x="3047161" y="562"/>
                </a:lnTo>
                <a:lnTo>
                  <a:pt x="3026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955564" y="2184358"/>
            <a:ext cx="2341880" cy="14224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Provided </a:t>
            </a:r>
            <a:r>
              <a:rPr sz="1500" dirty="0">
                <a:solidFill>
                  <a:srgbClr val="FFFFFF"/>
                </a:solidFill>
                <a:latin typeface="Muli-Light"/>
                <a:cs typeface="Muli-Light"/>
              </a:rPr>
              <a:t>their job</a:t>
            </a:r>
            <a:r>
              <a:rPr sz="1500" spc="-85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seekers</a:t>
            </a:r>
            <a:endParaRPr sz="1500" dirty="0">
              <a:latin typeface="Muli-Light"/>
              <a:cs typeface="Muli-Light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with </a:t>
            </a:r>
            <a:r>
              <a:rPr sz="1500" dirty="0">
                <a:solidFill>
                  <a:srgbClr val="FFFFFF"/>
                </a:solidFill>
                <a:latin typeface="Muli-Light"/>
                <a:cs typeface="Muli-Light"/>
              </a:rPr>
              <a:t>the</a:t>
            </a:r>
            <a:r>
              <a:rPr sz="1500" spc="-15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certificates</a:t>
            </a:r>
            <a:endParaRPr sz="1500" dirty="0">
              <a:latin typeface="Muli-Light"/>
              <a:cs typeface="Muli-Light"/>
            </a:endParaRPr>
          </a:p>
          <a:p>
            <a:pPr marL="12700" marR="50800">
              <a:lnSpc>
                <a:spcPct val="122200"/>
              </a:lnSpc>
            </a:pPr>
            <a:r>
              <a:rPr sz="1500" dirty="0">
                <a:solidFill>
                  <a:srgbClr val="FFFFFF"/>
                </a:solidFill>
                <a:latin typeface="Muli-Light"/>
                <a:cs typeface="Muli-Light"/>
              </a:rPr>
              <a:t>and </a:t>
            </a: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cards </a:t>
            </a:r>
            <a:r>
              <a:rPr sz="1500" dirty="0">
                <a:solidFill>
                  <a:srgbClr val="FFFFFF"/>
                </a:solidFill>
                <a:latin typeface="Muli-Light"/>
                <a:cs typeface="Muli-Light"/>
              </a:rPr>
              <a:t>needed </a:t>
            </a: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be  </a:t>
            </a:r>
            <a:r>
              <a:rPr sz="1500" dirty="0">
                <a:solidFill>
                  <a:srgbClr val="FFFFFF"/>
                </a:solidFill>
                <a:latin typeface="Muli-Light"/>
                <a:cs typeface="Muli-Light"/>
              </a:rPr>
              <a:t>eligible for placements</a:t>
            </a:r>
            <a:r>
              <a:rPr sz="1500" spc="-100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Muli-Light"/>
                <a:cs typeface="Muli-Light"/>
              </a:rPr>
              <a:t>in  construction.</a:t>
            </a:r>
            <a:endParaRPr sz="1500" dirty="0">
              <a:latin typeface="Muli-Light"/>
              <a:cs typeface="Muli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05354" y="5114974"/>
            <a:ext cx="2459355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29600"/>
              </a:lnSpc>
              <a:spcBef>
                <a:spcPts val="100"/>
              </a:spcBef>
            </a:pPr>
            <a:r>
              <a:rPr sz="900" dirty="0">
                <a:solidFill>
                  <a:srgbClr val="6D6E71"/>
                </a:solidFill>
                <a:latin typeface="Muli-Light"/>
                <a:cs typeface="Muli-Light"/>
              </a:rPr>
              <a:t>JT Academy provide training to their  </a:t>
            </a:r>
            <a:r>
              <a:rPr sz="900" spc="-5" dirty="0">
                <a:solidFill>
                  <a:srgbClr val="6D6E71"/>
                </a:solidFill>
                <a:latin typeface="Muli-Light"/>
                <a:cs typeface="Muli-Light"/>
              </a:rPr>
              <a:t>community members </a:t>
            </a:r>
            <a:r>
              <a:rPr sz="900" dirty="0">
                <a:solidFill>
                  <a:srgbClr val="6D6E71"/>
                </a:solidFill>
                <a:latin typeface="Muli-Light"/>
                <a:cs typeface="Muli-Light"/>
              </a:rPr>
              <a:t>entering the</a:t>
            </a:r>
            <a:r>
              <a:rPr sz="900" spc="-85" dirty="0">
                <a:solidFill>
                  <a:srgbClr val="6D6E71"/>
                </a:solidFill>
                <a:latin typeface="Muli-Light"/>
                <a:cs typeface="Muli-Ligh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Muli-Light"/>
                <a:cs typeface="Muli-Light"/>
              </a:rPr>
              <a:t>workplace  </a:t>
            </a:r>
            <a:r>
              <a:rPr sz="900" dirty="0">
                <a:solidFill>
                  <a:srgbClr val="6D6E71"/>
                </a:solidFill>
                <a:latin typeface="Muli-Light"/>
                <a:cs typeface="Muli-Light"/>
              </a:rPr>
              <a:t>for the </a:t>
            </a:r>
            <a:r>
              <a:rPr sz="900" spc="-5" dirty="0">
                <a:solidFill>
                  <a:srgbClr val="6D6E71"/>
                </a:solidFill>
                <a:latin typeface="Muli-Light"/>
                <a:cs typeface="Muli-Light"/>
              </a:rPr>
              <a:t>first </a:t>
            </a:r>
            <a:r>
              <a:rPr sz="900" dirty="0">
                <a:solidFill>
                  <a:srgbClr val="6D6E71"/>
                </a:solidFill>
                <a:latin typeface="Muli-Light"/>
                <a:cs typeface="Muli-Light"/>
              </a:rPr>
              <a:t>time</a:t>
            </a:r>
            <a:r>
              <a:rPr lang="en-AU" sz="900" dirty="0">
                <a:solidFill>
                  <a:srgbClr val="6D6E71"/>
                </a:solidFill>
                <a:latin typeface="Muli-Light"/>
                <a:cs typeface="Muli-Light"/>
              </a:rPr>
              <a:t>. It has </a:t>
            </a:r>
            <a:r>
              <a:rPr sz="900" dirty="0">
                <a:solidFill>
                  <a:srgbClr val="6D6E71"/>
                </a:solidFill>
                <a:latin typeface="Muli-Light"/>
                <a:cs typeface="Muli-Ligh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Muli-Light"/>
                <a:cs typeface="Muli-Light"/>
              </a:rPr>
              <a:t>better </a:t>
            </a:r>
            <a:r>
              <a:rPr sz="900" dirty="0">
                <a:solidFill>
                  <a:srgbClr val="6D6E71"/>
                </a:solidFill>
                <a:latin typeface="Muli-Light"/>
                <a:cs typeface="Muli-Light"/>
              </a:rPr>
              <a:t>prepare</a:t>
            </a:r>
            <a:r>
              <a:rPr lang="en-AU" sz="900" dirty="0">
                <a:solidFill>
                  <a:srgbClr val="6D6E71"/>
                </a:solidFill>
                <a:latin typeface="Muli-Light"/>
                <a:cs typeface="Muli-Light"/>
              </a:rPr>
              <a:t>f</a:t>
            </a:r>
            <a:r>
              <a:rPr sz="900" dirty="0">
                <a:solidFill>
                  <a:srgbClr val="6D6E71"/>
                </a:solidFill>
                <a:latin typeface="Muli-Light"/>
                <a:cs typeface="Muli-Light"/>
              </a:rPr>
              <a:t> them </a:t>
            </a:r>
            <a:r>
              <a:rPr sz="900" spc="-5" dirty="0">
                <a:solidFill>
                  <a:srgbClr val="6D6E71"/>
                </a:solidFill>
                <a:latin typeface="Muli-Light"/>
                <a:cs typeface="Muli-Light"/>
              </a:rPr>
              <a:t>by  increasing </a:t>
            </a:r>
            <a:r>
              <a:rPr sz="900" dirty="0">
                <a:solidFill>
                  <a:srgbClr val="6D6E71"/>
                </a:solidFill>
                <a:latin typeface="Muli-Light"/>
                <a:cs typeface="Muli-Light"/>
              </a:rPr>
              <a:t>their </a:t>
            </a:r>
            <a:r>
              <a:rPr sz="900" spc="-5" dirty="0">
                <a:solidFill>
                  <a:srgbClr val="6D6E71"/>
                </a:solidFill>
                <a:latin typeface="Muli-Light"/>
                <a:cs typeface="Muli-Light"/>
              </a:rPr>
              <a:t>skills </a:t>
            </a:r>
            <a:r>
              <a:rPr sz="900" dirty="0">
                <a:solidFill>
                  <a:srgbClr val="6D6E71"/>
                </a:solidFill>
                <a:latin typeface="Muli-Light"/>
                <a:cs typeface="Muli-Light"/>
              </a:rPr>
              <a:t>and</a:t>
            </a:r>
            <a:r>
              <a:rPr sz="900" spc="-30" dirty="0">
                <a:solidFill>
                  <a:srgbClr val="6D6E71"/>
                </a:solidFill>
                <a:latin typeface="Muli-Light"/>
                <a:cs typeface="Muli-Ligh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Muli-Light"/>
                <a:cs typeface="Muli-Light"/>
              </a:rPr>
              <a:t>confidence.</a:t>
            </a:r>
            <a:endParaRPr sz="900" dirty="0">
              <a:latin typeface="Muli-Light"/>
              <a:cs typeface="Muli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06161" y="5114974"/>
            <a:ext cx="2099945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930">
              <a:lnSpc>
                <a:spcPct val="129600"/>
              </a:lnSpc>
              <a:spcBef>
                <a:spcPts val="100"/>
              </a:spcBef>
            </a:pPr>
            <a:r>
              <a:rPr sz="900" dirty="0">
                <a:solidFill>
                  <a:srgbClr val="6D6E71"/>
                </a:solidFill>
                <a:latin typeface="Muli-Light"/>
                <a:cs typeface="Muli-Light"/>
              </a:rPr>
              <a:t>Workana provided their </a:t>
            </a:r>
            <a:r>
              <a:rPr sz="900" spc="-5" dirty="0">
                <a:solidFill>
                  <a:srgbClr val="6D6E71"/>
                </a:solidFill>
                <a:latin typeface="Muli-Light"/>
                <a:cs typeface="Muli-Light"/>
              </a:rPr>
              <a:t>community  of </a:t>
            </a:r>
            <a:r>
              <a:rPr sz="900" dirty="0">
                <a:solidFill>
                  <a:srgbClr val="6D6E71"/>
                </a:solidFill>
                <a:latin typeface="Muli-Light"/>
                <a:cs typeface="Muli-Light"/>
              </a:rPr>
              <a:t>freelancers </a:t>
            </a:r>
            <a:r>
              <a:rPr sz="900" spc="-5" dirty="0">
                <a:solidFill>
                  <a:srgbClr val="6D6E71"/>
                </a:solidFill>
                <a:latin typeface="Muli-Light"/>
                <a:cs typeface="Muli-Light"/>
              </a:rPr>
              <a:t>with certified courses </a:t>
            </a:r>
            <a:r>
              <a:rPr sz="900" dirty="0">
                <a:solidFill>
                  <a:srgbClr val="6D6E71"/>
                </a:solidFill>
                <a:latin typeface="Muli-Light"/>
                <a:cs typeface="Muli-Light"/>
              </a:rPr>
              <a:t>to  </a:t>
            </a:r>
            <a:r>
              <a:rPr sz="900" spc="-5" dirty="0">
                <a:solidFill>
                  <a:srgbClr val="6D6E71"/>
                </a:solidFill>
                <a:latin typeface="Muli-Light"/>
                <a:cs typeface="Muli-Light"/>
              </a:rPr>
              <a:t>help increase </a:t>
            </a:r>
            <a:r>
              <a:rPr sz="900" dirty="0">
                <a:solidFill>
                  <a:srgbClr val="6D6E71"/>
                </a:solidFill>
                <a:latin typeface="Muli-Light"/>
                <a:cs typeface="Muli-Light"/>
              </a:rPr>
              <a:t>their </a:t>
            </a:r>
            <a:r>
              <a:rPr sz="900" spc="-5" dirty="0">
                <a:solidFill>
                  <a:srgbClr val="6D6E71"/>
                </a:solidFill>
                <a:latin typeface="Muli-Light"/>
                <a:cs typeface="Muli-Light"/>
              </a:rPr>
              <a:t>chances of</a:t>
            </a:r>
            <a:r>
              <a:rPr sz="900" spc="-80" dirty="0">
                <a:solidFill>
                  <a:srgbClr val="6D6E71"/>
                </a:solidFill>
                <a:latin typeface="Muli-Light"/>
                <a:cs typeface="Muli-Ligh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Muli-Light"/>
                <a:cs typeface="Muli-Light"/>
              </a:rPr>
              <a:t>winning</a:t>
            </a:r>
            <a:endParaRPr sz="900" dirty="0">
              <a:latin typeface="Muli-Light"/>
              <a:cs typeface="Muli-Light"/>
            </a:endParaRPr>
          </a:p>
          <a:p>
            <a:pPr marL="428625">
              <a:lnSpc>
                <a:spcPct val="100000"/>
              </a:lnSpc>
              <a:spcBef>
                <a:spcPts val="320"/>
              </a:spcBef>
            </a:pPr>
            <a:r>
              <a:rPr sz="900" spc="-5" dirty="0">
                <a:solidFill>
                  <a:srgbClr val="6D6E71"/>
                </a:solidFill>
                <a:latin typeface="Muli-Light"/>
                <a:cs typeface="Muli-Light"/>
              </a:rPr>
              <a:t>contracts </a:t>
            </a:r>
            <a:r>
              <a:rPr sz="900" dirty="0">
                <a:solidFill>
                  <a:srgbClr val="6D6E71"/>
                </a:solidFill>
                <a:latin typeface="Muli-Light"/>
                <a:cs typeface="Muli-Light"/>
              </a:rPr>
              <a:t>and</a:t>
            </a:r>
            <a:r>
              <a:rPr sz="900" spc="-15" dirty="0">
                <a:solidFill>
                  <a:srgbClr val="6D6E71"/>
                </a:solidFill>
                <a:latin typeface="Muli-Light"/>
                <a:cs typeface="Muli-Light"/>
              </a:rPr>
              <a:t> </a:t>
            </a:r>
            <a:r>
              <a:rPr sz="900" dirty="0">
                <a:solidFill>
                  <a:srgbClr val="6D6E71"/>
                </a:solidFill>
                <a:latin typeface="Muli-Light"/>
                <a:cs typeface="Muli-Light"/>
              </a:rPr>
              <a:t>projects.</a:t>
            </a:r>
            <a:endParaRPr sz="900" dirty="0">
              <a:latin typeface="Muli-Light"/>
              <a:cs typeface="Muli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3299" y="3841258"/>
            <a:ext cx="3225165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Muli-SemiBold"/>
                <a:cs typeface="Muli-SemiBold"/>
              </a:rPr>
              <a:t>Find out </a:t>
            </a:r>
            <a:r>
              <a:rPr sz="1500" b="1" dirty="0">
                <a:solidFill>
                  <a:srgbClr val="FFFFFF"/>
                </a:solidFill>
                <a:latin typeface="Muli-SemiBold"/>
                <a:cs typeface="Muli-SemiBold"/>
              </a:rPr>
              <a:t>why </a:t>
            </a:r>
            <a:r>
              <a:rPr sz="1500" b="1" spc="-5" dirty="0">
                <a:solidFill>
                  <a:srgbClr val="FFFFFF"/>
                </a:solidFill>
                <a:latin typeface="Muli-SemiBold"/>
                <a:cs typeface="Muli-SemiBold"/>
              </a:rPr>
              <a:t>organisations </a:t>
            </a:r>
            <a:r>
              <a:rPr sz="1500" b="1" dirty="0">
                <a:solidFill>
                  <a:srgbClr val="FFFFFF"/>
                </a:solidFill>
                <a:latin typeface="Muli-SemiBold"/>
                <a:cs typeface="Muli-SemiBold"/>
              </a:rPr>
              <a:t>like  </a:t>
            </a:r>
            <a:r>
              <a:rPr sz="1500" b="1" spc="-5" dirty="0">
                <a:solidFill>
                  <a:srgbClr val="FFFFFF"/>
                </a:solidFill>
                <a:latin typeface="Muli-SemiBold"/>
                <a:cs typeface="Muli-SemiBold"/>
              </a:rPr>
              <a:t>yours have become GO1’s Content  </a:t>
            </a:r>
            <a:r>
              <a:rPr sz="1500" b="1" dirty="0">
                <a:solidFill>
                  <a:srgbClr val="FFFFFF"/>
                </a:solidFill>
                <a:latin typeface="Muli-SemiBold"/>
                <a:cs typeface="Muli-SemiBold"/>
              </a:rPr>
              <a:t>Marketplace</a:t>
            </a:r>
            <a:r>
              <a:rPr sz="1500" b="1" spc="-5" dirty="0">
                <a:solidFill>
                  <a:srgbClr val="FFFFFF"/>
                </a:solidFill>
                <a:latin typeface="Muli-SemiBold"/>
                <a:cs typeface="Muli-SemiBold"/>
              </a:rPr>
              <a:t> Partners...</a:t>
            </a:r>
            <a:endParaRPr sz="1500">
              <a:latin typeface="Muli-SemiBold"/>
              <a:cs typeface="Muli-Semi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15386" y="4194759"/>
            <a:ext cx="839571" cy="786257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11150" y="4587887"/>
            <a:ext cx="1491521" cy="239369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41586" y="2138752"/>
            <a:ext cx="0" cy="1562100"/>
          </a:xfrm>
          <a:custGeom>
            <a:avLst/>
            <a:gdLst/>
            <a:ahLst/>
            <a:cxnLst/>
            <a:rect l="l" t="t" r="r" b="b"/>
            <a:pathLst>
              <a:path h="1562100">
                <a:moveTo>
                  <a:pt x="0" y="0"/>
                </a:moveTo>
                <a:lnTo>
                  <a:pt x="0" y="156199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34281" y="2455303"/>
            <a:ext cx="2928398" cy="928896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5999" y="3490399"/>
            <a:ext cx="3829685" cy="0"/>
          </a:xfrm>
          <a:custGeom>
            <a:avLst/>
            <a:gdLst/>
            <a:ahLst/>
            <a:cxnLst/>
            <a:rect l="l" t="t" r="r" b="b"/>
            <a:pathLst>
              <a:path w="3829685">
                <a:moveTo>
                  <a:pt x="0" y="0"/>
                </a:moveTo>
                <a:lnTo>
                  <a:pt x="3829202" y="0"/>
                </a:lnTo>
              </a:path>
            </a:pathLst>
          </a:custGeom>
          <a:ln w="3175">
            <a:solidFill>
              <a:srgbClr val="33B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146498" y="6368300"/>
            <a:ext cx="234950" cy="2244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310"/>
              </a:spcBef>
            </a:pPr>
            <a:fld id="{81D60167-4931-47E6-BA6A-407CBD079E47}" type="slidenum">
              <a:rPr dirty="0"/>
              <a:pPr marL="25400" algn="ctr">
                <a:lnSpc>
                  <a:spcPct val="100000"/>
                </a:lnSpc>
                <a:spcBef>
                  <a:spcPts val="310"/>
                </a:spcBef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6AC67D2-A6ED-9544-B6F8-636B35179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object 5">
            <a:extLst>
              <a:ext uri="{FF2B5EF4-FFF2-40B4-BE49-F238E27FC236}">
                <a16:creationId xmlns:a16="http://schemas.microsoft.com/office/drawing/2014/main" id="{AE83E0A8-0905-FD4D-849A-D0D0C93E54A5}"/>
              </a:ext>
            </a:extLst>
          </p:cNvPr>
          <p:cNvSpPr txBox="1"/>
          <p:nvPr/>
        </p:nvSpPr>
        <p:spPr>
          <a:xfrm>
            <a:off x="8567900" y="820600"/>
            <a:ext cx="3023870" cy="102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Muli-SemiBold"/>
                <a:cs typeface="Muli-SemiBold"/>
              </a:rPr>
              <a:t>GO1 Learning Platform</a:t>
            </a:r>
            <a:endParaRPr sz="1400">
              <a:latin typeface="Muli-SemiBold"/>
              <a:cs typeface="Muli-SemiBold"/>
            </a:endParaRPr>
          </a:p>
          <a:p>
            <a:pPr marL="12700" marR="5080">
              <a:lnSpc>
                <a:spcPct val="129600"/>
              </a:lnSpc>
              <a:spcBef>
                <a:spcPts val="615"/>
              </a:spcBef>
            </a:pP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GO1 </a:t>
            </a:r>
            <a:r>
              <a:rPr sz="900" spc="-15" dirty="0">
                <a:solidFill>
                  <a:srgbClr val="FFFFFF"/>
                </a:solidFill>
                <a:latin typeface="Muli"/>
                <a:cs typeface="Muli"/>
              </a:rPr>
              <a:t>offers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a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Cloud based online training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platform,  with LMS capability including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the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ability for users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to  build their own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courses.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Accessible 24/7 on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any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mobile  or tablet</a:t>
            </a:r>
            <a:r>
              <a:rPr sz="900" spc="-1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device.</a:t>
            </a:r>
            <a:endParaRPr sz="900">
              <a:latin typeface="Muli"/>
              <a:cs typeface="Muli"/>
            </a:endParaRPr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47C93C4B-4B8A-2149-A843-8FFEDB9C2679}"/>
              </a:ext>
            </a:extLst>
          </p:cNvPr>
          <p:cNvSpPr txBox="1"/>
          <p:nvPr/>
        </p:nvSpPr>
        <p:spPr>
          <a:xfrm>
            <a:off x="8567900" y="2946239"/>
            <a:ext cx="2925445" cy="102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Muli-SemiBold"/>
                <a:cs typeface="Muli-SemiBold"/>
              </a:rPr>
              <a:t>GO1 Content</a:t>
            </a:r>
            <a:r>
              <a:rPr sz="1400" b="1" spc="-15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uli-SemiBold"/>
                <a:cs typeface="Muli-SemiBold"/>
              </a:rPr>
              <a:t>Marketplace</a:t>
            </a:r>
            <a:endParaRPr sz="1400">
              <a:latin typeface="Muli-SemiBold"/>
              <a:cs typeface="Muli-SemiBold"/>
            </a:endParaRPr>
          </a:p>
          <a:p>
            <a:pPr marL="12700" marR="5080">
              <a:lnSpc>
                <a:spcPct val="129600"/>
              </a:lnSpc>
              <a:spcBef>
                <a:spcPts val="615"/>
              </a:spcBef>
            </a:pP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The marketplace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contains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more than 400,000 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learning items.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Ranging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from free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to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pay-per-use  courses covering compliance, soft skills and</a:t>
            </a:r>
            <a:r>
              <a:rPr sz="900" spc="-10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personal 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development</a:t>
            </a:r>
            <a:r>
              <a:rPr sz="900" spc="-1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content.</a:t>
            </a:r>
            <a:endParaRPr sz="900">
              <a:latin typeface="Muli"/>
              <a:cs typeface="Muli"/>
            </a:endParaRPr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id="{F09E180B-3B15-DA40-BEB4-7EE815B703BA}"/>
              </a:ext>
            </a:extLst>
          </p:cNvPr>
          <p:cNvSpPr txBox="1"/>
          <p:nvPr/>
        </p:nvSpPr>
        <p:spPr>
          <a:xfrm>
            <a:off x="8567900" y="5168012"/>
            <a:ext cx="287591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Muli-SemiBold"/>
                <a:cs typeface="Muli-SemiBold"/>
              </a:rPr>
              <a:t>GO1 Premium</a:t>
            </a:r>
            <a:r>
              <a:rPr sz="1400" b="1" spc="-10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Muli-SemiBold"/>
                <a:cs typeface="Muli-SemiBold"/>
              </a:rPr>
              <a:t>Library</a:t>
            </a:r>
            <a:endParaRPr sz="1400">
              <a:latin typeface="Muli-SemiBold"/>
              <a:cs typeface="Muli-SemiBold"/>
            </a:endParaRPr>
          </a:p>
          <a:p>
            <a:pPr marL="12700" marR="5080">
              <a:lnSpc>
                <a:spcPct val="129600"/>
              </a:lnSpc>
              <a:spcBef>
                <a:spcPts val="615"/>
              </a:spcBef>
            </a:pP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GO1 </a:t>
            </a:r>
            <a:r>
              <a:rPr sz="900" spc="-15" dirty="0">
                <a:solidFill>
                  <a:srgbClr val="FFFFFF"/>
                </a:solidFill>
                <a:latin typeface="Muli"/>
                <a:cs typeface="Muli"/>
              </a:rPr>
              <a:t>offers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a premium library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made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up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of the most 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in-demand courses available from GO1’s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network</a:t>
            </a:r>
            <a:r>
              <a:rPr sz="900" spc="-10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of 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global content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creators.</a:t>
            </a:r>
            <a:endParaRPr sz="900">
              <a:latin typeface="Muli"/>
              <a:cs typeface="Muli"/>
            </a:endParaRPr>
          </a:p>
        </p:txBody>
      </p:sp>
      <p:sp>
        <p:nvSpPr>
          <p:cNvPr id="45" name="object 8">
            <a:extLst>
              <a:ext uri="{FF2B5EF4-FFF2-40B4-BE49-F238E27FC236}">
                <a16:creationId xmlns:a16="http://schemas.microsoft.com/office/drawing/2014/main" id="{7861AA6F-F0F9-1943-A4DF-DDE43F5A44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3299" y="906340"/>
            <a:ext cx="2944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344B5D"/>
                </a:solidFill>
                <a:latin typeface="Muli-Light"/>
                <a:cs typeface="Muli-Light"/>
              </a:rPr>
              <a:t>Partner with</a:t>
            </a:r>
            <a:r>
              <a:rPr sz="2800" spc="-90" dirty="0">
                <a:solidFill>
                  <a:srgbClr val="344B5D"/>
                </a:solidFill>
                <a:latin typeface="Muli-Light"/>
                <a:cs typeface="Muli-Light"/>
              </a:rPr>
              <a:t> </a:t>
            </a:r>
            <a:r>
              <a:rPr sz="2800" spc="-5" dirty="0">
                <a:solidFill>
                  <a:srgbClr val="344B5D"/>
                </a:solidFill>
                <a:latin typeface="Muli-Light"/>
                <a:cs typeface="Muli-Light"/>
              </a:rPr>
              <a:t>GO1</a:t>
            </a:r>
            <a:endParaRPr sz="2800">
              <a:latin typeface="Muli-Light"/>
              <a:cs typeface="Muli-Light"/>
            </a:endParaRPr>
          </a:p>
        </p:txBody>
      </p:sp>
      <p:sp>
        <p:nvSpPr>
          <p:cNvPr id="46" name="object 9">
            <a:extLst>
              <a:ext uri="{FF2B5EF4-FFF2-40B4-BE49-F238E27FC236}">
                <a16:creationId xmlns:a16="http://schemas.microsoft.com/office/drawing/2014/main" id="{379A8E48-6327-614E-979A-D56BE450307E}"/>
              </a:ext>
            </a:extLst>
          </p:cNvPr>
          <p:cNvSpPr txBox="1"/>
          <p:nvPr/>
        </p:nvSpPr>
        <p:spPr>
          <a:xfrm>
            <a:off x="1103299" y="1501213"/>
            <a:ext cx="5477510" cy="584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500" dirty="0">
                <a:solidFill>
                  <a:srgbClr val="344B5D"/>
                </a:solidFill>
                <a:latin typeface="Muli-Light"/>
                <a:cs typeface="Muli-Light"/>
              </a:rPr>
              <a:t>With the </a:t>
            </a:r>
            <a:r>
              <a:rPr sz="1500" spc="-5" dirty="0">
                <a:solidFill>
                  <a:srgbClr val="344B5D"/>
                </a:solidFill>
                <a:latin typeface="Muli-Light"/>
                <a:cs typeface="Muli-Light"/>
              </a:rPr>
              <a:t>world’s largest </a:t>
            </a:r>
            <a:r>
              <a:rPr sz="1500" dirty="0">
                <a:solidFill>
                  <a:srgbClr val="344B5D"/>
                </a:solidFill>
                <a:latin typeface="Muli-Light"/>
                <a:cs typeface="Muli-Light"/>
              </a:rPr>
              <a:t>network </a:t>
            </a:r>
            <a:r>
              <a:rPr sz="1500" spc="-5" dirty="0">
                <a:solidFill>
                  <a:srgbClr val="344B5D"/>
                </a:solidFill>
                <a:latin typeface="Muli-Light"/>
                <a:cs typeface="Muli-Light"/>
              </a:rPr>
              <a:t>of online </a:t>
            </a:r>
            <a:r>
              <a:rPr sz="1500" dirty="0">
                <a:solidFill>
                  <a:srgbClr val="344B5D"/>
                </a:solidFill>
                <a:latin typeface="Muli-Light"/>
                <a:cs typeface="Muli-Light"/>
              </a:rPr>
              <a:t>training</a:t>
            </a:r>
            <a:r>
              <a:rPr sz="1500" spc="-85" dirty="0">
                <a:solidFill>
                  <a:srgbClr val="344B5D"/>
                </a:solidFill>
                <a:latin typeface="Muli-Light"/>
                <a:cs typeface="Muli-Light"/>
              </a:rPr>
              <a:t> </a:t>
            </a:r>
            <a:r>
              <a:rPr sz="1500" dirty="0">
                <a:solidFill>
                  <a:srgbClr val="344B5D"/>
                </a:solidFill>
                <a:latin typeface="Muli-Light"/>
                <a:cs typeface="Muli-Light"/>
              </a:rPr>
              <a:t>providers,</a:t>
            </a:r>
            <a:endParaRPr sz="1500">
              <a:latin typeface="Muli-Light"/>
              <a:cs typeface="Muli-Light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500" spc="-5" dirty="0">
                <a:solidFill>
                  <a:srgbClr val="344B5D"/>
                </a:solidFill>
                <a:latin typeface="Muli-Light"/>
                <a:cs typeface="Muli-Light"/>
              </a:rPr>
              <a:t>GO1 simplifies </a:t>
            </a:r>
            <a:r>
              <a:rPr sz="1500" dirty="0">
                <a:solidFill>
                  <a:srgbClr val="344B5D"/>
                </a:solidFill>
                <a:latin typeface="Muli-Light"/>
                <a:cs typeface="Muli-Light"/>
              </a:rPr>
              <a:t>your </a:t>
            </a:r>
            <a:r>
              <a:rPr sz="1500" spc="-5" dirty="0">
                <a:solidFill>
                  <a:srgbClr val="344B5D"/>
                </a:solidFill>
                <a:latin typeface="Muli-Light"/>
                <a:cs typeface="Muli-Light"/>
              </a:rPr>
              <a:t>corporate</a:t>
            </a:r>
            <a:r>
              <a:rPr sz="1500" spc="-20" dirty="0">
                <a:solidFill>
                  <a:srgbClr val="344B5D"/>
                </a:solidFill>
                <a:latin typeface="Muli-Light"/>
                <a:cs typeface="Muli-Light"/>
              </a:rPr>
              <a:t> </a:t>
            </a:r>
            <a:r>
              <a:rPr sz="1500" dirty="0">
                <a:solidFill>
                  <a:srgbClr val="344B5D"/>
                </a:solidFill>
                <a:latin typeface="Muli-Light"/>
                <a:cs typeface="Muli-Light"/>
              </a:rPr>
              <a:t>training.</a:t>
            </a:r>
            <a:endParaRPr sz="1500">
              <a:latin typeface="Muli-Light"/>
              <a:cs typeface="Muli-Light"/>
            </a:endParaRPr>
          </a:p>
        </p:txBody>
      </p:sp>
      <p:graphicFrame>
        <p:nvGraphicFramePr>
          <p:cNvPr id="47" name="object 10">
            <a:extLst>
              <a:ext uri="{FF2B5EF4-FFF2-40B4-BE49-F238E27FC236}">
                <a16:creationId xmlns:a16="http://schemas.microsoft.com/office/drawing/2014/main" id="{F4F502C2-3FD6-A54C-8CA7-D12A1FD91CA3}"/>
              </a:ext>
            </a:extLst>
          </p:cNvPr>
          <p:cNvGraphicFramePr>
            <a:graphicFrameLocks noGrp="1"/>
          </p:cNvGraphicFramePr>
          <p:nvPr/>
        </p:nvGraphicFramePr>
        <p:xfrm>
          <a:off x="1108690" y="2927336"/>
          <a:ext cx="5400674" cy="23551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C7C8CA"/>
                      </a:solidFill>
                      <a:prstDash val="solid"/>
                    </a:lnR>
                    <a:lnB w="3175">
                      <a:solidFill>
                        <a:srgbClr val="C7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C7C8CA"/>
                      </a:solidFill>
                      <a:prstDash val="solid"/>
                    </a:lnL>
                    <a:lnR w="3175">
                      <a:solidFill>
                        <a:srgbClr val="C7C8CA"/>
                      </a:solidFill>
                      <a:prstDash val="solid"/>
                    </a:lnR>
                    <a:lnB w="3175">
                      <a:solidFill>
                        <a:srgbClr val="C7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C7C8CA"/>
                      </a:solidFill>
                      <a:prstDash val="solid"/>
                    </a:lnL>
                    <a:lnR w="3175">
                      <a:solidFill>
                        <a:srgbClr val="C7C8CA"/>
                      </a:solidFill>
                      <a:prstDash val="solid"/>
                    </a:lnR>
                    <a:lnB w="3175">
                      <a:solidFill>
                        <a:srgbClr val="C7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C7C8CA"/>
                      </a:solidFill>
                      <a:prstDash val="solid"/>
                    </a:lnL>
                    <a:lnB w="3175">
                      <a:solidFill>
                        <a:srgbClr val="C7C8C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C7C8CA"/>
                      </a:solidFill>
                      <a:prstDash val="solid"/>
                    </a:lnR>
                    <a:lnT w="3175">
                      <a:solidFill>
                        <a:srgbClr val="C7C8CA"/>
                      </a:solidFill>
                      <a:prstDash val="solid"/>
                    </a:lnT>
                    <a:lnB w="3175">
                      <a:solidFill>
                        <a:srgbClr val="C7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C7C8CA"/>
                      </a:solidFill>
                      <a:prstDash val="solid"/>
                    </a:lnL>
                    <a:lnR w="3175">
                      <a:solidFill>
                        <a:srgbClr val="C7C8CA"/>
                      </a:solidFill>
                      <a:prstDash val="solid"/>
                    </a:lnR>
                    <a:lnT w="3175">
                      <a:solidFill>
                        <a:srgbClr val="C7C8CA"/>
                      </a:solidFill>
                      <a:prstDash val="solid"/>
                    </a:lnT>
                    <a:lnB w="3175">
                      <a:solidFill>
                        <a:srgbClr val="C7C8C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C7C8CA"/>
                      </a:solidFill>
                      <a:prstDash val="solid"/>
                    </a:lnL>
                    <a:lnR w="3175">
                      <a:solidFill>
                        <a:srgbClr val="C7C8CA"/>
                      </a:solidFill>
                      <a:prstDash val="solid"/>
                    </a:lnR>
                    <a:lnT w="3175">
                      <a:solidFill>
                        <a:srgbClr val="C7C8CA"/>
                      </a:solidFill>
                      <a:prstDash val="solid"/>
                    </a:lnT>
                    <a:lnB w="3175">
                      <a:solidFill>
                        <a:srgbClr val="C7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C7C8CA"/>
                      </a:solidFill>
                      <a:prstDash val="solid"/>
                    </a:lnL>
                    <a:lnT w="3175">
                      <a:solidFill>
                        <a:srgbClr val="C7C8CA"/>
                      </a:solidFill>
                      <a:prstDash val="solid"/>
                    </a:lnT>
                    <a:lnB w="3175">
                      <a:solidFill>
                        <a:srgbClr val="C7C8C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C7C8CA"/>
                      </a:solidFill>
                      <a:prstDash val="solid"/>
                    </a:lnR>
                    <a:lnT w="3175">
                      <a:solidFill>
                        <a:srgbClr val="C7C8C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C7C8CA"/>
                      </a:solidFill>
                      <a:prstDash val="solid"/>
                    </a:lnL>
                    <a:lnR w="3175">
                      <a:solidFill>
                        <a:srgbClr val="C7C8CA"/>
                      </a:solidFill>
                      <a:prstDash val="solid"/>
                    </a:lnR>
                    <a:lnT w="3175">
                      <a:solidFill>
                        <a:srgbClr val="C7C8C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C7C8CA"/>
                      </a:solidFill>
                      <a:prstDash val="solid"/>
                    </a:lnL>
                    <a:lnR w="3175">
                      <a:solidFill>
                        <a:srgbClr val="C7C8CA"/>
                      </a:solidFill>
                      <a:prstDash val="solid"/>
                    </a:lnR>
                    <a:lnT w="3175">
                      <a:solidFill>
                        <a:srgbClr val="C7C8C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C7C8CA"/>
                      </a:solidFill>
                      <a:prstDash val="solid"/>
                    </a:lnL>
                    <a:lnR w="3175">
                      <a:solidFill>
                        <a:srgbClr val="C7C8CA"/>
                      </a:solidFill>
                      <a:prstDash val="solid"/>
                    </a:lnR>
                    <a:lnT w="3175">
                      <a:solidFill>
                        <a:srgbClr val="C7C8C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C7C8CA"/>
                      </a:solidFill>
                      <a:prstDash val="solid"/>
                    </a:lnL>
                    <a:lnT w="3175">
                      <a:solidFill>
                        <a:srgbClr val="C7C8C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object 11">
            <a:extLst>
              <a:ext uri="{FF2B5EF4-FFF2-40B4-BE49-F238E27FC236}">
                <a16:creationId xmlns:a16="http://schemas.microsoft.com/office/drawing/2014/main" id="{618ADBEF-017E-BD48-9919-B84987ABABA5}"/>
              </a:ext>
            </a:extLst>
          </p:cNvPr>
          <p:cNvSpPr/>
          <p:nvPr/>
        </p:nvSpPr>
        <p:spPr>
          <a:xfrm>
            <a:off x="4770492" y="3330683"/>
            <a:ext cx="74295" cy="86995"/>
          </a:xfrm>
          <a:custGeom>
            <a:avLst/>
            <a:gdLst/>
            <a:ahLst/>
            <a:cxnLst/>
            <a:rect l="l" t="t" r="r" b="b"/>
            <a:pathLst>
              <a:path w="74295" h="86995">
                <a:moveTo>
                  <a:pt x="11201" y="2159"/>
                </a:moveTo>
                <a:lnTo>
                  <a:pt x="0" y="2159"/>
                </a:lnTo>
                <a:lnTo>
                  <a:pt x="0" y="86588"/>
                </a:lnTo>
                <a:lnTo>
                  <a:pt x="10769" y="86588"/>
                </a:lnTo>
                <a:lnTo>
                  <a:pt x="10769" y="44373"/>
                </a:lnTo>
                <a:lnTo>
                  <a:pt x="11633" y="37045"/>
                </a:lnTo>
                <a:lnTo>
                  <a:pt x="12496" y="32740"/>
                </a:lnTo>
                <a:lnTo>
                  <a:pt x="14211" y="26708"/>
                </a:lnTo>
                <a:lnTo>
                  <a:pt x="17665" y="21107"/>
                </a:lnTo>
                <a:lnTo>
                  <a:pt x="22316" y="17233"/>
                </a:lnTo>
                <a:lnTo>
                  <a:pt x="11201" y="17233"/>
                </a:lnTo>
                <a:lnTo>
                  <a:pt x="11201" y="2159"/>
                </a:lnTo>
                <a:close/>
              </a:path>
              <a:path w="74295" h="86995">
                <a:moveTo>
                  <a:pt x="66937" y="10337"/>
                </a:moveTo>
                <a:lnTo>
                  <a:pt x="46520" y="10337"/>
                </a:lnTo>
                <a:lnTo>
                  <a:pt x="51257" y="11633"/>
                </a:lnTo>
                <a:lnTo>
                  <a:pt x="54711" y="14655"/>
                </a:lnTo>
                <a:lnTo>
                  <a:pt x="58153" y="17233"/>
                </a:lnTo>
                <a:lnTo>
                  <a:pt x="60744" y="21539"/>
                </a:lnTo>
                <a:lnTo>
                  <a:pt x="62026" y="27139"/>
                </a:lnTo>
                <a:lnTo>
                  <a:pt x="62890" y="30162"/>
                </a:lnTo>
                <a:lnTo>
                  <a:pt x="63213" y="34987"/>
                </a:lnTo>
                <a:lnTo>
                  <a:pt x="63322" y="86588"/>
                </a:lnTo>
                <a:lnTo>
                  <a:pt x="74091" y="86588"/>
                </a:lnTo>
                <a:lnTo>
                  <a:pt x="74091" y="43078"/>
                </a:lnTo>
                <a:lnTo>
                  <a:pt x="73855" y="34987"/>
                </a:lnTo>
                <a:lnTo>
                  <a:pt x="73175" y="28109"/>
                </a:lnTo>
                <a:lnTo>
                  <a:pt x="72093" y="22363"/>
                </a:lnTo>
                <a:lnTo>
                  <a:pt x="70650" y="17665"/>
                </a:lnTo>
                <a:lnTo>
                  <a:pt x="68491" y="12065"/>
                </a:lnTo>
                <a:lnTo>
                  <a:pt x="66937" y="10337"/>
                </a:lnTo>
                <a:close/>
              </a:path>
              <a:path w="74295" h="86995">
                <a:moveTo>
                  <a:pt x="49542" y="0"/>
                </a:moveTo>
                <a:lnTo>
                  <a:pt x="37045" y="0"/>
                </a:lnTo>
                <a:lnTo>
                  <a:pt x="31013" y="1295"/>
                </a:lnTo>
                <a:lnTo>
                  <a:pt x="25844" y="4318"/>
                </a:lnTo>
                <a:lnTo>
                  <a:pt x="20243" y="7327"/>
                </a:lnTo>
                <a:lnTo>
                  <a:pt x="15506" y="11633"/>
                </a:lnTo>
                <a:lnTo>
                  <a:pt x="11201" y="17233"/>
                </a:lnTo>
                <a:lnTo>
                  <a:pt x="22316" y="17233"/>
                </a:lnTo>
                <a:lnTo>
                  <a:pt x="28003" y="12496"/>
                </a:lnTo>
                <a:lnTo>
                  <a:pt x="34035" y="10337"/>
                </a:lnTo>
                <a:lnTo>
                  <a:pt x="66937" y="10337"/>
                </a:lnTo>
                <a:lnTo>
                  <a:pt x="64617" y="7759"/>
                </a:lnTo>
                <a:lnTo>
                  <a:pt x="55143" y="1727"/>
                </a:lnTo>
                <a:lnTo>
                  <a:pt x="49542" y="0"/>
                </a:lnTo>
                <a:close/>
              </a:path>
            </a:pathLst>
          </a:custGeom>
          <a:solidFill>
            <a:srgbClr val="87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2">
            <a:extLst>
              <a:ext uri="{FF2B5EF4-FFF2-40B4-BE49-F238E27FC236}">
                <a16:creationId xmlns:a16="http://schemas.microsoft.com/office/drawing/2014/main" id="{A69F2C7B-4A45-D741-82DD-8B0B0B33B36E}"/>
              </a:ext>
            </a:extLst>
          </p:cNvPr>
          <p:cNvSpPr/>
          <p:nvPr/>
        </p:nvSpPr>
        <p:spPr>
          <a:xfrm>
            <a:off x="4860095" y="3331118"/>
            <a:ext cx="51435" cy="88900"/>
          </a:xfrm>
          <a:custGeom>
            <a:avLst/>
            <a:gdLst/>
            <a:ahLst/>
            <a:cxnLst/>
            <a:rect l="l" t="t" r="r" b="b"/>
            <a:pathLst>
              <a:path w="51435" h="88900">
                <a:moveTo>
                  <a:pt x="6883" y="68922"/>
                </a:moveTo>
                <a:lnTo>
                  <a:pt x="0" y="76669"/>
                </a:lnTo>
                <a:lnTo>
                  <a:pt x="3009" y="80124"/>
                </a:lnTo>
                <a:lnTo>
                  <a:pt x="6883" y="83134"/>
                </a:lnTo>
                <a:lnTo>
                  <a:pt x="15506" y="87439"/>
                </a:lnTo>
                <a:lnTo>
                  <a:pt x="20243" y="88303"/>
                </a:lnTo>
                <a:lnTo>
                  <a:pt x="32308" y="88303"/>
                </a:lnTo>
                <a:lnTo>
                  <a:pt x="38328" y="85725"/>
                </a:lnTo>
                <a:lnTo>
                  <a:pt x="45666" y="78397"/>
                </a:lnTo>
                <a:lnTo>
                  <a:pt x="18516" y="78397"/>
                </a:lnTo>
                <a:lnTo>
                  <a:pt x="12484" y="75387"/>
                </a:lnTo>
                <a:lnTo>
                  <a:pt x="6883" y="68922"/>
                </a:lnTo>
                <a:close/>
              </a:path>
              <a:path w="51435" h="88900">
                <a:moveTo>
                  <a:pt x="27127" y="0"/>
                </a:moveTo>
                <a:lnTo>
                  <a:pt x="20243" y="0"/>
                </a:lnTo>
                <a:lnTo>
                  <a:pt x="14643" y="2159"/>
                </a:lnTo>
                <a:lnTo>
                  <a:pt x="6032" y="10769"/>
                </a:lnTo>
                <a:lnTo>
                  <a:pt x="3873" y="15938"/>
                </a:lnTo>
                <a:lnTo>
                  <a:pt x="3873" y="27139"/>
                </a:lnTo>
                <a:lnTo>
                  <a:pt x="5600" y="31445"/>
                </a:lnTo>
                <a:lnTo>
                  <a:pt x="10769" y="39204"/>
                </a:lnTo>
                <a:lnTo>
                  <a:pt x="15938" y="43078"/>
                </a:lnTo>
                <a:lnTo>
                  <a:pt x="23685" y="46951"/>
                </a:lnTo>
                <a:lnTo>
                  <a:pt x="31013" y="50825"/>
                </a:lnTo>
                <a:lnTo>
                  <a:pt x="35318" y="53416"/>
                </a:lnTo>
                <a:lnTo>
                  <a:pt x="37477" y="55994"/>
                </a:lnTo>
                <a:lnTo>
                  <a:pt x="39624" y="58153"/>
                </a:lnTo>
                <a:lnTo>
                  <a:pt x="40487" y="61163"/>
                </a:lnTo>
                <a:lnTo>
                  <a:pt x="40487" y="68059"/>
                </a:lnTo>
                <a:lnTo>
                  <a:pt x="38760" y="71501"/>
                </a:lnTo>
                <a:lnTo>
                  <a:pt x="35750" y="74091"/>
                </a:lnTo>
                <a:lnTo>
                  <a:pt x="32727" y="77101"/>
                </a:lnTo>
                <a:lnTo>
                  <a:pt x="28854" y="78397"/>
                </a:lnTo>
                <a:lnTo>
                  <a:pt x="45666" y="78397"/>
                </a:lnTo>
                <a:lnTo>
                  <a:pt x="47815" y="76250"/>
                </a:lnTo>
                <a:lnTo>
                  <a:pt x="50393" y="70218"/>
                </a:lnTo>
                <a:lnTo>
                  <a:pt x="50393" y="58153"/>
                </a:lnTo>
                <a:lnTo>
                  <a:pt x="49098" y="53848"/>
                </a:lnTo>
                <a:lnTo>
                  <a:pt x="46088" y="49974"/>
                </a:lnTo>
                <a:lnTo>
                  <a:pt x="43497" y="46088"/>
                </a:lnTo>
                <a:lnTo>
                  <a:pt x="37896" y="42214"/>
                </a:lnTo>
                <a:lnTo>
                  <a:pt x="23253" y="34467"/>
                </a:lnTo>
                <a:lnTo>
                  <a:pt x="18948" y="31445"/>
                </a:lnTo>
                <a:lnTo>
                  <a:pt x="14643" y="26276"/>
                </a:lnTo>
                <a:lnTo>
                  <a:pt x="13779" y="23698"/>
                </a:lnTo>
                <a:lnTo>
                  <a:pt x="13779" y="18097"/>
                </a:lnTo>
                <a:lnTo>
                  <a:pt x="15074" y="15074"/>
                </a:lnTo>
                <a:lnTo>
                  <a:pt x="20243" y="10769"/>
                </a:lnTo>
                <a:lnTo>
                  <a:pt x="23253" y="9474"/>
                </a:lnTo>
                <a:lnTo>
                  <a:pt x="49248" y="9474"/>
                </a:lnTo>
                <a:lnTo>
                  <a:pt x="44940" y="5934"/>
                </a:lnTo>
                <a:lnTo>
                  <a:pt x="38976" y="2474"/>
                </a:lnTo>
                <a:lnTo>
                  <a:pt x="33012" y="470"/>
                </a:lnTo>
                <a:lnTo>
                  <a:pt x="27127" y="0"/>
                </a:lnTo>
                <a:close/>
              </a:path>
              <a:path w="51435" h="88900">
                <a:moveTo>
                  <a:pt x="49248" y="9474"/>
                </a:moveTo>
                <a:lnTo>
                  <a:pt x="32308" y="9474"/>
                </a:lnTo>
                <a:lnTo>
                  <a:pt x="38328" y="12496"/>
                </a:lnTo>
                <a:lnTo>
                  <a:pt x="43929" y="18097"/>
                </a:lnTo>
                <a:lnTo>
                  <a:pt x="50825" y="10769"/>
                </a:lnTo>
                <a:lnTo>
                  <a:pt x="49248" y="9474"/>
                </a:lnTo>
                <a:close/>
              </a:path>
            </a:pathLst>
          </a:custGeom>
          <a:solidFill>
            <a:srgbClr val="87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3">
            <a:extLst>
              <a:ext uri="{FF2B5EF4-FFF2-40B4-BE49-F238E27FC236}">
                <a16:creationId xmlns:a16="http://schemas.microsoft.com/office/drawing/2014/main" id="{CAEDAC72-9DE3-3644-919F-A5BB4E02FF5E}"/>
              </a:ext>
            </a:extLst>
          </p:cNvPr>
          <p:cNvSpPr/>
          <p:nvPr/>
        </p:nvSpPr>
        <p:spPr>
          <a:xfrm>
            <a:off x="4930305" y="3297949"/>
            <a:ext cx="376054" cy="164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4">
            <a:extLst>
              <a:ext uri="{FF2B5EF4-FFF2-40B4-BE49-F238E27FC236}">
                <a16:creationId xmlns:a16="http://schemas.microsoft.com/office/drawing/2014/main" id="{40C39C2B-0B9B-BB48-85AF-40DFA64A7FF7}"/>
              </a:ext>
            </a:extLst>
          </p:cNvPr>
          <p:cNvSpPr/>
          <p:nvPr/>
        </p:nvSpPr>
        <p:spPr>
          <a:xfrm>
            <a:off x="5370969" y="3331548"/>
            <a:ext cx="87452" cy="88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5">
            <a:extLst>
              <a:ext uri="{FF2B5EF4-FFF2-40B4-BE49-F238E27FC236}">
                <a16:creationId xmlns:a16="http://schemas.microsoft.com/office/drawing/2014/main" id="{4B86EBC3-1A60-834E-8D91-4CA8BC471010}"/>
              </a:ext>
            </a:extLst>
          </p:cNvPr>
          <p:cNvSpPr/>
          <p:nvPr/>
        </p:nvSpPr>
        <p:spPr>
          <a:xfrm>
            <a:off x="5480387" y="3303549"/>
            <a:ext cx="259318" cy="116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6">
            <a:extLst>
              <a:ext uri="{FF2B5EF4-FFF2-40B4-BE49-F238E27FC236}">
                <a16:creationId xmlns:a16="http://schemas.microsoft.com/office/drawing/2014/main" id="{A10DE527-6025-B644-9CD3-A7418ABF4E09}"/>
              </a:ext>
            </a:extLst>
          </p:cNvPr>
          <p:cNvSpPr/>
          <p:nvPr/>
        </p:nvSpPr>
        <p:spPr>
          <a:xfrm>
            <a:off x="5759951" y="3298380"/>
            <a:ext cx="255010" cy="1197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7">
            <a:extLst>
              <a:ext uri="{FF2B5EF4-FFF2-40B4-BE49-F238E27FC236}">
                <a16:creationId xmlns:a16="http://schemas.microsoft.com/office/drawing/2014/main" id="{D24FA56C-7361-B94E-9BDE-E7F852F863EE}"/>
              </a:ext>
            </a:extLst>
          </p:cNvPr>
          <p:cNvSpPr/>
          <p:nvPr/>
        </p:nvSpPr>
        <p:spPr>
          <a:xfrm>
            <a:off x="6034351" y="3331545"/>
            <a:ext cx="87871" cy="1193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8">
            <a:extLst>
              <a:ext uri="{FF2B5EF4-FFF2-40B4-BE49-F238E27FC236}">
                <a16:creationId xmlns:a16="http://schemas.microsoft.com/office/drawing/2014/main" id="{3EE4EEFC-D68D-7D4E-9FB4-B5FA2894BA95}"/>
              </a:ext>
            </a:extLst>
          </p:cNvPr>
          <p:cNvSpPr/>
          <p:nvPr/>
        </p:nvSpPr>
        <p:spPr>
          <a:xfrm>
            <a:off x="4733881" y="3297949"/>
            <a:ext cx="18415" cy="119380"/>
          </a:xfrm>
          <a:custGeom>
            <a:avLst/>
            <a:gdLst/>
            <a:ahLst/>
            <a:cxnLst/>
            <a:rect l="l" t="t" r="r" b="b"/>
            <a:pathLst>
              <a:path w="18414" h="119379">
                <a:moveTo>
                  <a:pt x="11620" y="0"/>
                </a:moveTo>
                <a:lnTo>
                  <a:pt x="6451" y="0"/>
                </a:lnTo>
                <a:lnTo>
                  <a:pt x="4737" y="863"/>
                </a:lnTo>
                <a:lnTo>
                  <a:pt x="2578" y="2578"/>
                </a:lnTo>
                <a:lnTo>
                  <a:pt x="863" y="4305"/>
                </a:lnTo>
                <a:lnTo>
                  <a:pt x="0" y="6464"/>
                </a:lnTo>
                <a:lnTo>
                  <a:pt x="0" y="11633"/>
                </a:lnTo>
                <a:lnTo>
                  <a:pt x="863" y="13779"/>
                </a:lnTo>
                <a:lnTo>
                  <a:pt x="2578" y="15506"/>
                </a:lnTo>
                <a:lnTo>
                  <a:pt x="4737" y="17233"/>
                </a:lnTo>
                <a:lnTo>
                  <a:pt x="6451" y="18097"/>
                </a:lnTo>
                <a:lnTo>
                  <a:pt x="11620" y="18097"/>
                </a:lnTo>
                <a:lnTo>
                  <a:pt x="13779" y="17233"/>
                </a:lnTo>
                <a:lnTo>
                  <a:pt x="17221" y="13779"/>
                </a:lnTo>
                <a:lnTo>
                  <a:pt x="18084" y="11633"/>
                </a:lnTo>
                <a:lnTo>
                  <a:pt x="18084" y="6464"/>
                </a:lnTo>
                <a:lnTo>
                  <a:pt x="17221" y="4305"/>
                </a:lnTo>
                <a:lnTo>
                  <a:pt x="13779" y="863"/>
                </a:lnTo>
                <a:lnTo>
                  <a:pt x="11620" y="0"/>
                </a:lnTo>
                <a:close/>
              </a:path>
              <a:path w="18414" h="119379">
                <a:moveTo>
                  <a:pt x="14643" y="34886"/>
                </a:moveTo>
                <a:lnTo>
                  <a:pt x="3873" y="34886"/>
                </a:lnTo>
                <a:lnTo>
                  <a:pt x="3873" y="119316"/>
                </a:lnTo>
                <a:lnTo>
                  <a:pt x="14643" y="119316"/>
                </a:lnTo>
                <a:lnTo>
                  <a:pt x="14643" y="34886"/>
                </a:lnTo>
                <a:close/>
              </a:path>
            </a:pathLst>
          </a:custGeom>
          <a:solidFill>
            <a:srgbClr val="870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9">
            <a:extLst>
              <a:ext uri="{FF2B5EF4-FFF2-40B4-BE49-F238E27FC236}">
                <a16:creationId xmlns:a16="http://schemas.microsoft.com/office/drawing/2014/main" id="{A5372DD8-FEDD-6B4D-B0E9-895D95986412}"/>
              </a:ext>
            </a:extLst>
          </p:cNvPr>
          <p:cNvSpPr/>
          <p:nvPr/>
        </p:nvSpPr>
        <p:spPr>
          <a:xfrm>
            <a:off x="4610682" y="3168286"/>
            <a:ext cx="186690" cy="187325"/>
          </a:xfrm>
          <a:custGeom>
            <a:avLst/>
            <a:gdLst/>
            <a:ahLst/>
            <a:cxnLst/>
            <a:rect l="l" t="t" r="r" b="b"/>
            <a:pathLst>
              <a:path w="186689" h="187325">
                <a:moveTo>
                  <a:pt x="93472" y="0"/>
                </a:moveTo>
                <a:lnTo>
                  <a:pt x="57060" y="7336"/>
                </a:lnTo>
                <a:lnTo>
                  <a:pt x="27352" y="27354"/>
                </a:lnTo>
                <a:lnTo>
                  <a:pt x="7336" y="57066"/>
                </a:lnTo>
                <a:lnTo>
                  <a:pt x="0" y="93484"/>
                </a:lnTo>
                <a:lnTo>
                  <a:pt x="7336" y="129895"/>
                </a:lnTo>
                <a:lnTo>
                  <a:pt x="27352" y="159604"/>
                </a:lnTo>
                <a:lnTo>
                  <a:pt x="57060" y="179620"/>
                </a:lnTo>
                <a:lnTo>
                  <a:pt x="93472" y="186956"/>
                </a:lnTo>
                <a:lnTo>
                  <a:pt x="97345" y="186956"/>
                </a:lnTo>
                <a:lnTo>
                  <a:pt x="105105" y="186093"/>
                </a:lnTo>
                <a:lnTo>
                  <a:pt x="104241" y="186093"/>
                </a:lnTo>
                <a:lnTo>
                  <a:pt x="74767" y="180122"/>
                </a:lnTo>
                <a:lnTo>
                  <a:pt x="50663" y="163852"/>
                </a:lnTo>
                <a:lnTo>
                  <a:pt x="34393" y="139748"/>
                </a:lnTo>
                <a:lnTo>
                  <a:pt x="28422" y="110274"/>
                </a:lnTo>
                <a:lnTo>
                  <a:pt x="34393" y="80802"/>
                </a:lnTo>
                <a:lnTo>
                  <a:pt x="50663" y="56702"/>
                </a:lnTo>
                <a:lnTo>
                  <a:pt x="74767" y="40436"/>
                </a:lnTo>
                <a:lnTo>
                  <a:pt x="104241" y="34467"/>
                </a:lnTo>
                <a:lnTo>
                  <a:pt x="164299" y="34467"/>
                </a:lnTo>
                <a:lnTo>
                  <a:pt x="159537" y="27354"/>
                </a:lnTo>
                <a:lnTo>
                  <a:pt x="129876" y="7336"/>
                </a:lnTo>
                <a:lnTo>
                  <a:pt x="93472" y="0"/>
                </a:lnTo>
                <a:close/>
              </a:path>
              <a:path w="186689" h="187325">
                <a:moveTo>
                  <a:pt x="164299" y="34467"/>
                </a:moveTo>
                <a:lnTo>
                  <a:pt x="104241" y="34467"/>
                </a:lnTo>
                <a:lnTo>
                  <a:pt x="133715" y="40436"/>
                </a:lnTo>
                <a:lnTo>
                  <a:pt x="157819" y="56702"/>
                </a:lnTo>
                <a:lnTo>
                  <a:pt x="174089" y="80802"/>
                </a:lnTo>
                <a:lnTo>
                  <a:pt x="180060" y="110274"/>
                </a:lnTo>
                <a:lnTo>
                  <a:pt x="179581" y="118837"/>
                </a:lnTo>
                <a:lnTo>
                  <a:pt x="178173" y="127076"/>
                </a:lnTo>
                <a:lnTo>
                  <a:pt x="175876" y="134991"/>
                </a:lnTo>
                <a:lnTo>
                  <a:pt x="172732" y="142582"/>
                </a:lnTo>
                <a:lnTo>
                  <a:pt x="178518" y="131459"/>
                </a:lnTo>
                <a:lnTo>
                  <a:pt x="182851" y="119486"/>
                </a:lnTo>
                <a:lnTo>
                  <a:pt x="185570" y="106787"/>
                </a:lnTo>
                <a:lnTo>
                  <a:pt x="186512" y="93484"/>
                </a:lnTo>
                <a:lnTo>
                  <a:pt x="179425" y="57066"/>
                </a:lnTo>
                <a:lnTo>
                  <a:pt x="164299" y="34467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0">
            <a:extLst>
              <a:ext uri="{FF2B5EF4-FFF2-40B4-BE49-F238E27FC236}">
                <a16:creationId xmlns:a16="http://schemas.microsoft.com/office/drawing/2014/main" id="{68B2246E-9620-5247-8246-BFFDE00C539B}"/>
              </a:ext>
            </a:extLst>
          </p:cNvPr>
          <p:cNvSpPr/>
          <p:nvPr/>
        </p:nvSpPr>
        <p:spPr>
          <a:xfrm>
            <a:off x="4655051" y="3217397"/>
            <a:ext cx="123189" cy="123825"/>
          </a:xfrm>
          <a:custGeom>
            <a:avLst/>
            <a:gdLst/>
            <a:ahLst/>
            <a:cxnLst/>
            <a:rect l="l" t="t" r="r" b="b"/>
            <a:pathLst>
              <a:path w="123189" h="123825">
                <a:moveTo>
                  <a:pt x="61594" y="0"/>
                </a:moveTo>
                <a:lnTo>
                  <a:pt x="37617" y="4839"/>
                </a:lnTo>
                <a:lnTo>
                  <a:pt x="18038" y="18038"/>
                </a:lnTo>
                <a:lnTo>
                  <a:pt x="4839" y="37617"/>
                </a:lnTo>
                <a:lnTo>
                  <a:pt x="0" y="61594"/>
                </a:lnTo>
                <a:lnTo>
                  <a:pt x="4839" y="85580"/>
                </a:lnTo>
                <a:lnTo>
                  <a:pt x="18038" y="105162"/>
                </a:lnTo>
                <a:lnTo>
                  <a:pt x="37617" y="118362"/>
                </a:lnTo>
                <a:lnTo>
                  <a:pt x="61594" y="123202"/>
                </a:lnTo>
                <a:lnTo>
                  <a:pt x="66763" y="123202"/>
                </a:lnTo>
                <a:lnTo>
                  <a:pt x="76238" y="121475"/>
                </a:lnTo>
                <a:lnTo>
                  <a:pt x="72364" y="121475"/>
                </a:lnTo>
                <a:lnTo>
                  <a:pt x="53808" y="117699"/>
                </a:lnTo>
                <a:lnTo>
                  <a:pt x="38603" y="107421"/>
                </a:lnTo>
                <a:lnTo>
                  <a:pt x="28325" y="92216"/>
                </a:lnTo>
                <a:lnTo>
                  <a:pt x="24549" y="73659"/>
                </a:lnTo>
                <a:lnTo>
                  <a:pt x="28325" y="55103"/>
                </a:lnTo>
                <a:lnTo>
                  <a:pt x="38603" y="39898"/>
                </a:lnTo>
                <a:lnTo>
                  <a:pt x="53808" y="29620"/>
                </a:lnTo>
                <a:lnTo>
                  <a:pt x="72364" y="25844"/>
                </a:lnTo>
                <a:lnTo>
                  <a:pt x="110417" y="25844"/>
                </a:lnTo>
                <a:lnTo>
                  <a:pt x="105155" y="18038"/>
                </a:lnTo>
                <a:lnTo>
                  <a:pt x="85578" y="4839"/>
                </a:lnTo>
                <a:lnTo>
                  <a:pt x="61594" y="0"/>
                </a:lnTo>
                <a:close/>
              </a:path>
              <a:path w="123189" h="123825">
                <a:moveTo>
                  <a:pt x="74955" y="121043"/>
                </a:moveTo>
                <a:lnTo>
                  <a:pt x="73659" y="121475"/>
                </a:lnTo>
                <a:lnTo>
                  <a:pt x="76238" y="121475"/>
                </a:lnTo>
                <a:lnTo>
                  <a:pt x="74955" y="121043"/>
                </a:lnTo>
                <a:close/>
              </a:path>
              <a:path w="123189" h="123825">
                <a:moveTo>
                  <a:pt x="110417" y="25844"/>
                </a:moveTo>
                <a:lnTo>
                  <a:pt x="72364" y="25844"/>
                </a:lnTo>
                <a:lnTo>
                  <a:pt x="90921" y="29620"/>
                </a:lnTo>
                <a:lnTo>
                  <a:pt x="106125" y="39898"/>
                </a:lnTo>
                <a:lnTo>
                  <a:pt x="116404" y="55103"/>
                </a:lnTo>
                <a:lnTo>
                  <a:pt x="120180" y="73659"/>
                </a:lnTo>
                <a:lnTo>
                  <a:pt x="120180" y="77533"/>
                </a:lnTo>
                <a:lnTo>
                  <a:pt x="119748" y="80987"/>
                </a:lnTo>
                <a:lnTo>
                  <a:pt x="118884" y="84429"/>
                </a:lnTo>
                <a:lnTo>
                  <a:pt x="121907" y="77533"/>
                </a:lnTo>
                <a:lnTo>
                  <a:pt x="123189" y="69786"/>
                </a:lnTo>
                <a:lnTo>
                  <a:pt x="123189" y="61594"/>
                </a:lnTo>
                <a:lnTo>
                  <a:pt x="118352" y="37617"/>
                </a:lnTo>
                <a:lnTo>
                  <a:pt x="110417" y="25844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1">
            <a:extLst>
              <a:ext uri="{FF2B5EF4-FFF2-40B4-BE49-F238E27FC236}">
                <a16:creationId xmlns:a16="http://schemas.microsoft.com/office/drawing/2014/main" id="{296485C6-08DA-8C4D-9C23-C4BFCD54CA74}"/>
              </a:ext>
            </a:extLst>
          </p:cNvPr>
          <p:cNvSpPr/>
          <p:nvPr/>
        </p:nvSpPr>
        <p:spPr>
          <a:xfrm>
            <a:off x="4695977" y="3260472"/>
            <a:ext cx="64769" cy="64769"/>
          </a:xfrm>
          <a:custGeom>
            <a:avLst/>
            <a:gdLst/>
            <a:ahLst/>
            <a:cxnLst/>
            <a:rect l="l" t="t" r="r" b="b"/>
            <a:pathLst>
              <a:path w="64770" h="64770">
                <a:moveTo>
                  <a:pt x="32296" y="0"/>
                </a:moveTo>
                <a:lnTo>
                  <a:pt x="19802" y="2564"/>
                </a:lnTo>
                <a:lnTo>
                  <a:pt x="9528" y="9529"/>
                </a:lnTo>
                <a:lnTo>
                  <a:pt x="2563" y="19807"/>
                </a:lnTo>
                <a:lnTo>
                  <a:pt x="0" y="32308"/>
                </a:lnTo>
                <a:lnTo>
                  <a:pt x="2563" y="44809"/>
                </a:lnTo>
                <a:lnTo>
                  <a:pt x="9528" y="55087"/>
                </a:lnTo>
                <a:lnTo>
                  <a:pt x="19802" y="62053"/>
                </a:lnTo>
                <a:lnTo>
                  <a:pt x="32296" y="64617"/>
                </a:lnTo>
                <a:lnTo>
                  <a:pt x="35318" y="64617"/>
                </a:lnTo>
                <a:lnTo>
                  <a:pt x="38328" y="64185"/>
                </a:lnTo>
                <a:lnTo>
                  <a:pt x="39839" y="63753"/>
                </a:lnTo>
                <a:lnTo>
                  <a:pt x="39624" y="63753"/>
                </a:lnTo>
                <a:lnTo>
                  <a:pt x="30468" y="61869"/>
                </a:lnTo>
                <a:lnTo>
                  <a:pt x="22933" y="56753"/>
                </a:lnTo>
                <a:lnTo>
                  <a:pt x="17821" y="49212"/>
                </a:lnTo>
                <a:lnTo>
                  <a:pt x="15938" y="40055"/>
                </a:lnTo>
                <a:lnTo>
                  <a:pt x="17821" y="30906"/>
                </a:lnTo>
                <a:lnTo>
                  <a:pt x="22933" y="23369"/>
                </a:lnTo>
                <a:lnTo>
                  <a:pt x="30468" y="18254"/>
                </a:lnTo>
                <a:lnTo>
                  <a:pt x="39624" y="16370"/>
                </a:lnTo>
                <a:lnTo>
                  <a:pt x="59711" y="16370"/>
                </a:lnTo>
                <a:lnTo>
                  <a:pt x="55075" y="9529"/>
                </a:lnTo>
                <a:lnTo>
                  <a:pt x="44797" y="2564"/>
                </a:lnTo>
                <a:lnTo>
                  <a:pt x="32296" y="0"/>
                </a:lnTo>
                <a:close/>
              </a:path>
              <a:path w="64770" h="64770">
                <a:moveTo>
                  <a:pt x="40746" y="63494"/>
                </a:moveTo>
                <a:lnTo>
                  <a:pt x="39839" y="63753"/>
                </a:lnTo>
                <a:lnTo>
                  <a:pt x="40487" y="63753"/>
                </a:lnTo>
                <a:lnTo>
                  <a:pt x="40746" y="63494"/>
                </a:lnTo>
                <a:close/>
              </a:path>
              <a:path w="64770" h="64770">
                <a:moveTo>
                  <a:pt x="41351" y="63322"/>
                </a:moveTo>
                <a:lnTo>
                  <a:pt x="40919" y="63322"/>
                </a:lnTo>
                <a:lnTo>
                  <a:pt x="40746" y="63494"/>
                </a:lnTo>
                <a:lnTo>
                  <a:pt x="41351" y="63322"/>
                </a:lnTo>
                <a:close/>
              </a:path>
              <a:path w="64770" h="64770">
                <a:moveTo>
                  <a:pt x="59711" y="16370"/>
                </a:moveTo>
                <a:lnTo>
                  <a:pt x="39624" y="16370"/>
                </a:lnTo>
                <a:lnTo>
                  <a:pt x="48781" y="18254"/>
                </a:lnTo>
                <a:lnTo>
                  <a:pt x="56321" y="23369"/>
                </a:lnTo>
                <a:lnTo>
                  <a:pt x="61437" y="30906"/>
                </a:lnTo>
                <a:lnTo>
                  <a:pt x="63322" y="40055"/>
                </a:lnTo>
                <a:lnTo>
                  <a:pt x="63322" y="41351"/>
                </a:lnTo>
                <a:lnTo>
                  <a:pt x="64173" y="38341"/>
                </a:lnTo>
                <a:lnTo>
                  <a:pt x="64604" y="35318"/>
                </a:lnTo>
                <a:lnTo>
                  <a:pt x="64604" y="32308"/>
                </a:lnTo>
                <a:lnTo>
                  <a:pt x="62040" y="19807"/>
                </a:lnTo>
                <a:lnTo>
                  <a:pt x="59711" y="1637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2">
            <a:extLst>
              <a:ext uri="{FF2B5EF4-FFF2-40B4-BE49-F238E27FC236}">
                <a16:creationId xmlns:a16="http://schemas.microsoft.com/office/drawing/2014/main" id="{C777A6DF-4C0E-134E-A6C8-A7EA4B1DFE79}"/>
              </a:ext>
            </a:extLst>
          </p:cNvPr>
          <p:cNvSpPr/>
          <p:nvPr/>
        </p:nvSpPr>
        <p:spPr>
          <a:xfrm>
            <a:off x="2393149" y="4741560"/>
            <a:ext cx="717981" cy="2338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3">
            <a:extLst>
              <a:ext uri="{FF2B5EF4-FFF2-40B4-BE49-F238E27FC236}">
                <a16:creationId xmlns:a16="http://schemas.microsoft.com/office/drawing/2014/main" id="{153F9F2B-7DD8-624E-9725-2AE6574C4243}"/>
              </a:ext>
            </a:extLst>
          </p:cNvPr>
          <p:cNvSpPr/>
          <p:nvPr/>
        </p:nvSpPr>
        <p:spPr>
          <a:xfrm>
            <a:off x="5575974" y="4741560"/>
            <a:ext cx="716685" cy="3191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819D1EE8-67F5-EF42-B4F9-335002AF5603}"/>
              </a:ext>
            </a:extLst>
          </p:cNvPr>
          <p:cNvSpPr/>
          <p:nvPr/>
        </p:nvSpPr>
        <p:spPr>
          <a:xfrm>
            <a:off x="5564198" y="3929899"/>
            <a:ext cx="741161" cy="3347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5">
            <a:extLst>
              <a:ext uri="{FF2B5EF4-FFF2-40B4-BE49-F238E27FC236}">
                <a16:creationId xmlns:a16="http://schemas.microsoft.com/office/drawing/2014/main" id="{1058D1B0-A343-4D4D-8A68-EBA47ED554BE}"/>
              </a:ext>
            </a:extLst>
          </p:cNvPr>
          <p:cNvSpPr/>
          <p:nvPr/>
        </p:nvSpPr>
        <p:spPr>
          <a:xfrm>
            <a:off x="1272678" y="2937764"/>
            <a:ext cx="729438" cy="7294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6">
            <a:extLst>
              <a:ext uri="{FF2B5EF4-FFF2-40B4-BE49-F238E27FC236}">
                <a16:creationId xmlns:a16="http://schemas.microsoft.com/office/drawing/2014/main" id="{A9612CF6-66E4-3042-A06D-96179BDE1A42}"/>
              </a:ext>
            </a:extLst>
          </p:cNvPr>
          <p:cNvSpPr/>
          <p:nvPr/>
        </p:nvSpPr>
        <p:spPr>
          <a:xfrm>
            <a:off x="4479170" y="3979914"/>
            <a:ext cx="831753" cy="2445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27">
            <a:extLst>
              <a:ext uri="{FF2B5EF4-FFF2-40B4-BE49-F238E27FC236}">
                <a16:creationId xmlns:a16="http://schemas.microsoft.com/office/drawing/2014/main" id="{A84FC7F6-08B7-BD44-AC4C-470A103390B4}"/>
              </a:ext>
            </a:extLst>
          </p:cNvPr>
          <p:cNvSpPr/>
          <p:nvPr/>
        </p:nvSpPr>
        <p:spPr>
          <a:xfrm>
            <a:off x="1427026" y="4793068"/>
            <a:ext cx="496948" cy="1992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28">
            <a:extLst>
              <a:ext uri="{FF2B5EF4-FFF2-40B4-BE49-F238E27FC236}">
                <a16:creationId xmlns:a16="http://schemas.microsoft.com/office/drawing/2014/main" id="{37B74DE5-9952-9242-B758-B0E01348098B}"/>
              </a:ext>
            </a:extLst>
          </p:cNvPr>
          <p:cNvSpPr/>
          <p:nvPr/>
        </p:nvSpPr>
        <p:spPr>
          <a:xfrm>
            <a:off x="2281189" y="3262339"/>
            <a:ext cx="814901" cy="1997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9">
            <a:extLst>
              <a:ext uri="{FF2B5EF4-FFF2-40B4-BE49-F238E27FC236}">
                <a16:creationId xmlns:a16="http://schemas.microsoft.com/office/drawing/2014/main" id="{D632F53E-2302-194F-B4FA-5B3EA5089ABA}"/>
              </a:ext>
            </a:extLst>
          </p:cNvPr>
          <p:cNvSpPr/>
          <p:nvPr/>
        </p:nvSpPr>
        <p:spPr>
          <a:xfrm>
            <a:off x="1224910" y="3968000"/>
            <a:ext cx="793170" cy="3156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0">
            <a:extLst>
              <a:ext uri="{FF2B5EF4-FFF2-40B4-BE49-F238E27FC236}">
                <a16:creationId xmlns:a16="http://schemas.microsoft.com/office/drawing/2014/main" id="{717E346B-79D6-B84A-8F7B-9D954080F806}"/>
              </a:ext>
            </a:extLst>
          </p:cNvPr>
          <p:cNvSpPr/>
          <p:nvPr/>
        </p:nvSpPr>
        <p:spPr>
          <a:xfrm>
            <a:off x="2557990" y="3954513"/>
            <a:ext cx="1379410" cy="33381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1">
            <a:extLst>
              <a:ext uri="{FF2B5EF4-FFF2-40B4-BE49-F238E27FC236}">
                <a16:creationId xmlns:a16="http://schemas.microsoft.com/office/drawing/2014/main" id="{8DEC514A-396C-E747-AC7B-3058AE5EDCC3}"/>
              </a:ext>
            </a:extLst>
          </p:cNvPr>
          <p:cNvSpPr/>
          <p:nvPr/>
        </p:nvSpPr>
        <p:spPr>
          <a:xfrm>
            <a:off x="1120095" y="5652451"/>
            <a:ext cx="5388610" cy="480695"/>
          </a:xfrm>
          <a:custGeom>
            <a:avLst/>
            <a:gdLst/>
            <a:ahLst/>
            <a:cxnLst/>
            <a:rect l="l" t="t" r="r" b="b"/>
            <a:pathLst>
              <a:path w="5388609" h="480695">
                <a:moveTo>
                  <a:pt x="5352592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444499"/>
                </a:lnTo>
                <a:lnTo>
                  <a:pt x="562" y="465315"/>
                </a:lnTo>
                <a:lnTo>
                  <a:pt x="4500" y="476003"/>
                </a:lnTo>
                <a:lnTo>
                  <a:pt x="15189" y="479941"/>
                </a:lnTo>
                <a:lnTo>
                  <a:pt x="36004" y="480504"/>
                </a:lnTo>
                <a:lnTo>
                  <a:pt x="5352592" y="480504"/>
                </a:lnTo>
                <a:lnTo>
                  <a:pt x="5373407" y="479941"/>
                </a:lnTo>
                <a:lnTo>
                  <a:pt x="5384096" y="476003"/>
                </a:lnTo>
                <a:lnTo>
                  <a:pt x="5388034" y="465315"/>
                </a:lnTo>
                <a:lnTo>
                  <a:pt x="5388597" y="444499"/>
                </a:lnTo>
                <a:lnTo>
                  <a:pt x="5388597" y="36004"/>
                </a:lnTo>
                <a:lnTo>
                  <a:pt x="5388034" y="15189"/>
                </a:lnTo>
                <a:lnTo>
                  <a:pt x="5384096" y="4500"/>
                </a:lnTo>
                <a:lnTo>
                  <a:pt x="5373407" y="562"/>
                </a:lnTo>
                <a:lnTo>
                  <a:pt x="5352592" y="0"/>
                </a:lnTo>
                <a:close/>
              </a:path>
            </a:pathLst>
          </a:custGeom>
          <a:solidFill>
            <a:srgbClr val="33B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2">
            <a:extLst>
              <a:ext uri="{FF2B5EF4-FFF2-40B4-BE49-F238E27FC236}">
                <a16:creationId xmlns:a16="http://schemas.microsoft.com/office/drawing/2014/main" id="{AB7C7D7B-EDE1-5C47-9312-4D4129F4B996}"/>
              </a:ext>
            </a:extLst>
          </p:cNvPr>
          <p:cNvSpPr txBox="1"/>
          <p:nvPr/>
        </p:nvSpPr>
        <p:spPr>
          <a:xfrm>
            <a:off x="1363681" y="5767061"/>
            <a:ext cx="39376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FFFFFF"/>
                </a:solidFill>
                <a:latin typeface="Muli-SemiBold"/>
                <a:cs typeface="Muli-SemiBold"/>
              </a:rPr>
              <a:t>Each year GO1 trains </a:t>
            </a:r>
            <a:r>
              <a:rPr sz="1300" b="1" dirty="0">
                <a:solidFill>
                  <a:srgbClr val="FFFFFF"/>
                </a:solidFill>
                <a:latin typeface="Muli-SemiBold"/>
                <a:cs typeface="Muli-SemiBold"/>
              </a:rPr>
              <a:t>more </a:t>
            </a:r>
            <a:r>
              <a:rPr sz="1300" b="1" spc="-5" dirty="0">
                <a:solidFill>
                  <a:srgbClr val="FFFFFF"/>
                </a:solidFill>
                <a:latin typeface="Muli-SemiBold"/>
                <a:cs typeface="Muli-SemiBold"/>
              </a:rPr>
              <a:t>than 500,000</a:t>
            </a:r>
            <a:r>
              <a:rPr sz="1300" b="1" spc="-55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uli-SemiBold"/>
                <a:cs typeface="Muli-SemiBold"/>
              </a:rPr>
              <a:t>people!</a:t>
            </a:r>
            <a:endParaRPr sz="1300">
              <a:latin typeface="Muli-SemiBold"/>
              <a:cs typeface="Muli-SemiBold"/>
            </a:endParaRPr>
          </a:p>
        </p:txBody>
      </p:sp>
      <p:sp>
        <p:nvSpPr>
          <p:cNvPr id="70" name="object 33">
            <a:extLst>
              <a:ext uri="{FF2B5EF4-FFF2-40B4-BE49-F238E27FC236}">
                <a16:creationId xmlns:a16="http://schemas.microsoft.com/office/drawing/2014/main" id="{3613F44B-94C1-C640-8CC5-74E32E37F22E}"/>
              </a:ext>
            </a:extLst>
          </p:cNvPr>
          <p:cNvSpPr/>
          <p:nvPr/>
        </p:nvSpPr>
        <p:spPr>
          <a:xfrm>
            <a:off x="6158689" y="5797438"/>
            <a:ext cx="199821" cy="1905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34">
            <a:extLst>
              <a:ext uri="{FF2B5EF4-FFF2-40B4-BE49-F238E27FC236}">
                <a16:creationId xmlns:a16="http://schemas.microsoft.com/office/drawing/2014/main" id="{9E384A3E-B8CE-8E42-A050-B8B8D3F88B24}"/>
              </a:ext>
            </a:extLst>
          </p:cNvPr>
          <p:cNvSpPr txBox="1"/>
          <p:nvPr/>
        </p:nvSpPr>
        <p:spPr>
          <a:xfrm>
            <a:off x="7551598" y="2217021"/>
            <a:ext cx="200055" cy="2576047"/>
          </a:xfrm>
          <a:prstGeom prst="rect">
            <a:avLst/>
          </a:prstGeom>
        </p:spPr>
        <p:txBody>
          <a:bodyPr vert="vert270" wrap="square" lIns="0" tIns="419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30"/>
              </a:spcBef>
            </a:pPr>
            <a:r>
              <a:rPr sz="1300" b="1" spc="15" dirty="0">
                <a:solidFill>
                  <a:srgbClr val="344B5D"/>
                </a:solidFill>
                <a:latin typeface="Muli-SemiBold"/>
                <a:cs typeface="Muli-SemiBold"/>
              </a:rPr>
              <a:t>GO1 PRODUCT </a:t>
            </a:r>
            <a:r>
              <a:rPr sz="1300" b="1" spc="25" dirty="0">
                <a:solidFill>
                  <a:srgbClr val="344B5D"/>
                </a:solidFill>
                <a:latin typeface="Muli-SemiBold"/>
                <a:cs typeface="Muli-SemiBold"/>
              </a:rPr>
              <a:t>SUITE</a:t>
            </a:r>
            <a:endParaRPr sz="1300" dirty="0">
              <a:latin typeface="Muli-SemiBold"/>
              <a:cs typeface="Muli-SemiBold"/>
            </a:endParaRPr>
          </a:p>
        </p:txBody>
      </p:sp>
      <p:sp>
        <p:nvSpPr>
          <p:cNvPr id="72" name="object 35">
            <a:extLst>
              <a:ext uri="{FF2B5EF4-FFF2-40B4-BE49-F238E27FC236}">
                <a16:creationId xmlns:a16="http://schemas.microsoft.com/office/drawing/2014/main" id="{0FBB4C44-2080-DF46-AF9E-991E08AAE280}"/>
              </a:ext>
            </a:extLst>
          </p:cNvPr>
          <p:cNvSpPr/>
          <p:nvPr/>
        </p:nvSpPr>
        <p:spPr>
          <a:xfrm>
            <a:off x="3447509" y="4715268"/>
            <a:ext cx="781641" cy="3187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36">
            <a:extLst>
              <a:ext uri="{FF2B5EF4-FFF2-40B4-BE49-F238E27FC236}">
                <a16:creationId xmlns:a16="http://schemas.microsoft.com/office/drawing/2014/main" id="{C0CAEB4B-E379-4443-92F4-57F085D7B34A}"/>
              </a:ext>
            </a:extLst>
          </p:cNvPr>
          <p:cNvSpPr/>
          <p:nvPr/>
        </p:nvSpPr>
        <p:spPr>
          <a:xfrm>
            <a:off x="3447510" y="3196780"/>
            <a:ext cx="759745" cy="3308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37">
            <a:extLst>
              <a:ext uri="{FF2B5EF4-FFF2-40B4-BE49-F238E27FC236}">
                <a16:creationId xmlns:a16="http://schemas.microsoft.com/office/drawing/2014/main" id="{6C9E4D0A-F3A6-4243-AFE7-91BC200AD50E}"/>
              </a:ext>
            </a:extLst>
          </p:cNvPr>
          <p:cNvSpPr/>
          <p:nvPr/>
        </p:nvSpPr>
        <p:spPr>
          <a:xfrm>
            <a:off x="4542670" y="4705477"/>
            <a:ext cx="753241" cy="33833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38">
            <a:extLst>
              <a:ext uri="{FF2B5EF4-FFF2-40B4-BE49-F238E27FC236}">
                <a16:creationId xmlns:a16="http://schemas.microsoft.com/office/drawing/2014/main" id="{E03E05CF-2F82-1843-B316-39E929CB59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46498" y="6368300"/>
            <a:ext cx="234950" cy="2244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310"/>
              </a:spcBef>
            </a:pPr>
            <a:fld id="{81D60167-4931-47E6-BA6A-407CBD079E47}" type="slidenum">
              <a:rPr dirty="0"/>
              <a:pPr marL="25400" algn="ctr">
                <a:lnSpc>
                  <a:spcPct val="100000"/>
                </a:lnSpc>
                <a:spcBef>
                  <a:spcPts val="310"/>
                </a:spcBef>
              </a:pPr>
              <a:t>4</a:t>
            </a:fld>
            <a:endParaRPr dirty="0"/>
          </a:p>
        </p:txBody>
      </p:sp>
      <p:sp>
        <p:nvSpPr>
          <p:cNvPr id="77" name="object 3">
            <a:extLst>
              <a:ext uri="{FF2B5EF4-FFF2-40B4-BE49-F238E27FC236}">
                <a16:creationId xmlns:a16="http://schemas.microsoft.com/office/drawing/2014/main" id="{236B8066-F0B0-0B47-B07B-479DE1CE499D}"/>
              </a:ext>
            </a:extLst>
          </p:cNvPr>
          <p:cNvSpPr txBox="1"/>
          <p:nvPr/>
        </p:nvSpPr>
        <p:spPr>
          <a:xfrm>
            <a:off x="197727" y="202992"/>
            <a:ext cx="194310" cy="2023110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900" b="1" dirty="0">
                <a:solidFill>
                  <a:srgbClr val="CCCCC9"/>
                </a:solidFill>
                <a:latin typeface="Muli-SemiBold"/>
                <a:cs typeface="Muli-SemiBold"/>
              </a:rPr>
              <a:t>GO1 | </a:t>
            </a:r>
            <a:r>
              <a:rPr sz="900" dirty="0">
                <a:solidFill>
                  <a:srgbClr val="CCCCC9"/>
                </a:solidFill>
                <a:latin typeface="Muli-Light"/>
                <a:cs typeface="Muli-Light"/>
              </a:rPr>
              <a:t>Content Marketplace</a:t>
            </a:r>
            <a:r>
              <a:rPr sz="900" spc="-105" dirty="0">
                <a:solidFill>
                  <a:srgbClr val="CCCCC9"/>
                </a:solidFill>
                <a:latin typeface="Muli-Light"/>
                <a:cs typeface="Muli-Light"/>
              </a:rPr>
              <a:t> </a:t>
            </a:r>
            <a:r>
              <a:rPr sz="900" spc="-5" dirty="0">
                <a:solidFill>
                  <a:srgbClr val="CCCCC9"/>
                </a:solidFill>
                <a:latin typeface="Muli-Light"/>
                <a:cs typeface="Muli-Light"/>
              </a:rPr>
              <a:t>Partner</a:t>
            </a:r>
            <a:endParaRPr sz="900" dirty="0">
              <a:latin typeface="Muli-Light"/>
              <a:cs typeface="Muli-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" y="195071"/>
            <a:ext cx="11923775" cy="646175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727" y="202992"/>
            <a:ext cx="194310" cy="2023110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900" b="1" dirty="0">
                <a:solidFill>
                  <a:srgbClr val="CCCCC9"/>
                </a:solidFill>
                <a:latin typeface="Muli-SemiBold"/>
                <a:cs typeface="Muli-SemiBold"/>
              </a:rPr>
              <a:t>GO1 | </a:t>
            </a:r>
            <a:r>
              <a:rPr sz="900" dirty="0">
                <a:solidFill>
                  <a:srgbClr val="CCCCC9"/>
                </a:solidFill>
                <a:latin typeface="Muli-Light"/>
                <a:cs typeface="Muli-Light"/>
              </a:rPr>
              <a:t>Content Marketplace</a:t>
            </a:r>
            <a:r>
              <a:rPr sz="900" spc="-105" dirty="0">
                <a:solidFill>
                  <a:srgbClr val="CCCCC9"/>
                </a:solidFill>
                <a:latin typeface="Muli-Light"/>
                <a:cs typeface="Muli-Light"/>
              </a:rPr>
              <a:t> </a:t>
            </a:r>
            <a:r>
              <a:rPr sz="900" spc="-5" dirty="0">
                <a:solidFill>
                  <a:srgbClr val="CCCCC9"/>
                </a:solidFill>
                <a:latin typeface="Muli-Light"/>
                <a:cs typeface="Muli-Light"/>
              </a:rPr>
              <a:t>Partner</a:t>
            </a:r>
            <a:endParaRPr sz="900">
              <a:latin typeface="Muli-Light"/>
              <a:cs typeface="Muli-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46498" y="6368300"/>
            <a:ext cx="234950" cy="2244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310"/>
              </a:spcBef>
            </a:pPr>
            <a:fld id="{81D60167-4931-47E6-BA6A-407CBD079E47}" type="slidenum">
              <a:rPr dirty="0"/>
              <a:pPr marL="25400" algn="ctr">
                <a:lnSpc>
                  <a:spcPct val="100000"/>
                </a:lnSpc>
                <a:spcBef>
                  <a:spcPts val="310"/>
                </a:spcBef>
              </a:pPr>
              <a:t>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870236" y="574743"/>
            <a:ext cx="1919605" cy="71755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400" b="1" spc="-5" dirty="0">
                <a:solidFill>
                  <a:srgbClr val="FFFFFF"/>
                </a:solidFill>
                <a:latin typeface="Muli-SemiBold"/>
                <a:cs typeface="Muli-SemiBold"/>
              </a:rPr>
              <a:t>Development</a:t>
            </a:r>
            <a:r>
              <a:rPr sz="1400" b="1" spc="-20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Muli-SemiBold"/>
                <a:cs typeface="Muli-SemiBold"/>
              </a:rPr>
              <a:t>tools</a:t>
            </a:r>
            <a:endParaRPr sz="1400">
              <a:latin typeface="Muli-SemiBold"/>
              <a:cs typeface="Muli-SemiBold"/>
            </a:endParaRPr>
          </a:p>
          <a:p>
            <a:pPr marL="12700" marR="5080">
              <a:lnSpc>
                <a:spcPct val="129600"/>
              </a:lnSpc>
              <a:spcBef>
                <a:spcPts val="185"/>
              </a:spcBef>
            </a:pP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You will have access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to our</a:t>
            </a:r>
            <a:r>
              <a:rPr sz="900" spc="-95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proven  partner integration</a:t>
            </a:r>
            <a:r>
              <a:rPr sz="900" spc="-2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patterns.</a:t>
            </a:r>
            <a:endParaRPr sz="900">
              <a:latin typeface="Muli"/>
              <a:cs typeface="Mul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89619" y="554843"/>
            <a:ext cx="1558925" cy="89535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880"/>
              </a:spcBef>
            </a:pPr>
            <a:r>
              <a:rPr sz="1400" b="1" spc="-5" dirty="0">
                <a:solidFill>
                  <a:srgbClr val="FFFFFF"/>
                </a:solidFill>
                <a:latin typeface="Muli-SemiBold"/>
                <a:cs typeface="Muli-SemiBold"/>
              </a:rPr>
              <a:t>Open </a:t>
            </a:r>
            <a:r>
              <a:rPr sz="1400" b="1" dirty="0">
                <a:solidFill>
                  <a:srgbClr val="FFFFFF"/>
                </a:solidFill>
                <a:latin typeface="Muli-SemiBold"/>
                <a:cs typeface="Muli-SemiBold"/>
              </a:rPr>
              <a:t>new</a:t>
            </a:r>
            <a:r>
              <a:rPr sz="1400" b="1" spc="-90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uli-SemiBold"/>
                <a:cs typeface="Muli-SemiBold"/>
              </a:rPr>
              <a:t>doors</a:t>
            </a:r>
            <a:endParaRPr sz="1400">
              <a:latin typeface="Muli-SemiBold"/>
              <a:cs typeface="Muli-SemiBold"/>
            </a:endParaRPr>
          </a:p>
          <a:p>
            <a:pPr marL="12700" marR="5080" indent="4445" algn="r">
              <a:lnSpc>
                <a:spcPct val="129600"/>
              </a:lnSpc>
              <a:spcBef>
                <a:spcPts val="185"/>
              </a:spcBef>
            </a:pPr>
            <a:r>
              <a:rPr sz="900" dirty="0">
                <a:solidFill>
                  <a:srgbClr val="FFFFFF"/>
                </a:solidFill>
              </a:rPr>
              <a:t>Leverage </a:t>
            </a:r>
            <a:r>
              <a:rPr sz="900" spc="-5" dirty="0">
                <a:solidFill>
                  <a:srgbClr val="FFFFFF"/>
                </a:solidFill>
              </a:rPr>
              <a:t>the </a:t>
            </a:r>
            <a:r>
              <a:rPr sz="900" dirty="0">
                <a:solidFill>
                  <a:srgbClr val="FFFFFF"/>
                </a:solidFill>
              </a:rPr>
              <a:t>fast</a:t>
            </a:r>
            <a:r>
              <a:rPr sz="900" spc="-75" dirty="0">
                <a:solidFill>
                  <a:srgbClr val="FFFFFF"/>
                </a:solidFill>
              </a:rPr>
              <a:t> </a:t>
            </a:r>
            <a:r>
              <a:rPr sz="900" dirty="0">
                <a:solidFill>
                  <a:srgbClr val="FFFFFF"/>
                </a:solidFill>
              </a:rPr>
              <a:t>growth</a:t>
            </a:r>
            <a:r>
              <a:rPr sz="900" spc="-20" dirty="0">
                <a:solidFill>
                  <a:srgbClr val="FFFFFF"/>
                </a:solidFill>
              </a:rPr>
              <a:t> </a:t>
            </a:r>
            <a:r>
              <a:rPr sz="900" spc="-5" dirty="0">
                <a:solidFill>
                  <a:srgbClr val="FFFFFF"/>
                </a:solidFill>
              </a:rPr>
              <a:t>of  the online</a:t>
            </a:r>
            <a:r>
              <a:rPr sz="900" spc="-65" dirty="0">
                <a:solidFill>
                  <a:srgbClr val="FFFFFF"/>
                </a:solidFill>
              </a:rPr>
              <a:t> </a:t>
            </a:r>
            <a:r>
              <a:rPr sz="900" dirty="0">
                <a:solidFill>
                  <a:srgbClr val="FFFFFF"/>
                </a:solidFill>
              </a:rPr>
              <a:t>learning</a:t>
            </a:r>
            <a:r>
              <a:rPr sz="900" spc="-30" dirty="0">
                <a:solidFill>
                  <a:srgbClr val="FFFFFF"/>
                </a:solidFill>
              </a:rPr>
              <a:t> </a:t>
            </a:r>
            <a:r>
              <a:rPr sz="900" dirty="0">
                <a:solidFill>
                  <a:srgbClr val="FFFFFF"/>
                </a:solidFill>
              </a:rPr>
              <a:t>industry;  </a:t>
            </a:r>
            <a:r>
              <a:rPr sz="900" spc="-5" dirty="0">
                <a:solidFill>
                  <a:srgbClr val="FFFFFF"/>
                </a:solidFill>
              </a:rPr>
              <a:t>to </a:t>
            </a:r>
            <a:r>
              <a:rPr sz="900" dirty="0">
                <a:solidFill>
                  <a:srgbClr val="FFFFFF"/>
                </a:solidFill>
              </a:rPr>
              <a:t>attract </a:t>
            </a:r>
            <a:r>
              <a:rPr sz="900" spc="-5" dirty="0">
                <a:solidFill>
                  <a:srgbClr val="FFFFFF"/>
                </a:solidFill>
              </a:rPr>
              <a:t>new</a:t>
            </a:r>
            <a:r>
              <a:rPr sz="900" spc="-95" dirty="0">
                <a:solidFill>
                  <a:srgbClr val="FFFFFF"/>
                </a:solidFill>
              </a:rPr>
              <a:t> </a:t>
            </a:r>
            <a:r>
              <a:rPr sz="900" dirty="0">
                <a:solidFill>
                  <a:srgbClr val="FFFFFF"/>
                </a:solidFill>
              </a:rPr>
              <a:t>clients.</a:t>
            </a: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1870236" y="2091579"/>
            <a:ext cx="1673225" cy="1090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Muli-SemiBold"/>
                <a:cs typeface="Muli-SemiBold"/>
              </a:rPr>
              <a:t>Flexible</a:t>
            </a:r>
            <a:r>
              <a:rPr sz="1400" b="1" spc="-85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uli-SemiBold"/>
                <a:cs typeface="Muli-SemiBold"/>
              </a:rPr>
              <a:t>integration  </a:t>
            </a:r>
            <a:r>
              <a:rPr sz="1400" b="1" spc="-5" dirty="0">
                <a:solidFill>
                  <a:srgbClr val="FFFFFF"/>
                </a:solidFill>
                <a:latin typeface="Muli-SemiBold"/>
                <a:cs typeface="Muli-SemiBold"/>
              </a:rPr>
              <a:t>options</a:t>
            </a:r>
            <a:endParaRPr sz="1400">
              <a:latin typeface="Muli-SemiBold"/>
              <a:cs typeface="Muli-SemiBold"/>
            </a:endParaRPr>
          </a:p>
          <a:p>
            <a:pPr marL="12700" marR="171450">
              <a:lnSpc>
                <a:spcPct val="129600"/>
              </a:lnSpc>
              <a:spcBef>
                <a:spcPts val="185"/>
              </a:spcBef>
            </a:pP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We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can work with you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to  develop the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appropriate  solution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to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suit your</a:t>
            </a:r>
            <a:r>
              <a:rPr sz="900" spc="-9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needs.</a:t>
            </a:r>
            <a:endParaRPr sz="900">
              <a:latin typeface="Muli"/>
              <a:cs typeface="Mul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71413" y="2091579"/>
            <a:ext cx="1677035" cy="1090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marR="5715" indent="579755" algn="r">
              <a:lnSpc>
                <a:spcPct val="119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Muli-SemiBold"/>
                <a:cs typeface="Muli-SemiBold"/>
              </a:rPr>
              <a:t>Generate  additional</a:t>
            </a:r>
            <a:r>
              <a:rPr sz="1400" b="1" spc="-100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Muli-SemiBold"/>
                <a:cs typeface="Muli-SemiBold"/>
              </a:rPr>
              <a:t>value</a:t>
            </a:r>
            <a:endParaRPr sz="1400">
              <a:latin typeface="Muli-SemiBold"/>
              <a:cs typeface="Muli-SemiBold"/>
            </a:endParaRPr>
          </a:p>
          <a:p>
            <a:pPr marL="312420" marR="5080" indent="-300355" algn="r">
              <a:lnSpc>
                <a:spcPct val="129600"/>
              </a:lnSpc>
              <a:spcBef>
                <a:spcPts val="185"/>
              </a:spcBef>
            </a:pP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Expand your</a:t>
            </a:r>
            <a:r>
              <a:rPr sz="900" spc="-7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product</a:t>
            </a:r>
            <a:r>
              <a:rPr sz="900" spc="-3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portfolio  with GO1’s</a:t>
            </a:r>
            <a:r>
              <a:rPr sz="900" spc="-7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platform</a:t>
            </a:r>
            <a:r>
              <a:rPr sz="900" spc="-3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and  content</a:t>
            </a:r>
            <a:r>
              <a:rPr sz="900" spc="-10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uli"/>
                <a:cs typeface="Muli"/>
              </a:rPr>
              <a:t>offerings.</a:t>
            </a:r>
            <a:endParaRPr sz="900">
              <a:latin typeface="Muli"/>
              <a:cs typeface="Mul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0236" y="3730797"/>
            <a:ext cx="1501775" cy="1090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5785">
              <a:lnSpc>
                <a:spcPct val="119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Muli-SemiBold"/>
                <a:cs typeface="Muli-SemiBold"/>
              </a:rPr>
              <a:t>Quick</a:t>
            </a:r>
            <a:r>
              <a:rPr sz="1400" b="1" spc="-85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Muli-SemiBold"/>
                <a:cs typeface="Muli-SemiBold"/>
              </a:rPr>
              <a:t>time  to</a:t>
            </a:r>
            <a:r>
              <a:rPr sz="1400" b="1" spc="-45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uli-SemiBold"/>
                <a:cs typeface="Muli-SemiBold"/>
              </a:rPr>
              <a:t>market</a:t>
            </a:r>
            <a:endParaRPr sz="1400">
              <a:latin typeface="Muli-SemiBold"/>
              <a:cs typeface="Muli-SemiBold"/>
            </a:endParaRPr>
          </a:p>
          <a:p>
            <a:pPr marL="12700" marR="5080">
              <a:lnSpc>
                <a:spcPct val="129600"/>
              </a:lnSpc>
              <a:spcBef>
                <a:spcPts val="185"/>
              </a:spcBef>
            </a:pP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Expect short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time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from  signing up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to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launch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of</a:t>
            </a:r>
            <a:r>
              <a:rPr sz="900" spc="-95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our 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partner</a:t>
            </a:r>
            <a:r>
              <a:rPr sz="900" spc="-1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solution.</a:t>
            </a:r>
            <a:endParaRPr sz="900">
              <a:latin typeface="Muli"/>
              <a:cs typeface="Mul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49882" y="3853567"/>
            <a:ext cx="1597660" cy="71755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403225">
              <a:lnSpc>
                <a:spcPct val="100000"/>
              </a:lnSpc>
              <a:spcBef>
                <a:spcPts val="880"/>
              </a:spcBef>
            </a:pPr>
            <a:r>
              <a:rPr sz="1400" b="1" spc="-5" dirty="0">
                <a:solidFill>
                  <a:srgbClr val="FFFFFF"/>
                </a:solidFill>
                <a:latin typeface="Muli-SemiBold"/>
                <a:cs typeface="Muli-SemiBold"/>
              </a:rPr>
              <a:t>Get</a:t>
            </a:r>
            <a:r>
              <a:rPr sz="1400" b="1" spc="-95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uli-SemiBold"/>
                <a:cs typeface="Muli-SemiBold"/>
              </a:rPr>
              <a:t>rewarded</a:t>
            </a:r>
            <a:endParaRPr sz="1400">
              <a:latin typeface="Muli-SemiBold"/>
              <a:cs typeface="Muli-SemiBold"/>
            </a:endParaRPr>
          </a:p>
          <a:p>
            <a:pPr marL="393700" marR="5080" indent="-381635">
              <a:lnSpc>
                <a:spcPct val="129600"/>
              </a:lnSpc>
              <a:spcBef>
                <a:spcPts val="185"/>
              </a:spcBef>
            </a:pP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Create new revenue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streams  for your</a:t>
            </a:r>
            <a:r>
              <a:rPr sz="900" spc="-10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organisation.</a:t>
            </a:r>
            <a:endParaRPr sz="900">
              <a:latin typeface="Muli"/>
              <a:cs typeface="Mul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70236" y="5369580"/>
            <a:ext cx="2134235" cy="89535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400" b="1" spc="-5" dirty="0">
                <a:solidFill>
                  <a:srgbClr val="FFFFFF"/>
                </a:solidFill>
                <a:latin typeface="Muli-SemiBold"/>
                <a:cs typeface="Muli-SemiBold"/>
              </a:rPr>
              <a:t>Enjoy extensive</a:t>
            </a:r>
            <a:r>
              <a:rPr sz="1400" b="1" spc="-45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Muli-SemiBold"/>
                <a:cs typeface="Muli-SemiBold"/>
              </a:rPr>
              <a:t>support</a:t>
            </a:r>
            <a:endParaRPr sz="1400" dirty="0">
              <a:latin typeface="Muli-SemiBold"/>
              <a:cs typeface="Muli-SemiBold"/>
            </a:endParaRPr>
          </a:p>
          <a:p>
            <a:pPr marL="12700" marR="5080">
              <a:lnSpc>
                <a:spcPct val="129600"/>
              </a:lnSpc>
              <a:spcBef>
                <a:spcPts val="185"/>
              </a:spcBef>
            </a:pP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Access to marketing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collateral, 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technical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implementation 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documentation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and sales</a:t>
            </a:r>
            <a:r>
              <a:rPr sz="900" spc="-85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enablement.</a:t>
            </a:r>
            <a:endParaRPr sz="900" dirty="0">
              <a:latin typeface="Muli"/>
              <a:cs typeface="Mul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15508" y="5369580"/>
            <a:ext cx="2033270" cy="89535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542290">
              <a:lnSpc>
                <a:spcPct val="100000"/>
              </a:lnSpc>
              <a:spcBef>
                <a:spcPts val="880"/>
              </a:spcBef>
            </a:pPr>
            <a:r>
              <a:rPr sz="1400" b="1" spc="-5" dirty="0">
                <a:solidFill>
                  <a:srgbClr val="FFFFFF"/>
                </a:solidFill>
                <a:latin typeface="Muli-SemiBold"/>
                <a:cs typeface="Muli-SemiBold"/>
              </a:rPr>
              <a:t>Partner</a:t>
            </a:r>
            <a:r>
              <a:rPr sz="1400" b="1" spc="-100" dirty="0">
                <a:solidFill>
                  <a:srgbClr val="FFFFFF"/>
                </a:solidFill>
                <a:latin typeface="Muli-SemiBold"/>
                <a:cs typeface="Muli-Semi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uli-SemiBold"/>
                <a:cs typeface="Muli-SemiBold"/>
              </a:rPr>
              <a:t>Manager</a:t>
            </a:r>
            <a:endParaRPr sz="1400" dirty="0">
              <a:latin typeface="Muli-SemiBold"/>
              <a:cs typeface="Muli-SemiBold"/>
            </a:endParaRPr>
          </a:p>
          <a:p>
            <a:pPr marL="228600" marR="5080" indent="-216535" algn="r">
              <a:lnSpc>
                <a:spcPct val="129600"/>
              </a:lnSpc>
              <a:spcBef>
                <a:spcPts val="185"/>
              </a:spcBef>
            </a:pP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They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will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be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available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to</a:t>
            </a:r>
            <a:r>
              <a:rPr sz="900" spc="-8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support</a:t>
            </a:r>
            <a:r>
              <a:rPr sz="900" spc="-1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you  </a:t>
            </a:r>
            <a:r>
              <a:rPr sz="900" spc="-5" dirty="0">
                <a:solidFill>
                  <a:srgbClr val="FFFFFF"/>
                </a:solidFill>
                <a:latin typeface="Muli"/>
                <a:cs typeface="Muli"/>
              </a:rPr>
              <a:t>through the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partner</a:t>
            </a:r>
            <a:r>
              <a:rPr sz="900" spc="-7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process</a:t>
            </a:r>
            <a:r>
              <a:rPr sz="900" spc="-2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and  answer your</a:t>
            </a:r>
            <a:r>
              <a:rPr sz="900" spc="-10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900" dirty="0">
                <a:solidFill>
                  <a:srgbClr val="FFFFFF"/>
                </a:solidFill>
                <a:latin typeface="Muli"/>
                <a:cs typeface="Muli"/>
              </a:rPr>
              <a:t>questions.</a:t>
            </a:r>
            <a:endParaRPr sz="900" dirty="0">
              <a:latin typeface="Muli"/>
              <a:cs typeface="Mul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7071" y="3002953"/>
            <a:ext cx="1985010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Muli-Light"/>
                <a:cs typeface="Muli-Light"/>
              </a:rPr>
              <a:t>Why</a:t>
            </a:r>
            <a:r>
              <a:rPr sz="2600" spc="-90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2600" dirty="0">
                <a:solidFill>
                  <a:srgbClr val="FFFFFF"/>
                </a:solidFill>
                <a:latin typeface="Muli-Light"/>
                <a:cs typeface="Muli-Light"/>
              </a:rPr>
              <a:t>partner</a:t>
            </a:r>
            <a:endParaRPr sz="2600">
              <a:latin typeface="Muli-Light"/>
              <a:cs typeface="Muli-Light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2600" spc="-5" dirty="0">
                <a:solidFill>
                  <a:srgbClr val="FFFFFF"/>
                </a:solidFill>
                <a:latin typeface="Muli-Light"/>
                <a:cs typeface="Muli-Light"/>
              </a:rPr>
              <a:t>with</a:t>
            </a:r>
            <a:r>
              <a:rPr sz="2600" spc="-40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uli-Light"/>
                <a:cs typeface="Muli-Light"/>
              </a:rPr>
              <a:t>GO1?</a:t>
            </a:r>
            <a:endParaRPr sz="2600">
              <a:latin typeface="Muli-Light"/>
              <a:cs typeface="Muli-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18D74F-8294-F94E-BEC0-13591ED5A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362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7727" y="202992"/>
            <a:ext cx="194310" cy="2023110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900" b="1" dirty="0">
                <a:solidFill>
                  <a:srgbClr val="CCCCC9"/>
                </a:solidFill>
                <a:latin typeface="Muli-SemiBold"/>
                <a:cs typeface="Muli-SemiBold"/>
              </a:rPr>
              <a:t>GO1 | </a:t>
            </a:r>
            <a:r>
              <a:rPr sz="900" dirty="0">
                <a:solidFill>
                  <a:srgbClr val="CCCCC9"/>
                </a:solidFill>
                <a:latin typeface="Muli-Light"/>
                <a:cs typeface="Muli-Light"/>
              </a:rPr>
              <a:t>Content Marketplace</a:t>
            </a:r>
            <a:r>
              <a:rPr sz="900" spc="-105" dirty="0">
                <a:solidFill>
                  <a:srgbClr val="CCCCC9"/>
                </a:solidFill>
                <a:latin typeface="Muli-Light"/>
                <a:cs typeface="Muli-Light"/>
              </a:rPr>
              <a:t> </a:t>
            </a:r>
            <a:r>
              <a:rPr sz="900" spc="-5" dirty="0">
                <a:solidFill>
                  <a:srgbClr val="CCCCC9"/>
                </a:solidFill>
                <a:latin typeface="Muli-Light"/>
                <a:cs typeface="Muli-Light"/>
              </a:rPr>
              <a:t>Partner</a:t>
            </a:r>
            <a:endParaRPr sz="900">
              <a:latin typeface="Muli-Light"/>
              <a:cs typeface="Muli-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60362" y="6368300"/>
            <a:ext cx="321086" cy="2244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310"/>
              </a:spcBef>
            </a:pPr>
            <a:fld id="{81D60167-4931-47E6-BA6A-407CBD079E47}" type="slidenum">
              <a:rPr dirty="0"/>
              <a:pPr marL="25400" algn="ctr">
                <a:lnSpc>
                  <a:spcPct val="100000"/>
                </a:lnSpc>
                <a:spcBef>
                  <a:spcPts val="310"/>
                </a:spcBef>
              </a:pPr>
              <a:t>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315900" y="454235"/>
            <a:ext cx="3114675" cy="162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74295" indent="-143510">
              <a:lnSpc>
                <a:spcPct val="125000"/>
              </a:lnSpc>
              <a:spcBef>
                <a:spcPts val="100"/>
              </a:spcBef>
              <a:buChar char="•"/>
              <a:tabLst>
                <a:tab pos="156845" algn="l"/>
              </a:tabLst>
            </a:pP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GO1 is internationally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recognised for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having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the 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highest quality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eLearning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content, curated by  industry leading</a:t>
            </a:r>
            <a:r>
              <a:rPr sz="1000" spc="-10" dirty="0">
                <a:solidFill>
                  <a:srgbClr val="6D6E71"/>
                </a:solidFill>
                <a:latin typeface="Muli-Light"/>
                <a:cs typeface="Muli-Light"/>
              </a:rPr>
              <a:t>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providers.</a:t>
            </a:r>
            <a:endParaRPr sz="1000">
              <a:latin typeface="Muli-Light"/>
              <a:cs typeface="Muli-Light"/>
            </a:endParaRPr>
          </a:p>
          <a:p>
            <a:pPr marL="156210" marR="5080" indent="-143510">
              <a:lnSpc>
                <a:spcPct val="125000"/>
              </a:lnSpc>
              <a:spcBef>
                <a:spcPts val="280"/>
              </a:spcBef>
              <a:buChar char="•"/>
              <a:tabLst>
                <a:tab pos="156845" algn="l"/>
              </a:tabLst>
            </a:pP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The comprehensive content library </a:t>
            </a:r>
            <a:r>
              <a:rPr sz="1000" spc="-10" dirty="0">
                <a:solidFill>
                  <a:srgbClr val="6D6E71"/>
                </a:solidFill>
                <a:latin typeface="Muli-Light"/>
                <a:cs typeface="Muli-Light"/>
              </a:rPr>
              <a:t>offers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courses 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relevant to all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businesses; compliance,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personal  and professional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development, soft skills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and 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much</a:t>
            </a:r>
            <a:r>
              <a:rPr sz="1000" spc="-10" dirty="0">
                <a:solidFill>
                  <a:srgbClr val="6D6E71"/>
                </a:solidFill>
                <a:latin typeface="Muli-Light"/>
                <a:cs typeface="Muli-Light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more!</a:t>
            </a:r>
            <a:endParaRPr sz="1000">
              <a:latin typeface="Muli-Light"/>
              <a:cs typeface="Muli-Light"/>
            </a:endParaRPr>
          </a:p>
          <a:p>
            <a:pPr marL="156210" indent="-143510">
              <a:lnSpc>
                <a:spcPct val="100000"/>
              </a:lnSpc>
              <a:spcBef>
                <a:spcPts val="585"/>
              </a:spcBef>
              <a:buChar char="•"/>
              <a:tabLst>
                <a:tab pos="156845" algn="l"/>
              </a:tabLst>
            </a:pP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The content is in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a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SCORM video</a:t>
            </a:r>
            <a:r>
              <a:rPr sz="1000" spc="-20" dirty="0">
                <a:solidFill>
                  <a:srgbClr val="6D6E71"/>
                </a:solidFill>
                <a:latin typeface="Muli-Light"/>
                <a:cs typeface="Muli-Light"/>
              </a:rPr>
              <a:t>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format</a:t>
            </a:r>
            <a:endParaRPr sz="1000">
              <a:latin typeface="Muli-Light"/>
              <a:cs typeface="Muli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15900" y="5278902"/>
            <a:ext cx="301180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Your platform retains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its core value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proposition, 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but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now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with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the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inclusion of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an enriched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content  </a:t>
            </a:r>
            <a:r>
              <a:rPr sz="1000" spc="-10" dirty="0">
                <a:solidFill>
                  <a:srgbClr val="6D6E71"/>
                </a:solidFill>
                <a:latin typeface="Muli-Light"/>
                <a:cs typeface="Muli-Light"/>
              </a:rPr>
              <a:t>offering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available for your</a:t>
            </a:r>
            <a:r>
              <a:rPr sz="1000" spc="-15" dirty="0">
                <a:solidFill>
                  <a:srgbClr val="6D6E71"/>
                </a:solidFill>
                <a:latin typeface="Muli-Light"/>
                <a:cs typeface="Muli-Light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consumers.</a:t>
            </a:r>
            <a:endParaRPr sz="1000">
              <a:latin typeface="Muli-Light"/>
              <a:cs typeface="Muli-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15900" y="2676571"/>
            <a:ext cx="2878455" cy="16217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GO1’s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partner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solution will make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the</a:t>
            </a:r>
            <a:r>
              <a:rPr sz="1000" spc="-45" dirty="0">
                <a:solidFill>
                  <a:srgbClr val="6D6E71"/>
                </a:solidFill>
                <a:latin typeface="Muli-Light"/>
                <a:cs typeface="Muli-Light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content</a:t>
            </a:r>
            <a:endParaRPr sz="1000">
              <a:latin typeface="Muli-Light"/>
              <a:cs typeface="Muli-Ligh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library directly searchable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from your</a:t>
            </a:r>
            <a:r>
              <a:rPr sz="1000" spc="-60" dirty="0">
                <a:solidFill>
                  <a:srgbClr val="6D6E71"/>
                </a:solidFill>
                <a:latin typeface="Muli-Light"/>
                <a:cs typeface="Muli-Light"/>
              </a:rPr>
              <a:t>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platform.</a:t>
            </a:r>
            <a:endParaRPr sz="1000">
              <a:latin typeface="Muli-Light"/>
              <a:cs typeface="Muli-Light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000" i="1" spc="-5" dirty="0">
                <a:solidFill>
                  <a:srgbClr val="6D6E71"/>
                </a:solidFill>
                <a:latin typeface="Muli-LightItalic"/>
                <a:cs typeface="Muli-LightItalic"/>
              </a:rPr>
              <a:t>This</a:t>
            </a:r>
            <a:r>
              <a:rPr sz="1000" i="1" spc="-10" dirty="0">
                <a:solidFill>
                  <a:srgbClr val="6D6E71"/>
                </a:solidFill>
                <a:latin typeface="Muli-LightItalic"/>
                <a:cs typeface="Muli-LightItalic"/>
              </a:rPr>
              <a:t> </a:t>
            </a:r>
            <a:r>
              <a:rPr sz="1000" i="1" spc="-5" dirty="0">
                <a:solidFill>
                  <a:srgbClr val="6D6E71"/>
                </a:solidFill>
                <a:latin typeface="Muli-LightItalic"/>
                <a:cs typeface="Muli-LightItalic"/>
              </a:rPr>
              <a:t>means:</a:t>
            </a:r>
            <a:endParaRPr sz="1000">
              <a:latin typeface="Muli-LightItalic"/>
              <a:cs typeface="Muli-LightItalic"/>
            </a:endParaRPr>
          </a:p>
          <a:p>
            <a:pPr marL="156210" marR="5080" indent="-143510">
              <a:lnSpc>
                <a:spcPct val="125000"/>
              </a:lnSpc>
              <a:buChar char="•"/>
              <a:tabLst>
                <a:tab pos="156845" algn="l"/>
              </a:tabLst>
            </a:pP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Only 1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site for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your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customers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to navigate to, 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where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they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can find, view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and pay for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GO1  content.</a:t>
            </a:r>
            <a:endParaRPr sz="1000">
              <a:latin typeface="Muli-Light"/>
              <a:cs typeface="Muli-Light"/>
            </a:endParaRPr>
          </a:p>
          <a:p>
            <a:pPr marL="156210" marR="113030" indent="-143510">
              <a:lnSpc>
                <a:spcPct val="125000"/>
              </a:lnSpc>
              <a:spcBef>
                <a:spcPts val="285"/>
              </a:spcBef>
              <a:buChar char="•"/>
              <a:tabLst>
                <a:tab pos="156845" algn="l"/>
              </a:tabLst>
            </a:pP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Only 1 platform for you to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manage</a:t>
            </a:r>
            <a:r>
              <a:rPr sz="1000" spc="-114" dirty="0">
                <a:solidFill>
                  <a:srgbClr val="6D6E71"/>
                </a:solidFill>
                <a:latin typeface="Muli-Light"/>
                <a:cs typeface="Muli-Light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Muli-Light"/>
                <a:cs typeface="Muli-Light"/>
              </a:rPr>
              <a:t>content 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purchases and</a:t>
            </a:r>
            <a:r>
              <a:rPr sz="1000" spc="-10" dirty="0">
                <a:solidFill>
                  <a:srgbClr val="6D6E71"/>
                </a:solidFill>
                <a:latin typeface="Muli-Light"/>
                <a:cs typeface="Muli-Light"/>
              </a:rPr>
              <a:t> </a:t>
            </a:r>
            <a:r>
              <a:rPr sz="1000" dirty="0">
                <a:solidFill>
                  <a:srgbClr val="6D6E71"/>
                </a:solidFill>
                <a:latin typeface="Muli-Light"/>
                <a:cs typeface="Muli-Light"/>
              </a:rPr>
              <a:t>taxation.</a:t>
            </a:r>
            <a:endParaRPr sz="1000">
              <a:latin typeface="Muli-Light"/>
              <a:cs typeface="Muli-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9159" y="3021350"/>
            <a:ext cx="2190750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Muli-Light"/>
                <a:cs typeface="Muli-Light"/>
              </a:rPr>
              <a:t>Why</a:t>
            </a:r>
            <a:r>
              <a:rPr sz="2600" spc="-30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uli-Light"/>
                <a:cs typeface="Muli-Light"/>
              </a:rPr>
              <a:t>choose</a:t>
            </a:r>
            <a:endParaRPr sz="2600">
              <a:latin typeface="Muli-Light"/>
              <a:cs typeface="Muli-Ligh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600" spc="-5" dirty="0">
                <a:solidFill>
                  <a:srgbClr val="FFFFFF"/>
                </a:solidFill>
                <a:latin typeface="Muli-Light"/>
                <a:cs typeface="Muli-Light"/>
              </a:rPr>
              <a:t>GO1</a:t>
            </a:r>
            <a:r>
              <a:rPr sz="2600" spc="-85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Muli-Light"/>
                <a:cs typeface="Muli-Light"/>
              </a:rPr>
              <a:t>content?</a:t>
            </a:r>
            <a:endParaRPr sz="2600">
              <a:latin typeface="Muli-Light"/>
              <a:cs typeface="Muli-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0" marR="5080">
              <a:lnSpc>
                <a:spcPct val="122200"/>
              </a:lnSpc>
              <a:spcBef>
                <a:spcPts val="100"/>
              </a:spcBef>
            </a:pPr>
            <a:r>
              <a:rPr spc="-5" dirty="0"/>
              <a:t>Volumes of  </a:t>
            </a:r>
            <a:r>
              <a:rPr dirty="0"/>
              <a:t>quality</a:t>
            </a:r>
            <a:r>
              <a:rPr spc="-100" dirty="0"/>
              <a:t> </a:t>
            </a:r>
            <a:r>
              <a:rPr dirty="0"/>
              <a:t>GO1  content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53285" y="3001864"/>
            <a:ext cx="10414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1500" spc="-5" dirty="0">
                <a:solidFill>
                  <a:srgbClr val="33B9DB"/>
                </a:solidFill>
                <a:latin typeface="Muli"/>
                <a:cs typeface="Muli"/>
              </a:rPr>
              <a:t>Available  </a:t>
            </a:r>
            <a:r>
              <a:rPr sz="1500" dirty="0">
                <a:solidFill>
                  <a:srgbClr val="33B9DB"/>
                </a:solidFill>
                <a:latin typeface="Muli"/>
                <a:cs typeface="Muli"/>
              </a:rPr>
              <a:t>within</a:t>
            </a:r>
            <a:r>
              <a:rPr sz="1500" spc="-95" dirty="0">
                <a:solidFill>
                  <a:srgbClr val="33B9DB"/>
                </a:solidFill>
                <a:latin typeface="Muli"/>
                <a:cs typeface="Muli"/>
              </a:rPr>
              <a:t> </a:t>
            </a:r>
            <a:r>
              <a:rPr sz="1500" spc="-5" dirty="0">
                <a:solidFill>
                  <a:srgbClr val="33B9DB"/>
                </a:solidFill>
                <a:latin typeface="Muli"/>
                <a:cs typeface="Muli"/>
              </a:rPr>
              <a:t>your  </a:t>
            </a:r>
            <a:r>
              <a:rPr sz="1500" dirty="0">
                <a:solidFill>
                  <a:srgbClr val="33B9DB"/>
                </a:solidFill>
                <a:latin typeface="Muli"/>
                <a:cs typeface="Muli"/>
              </a:rPr>
              <a:t>product</a:t>
            </a:r>
            <a:endParaRPr sz="1500">
              <a:latin typeface="Muli"/>
              <a:cs typeface="Mul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53285" y="5151194"/>
            <a:ext cx="11938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sz="1500" spc="-5" dirty="0">
                <a:solidFill>
                  <a:srgbClr val="33B9DB"/>
                </a:solidFill>
                <a:latin typeface="Muli"/>
                <a:cs typeface="Muli"/>
              </a:rPr>
              <a:t>Adding  </a:t>
            </a:r>
            <a:r>
              <a:rPr sz="1500" dirty="0">
                <a:solidFill>
                  <a:srgbClr val="33B9DB"/>
                </a:solidFill>
                <a:latin typeface="Muli"/>
                <a:cs typeface="Muli"/>
              </a:rPr>
              <a:t>value </a:t>
            </a:r>
            <a:r>
              <a:rPr sz="1500" spc="-5" dirty="0">
                <a:solidFill>
                  <a:srgbClr val="33B9DB"/>
                </a:solidFill>
                <a:latin typeface="Muli"/>
                <a:cs typeface="Muli"/>
              </a:rPr>
              <a:t>to  your</a:t>
            </a:r>
            <a:r>
              <a:rPr sz="1500" spc="-85" dirty="0">
                <a:solidFill>
                  <a:srgbClr val="33B9DB"/>
                </a:solidFill>
                <a:latin typeface="Muli"/>
                <a:cs typeface="Muli"/>
              </a:rPr>
              <a:t> </a:t>
            </a:r>
            <a:r>
              <a:rPr sz="1500" spc="-15" dirty="0">
                <a:solidFill>
                  <a:srgbClr val="33B9DB"/>
                </a:solidFill>
                <a:latin typeface="Muli"/>
                <a:cs typeface="Muli"/>
              </a:rPr>
              <a:t>offering</a:t>
            </a:r>
            <a:endParaRPr sz="1500">
              <a:latin typeface="Muli"/>
              <a:cs typeface="Mul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A115B204-2C7D-2A40-AC51-0DDDEDDD0AE7}"/>
              </a:ext>
            </a:extLst>
          </p:cNvPr>
          <p:cNvSpPr/>
          <p:nvPr/>
        </p:nvSpPr>
        <p:spPr>
          <a:xfrm>
            <a:off x="517811" y="304800"/>
            <a:ext cx="11373568" cy="628792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4838" t="-25176" b="-1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7727" y="202992"/>
            <a:ext cx="194310" cy="2023110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900" b="1" dirty="0">
                <a:solidFill>
                  <a:srgbClr val="CCCCC9"/>
                </a:solidFill>
                <a:latin typeface="Muli-SemiBold"/>
                <a:cs typeface="Muli-SemiBold"/>
              </a:rPr>
              <a:t>GO1 | </a:t>
            </a:r>
            <a:r>
              <a:rPr sz="900" dirty="0">
                <a:solidFill>
                  <a:srgbClr val="CCCCC9"/>
                </a:solidFill>
                <a:latin typeface="Muli-Light"/>
                <a:cs typeface="Muli-Light"/>
              </a:rPr>
              <a:t>Content Marketplace</a:t>
            </a:r>
            <a:r>
              <a:rPr sz="900" spc="-105" dirty="0">
                <a:solidFill>
                  <a:srgbClr val="CCCCC9"/>
                </a:solidFill>
                <a:latin typeface="Muli-Light"/>
                <a:cs typeface="Muli-Light"/>
              </a:rPr>
              <a:t> </a:t>
            </a:r>
            <a:r>
              <a:rPr sz="900" spc="-5" dirty="0">
                <a:solidFill>
                  <a:srgbClr val="CCCCC9"/>
                </a:solidFill>
                <a:latin typeface="Muli-Light"/>
                <a:cs typeface="Muli-Light"/>
              </a:rPr>
              <a:t>Partner</a:t>
            </a:r>
            <a:endParaRPr sz="900">
              <a:latin typeface="Muli-Light"/>
              <a:cs typeface="Muli-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7901" y="1630267"/>
            <a:ext cx="560769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2800" dirty="0">
                <a:solidFill>
                  <a:srgbClr val="344B5D"/>
                </a:solidFill>
                <a:latin typeface="Muli-Light"/>
                <a:cs typeface="Muli-Light"/>
              </a:rPr>
              <a:t>Example Content </a:t>
            </a:r>
            <a:br>
              <a:rPr lang="en-AU" sz="2800" dirty="0">
                <a:solidFill>
                  <a:srgbClr val="344B5D"/>
                </a:solidFill>
                <a:latin typeface="Muli-Light"/>
                <a:cs typeface="Muli-Light"/>
              </a:rPr>
            </a:br>
            <a:r>
              <a:rPr lang="en-AU" sz="2800" dirty="0">
                <a:solidFill>
                  <a:srgbClr val="344B5D"/>
                </a:solidFill>
                <a:latin typeface="Muli-Light"/>
                <a:cs typeface="Muli-Light"/>
              </a:rPr>
              <a:t>Marketplace application </a:t>
            </a:r>
            <a:endParaRPr sz="2800" dirty="0">
              <a:latin typeface="Muli-Light"/>
              <a:cs typeface="Muli-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46498" y="6368300"/>
            <a:ext cx="234950" cy="2244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310"/>
              </a:spcBef>
            </a:pPr>
            <a:fld id="{81D60167-4931-47E6-BA6A-407CBD079E47}" type="slidenum">
              <a:rPr dirty="0"/>
              <a:pPr marL="25400" algn="ctr">
                <a:lnSpc>
                  <a:spcPct val="100000"/>
                </a:lnSpc>
                <a:spcBef>
                  <a:spcPts val="310"/>
                </a:spcBef>
              </a:pPr>
              <a:t>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97901" y="2971800"/>
            <a:ext cx="3735428" cy="1269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150">
              <a:lnSpc>
                <a:spcPct val="128200"/>
              </a:lnSpc>
              <a:spcBef>
                <a:spcPts val="100"/>
              </a:spcBef>
            </a:pPr>
            <a:r>
              <a:rPr sz="1300" spc="-10" dirty="0">
                <a:solidFill>
                  <a:srgbClr val="344B5D"/>
                </a:solidFill>
                <a:latin typeface="Muli-Light"/>
                <a:cs typeface="Muli-Light"/>
              </a:rPr>
              <a:t>GO1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will supply your organisation with </a:t>
            </a:r>
            <a:r>
              <a:rPr sz="1300" dirty="0">
                <a:solidFill>
                  <a:srgbClr val="344B5D"/>
                </a:solidFill>
                <a:latin typeface="Muli-Light"/>
                <a:cs typeface="Muli-Light"/>
              </a:rPr>
              <a:t>a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single</a:t>
            </a:r>
            <a:r>
              <a:rPr sz="1300" spc="-165" dirty="0">
                <a:solidFill>
                  <a:srgbClr val="344B5D"/>
                </a:solidFill>
                <a:latin typeface="Muli-Light"/>
                <a:cs typeface="Muli-Light"/>
              </a:rPr>
              <a:t>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GO1  portal instance where </a:t>
            </a:r>
            <a:r>
              <a:rPr sz="1300" spc="-10" dirty="0">
                <a:solidFill>
                  <a:srgbClr val="344B5D"/>
                </a:solidFill>
                <a:latin typeface="Muli-Light"/>
                <a:cs typeface="Muli-Light"/>
              </a:rPr>
              <a:t>you can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browse </a:t>
            </a:r>
            <a:r>
              <a:rPr sz="1300" spc="-10" dirty="0">
                <a:solidFill>
                  <a:srgbClr val="344B5D"/>
                </a:solidFill>
                <a:latin typeface="Muli-Light"/>
                <a:cs typeface="Muli-Light"/>
              </a:rPr>
              <a:t>the pay per  use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courses from </a:t>
            </a:r>
            <a:r>
              <a:rPr sz="1300" spc="-10" dirty="0">
                <a:solidFill>
                  <a:srgbClr val="344B5D"/>
                </a:solidFill>
                <a:latin typeface="Muli-Light"/>
                <a:cs typeface="Muli-Light"/>
              </a:rPr>
              <a:t>the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marketplace </a:t>
            </a:r>
            <a:r>
              <a:rPr sz="1300" spc="-10" dirty="0">
                <a:solidFill>
                  <a:srgbClr val="344B5D"/>
                </a:solidFill>
                <a:latin typeface="Muli-Light"/>
                <a:cs typeface="Muli-Light"/>
              </a:rPr>
              <a:t>or the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premium  subscription content </a:t>
            </a:r>
            <a:r>
              <a:rPr sz="1300" spc="-10" dirty="0">
                <a:solidFill>
                  <a:srgbClr val="344B5D"/>
                </a:solidFill>
                <a:latin typeface="Muli-Light"/>
                <a:cs typeface="Muli-Light"/>
              </a:rPr>
              <a:t>and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choose what </a:t>
            </a:r>
            <a:r>
              <a:rPr sz="1300" spc="-10" dirty="0">
                <a:solidFill>
                  <a:srgbClr val="344B5D"/>
                </a:solidFill>
                <a:latin typeface="Muli-Light"/>
                <a:cs typeface="Muli-Light"/>
              </a:rPr>
              <a:t>you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want  available </a:t>
            </a:r>
            <a:r>
              <a:rPr sz="1300" spc="-10" dirty="0">
                <a:solidFill>
                  <a:srgbClr val="344B5D"/>
                </a:solidFill>
                <a:latin typeface="Muli-Light"/>
                <a:cs typeface="Muli-Light"/>
              </a:rPr>
              <a:t>to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your</a:t>
            </a:r>
            <a:r>
              <a:rPr sz="1300" spc="-70" dirty="0">
                <a:solidFill>
                  <a:srgbClr val="344B5D"/>
                </a:solidFill>
                <a:latin typeface="Muli-Light"/>
                <a:cs typeface="Muli-Light"/>
              </a:rPr>
              <a:t>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users.</a:t>
            </a:r>
            <a:endParaRPr sz="1300" dirty="0">
              <a:latin typeface="Muli-Light"/>
              <a:cs typeface="Muli-Light"/>
            </a:endParaRPr>
          </a:p>
        </p:txBody>
      </p:sp>
      <p:pic>
        <p:nvPicPr>
          <p:cNvPr id="1026" name="Picture 2" descr="https://lh3.googleusercontent.com/zvVVdDzoy5_nDET-e9J5jAiT04DrGSk6TQvdlwGBjnCdRmAawFkCOMnTY3NA2ZXjEgoihICy_4kauIwP--IDfnUHNekd7pW3i3zATA7VmGb9_0_WMLaxpt8QbjbPbXyoxrCfdlZ1jwE">
            <a:extLst>
              <a:ext uri="{FF2B5EF4-FFF2-40B4-BE49-F238E27FC236}">
                <a16:creationId xmlns:a16="http://schemas.microsoft.com/office/drawing/2014/main" id="{FBE2A089-7488-C648-9793-52867474F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49" y="1592033"/>
            <a:ext cx="6860551" cy="3713452"/>
          </a:xfrm>
          <a:prstGeom prst="rect">
            <a:avLst/>
          </a:prstGeom>
          <a:noFill/>
          <a:effectLst>
            <a:outerShdw blurRad="50800" dist="38100" sx="1000" sy="1000" algn="l" rotWithShape="0">
              <a:schemeClr val="bg1">
                <a:alpha val="40000"/>
              </a:schemeClr>
            </a:outerShdw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52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" y="195071"/>
            <a:ext cx="12118847" cy="646175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727" y="202992"/>
            <a:ext cx="194310" cy="2023110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900" b="1" dirty="0">
                <a:solidFill>
                  <a:srgbClr val="CCCCC9"/>
                </a:solidFill>
                <a:latin typeface="Muli-SemiBold"/>
                <a:cs typeface="Muli-SemiBold"/>
              </a:rPr>
              <a:t>GO1 | </a:t>
            </a:r>
            <a:r>
              <a:rPr sz="900" dirty="0">
                <a:solidFill>
                  <a:srgbClr val="CCCCC9"/>
                </a:solidFill>
                <a:latin typeface="Muli-Light"/>
                <a:cs typeface="Muli-Light"/>
              </a:rPr>
              <a:t>Content Marketplace</a:t>
            </a:r>
            <a:r>
              <a:rPr sz="900" spc="-105" dirty="0">
                <a:solidFill>
                  <a:srgbClr val="CCCCC9"/>
                </a:solidFill>
                <a:latin typeface="Muli-Light"/>
                <a:cs typeface="Muli-Light"/>
              </a:rPr>
              <a:t> </a:t>
            </a:r>
            <a:r>
              <a:rPr sz="900" spc="-5" dirty="0">
                <a:solidFill>
                  <a:srgbClr val="CCCCC9"/>
                </a:solidFill>
                <a:latin typeface="Muli-Light"/>
                <a:cs typeface="Muli-Light"/>
              </a:rPr>
              <a:t>Partner</a:t>
            </a:r>
            <a:endParaRPr sz="900">
              <a:latin typeface="Muli-Light"/>
              <a:cs typeface="Muli-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04595" y="5872014"/>
            <a:ext cx="3479800" cy="414020"/>
          </a:xfrm>
          <a:custGeom>
            <a:avLst/>
            <a:gdLst/>
            <a:ahLst/>
            <a:cxnLst/>
            <a:rect l="l" t="t" r="r" b="b"/>
            <a:pathLst>
              <a:path w="3479800" h="414020">
                <a:moveTo>
                  <a:pt x="3443401" y="67983"/>
                </a:moveTo>
                <a:lnTo>
                  <a:pt x="36004" y="67983"/>
                </a:lnTo>
                <a:lnTo>
                  <a:pt x="15189" y="68545"/>
                </a:lnTo>
                <a:lnTo>
                  <a:pt x="4500" y="72483"/>
                </a:lnTo>
                <a:lnTo>
                  <a:pt x="562" y="83172"/>
                </a:lnTo>
                <a:lnTo>
                  <a:pt x="0" y="103987"/>
                </a:lnTo>
                <a:lnTo>
                  <a:pt x="0" y="377444"/>
                </a:lnTo>
                <a:lnTo>
                  <a:pt x="572" y="398258"/>
                </a:lnTo>
                <a:lnTo>
                  <a:pt x="4510" y="408936"/>
                </a:lnTo>
                <a:lnTo>
                  <a:pt x="15196" y="412873"/>
                </a:lnTo>
                <a:lnTo>
                  <a:pt x="36004" y="413435"/>
                </a:lnTo>
                <a:lnTo>
                  <a:pt x="3443414" y="413435"/>
                </a:lnTo>
                <a:lnTo>
                  <a:pt x="3464241" y="412873"/>
                </a:lnTo>
                <a:lnTo>
                  <a:pt x="3474910" y="408936"/>
                </a:lnTo>
                <a:lnTo>
                  <a:pt x="3478844" y="398251"/>
                </a:lnTo>
                <a:lnTo>
                  <a:pt x="3479406" y="377444"/>
                </a:lnTo>
                <a:lnTo>
                  <a:pt x="3479406" y="103987"/>
                </a:lnTo>
                <a:lnTo>
                  <a:pt x="3478843" y="83172"/>
                </a:lnTo>
                <a:lnTo>
                  <a:pt x="3474905" y="72483"/>
                </a:lnTo>
                <a:lnTo>
                  <a:pt x="3464216" y="68545"/>
                </a:lnTo>
                <a:lnTo>
                  <a:pt x="3443401" y="67983"/>
                </a:lnTo>
                <a:close/>
              </a:path>
              <a:path w="3479800" h="414020">
                <a:moveTo>
                  <a:pt x="396544" y="0"/>
                </a:moveTo>
                <a:lnTo>
                  <a:pt x="327482" y="67983"/>
                </a:lnTo>
                <a:lnTo>
                  <a:pt x="465607" y="67983"/>
                </a:lnTo>
                <a:lnTo>
                  <a:pt x="396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7901" y="2133600"/>
            <a:ext cx="26612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44B5D"/>
                </a:solidFill>
                <a:latin typeface="Muli-Light"/>
                <a:cs typeface="Muli-Light"/>
              </a:rPr>
              <a:t>Finding</a:t>
            </a:r>
            <a:r>
              <a:rPr sz="2800" spc="-85" dirty="0">
                <a:solidFill>
                  <a:srgbClr val="344B5D"/>
                </a:solidFill>
                <a:latin typeface="Muli-Light"/>
                <a:cs typeface="Muli-Light"/>
              </a:rPr>
              <a:t> </a:t>
            </a:r>
            <a:r>
              <a:rPr sz="2800" spc="-5" dirty="0">
                <a:solidFill>
                  <a:srgbClr val="344B5D"/>
                </a:solidFill>
                <a:latin typeface="Muli-Light"/>
                <a:cs typeface="Muli-Light"/>
              </a:rPr>
              <a:t>content</a:t>
            </a:r>
            <a:endParaRPr sz="2800">
              <a:latin typeface="Muli-Light"/>
              <a:cs typeface="Muli-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46498" y="6368300"/>
            <a:ext cx="234950" cy="2244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310"/>
              </a:spcBef>
            </a:pPr>
            <a:fld id="{81D60167-4931-47E6-BA6A-407CBD079E47}" type="slidenum">
              <a:rPr dirty="0"/>
              <a:pPr marL="25400" algn="ctr">
                <a:lnSpc>
                  <a:spcPct val="100000"/>
                </a:lnSpc>
                <a:spcBef>
                  <a:spcPts val="310"/>
                </a:spcBef>
              </a:pPr>
              <a:t>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97901" y="2741047"/>
            <a:ext cx="4184650" cy="1525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200"/>
              </a:lnSpc>
              <a:spcBef>
                <a:spcPts val="1135"/>
              </a:spcBef>
            </a:pP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Using </a:t>
            </a:r>
            <a:r>
              <a:rPr sz="1300" spc="-10" dirty="0">
                <a:solidFill>
                  <a:srgbClr val="344B5D"/>
                </a:solidFill>
                <a:latin typeface="Muli-Light"/>
                <a:cs typeface="Muli-Light"/>
              </a:rPr>
              <a:t>an API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endpoint, </a:t>
            </a:r>
            <a:r>
              <a:rPr sz="1300" spc="-10" dirty="0">
                <a:solidFill>
                  <a:srgbClr val="344B5D"/>
                </a:solidFill>
                <a:latin typeface="Muli-Light"/>
                <a:cs typeface="Muli-Light"/>
              </a:rPr>
              <a:t>the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content will then </a:t>
            </a:r>
            <a:r>
              <a:rPr sz="1300" spc="-10" dirty="0">
                <a:solidFill>
                  <a:srgbClr val="344B5D"/>
                </a:solidFill>
                <a:latin typeface="Muli-Light"/>
                <a:cs typeface="Muli-Light"/>
              </a:rPr>
              <a:t>be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built  into </a:t>
            </a:r>
            <a:r>
              <a:rPr sz="1300" dirty="0">
                <a:solidFill>
                  <a:srgbClr val="344B5D"/>
                </a:solidFill>
                <a:latin typeface="Muli-Light"/>
                <a:cs typeface="Muli-Light"/>
              </a:rPr>
              <a:t>a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marketplace storefront displayed within your website. From within your website, users </a:t>
            </a:r>
            <a:r>
              <a:rPr sz="1300" spc="-10" dirty="0">
                <a:solidFill>
                  <a:srgbClr val="344B5D"/>
                </a:solidFill>
                <a:latin typeface="Muli-Light"/>
                <a:cs typeface="Muli-Light"/>
              </a:rPr>
              <a:t>can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then  search using </a:t>
            </a:r>
            <a:r>
              <a:rPr sz="1300" spc="-10" dirty="0">
                <a:solidFill>
                  <a:srgbClr val="344B5D"/>
                </a:solidFill>
                <a:latin typeface="Muli-Light"/>
                <a:cs typeface="Muli-Light"/>
              </a:rPr>
              <a:t>the filters and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search bar, </a:t>
            </a:r>
            <a:r>
              <a:rPr sz="1300" spc="-10" dirty="0">
                <a:solidFill>
                  <a:srgbClr val="344B5D"/>
                </a:solidFill>
                <a:latin typeface="Muli-Light"/>
                <a:cs typeface="Muli-Light"/>
              </a:rPr>
              <a:t>to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browse for  courses. They </a:t>
            </a:r>
            <a:r>
              <a:rPr sz="1300" spc="-10" dirty="0">
                <a:solidFill>
                  <a:srgbClr val="344B5D"/>
                </a:solidFill>
                <a:latin typeface="Muli-Light"/>
                <a:cs typeface="Muli-Light"/>
              </a:rPr>
              <a:t>can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then select what interests them</a:t>
            </a:r>
            <a:r>
              <a:rPr sz="1300" spc="-140" dirty="0">
                <a:solidFill>
                  <a:srgbClr val="344B5D"/>
                </a:solidFill>
                <a:latin typeface="Muli-Light"/>
                <a:cs typeface="Muli-Light"/>
              </a:rPr>
              <a:t>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and  </a:t>
            </a:r>
            <a:r>
              <a:rPr sz="1300" spc="-10" dirty="0">
                <a:solidFill>
                  <a:srgbClr val="344B5D"/>
                </a:solidFill>
                <a:latin typeface="Muli-Light"/>
                <a:cs typeface="Muli-Light"/>
              </a:rPr>
              <a:t>see an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overview </a:t>
            </a:r>
            <a:r>
              <a:rPr sz="1300" spc="-10" dirty="0">
                <a:solidFill>
                  <a:srgbClr val="344B5D"/>
                </a:solidFill>
                <a:latin typeface="Muli-Light"/>
                <a:cs typeface="Muli-Light"/>
              </a:rPr>
              <a:t>of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that</a:t>
            </a:r>
            <a:r>
              <a:rPr sz="1300" spc="-114" dirty="0">
                <a:solidFill>
                  <a:srgbClr val="344B5D"/>
                </a:solidFill>
                <a:latin typeface="Muli-Light"/>
                <a:cs typeface="Muli-Light"/>
              </a:rPr>
              <a:t> </a:t>
            </a:r>
            <a:r>
              <a:rPr sz="1300" spc="-15" dirty="0">
                <a:solidFill>
                  <a:srgbClr val="344B5D"/>
                </a:solidFill>
                <a:latin typeface="Muli-Light"/>
                <a:cs typeface="Muli-Light"/>
              </a:rPr>
              <a:t>course.</a:t>
            </a:r>
            <a:endParaRPr sz="1300" dirty="0">
              <a:latin typeface="Muli-Light"/>
              <a:cs typeface="Muli-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3456" y="6027279"/>
            <a:ext cx="31762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939598"/>
                </a:solidFill>
                <a:latin typeface="Muli-Light"/>
                <a:cs typeface="Muli-Light"/>
              </a:rPr>
              <a:t>An example </a:t>
            </a:r>
            <a:r>
              <a:rPr sz="900" spc="-5" dirty="0">
                <a:solidFill>
                  <a:srgbClr val="939598"/>
                </a:solidFill>
                <a:latin typeface="Muli-Light"/>
                <a:cs typeface="Muli-Light"/>
              </a:rPr>
              <a:t>of </a:t>
            </a:r>
            <a:r>
              <a:rPr sz="900" dirty="0">
                <a:solidFill>
                  <a:srgbClr val="939598"/>
                </a:solidFill>
                <a:latin typeface="Muli-Light"/>
                <a:cs typeface="Muli-Light"/>
              </a:rPr>
              <a:t>a </a:t>
            </a:r>
            <a:r>
              <a:rPr sz="900" spc="-5" dirty="0">
                <a:solidFill>
                  <a:srgbClr val="939598"/>
                </a:solidFill>
                <a:latin typeface="Muli-Light"/>
                <a:cs typeface="Muli-Light"/>
              </a:rPr>
              <a:t>content marketplace we have</a:t>
            </a:r>
            <a:r>
              <a:rPr sz="900" spc="-80" dirty="0">
                <a:solidFill>
                  <a:srgbClr val="939598"/>
                </a:solidFill>
                <a:latin typeface="Muli-Light"/>
                <a:cs typeface="Muli-Light"/>
              </a:rPr>
              <a:t> </a:t>
            </a:r>
            <a:r>
              <a:rPr sz="900" spc="-5" dirty="0">
                <a:solidFill>
                  <a:srgbClr val="939598"/>
                </a:solidFill>
                <a:latin typeface="Muli-Light"/>
                <a:cs typeface="Muli-Light"/>
              </a:rPr>
              <a:t>developed.</a:t>
            </a:r>
            <a:endParaRPr sz="900">
              <a:latin typeface="Muli-Light"/>
              <a:cs typeface="Muli-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" y="195071"/>
            <a:ext cx="12118847" cy="646175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727" y="202992"/>
            <a:ext cx="194310" cy="2023110"/>
          </a:xfrm>
          <a:prstGeom prst="rect">
            <a:avLst/>
          </a:prstGeom>
        </p:spPr>
        <p:txBody>
          <a:bodyPr vert="vert270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900" b="1" dirty="0">
                <a:solidFill>
                  <a:srgbClr val="CCCCC9"/>
                </a:solidFill>
                <a:latin typeface="Muli-SemiBold"/>
                <a:cs typeface="Muli-SemiBold"/>
              </a:rPr>
              <a:t>GO1 | </a:t>
            </a:r>
            <a:r>
              <a:rPr sz="900" dirty="0">
                <a:solidFill>
                  <a:srgbClr val="CCCCC9"/>
                </a:solidFill>
                <a:latin typeface="Muli-Light"/>
                <a:cs typeface="Muli-Light"/>
              </a:rPr>
              <a:t>Content Marketplace</a:t>
            </a:r>
            <a:r>
              <a:rPr sz="900" spc="-105" dirty="0">
                <a:solidFill>
                  <a:srgbClr val="CCCCC9"/>
                </a:solidFill>
                <a:latin typeface="Muli-Light"/>
                <a:cs typeface="Muli-Light"/>
              </a:rPr>
              <a:t> </a:t>
            </a:r>
            <a:r>
              <a:rPr sz="900" spc="-5" dirty="0">
                <a:solidFill>
                  <a:srgbClr val="CCCCC9"/>
                </a:solidFill>
                <a:latin typeface="Muli-Light"/>
                <a:cs typeface="Muli-Light"/>
              </a:rPr>
              <a:t>Partner</a:t>
            </a:r>
            <a:endParaRPr sz="900">
              <a:latin typeface="Muli-Light"/>
              <a:cs typeface="Muli-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46498" y="6368300"/>
            <a:ext cx="234950" cy="2244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310"/>
              </a:spcBef>
            </a:pPr>
            <a:fld id="{81D60167-4931-47E6-BA6A-407CBD079E47}" type="slidenum">
              <a:rPr dirty="0"/>
              <a:pPr marL="25400" algn="ctr">
                <a:lnSpc>
                  <a:spcPct val="100000"/>
                </a:lnSpc>
                <a:spcBef>
                  <a:spcPts val="310"/>
                </a:spcBef>
              </a:pPr>
              <a:t>9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901" y="1821086"/>
            <a:ext cx="3787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Muli-Light"/>
                <a:cs typeface="Muli-Light"/>
              </a:rPr>
              <a:t>Easy </a:t>
            </a:r>
            <a:r>
              <a:rPr sz="2800" dirty="0">
                <a:solidFill>
                  <a:srgbClr val="FFFFFF"/>
                </a:solidFill>
                <a:latin typeface="Muli-Light"/>
                <a:cs typeface="Muli-Light"/>
              </a:rPr>
              <a:t>payment</a:t>
            </a:r>
            <a:r>
              <a:rPr sz="2800" spc="-90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2800" dirty="0">
                <a:solidFill>
                  <a:srgbClr val="FFFFFF"/>
                </a:solidFill>
                <a:latin typeface="Muli-Light"/>
                <a:cs typeface="Muli-Light"/>
              </a:rPr>
              <a:t>process</a:t>
            </a:r>
            <a:endParaRPr sz="2800">
              <a:latin typeface="Muli-Light"/>
              <a:cs typeface="Muli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7901" y="2550650"/>
            <a:ext cx="4229100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200"/>
              </a:lnSpc>
              <a:spcBef>
                <a:spcPts val="100"/>
              </a:spcBef>
            </a:pPr>
            <a:r>
              <a:rPr sz="1300" spc="-15" dirty="0">
                <a:solidFill>
                  <a:srgbClr val="FFFFFF"/>
                </a:solidFill>
                <a:latin typeface="Muli-Light"/>
                <a:cs typeface="Muli-Light"/>
              </a:rPr>
              <a:t>Once </a:t>
            </a:r>
            <a:r>
              <a:rPr sz="1300" spc="-10" dirty="0">
                <a:solidFill>
                  <a:srgbClr val="FFFFFF"/>
                </a:solidFill>
                <a:latin typeface="Muli-Light"/>
                <a:cs typeface="Muli-Light"/>
              </a:rPr>
              <a:t>you </a:t>
            </a:r>
            <a:r>
              <a:rPr sz="1300" spc="-15" dirty="0">
                <a:solidFill>
                  <a:srgbClr val="FFFFFF"/>
                </a:solidFill>
                <a:latin typeface="Muli-Light"/>
                <a:cs typeface="Muli-Light"/>
              </a:rPr>
              <a:t>user selects </a:t>
            </a:r>
            <a:r>
              <a:rPr sz="1300" spc="-10" dirty="0">
                <a:solidFill>
                  <a:srgbClr val="FFFFFF"/>
                </a:solidFill>
                <a:latin typeface="Muli-Light"/>
                <a:cs typeface="Muli-Light"/>
              </a:rPr>
              <a:t>the </a:t>
            </a:r>
            <a:r>
              <a:rPr sz="1300" spc="-15" dirty="0">
                <a:solidFill>
                  <a:srgbClr val="FFFFFF"/>
                </a:solidFill>
                <a:latin typeface="Muli-Light"/>
                <a:cs typeface="Muli-Light"/>
              </a:rPr>
              <a:t>content, </a:t>
            </a:r>
            <a:r>
              <a:rPr sz="1300" dirty="0">
                <a:solidFill>
                  <a:srgbClr val="FFFFFF"/>
                </a:solidFill>
                <a:latin typeface="Muli-Light"/>
                <a:cs typeface="Muli-Light"/>
              </a:rPr>
              <a:t>a </a:t>
            </a:r>
            <a:r>
              <a:rPr sz="1300" spc="-15" dirty="0">
                <a:solidFill>
                  <a:srgbClr val="FFFFFF"/>
                </a:solidFill>
                <a:latin typeface="Muli-Light"/>
                <a:cs typeface="Muli-Light"/>
              </a:rPr>
              <a:t>payment</a:t>
            </a:r>
            <a:r>
              <a:rPr sz="1300" spc="-185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uli-Light"/>
                <a:cs typeface="Muli-Light"/>
              </a:rPr>
              <a:t>gateway  will </a:t>
            </a:r>
            <a:r>
              <a:rPr sz="1300" spc="-10" dirty="0">
                <a:solidFill>
                  <a:srgbClr val="FFFFFF"/>
                </a:solidFill>
                <a:latin typeface="Muli-Light"/>
                <a:cs typeface="Muli-Light"/>
              </a:rPr>
              <a:t>be </a:t>
            </a:r>
            <a:r>
              <a:rPr sz="1300" spc="-15" dirty="0">
                <a:solidFill>
                  <a:srgbClr val="FFFFFF"/>
                </a:solidFill>
                <a:latin typeface="Muli-Light"/>
                <a:cs typeface="Muli-Light"/>
              </a:rPr>
              <a:t>triggered. Payment </a:t>
            </a:r>
            <a:r>
              <a:rPr sz="1300" spc="-10" dirty="0">
                <a:solidFill>
                  <a:srgbClr val="FFFFFF"/>
                </a:solidFill>
                <a:latin typeface="Muli-Light"/>
                <a:cs typeface="Muli-Light"/>
              </a:rPr>
              <a:t>for </a:t>
            </a:r>
            <a:r>
              <a:rPr sz="1300" spc="-15" dirty="0">
                <a:solidFill>
                  <a:srgbClr val="FFFFFF"/>
                </a:solidFill>
                <a:latin typeface="Muli-Light"/>
                <a:cs typeface="Muli-Light"/>
              </a:rPr>
              <a:t>each course </a:t>
            </a:r>
            <a:r>
              <a:rPr sz="1300" spc="-10" dirty="0">
                <a:solidFill>
                  <a:srgbClr val="FFFFFF"/>
                </a:solidFill>
                <a:latin typeface="Muli-Light"/>
                <a:cs typeface="Muli-Light"/>
              </a:rPr>
              <a:t>can</a:t>
            </a:r>
            <a:r>
              <a:rPr sz="1300" spc="-155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uli-Light"/>
                <a:cs typeface="Muli-Light"/>
              </a:rPr>
              <a:t>be</a:t>
            </a:r>
            <a:endParaRPr sz="1300" dirty="0">
              <a:latin typeface="Muli-Light"/>
              <a:cs typeface="Muli-Light"/>
            </a:endParaRPr>
          </a:p>
          <a:p>
            <a:pPr marL="12700" marR="151765">
              <a:lnSpc>
                <a:spcPct val="128200"/>
              </a:lnSpc>
            </a:pPr>
            <a:r>
              <a:rPr sz="1300" spc="-10" dirty="0">
                <a:solidFill>
                  <a:srgbClr val="FFFFFF"/>
                </a:solidFill>
                <a:latin typeface="Muli-Light"/>
                <a:cs typeface="Muli-Light"/>
              </a:rPr>
              <a:t>via GO1 pay or </a:t>
            </a:r>
            <a:r>
              <a:rPr sz="1300" spc="-15" dirty="0">
                <a:solidFill>
                  <a:srgbClr val="FFFFFF"/>
                </a:solidFill>
                <a:latin typeface="Muli-Light"/>
                <a:cs typeface="Muli-Light"/>
              </a:rPr>
              <a:t>alternatively through </a:t>
            </a:r>
            <a:r>
              <a:rPr sz="1300" dirty="0">
                <a:solidFill>
                  <a:srgbClr val="FFFFFF"/>
                </a:solidFill>
                <a:latin typeface="Muli-Light"/>
                <a:cs typeface="Muli-Light"/>
              </a:rPr>
              <a:t>a </a:t>
            </a:r>
            <a:r>
              <a:rPr sz="1300" spc="-15" dirty="0">
                <a:solidFill>
                  <a:srgbClr val="FFFFFF"/>
                </a:solidFill>
                <a:latin typeface="Muli-Light"/>
                <a:cs typeface="Muli-Light"/>
              </a:rPr>
              <a:t>payment  form. When paying, users will have create </a:t>
            </a:r>
            <a:r>
              <a:rPr sz="1300" dirty="0">
                <a:solidFill>
                  <a:srgbClr val="FFFFFF"/>
                </a:solidFill>
                <a:latin typeface="Muli-Light"/>
                <a:cs typeface="Muli-Light"/>
              </a:rPr>
              <a:t>a</a:t>
            </a:r>
            <a:r>
              <a:rPr sz="1300" spc="-135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uli-Light"/>
                <a:cs typeface="Muli-Light"/>
              </a:rPr>
              <a:t>personal  </a:t>
            </a:r>
            <a:r>
              <a:rPr sz="1300" spc="-10" dirty="0">
                <a:solidFill>
                  <a:srgbClr val="FFFFFF"/>
                </a:solidFill>
                <a:latin typeface="Muli-Light"/>
                <a:cs typeface="Muli-Light"/>
              </a:rPr>
              <a:t>GO1 </a:t>
            </a:r>
            <a:r>
              <a:rPr sz="1300" spc="-15" dirty="0">
                <a:solidFill>
                  <a:srgbClr val="FFFFFF"/>
                </a:solidFill>
                <a:latin typeface="Muli-Light"/>
                <a:cs typeface="Muli-Light"/>
              </a:rPr>
              <a:t>account linked </a:t>
            </a:r>
            <a:r>
              <a:rPr sz="1300" spc="-10" dirty="0">
                <a:solidFill>
                  <a:srgbClr val="FFFFFF"/>
                </a:solidFill>
                <a:latin typeface="Muli-Light"/>
                <a:cs typeface="Muli-Light"/>
              </a:rPr>
              <a:t>to </a:t>
            </a:r>
            <a:r>
              <a:rPr sz="1300" spc="-15" dirty="0">
                <a:solidFill>
                  <a:srgbClr val="FFFFFF"/>
                </a:solidFill>
                <a:latin typeface="Muli-Light"/>
                <a:cs typeface="Muli-Light"/>
              </a:rPr>
              <a:t>your organisations portal  instance. When </a:t>
            </a:r>
            <a:r>
              <a:rPr sz="1300" spc="-10" dirty="0">
                <a:solidFill>
                  <a:srgbClr val="FFFFFF"/>
                </a:solidFill>
                <a:latin typeface="Muli-Light"/>
                <a:cs typeface="Muli-Light"/>
              </a:rPr>
              <a:t>the </a:t>
            </a:r>
            <a:r>
              <a:rPr sz="1300" spc="-15" dirty="0">
                <a:solidFill>
                  <a:srgbClr val="FFFFFF"/>
                </a:solidFill>
                <a:latin typeface="Muli-Light"/>
                <a:cs typeface="Muli-Light"/>
              </a:rPr>
              <a:t>user completes </a:t>
            </a:r>
            <a:r>
              <a:rPr sz="1300" spc="-10" dirty="0">
                <a:solidFill>
                  <a:srgbClr val="FFFFFF"/>
                </a:solidFill>
                <a:latin typeface="Muli-Light"/>
                <a:cs typeface="Muli-Light"/>
              </a:rPr>
              <a:t>the </a:t>
            </a:r>
            <a:r>
              <a:rPr sz="1300" spc="-15" dirty="0">
                <a:solidFill>
                  <a:srgbClr val="FFFFFF"/>
                </a:solidFill>
                <a:latin typeface="Muli-Light"/>
                <a:cs typeface="Muli-Light"/>
              </a:rPr>
              <a:t>content your  organisation will </a:t>
            </a:r>
            <a:r>
              <a:rPr sz="1300" spc="-10" dirty="0">
                <a:solidFill>
                  <a:srgbClr val="FFFFFF"/>
                </a:solidFill>
                <a:latin typeface="Muli-Light"/>
                <a:cs typeface="Muli-Light"/>
              </a:rPr>
              <a:t>be </a:t>
            </a:r>
            <a:r>
              <a:rPr sz="1300" spc="-15" dirty="0">
                <a:solidFill>
                  <a:srgbClr val="FFFFFF"/>
                </a:solidFill>
                <a:latin typeface="Muli-Light"/>
                <a:cs typeface="Muli-Light"/>
              </a:rPr>
              <a:t>updated with course</a:t>
            </a:r>
            <a:r>
              <a:rPr sz="1300" spc="-120" dirty="0">
                <a:solidFill>
                  <a:srgbClr val="FFFFFF"/>
                </a:solidFill>
                <a:latin typeface="Muli-Light"/>
                <a:cs typeface="Muli-Light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uli-Light"/>
                <a:cs typeface="Muli-Light"/>
              </a:rPr>
              <a:t>status.</a:t>
            </a:r>
            <a:endParaRPr sz="1300" dirty="0">
              <a:latin typeface="Muli-Light"/>
              <a:cs typeface="Muli-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891</Words>
  <Application>Microsoft Macintosh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Muli</vt:lpstr>
      <vt:lpstr>Muli-Light</vt:lpstr>
      <vt:lpstr>Muli-LightItalic</vt:lpstr>
      <vt:lpstr>Muli-SemiBold</vt:lpstr>
      <vt:lpstr>Times New Roman</vt:lpstr>
      <vt:lpstr>Office Theme</vt:lpstr>
      <vt:lpstr>PowerPoint Presentation</vt:lpstr>
      <vt:lpstr>The Content Marketplace  partner program</vt:lpstr>
      <vt:lpstr>Are you a…</vt:lpstr>
      <vt:lpstr>Partner with GO1</vt:lpstr>
      <vt:lpstr>Open new doors Leverage the fast growth of  the online learning industry;  to attract new clients.</vt:lpstr>
      <vt:lpstr>Volumes of  quality GO1  content</vt:lpstr>
      <vt:lpstr>Example Content  Marketplace application </vt:lpstr>
      <vt:lpstr>Finding content</vt:lpstr>
      <vt:lpstr>Easy payment process</vt:lpstr>
      <vt:lpstr>PowerPoint Presentation</vt:lpstr>
      <vt:lpstr>Ready to join the GO1  Partner Program?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Erin O'Connor</cp:lastModifiedBy>
  <cp:revision>3</cp:revision>
  <dcterms:created xsi:type="dcterms:W3CDTF">2018-11-13T07:14:14Z</dcterms:created>
  <dcterms:modified xsi:type="dcterms:W3CDTF">2018-11-16T06:08:55Z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2018-11-13T00:00:00Z</vt:filetime>
  </property>
</Properties>
</file>