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69CFB-00DF-5C46-953E-D4191F69A746}" v="43" dt="2018-11-16T03:44:09.77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39"/>
    <p:restoredTop sz="94578"/>
  </p:normalViewPr>
  <p:slideViewPr>
    <p:cSldViewPr>
      <p:cViewPr varScale="1">
        <p:scale>
          <a:sx n="108" d="100"/>
          <a:sy n="108" d="100"/>
        </p:scale>
        <p:origin x="696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ca Djojo" userId="257ed28f-81d9-4dc9-ba62-b5920d0d2046" providerId="ADAL" clId="{99E69CFB-00DF-5C46-953E-D4191F69A746}"/>
    <pc:docChg chg="undo custSel addSld delSld modSld modMainMaster">
      <pc:chgData name="Veronica Djojo" userId="257ed28f-81d9-4dc9-ba62-b5920d0d2046" providerId="ADAL" clId="{99E69CFB-00DF-5C46-953E-D4191F69A746}" dt="2018-11-16T03:47:20.988" v="72" actId="478"/>
      <pc:docMkLst>
        <pc:docMk/>
      </pc:docMkLst>
      <pc:sldChg chg="addSp delSp modSp">
        <pc:chgData name="Veronica Djojo" userId="257ed28f-81d9-4dc9-ba62-b5920d0d2046" providerId="ADAL" clId="{99E69CFB-00DF-5C46-953E-D4191F69A746}" dt="2018-11-16T03:42:15.007" v="40" actId="122"/>
        <pc:sldMkLst>
          <pc:docMk/>
          <pc:sldMk cId="0" sldId="256"/>
        </pc:sldMkLst>
        <pc:spChg chg="mod">
          <ac:chgData name="Veronica Djojo" userId="257ed28f-81d9-4dc9-ba62-b5920d0d2046" providerId="ADAL" clId="{99E69CFB-00DF-5C46-953E-D4191F69A746}" dt="2018-11-16T03:42:15.007" v="40" actId="122"/>
          <ac:spMkLst>
            <pc:docMk/>
            <pc:sldMk cId="0" sldId="256"/>
            <ac:spMk id="5" creationId="{00000000-0000-0000-0000-000000000000}"/>
          </ac:spMkLst>
        </pc:spChg>
        <pc:spChg chg="add del mod">
          <ac:chgData name="Veronica Djojo" userId="257ed28f-81d9-4dc9-ba62-b5920d0d2046" providerId="ADAL" clId="{99E69CFB-00DF-5C46-953E-D4191F69A746}" dt="2018-11-16T03:34:14.443" v="1" actId="478"/>
          <ac:spMkLst>
            <pc:docMk/>
            <pc:sldMk cId="0" sldId="256"/>
            <ac:spMk id="6" creationId="{863DC9E6-0296-704D-B3A1-F38A642713DB}"/>
          </ac:spMkLst>
        </pc:spChg>
        <pc:picChg chg="add mod">
          <ac:chgData name="Veronica Djojo" userId="257ed28f-81d9-4dc9-ba62-b5920d0d2046" providerId="ADAL" clId="{99E69CFB-00DF-5C46-953E-D4191F69A746}" dt="2018-11-16T03:35:20.672" v="3" actId="167"/>
          <ac:picMkLst>
            <pc:docMk/>
            <pc:sldMk cId="0" sldId="256"/>
            <ac:picMk id="8" creationId="{660C9691-B8ED-9E4F-BCBA-B409A6DF71C2}"/>
          </ac:picMkLst>
        </pc:picChg>
      </pc:sldChg>
      <pc:sldChg chg="addSp modSp">
        <pc:chgData name="Veronica Djojo" userId="257ed28f-81d9-4dc9-ba62-b5920d0d2046" providerId="ADAL" clId="{99E69CFB-00DF-5C46-953E-D4191F69A746}" dt="2018-11-16T03:42:10.928" v="39" actId="122"/>
        <pc:sldMkLst>
          <pc:docMk/>
          <pc:sldMk cId="0" sldId="257"/>
        </pc:sldMkLst>
        <pc:spChg chg="mod">
          <ac:chgData name="Veronica Djojo" userId="257ed28f-81d9-4dc9-ba62-b5920d0d2046" providerId="ADAL" clId="{99E69CFB-00DF-5C46-953E-D4191F69A746}" dt="2018-11-16T03:42:10.928" v="39" actId="122"/>
          <ac:spMkLst>
            <pc:docMk/>
            <pc:sldMk cId="0" sldId="257"/>
            <ac:spMk id="11" creationId="{00000000-0000-0000-0000-000000000000}"/>
          </ac:spMkLst>
        </pc:spChg>
        <pc:picChg chg="add mod">
          <ac:chgData name="Veronica Djojo" userId="257ed28f-81d9-4dc9-ba62-b5920d0d2046" providerId="ADAL" clId="{99E69CFB-00DF-5C46-953E-D4191F69A746}" dt="2018-11-16T03:37:10.856" v="6" actId="14826"/>
          <ac:picMkLst>
            <pc:docMk/>
            <pc:sldMk cId="0" sldId="257"/>
            <ac:picMk id="13" creationId="{511899E4-3447-B948-BC31-CC6660F851DF}"/>
          </ac:picMkLst>
        </pc:picChg>
      </pc:sldChg>
      <pc:sldChg chg="addSp modSp">
        <pc:chgData name="Veronica Djojo" userId="257ed28f-81d9-4dc9-ba62-b5920d0d2046" providerId="ADAL" clId="{99E69CFB-00DF-5C46-953E-D4191F69A746}" dt="2018-11-16T03:42:06.738" v="38" actId="122"/>
        <pc:sldMkLst>
          <pc:docMk/>
          <pc:sldMk cId="0" sldId="258"/>
        </pc:sldMkLst>
        <pc:spChg chg="mod">
          <ac:chgData name="Veronica Djojo" userId="257ed28f-81d9-4dc9-ba62-b5920d0d2046" providerId="ADAL" clId="{99E69CFB-00DF-5C46-953E-D4191F69A746}" dt="2018-11-16T03:42:06.738" v="38" actId="122"/>
          <ac:spMkLst>
            <pc:docMk/>
            <pc:sldMk cId="0" sldId="258"/>
            <ac:spMk id="13" creationId="{00000000-0000-0000-0000-000000000000}"/>
          </ac:spMkLst>
        </pc:spChg>
        <pc:picChg chg="add mod">
          <ac:chgData name="Veronica Djojo" userId="257ed28f-81d9-4dc9-ba62-b5920d0d2046" providerId="ADAL" clId="{99E69CFB-00DF-5C46-953E-D4191F69A746}" dt="2018-11-16T03:37:33.984" v="8" actId="167"/>
          <ac:picMkLst>
            <pc:docMk/>
            <pc:sldMk cId="0" sldId="258"/>
            <ac:picMk id="15" creationId="{BCA1733A-9844-714F-BA15-157EEFBCD867}"/>
          </ac:picMkLst>
        </pc:picChg>
      </pc:sldChg>
      <pc:sldChg chg="addSp delSp modSp">
        <pc:chgData name="Veronica Djojo" userId="257ed28f-81d9-4dc9-ba62-b5920d0d2046" providerId="ADAL" clId="{99E69CFB-00DF-5C46-953E-D4191F69A746}" dt="2018-11-16T03:42:03.319" v="37" actId="122"/>
        <pc:sldMkLst>
          <pc:docMk/>
          <pc:sldMk cId="0" sldId="259"/>
        </pc:sldMkLst>
        <pc:spChg chg="del">
          <ac:chgData name="Veronica Djojo" userId="257ed28f-81d9-4dc9-ba62-b5920d0d2046" providerId="ADAL" clId="{99E69CFB-00DF-5C46-953E-D4191F69A746}" dt="2018-11-16T03:37:55.723" v="11" actId="478"/>
          <ac:spMkLst>
            <pc:docMk/>
            <pc:sldMk cId="0" sldId="259"/>
            <ac:spMk id="2" creationId="{00000000-0000-0000-0000-000000000000}"/>
          </ac:spMkLst>
        </pc:spChg>
        <pc:spChg chg="del">
          <ac:chgData name="Veronica Djojo" userId="257ed28f-81d9-4dc9-ba62-b5920d0d2046" providerId="ADAL" clId="{99E69CFB-00DF-5C46-953E-D4191F69A746}" dt="2018-11-16T03:37:55.723" v="11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Veronica Djojo" userId="257ed28f-81d9-4dc9-ba62-b5920d0d2046" providerId="ADAL" clId="{99E69CFB-00DF-5C46-953E-D4191F69A746}" dt="2018-11-16T03:37:55.723" v="11" actId="478"/>
          <ac:spMkLst>
            <pc:docMk/>
            <pc:sldMk cId="0" sldId="259"/>
            <ac:spMk id="4" creationId="{00000000-0000-0000-0000-000000000000}"/>
          </ac:spMkLst>
        </pc:spChg>
        <pc:spChg chg="del">
          <ac:chgData name="Veronica Djojo" userId="257ed28f-81d9-4dc9-ba62-b5920d0d2046" providerId="ADAL" clId="{99E69CFB-00DF-5C46-953E-D4191F69A746}" dt="2018-11-16T03:38:39.498" v="15" actId="478"/>
          <ac:spMkLst>
            <pc:docMk/>
            <pc:sldMk cId="0" sldId="259"/>
            <ac:spMk id="41" creationId="{00000000-0000-0000-0000-000000000000}"/>
          </ac:spMkLst>
        </pc:spChg>
        <pc:spChg chg="del">
          <ac:chgData name="Veronica Djojo" userId="257ed28f-81d9-4dc9-ba62-b5920d0d2046" providerId="ADAL" clId="{99E69CFB-00DF-5C46-953E-D4191F69A746}" dt="2018-11-16T03:38:39.498" v="15" actId="478"/>
          <ac:spMkLst>
            <pc:docMk/>
            <pc:sldMk cId="0" sldId="259"/>
            <ac:spMk id="43" creationId="{00000000-0000-0000-0000-000000000000}"/>
          </ac:spMkLst>
        </pc:spChg>
        <pc:spChg chg="del">
          <ac:chgData name="Veronica Djojo" userId="257ed28f-81d9-4dc9-ba62-b5920d0d2046" providerId="ADAL" clId="{99E69CFB-00DF-5C46-953E-D4191F69A746}" dt="2018-11-16T03:38:39.498" v="15" actId="478"/>
          <ac:spMkLst>
            <pc:docMk/>
            <pc:sldMk cId="0" sldId="259"/>
            <ac:spMk id="52" creationId="{00000000-0000-0000-0000-000000000000}"/>
          </ac:spMkLst>
        </pc:spChg>
        <pc:spChg chg="mod">
          <ac:chgData name="Veronica Djojo" userId="257ed28f-81d9-4dc9-ba62-b5920d0d2046" providerId="ADAL" clId="{99E69CFB-00DF-5C46-953E-D4191F69A746}" dt="2018-11-16T03:38:03.734" v="14" actId="1076"/>
          <ac:spMkLst>
            <pc:docMk/>
            <pc:sldMk cId="0" sldId="259"/>
            <ac:spMk id="56" creationId="{00000000-0000-0000-0000-000000000000}"/>
          </ac:spMkLst>
        </pc:spChg>
        <pc:spChg chg="mod">
          <ac:chgData name="Veronica Djojo" userId="257ed28f-81d9-4dc9-ba62-b5920d0d2046" providerId="ADAL" clId="{99E69CFB-00DF-5C46-953E-D4191F69A746}" dt="2018-11-16T03:42:03.319" v="37" actId="122"/>
          <ac:spMkLst>
            <pc:docMk/>
            <pc:sldMk cId="0" sldId="259"/>
            <ac:spMk id="57" creationId="{00000000-0000-0000-0000-000000000000}"/>
          </ac:spMkLst>
        </pc:spChg>
        <pc:spChg chg="add">
          <ac:chgData name="Veronica Djojo" userId="257ed28f-81d9-4dc9-ba62-b5920d0d2046" providerId="ADAL" clId="{99E69CFB-00DF-5C46-953E-D4191F69A746}" dt="2018-11-16T03:38:40.411" v="16"/>
          <ac:spMkLst>
            <pc:docMk/>
            <pc:sldMk cId="0" sldId="259"/>
            <ac:spMk id="60" creationId="{ACE5C25E-185D-6543-94D6-EC710B6FD716}"/>
          </ac:spMkLst>
        </pc:spChg>
        <pc:spChg chg="add">
          <ac:chgData name="Veronica Djojo" userId="257ed28f-81d9-4dc9-ba62-b5920d0d2046" providerId="ADAL" clId="{99E69CFB-00DF-5C46-953E-D4191F69A746}" dt="2018-11-16T03:38:40.411" v="16"/>
          <ac:spMkLst>
            <pc:docMk/>
            <pc:sldMk cId="0" sldId="259"/>
            <ac:spMk id="61" creationId="{69EFCD0F-3A92-7B4B-9266-5E34AB0F885A}"/>
          </ac:spMkLst>
        </pc:spChg>
        <pc:spChg chg="add">
          <ac:chgData name="Veronica Djojo" userId="257ed28f-81d9-4dc9-ba62-b5920d0d2046" providerId="ADAL" clId="{99E69CFB-00DF-5C46-953E-D4191F69A746}" dt="2018-11-16T03:38:40.411" v="16"/>
          <ac:spMkLst>
            <pc:docMk/>
            <pc:sldMk cId="0" sldId="259"/>
            <ac:spMk id="62" creationId="{BB59733A-C1C8-0D49-8AFB-A2A50C86EE31}"/>
          </ac:spMkLst>
        </pc:spChg>
        <pc:picChg chg="add mod">
          <ac:chgData name="Veronica Djojo" userId="257ed28f-81d9-4dc9-ba62-b5920d0d2046" providerId="ADAL" clId="{99E69CFB-00DF-5C46-953E-D4191F69A746}" dt="2018-11-16T03:37:52.434" v="10" actId="167"/>
          <ac:picMkLst>
            <pc:docMk/>
            <pc:sldMk cId="0" sldId="259"/>
            <ac:picMk id="59" creationId="{8104FF58-6558-9A45-8974-00418F8F5AFB}"/>
          </ac:picMkLst>
        </pc:picChg>
      </pc:sldChg>
      <pc:sldChg chg="addSp modSp">
        <pc:chgData name="Veronica Djojo" userId="257ed28f-81d9-4dc9-ba62-b5920d0d2046" providerId="ADAL" clId="{99E69CFB-00DF-5C46-953E-D4191F69A746}" dt="2018-11-16T03:41:59.752" v="36" actId="122"/>
        <pc:sldMkLst>
          <pc:docMk/>
          <pc:sldMk cId="0" sldId="260"/>
        </pc:sldMkLst>
        <pc:spChg chg="mod">
          <ac:chgData name="Veronica Djojo" userId="257ed28f-81d9-4dc9-ba62-b5920d0d2046" providerId="ADAL" clId="{99E69CFB-00DF-5C46-953E-D4191F69A746}" dt="2018-11-16T03:41:59.752" v="36" actId="122"/>
          <ac:spMkLst>
            <pc:docMk/>
            <pc:sldMk cId="0" sldId="260"/>
            <ac:spMk id="12" creationId="{00000000-0000-0000-0000-000000000000}"/>
          </ac:spMkLst>
        </pc:spChg>
        <pc:picChg chg="add mod">
          <ac:chgData name="Veronica Djojo" userId="257ed28f-81d9-4dc9-ba62-b5920d0d2046" providerId="ADAL" clId="{99E69CFB-00DF-5C46-953E-D4191F69A746}" dt="2018-11-16T03:38:58.285" v="18" actId="167"/>
          <ac:picMkLst>
            <pc:docMk/>
            <pc:sldMk cId="0" sldId="260"/>
            <ac:picMk id="14" creationId="{13CF1285-2630-1148-B4FD-6C5EA4C3C444}"/>
          </ac:picMkLst>
        </pc:picChg>
      </pc:sldChg>
      <pc:sldChg chg="addSp modSp">
        <pc:chgData name="Veronica Djojo" userId="257ed28f-81d9-4dc9-ba62-b5920d0d2046" providerId="ADAL" clId="{99E69CFB-00DF-5C46-953E-D4191F69A746}" dt="2018-11-16T03:41:55.975" v="35" actId="122"/>
        <pc:sldMkLst>
          <pc:docMk/>
          <pc:sldMk cId="0" sldId="261"/>
        </pc:sldMkLst>
        <pc:spChg chg="mod">
          <ac:chgData name="Veronica Djojo" userId="257ed28f-81d9-4dc9-ba62-b5920d0d2046" providerId="ADAL" clId="{99E69CFB-00DF-5C46-953E-D4191F69A746}" dt="2018-11-16T03:41:55.975" v="35" actId="122"/>
          <ac:spMkLst>
            <pc:docMk/>
            <pc:sldMk cId="0" sldId="261"/>
            <ac:spMk id="5" creationId="{00000000-0000-0000-0000-000000000000}"/>
          </ac:spMkLst>
        </pc:spChg>
        <pc:picChg chg="add mod">
          <ac:chgData name="Veronica Djojo" userId="257ed28f-81d9-4dc9-ba62-b5920d0d2046" providerId="ADAL" clId="{99E69CFB-00DF-5C46-953E-D4191F69A746}" dt="2018-11-16T03:39:52.869" v="20" actId="167"/>
          <ac:picMkLst>
            <pc:docMk/>
            <pc:sldMk cId="0" sldId="261"/>
            <ac:picMk id="7" creationId="{FAF49E6B-F8C7-F641-A336-EE292EF79B1F}"/>
          </ac:picMkLst>
        </pc:picChg>
      </pc:sldChg>
      <pc:sldChg chg="addSp modSp">
        <pc:chgData name="Veronica Djojo" userId="257ed28f-81d9-4dc9-ba62-b5920d0d2046" providerId="ADAL" clId="{99E69CFB-00DF-5C46-953E-D4191F69A746}" dt="2018-11-16T03:41:52.440" v="34" actId="122"/>
        <pc:sldMkLst>
          <pc:docMk/>
          <pc:sldMk cId="0" sldId="262"/>
        </pc:sldMkLst>
        <pc:spChg chg="mod">
          <ac:chgData name="Veronica Djojo" userId="257ed28f-81d9-4dc9-ba62-b5920d0d2046" providerId="ADAL" clId="{99E69CFB-00DF-5C46-953E-D4191F69A746}" dt="2018-11-16T03:41:52.440" v="34" actId="122"/>
          <ac:spMkLst>
            <pc:docMk/>
            <pc:sldMk cId="0" sldId="262"/>
            <ac:spMk id="5" creationId="{00000000-0000-0000-0000-000000000000}"/>
          </ac:spMkLst>
        </pc:spChg>
        <pc:picChg chg="add mod">
          <ac:chgData name="Veronica Djojo" userId="257ed28f-81d9-4dc9-ba62-b5920d0d2046" providerId="ADAL" clId="{99E69CFB-00DF-5C46-953E-D4191F69A746}" dt="2018-11-16T03:40:12.861" v="22" actId="167"/>
          <ac:picMkLst>
            <pc:docMk/>
            <pc:sldMk cId="0" sldId="262"/>
            <ac:picMk id="7" creationId="{6075F744-4E1F-4041-97D0-927FE6C48399}"/>
          </ac:picMkLst>
        </pc:picChg>
      </pc:sldChg>
      <pc:sldChg chg="addSp modSp">
        <pc:chgData name="Veronica Djojo" userId="257ed28f-81d9-4dc9-ba62-b5920d0d2046" providerId="ADAL" clId="{99E69CFB-00DF-5C46-953E-D4191F69A746}" dt="2018-11-16T03:41:48.638" v="33" actId="122"/>
        <pc:sldMkLst>
          <pc:docMk/>
          <pc:sldMk cId="0" sldId="263"/>
        </pc:sldMkLst>
        <pc:spChg chg="mod">
          <ac:chgData name="Veronica Djojo" userId="257ed28f-81d9-4dc9-ba62-b5920d0d2046" providerId="ADAL" clId="{99E69CFB-00DF-5C46-953E-D4191F69A746}" dt="2018-11-16T03:41:48.638" v="33" actId="122"/>
          <ac:spMkLst>
            <pc:docMk/>
            <pc:sldMk cId="0" sldId="263"/>
            <ac:spMk id="9" creationId="{00000000-0000-0000-0000-000000000000}"/>
          </ac:spMkLst>
        </pc:spChg>
        <pc:picChg chg="add mod">
          <ac:chgData name="Veronica Djojo" userId="257ed28f-81d9-4dc9-ba62-b5920d0d2046" providerId="ADAL" clId="{99E69CFB-00DF-5C46-953E-D4191F69A746}" dt="2018-11-16T03:40:50.958" v="25" actId="14826"/>
          <ac:picMkLst>
            <pc:docMk/>
            <pc:sldMk cId="0" sldId="263"/>
            <ac:picMk id="11" creationId="{E6511AC2-1B69-6449-9290-9F818D4095BA}"/>
          </ac:picMkLst>
        </pc:picChg>
      </pc:sldChg>
      <pc:sldChg chg="addSp modSp">
        <pc:chgData name="Veronica Djojo" userId="257ed28f-81d9-4dc9-ba62-b5920d0d2046" providerId="ADAL" clId="{99E69CFB-00DF-5C46-953E-D4191F69A746}" dt="2018-11-16T03:41:44.215" v="32" actId="122"/>
        <pc:sldMkLst>
          <pc:docMk/>
          <pc:sldMk cId="0" sldId="264"/>
        </pc:sldMkLst>
        <pc:spChg chg="mod">
          <ac:chgData name="Veronica Djojo" userId="257ed28f-81d9-4dc9-ba62-b5920d0d2046" providerId="ADAL" clId="{99E69CFB-00DF-5C46-953E-D4191F69A746}" dt="2018-11-16T03:41:44.215" v="32" actId="122"/>
          <ac:spMkLst>
            <pc:docMk/>
            <pc:sldMk cId="0" sldId="264"/>
            <ac:spMk id="5" creationId="{00000000-0000-0000-0000-000000000000}"/>
          </ac:spMkLst>
        </pc:spChg>
        <pc:picChg chg="add mod">
          <ac:chgData name="Veronica Djojo" userId="257ed28f-81d9-4dc9-ba62-b5920d0d2046" providerId="ADAL" clId="{99E69CFB-00DF-5C46-953E-D4191F69A746}" dt="2018-11-16T03:41:07.671" v="27" actId="167"/>
          <ac:picMkLst>
            <pc:docMk/>
            <pc:sldMk cId="0" sldId="264"/>
            <ac:picMk id="7" creationId="{C5BA6497-4BFA-7147-BF8A-23B69800508A}"/>
          </ac:picMkLst>
        </pc:picChg>
      </pc:sldChg>
      <pc:sldChg chg="addSp modSp">
        <pc:chgData name="Veronica Djojo" userId="257ed28f-81d9-4dc9-ba62-b5920d0d2046" providerId="ADAL" clId="{99E69CFB-00DF-5C46-953E-D4191F69A746}" dt="2018-11-16T03:41:23.680" v="29" actId="167"/>
        <pc:sldMkLst>
          <pc:docMk/>
          <pc:sldMk cId="0" sldId="265"/>
        </pc:sldMkLst>
        <pc:picChg chg="add mod">
          <ac:chgData name="Veronica Djojo" userId="257ed28f-81d9-4dc9-ba62-b5920d0d2046" providerId="ADAL" clId="{99E69CFB-00DF-5C46-953E-D4191F69A746}" dt="2018-11-16T03:41:23.680" v="29" actId="167"/>
          <ac:picMkLst>
            <pc:docMk/>
            <pc:sldMk cId="0" sldId="265"/>
            <ac:picMk id="12" creationId="{0B83CB56-C473-2444-A340-AD4FC36FBFB0}"/>
          </ac:picMkLst>
        </pc:picChg>
      </pc:sldChg>
      <pc:sldChg chg="addSp modSp">
        <pc:chgData name="Veronica Djojo" userId="257ed28f-81d9-4dc9-ba62-b5920d0d2046" providerId="ADAL" clId="{99E69CFB-00DF-5C46-953E-D4191F69A746}" dt="2018-11-16T03:41:38.060" v="31" actId="167"/>
        <pc:sldMkLst>
          <pc:docMk/>
          <pc:sldMk cId="0" sldId="266"/>
        </pc:sldMkLst>
        <pc:picChg chg="add mod">
          <ac:chgData name="Veronica Djojo" userId="257ed28f-81d9-4dc9-ba62-b5920d0d2046" providerId="ADAL" clId="{99E69CFB-00DF-5C46-953E-D4191F69A746}" dt="2018-11-16T03:41:38.060" v="31" actId="167"/>
          <ac:picMkLst>
            <pc:docMk/>
            <pc:sldMk cId="0" sldId="266"/>
            <ac:picMk id="7" creationId="{C30BC6B0-AD1F-B449-8911-3DD83FEA82E3}"/>
          </ac:picMkLst>
        </pc:picChg>
      </pc:sldChg>
      <pc:sldChg chg="add del">
        <pc:chgData name="Veronica Djojo" userId="257ed28f-81d9-4dc9-ba62-b5920d0d2046" providerId="ADAL" clId="{99E69CFB-00DF-5C46-953E-D4191F69A746}" dt="2018-11-16T03:43:41.157" v="61"/>
        <pc:sldMkLst>
          <pc:docMk/>
          <pc:sldMk cId="2019997599" sldId="267"/>
        </pc:sldMkLst>
      </pc:sldChg>
      <pc:sldChg chg="modSp add del">
        <pc:chgData name="Veronica Djojo" userId="257ed28f-81d9-4dc9-ba62-b5920d0d2046" providerId="ADAL" clId="{99E69CFB-00DF-5C46-953E-D4191F69A746}" dt="2018-11-16T03:44:02.976" v="71" actId="2696"/>
        <pc:sldMkLst>
          <pc:docMk/>
          <pc:sldMk cId="2411161450" sldId="267"/>
        </pc:sldMkLst>
        <pc:spChg chg="mod">
          <ac:chgData name="Veronica Djojo" userId="257ed28f-81d9-4dc9-ba62-b5920d0d2046" providerId="ADAL" clId="{99E69CFB-00DF-5C46-953E-D4191F69A746}" dt="2018-11-16T03:44:00.565" v="70" actId="20577"/>
          <ac:spMkLst>
            <pc:docMk/>
            <pc:sldMk cId="2411161450" sldId="267"/>
            <ac:spMk id="2" creationId="{B4245583-F1C1-9046-A765-406C5F9D3536}"/>
          </ac:spMkLst>
        </pc:spChg>
      </pc:sldChg>
      <pc:sldMasterChg chg="addSp delSp addSldLayout delSldLayout modSldLayout">
        <pc:chgData name="Veronica Djojo" userId="257ed28f-81d9-4dc9-ba62-b5920d0d2046" providerId="ADAL" clId="{99E69CFB-00DF-5C46-953E-D4191F69A746}" dt="2018-11-16T03:47:20.988" v="72" actId="478"/>
        <pc:sldMasterMkLst>
          <pc:docMk/>
          <pc:sldMasterMk cId="0" sldId="2147483648"/>
        </pc:sldMasterMkLst>
        <pc:spChg chg="add del">
          <ac:chgData name="Veronica Djojo" userId="257ed28f-81d9-4dc9-ba62-b5920d0d2046" providerId="ADAL" clId="{99E69CFB-00DF-5C46-953E-D4191F69A746}" dt="2018-11-16T03:43:44.671" v="66" actId="478"/>
          <ac:spMkLst>
            <pc:docMk/>
            <pc:sldMasterMk cId="0" sldId="2147483648"/>
            <ac:spMk id="2" creationId="{00000000-0000-0000-0000-000000000000}"/>
          </ac:spMkLst>
        </pc:spChg>
        <pc:spChg chg="add del">
          <ac:chgData name="Veronica Djojo" userId="257ed28f-81d9-4dc9-ba62-b5920d0d2046" providerId="ADAL" clId="{99E69CFB-00DF-5C46-953E-D4191F69A746}" dt="2018-11-16T03:43:42.863" v="65" actId="478"/>
          <ac:spMkLst>
            <pc:docMk/>
            <pc:sldMasterMk cId="0" sldId="2147483648"/>
            <ac:spMk id="3" creationId="{00000000-0000-0000-0000-000000000000}"/>
          </ac:spMkLst>
        </pc:spChg>
        <pc:spChg chg="add del">
          <ac:chgData name="Veronica Djojo" userId="257ed28f-81d9-4dc9-ba62-b5920d0d2046" providerId="ADAL" clId="{99E69CFB-00DF-5C46-953E-D4191F69A746}" dt="2018-11-16T03:43:44.671" v="66" actId="478"/>
          <ac:spMkLst>
            <pc:docMk/>
            <pc:sldMasterMk cId="0" sldId="2147483648"/>
            <ac:spMk id="4" creationId="{00000000-0000-0000-0000-000000000000}"/>
          </ac:spMkLst>
        </pc:spChg>
        <pc:spChg chg="add del">
          <ac:chgData name="Veronica Djojo" userId="257ed28f-81d9-4dc9-ba62-b5920d0d2046" providerId="ADAL" clId="{99E69CFB-00DF-5C46-953E-D4191F69A746}" dt="2018-11-16T03:43:42.171" v="64" actId="478"/>
          <ac:spMkLst>
            <pc:docMk/>
            <pc:sldMasterMk cId="0" sldId="2147483648"/>
            <ac:spMk id="5" creationId="{00000000-0000-0000-0000-000000000000}"/>
          </ac:spMkLst>
        </pc:spChg>
        <pc:spChg chg="add del">
          <ac:chgData name="Veronica Djojo" userId="257ed28f-81d9-4dc9-ba62-b5920d0d2046" providerId="ADAL" clId="{99E69CFB-00DF-5C46-953E-D4191F69A746}" dt="2018-11-16T03:42:57.811" v="49" actId="478"/>
          <ac:spMkLst>
            <pc:docMk/>
            <pc:sldMasterMk cId="0" sldId="2147483648"/>
            <ac:spMk id="6" creationId="{00000000-0000-0000-0000-000000000000}"/>
          </ac:spMkLst>
        </pc:spChg>
        <pc:spChg chg="add del">
          <ac:chgData name="Veronica Djojo" userId="257ed28f-81d9-4dc9-ba62-b5920d0d2046" providerId="ADAL" clId="{99E69CFB-00DF-5C46-953E-D4191F69A746}" dt="2018-11-16T03:47:20.988" v="72" actId="478"/>
          <ac:spMkLst>
            <pc:docMk/>
            <pc:sldMasterMk cId="0" sldId="2147483648"/>
            <ac:spMk id="16" creationId="{00000000-0000-0000-0000-000000000000}"/>
          </ac:spMkLst>
        </pc:spChg>
        <pc:sldLayoutChg chg="add del">
          <pc:chgData name="Veronica Djojo" userId="257ed28f-81d9-4dc9-ba62-b5920d0d2046" providerId="ADAL" clId="{99E69CFB-00DF-5C46-953E-D4191F69A746}" dt="2018-11-16T03:43:41.651" v="63" actId="2696"/>
          <pc:sldLayoutMkLst>
            <pc:docMk/>
            <pc:sldMasterMk cId="0" sldId="2147483648"/>
            <pc:sldLayoutMk cId="0" sldId="2147483661"/>
          </pc:sldLayoutMkLst>
        </pc:sldLayoutChg>
        <pc:sldLayoutChg chg="addSp delSp">
          <pc:chgData name="Veronica Djojo" userId="257ed28f-81d9-4dc9-ba62-b5920d0d2046" providerId="ADAL" clId="{99E69CFB-00DF-5C46-953E-D4191F69A746}" dt="2018-11-16T03:43:45.471" v="68" actId="478"/>
          <pc:sldLayoutMkLst>
            <pc:docMk/>
            <pc:sldMasterMk cId="0" sldId="2147483648"/>
            <pc:sldLayoutMk cId="0" sldId="2147483662"/>
          </pc:sldLayoutMkLst>
          <pc:spChg chg="add del">
            <ac:chgData name="Veronica Djojo" userId="257ed28f-81d9-4dc9-ba62-b5920d0d2046" providerId="ADAL" clId="{99E69CFB-00DF-5C46-953E-D4191F69A746}" dt="2018-11-16T03:43:45.471" v="68" actId="478"/>
            <ac:spMkLst>
              <pc:docMk/>
              <pc:sldMasterMk cId="0" sldId="2147483648"/>
              <pc:sldLayoutMk cId="0" sldId="2147483662"/>
              <ac:spMk id="2" creationId="{00000000-0000-0000-0000-000000000000}"/>
            </ac:spMkLst>
          </pc:spChg>
          <pc:spChg chg="add del">
            <ac:chgData name="Veronica Djojo" userId="257ed28f-81d9-4dc9-ba62-b5920d0d2046" providerId="ADAL" clId="{99E69CFB-00DF-5C46-953E-D4191F69A746}" dt="2018-11-16T03:43:00.839" v="52" actId="478"/>
            <ac:spMkLst>
              <pc:docMk/>
              <pc:sldMasterMk cId="0" sldId="2147483648"/>
              <pc:sldLayoutMk cId="0" sldId="2147483662"/>
              <ac:spMk id="3" creationId="{00000000-0000-0000-0000-000000000000}"/>
            </ac:spMkLst>
          </pc:spChg>
          <pc:spChg chg="add del">
            <ac:chgData name="Veronica Djojo" userId="257ed28f-81d9-4dc9-ba62-b5920d0d2046" providerId="ADAL" clId="{99E69CFB-00DF-5C46-953E-D4191F69A746}" dt="2018-11-16T03:43:45.471" v="68" actId="478"/>
            <ac:spMkLst>
              <pc:docMk/>
              <pc:sldMasterMk cId="0" sldId="2147483648"/>
              <pc:sldLayoutMk cId="0" sldId="2147483662"/>
              <ac:spMk id="4" creationId="{00000000-0000-0000-0000-000000000000}"/>
            </ac:spMkLst>
          </pc:spChg>
          <pc:spChg chg="add del">
            <ac:chgData name="Veronica Djojo" userId="257ed28f-81d9-4dc9-ba62-b5920d0d2046" providerId="ADAL" clId="{99E69CFB-00DF-5C46-953E-D4191F69A746}" dt="2018-11-16T03:43:00.839" v="52" actId="478"/>
            <ac:spMkLst>
              <pc:docMk/>
              <pc:sldMasterMk cId="0" sldId="2147483648"/>
              <pc:sldLayoutMk cId="0" sldId="2147483662"/>
              <ac:spMk id="5" creationId="{00000000-0000-0000-0000-000000000000}"/>
            </ac:spMkLst>
          </pc:spChg>
          <pc:spChg chg="add del">
            <ac:chgData name="Veronica Djojo" userId="257ed28f-81d9-4dc9-ba62-b5920d0d2046" providerId="ADAL" clId="{99E69CFB-00DF-5C46-953E-D4191F69A746}" dt="2018-11-16T03:43:00.839" v="52" actId="478"/>
            <ac:spMkLst>
              <pc:docMk/>
              <pc:sldMasterMk cId="0" sldId="2147483648"/>
              <pc:sldLayoutMk cId="0" sldId="2147483662"/>
              <ac:spMk id="6" creationId="{00000000-0000-0000-0000-000000000000}"/>
            </ac:spMkLst>
          </pc:spChg>
        </pc:sldLayoutChg>
        <pc:sldLayoutChg chg="addSp delSp">
          <pc:chgData name="Veronica Djojo" userId="257ed28f-81d9-4dc9-ba62-b5920d0d2046" providerId="ADAL" clId="{99E69CFB-00DF-5C46-953E-D4191F69A746}" dt="2018-11-16T03:42:56.968" v="48" actId="478"/>
          <pc:sldLayoutMkLst>
            <pc:docMk/>
            <pc:sldMasterMk cId="0" sldId="2147483648"/>
            <pc:sldLayoutMk cId="0" sldId="2147483663"/>
          </pc:sldLayoutMkLst>
          <pc:spChg chg="add del">
            <ac:chgData name="Veronica Djojo" userId="257ed28f-81d9-4dc9-ba62-b5920d0d2046" providerId="ADAL" clId="{99E69CFB-00DF-5C46-953E-D4191F69A746}" dt="2018-11-16T03:42:56.968" v="48" actId="478"/>
            <ac:spMkLst>
              <pc:docMk/>
              <pc:sldMasterMk cId="0" sldId="2147483648"/>
              <pc:sldLayoutMk cId="0" sldId="2147483663"/>
              <ac:spMk id="2" creationId="{00000000-0000-0000-0000-000000000000}"/>
            </ac:spMkLst>
          </pc:spChg>
          <pc:spChg chg="add del">
            <ac:chgData name="Veronica Djojo" userId="257ed28f-81d9-4dc9-ba62-b5920d0d2046" providerId="ADAL" clId="{99E69CFB-00DF-5C46-953E-D4191F69A746}" dt="2018-11-16T03:42:56.968" v="48" actId="478"/>
            <ac:spMkLst>
              <pc:docMk/>
              <pc:sldMasterMk cId="0" sldId="2147483648"/>
              <pc:sldLayoutMk cId="0" sldId="2147483663"/>
              <ac:spMk id="3" creationId="{00000000-0000-0000-0000-000000000000}"/>
            </ac:spMkLst>
          </pc:spChg>
          <pc:spChg chg="add del">
            <ac:chgData name="Veronica Djojo" userId="257ed28f-81d9-4dc9-ba62-b5920d0d2046" providerId="ADAL" clId="{99E69CFB-00DF-5C46-953E-D4191F69A746}" dt="2018-11-16T03:42:56.968" v="48" actId="478"/>
            <ac:spMkLst>
              <pc:docMk/>
              <pc:sldMasterMk cId="0" sldId="2147483648"/>
              <pc:sldLayoutMk cId="0" sldId="2147483663"/>
              <ac:spMk id="4" creationId="{00000000-0000-0000-0000-000000000000}"/>
            </ac:spMkLst>
          </pc:spChg>
          <pc:spChg chg="add del">
            <ac:chgData name="Veronica Djojo" userId="257ed28f-81d9-4dc9-ba62-b5920d0d2046" providerId="ADAL" clId="{99E69CFB-00DF-5C46-953E-D4191F69A746}" dt="2018-11-16T03:42:56.968" v="48" actId="478"/>
            <ac:spMkLst>
              <pc:docMk/>
              <pc:sldMasterMk cId="0" sldId="2147483648"/>
              <pc:sldLayoutMk cId="0" sldId="2147483663"/>
              <ac:spMk id="5" creationId="{00000000-0000-0000-0000-000000000000}"/>
            </ac:spMkLst>
          </pc:spChg>
          <pc:spChg chg="add del">
            <ac:chgData name="Veronica Djojo" userId="257ed28f-81d9-4dc9-ba62-b5920d0d2046" providerId="ADAL" clId="{99E69CFB-00DF-5C46-953E-D4191F69A746}" dt="2018-11-16T03:42:56.968" v="48" actId="478"/>
            <ac:spMkLst>
              <pc:docMk/>
              <pc:sldMasterMk cId="0" sldId="2147483648"/>
              <pc:sldLayoutMk cId="0" sldId="2147483663"/>
              <ac:spMk id="6" creationId="{00000000-0000-0000-0000-000000000000}"/>
            </ac:spMkLst>
          </pc:spChg>
          <pc:spChg chg="add del">
            <ac:chgData name="Veronica Djojo" userId="257ed28f-81d9-4dc9-ba62-b5920d0d2046" providerId="ADAL" clId="{99E69CFB-00DF-5C46-953E-D4191F69A746}" dt="2018-11-16T03:42:56.968" v="48" actId="478"/>
            <ac:spMkLst>
              <pc:docMk/>
              <pc:sldMasterMk cId="0" sldId="2147483648"/>
              <pc:sldLayoutMk cId="0" sldId="2147483663"/>
              <ac:spMk id="7" creationId="{00000000-0000-0000-0000-000000000000}"/>
            </ac:spMkLst>
          </pc:spChg>
        </pc:sldLayoutChg>
        <pc:sldLayoutChg chg="add del">
          <pc:chgData name="Veronica Djojo" userId="257ed28f-81d9-4dc9-ba62-b5920d0d2046" providerId="ADAL" clId="{99E69CFB-00DF-5C46-953E-D4191F69A746}" dt="2018-11-16T03:43:41.391" v="62" actId="2696"/>
          <pc:sldLayoutMkLst>
            <pc:docMk/>
            <pc:sldMasterMk cId="0" sldId="2147483648"/>
            <pc:sldLayoutMk cId="0" sldId="214748366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Muli-SemiBold"/>
                <a:cs typeface="Muli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7854" y="597158"/>
            <a:ext cx="4682640" cy="254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Muli-SemiBold"/>
                <a:cs typeface="Muli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5019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Muli-SemiBold"/>
                <a:cs typeface="Muli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5019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7854" y="597158"/>
            <a:ext cx="4682640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chemeClr val="bg1"/>
                </a:solidFill>
                <a:latin typeface="Muli-SemiBold"/>
                <a:cs typeface="Muli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50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3.pn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0C9691-B8ED-9E4F-BCBA-B409A6DF7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608"/>
            <a:ext cx="194310" cy="1304925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Referral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</a:t>
            </a:r>
            <a:endParaRPr sz="900" dirty="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99159" y="3769875"/>
            <a:ext cx="48456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5" dirty="0">
                <a:solidFill>
                  <a:srgbClr val="FFFFFF"/>
                </a:solidFill>
                <a:latin typeface="Muli-SemiBold"/>
                <a:cs typeface="Muli-SemiBold"/>
              </a:rPr>
              <a:t>Partner </a:t>
            </a:r>
            <a:r>
              <a:rPr sz="4500" b="1" dirty="0">
                <a:solidFill>
                  <a:srgbClr val="FFFFFF"/>
                </a:solidFill>
                <a:latin typeface="Muli-SemiBold"/>
                <a:cs typeface="Muli-SemiBold"/>
              </a:rPr>
              <a:t>with</a:t>
            </a:r>
            <a:r>
              <a:rPr sz="4500" b="1" spc="-9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45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</a:t>
            </a:r>
            <a:endParaRPr sz="4500">
              <a:latin typeface="Muli-SemiBold"/>
              <a:cs typeface="Muli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3299" y="5202330"/>
            <a:ext cx="3891915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Access </a:t>
            </a:r>
            <a:r>
              <a:rPr sz="2500" dirty="0">
                <a:solidFill>
                  <a:srgbClr val="FFFFFF"/>
                </a:solidFill>
                <a:latin typeface="Muli-Light"/>
                <a:cs typeface="Muli-Light"/>
              </a:rPr>
              <a:t>the </a:t>
            </a: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world’s</a:t>
            </a:r>
            <a:r>
              <a:rPr sz="2500" spc="-9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largest  corporate </a:t>
            </a:r>
            <a:r>
              <a:rPr sz="2500" dirty="0">
                <a:solidFill>
                  <a:srgbClr val="FFFFFF"/>
                </a:solidFill>
                <a:latin typeface="Muli-Light"/>
                <a:cs typeface="Muli-Light"/>
              </a:rPr>
              <a:t>training</a:t>
            </a:r>
            <a:r>
              <a:rPr sz="2500" spc="-6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library</a:t>
            </a:r>
            <a:endParaRPr sz="25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0BC6B0-AD1F-B449-8911-3DD83FEA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608"/>
            <a:ext cx="194310" cy="1304925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Referral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5019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1900" y="2780351"/>
            <a:ext cx="5470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Ready </a:t>
            </a:r>
            <a:r>
              <a:rPr sz="4000" spc="-5" dirty="0"/>
              <a:t>to </a:t>
            </a:r>
            <a:r>
              <a:rPr sz="4000" dirty="0"/>
              <a:t>join </a:t>
            </a:r>
            <a:r>
              <a:rPr sz="4000" spc="-5" dirty="0"/>
              <a:t>the</a:t>
            </a:r>
            <a:r>
              <a:rPr sz="4000" spc="-90" dirty="0"/>
              <a:t> </a:t>
            </a:r>
            <a:r>
              <a:rPr sz="4000" spc="-5" dirty="0"/>
              <a:t>GO1  Partner</a:t>
            </a:r>
            <a:r>
              <a:rPr sz="4000" spc="-20" dirty="0"/>
              <a:t> </a:t>
            </a:r>
            <a:r>
              <a:rPr sz="4000" spc="-5" dirty="0"/>
              <a:t>Program?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953902" y="4224390"/>
            <a:ext cx="454850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Muli-Light"/>
                <a:cs typeface="Muli-Light"/>
              </a:rPr>
              <a:t>Contact your </a:t>
            </a:r>
            <a:r>
              <a:rPr sz="2400" spc="-5" dirty="0">
                <a:solidFill>
                  <a:srgbClr val="FFFFFF"/>
                </a:solidFill>
                <a:latin typeface="Muli-Light"/>
                <a:cs typeface="Muli-Light"/>
              </a:rPr>
              <a:t>Partner</a:t>
            </a:r>
            <a:r>
              <a:rPr sz="24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-Light"/>
                <a:cs typeface="Muli-Light"/>
              </a:rPr>
              <a:t>Manager:</a:t>
            </a:r>
            <a:endParaRPr sz="2400" dirty="0">
              <a:latin typeface="Muli-Light"/>
              <a:cs typeface="Muli-Ligh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spc="-5" dirty="0">
                <a:solidFill>
                  <a:srgbClr val="FFFFFF"/>
                </a:solidFill>
                <a:latin typeface="Muli-SemiBold"/>
                <a:cs typeface="Muli-SemiBold"/>
              </a:rPr>
              <a:t>dfish@go1.com</a:t>
            </a:r>
            <a:endParaRPr sz="2400">
              <a:latin typeface="Muli-SemiBold"/>
              <a:cs typeface="Muli-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11899E4-3447-B948-BC31-CC6660F85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608"/>
            <a:ext cx="194310" cy="1304925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Referral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6319" y="2987502"/>
            <a:ext cx="3488690" cy="126047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3495" marR="5080">
              <a:lnSpc>
                <a:spcPts val="3200"/>
              </a:lnSpc>
              <a:spcBef>
                <a:spcPts val="340"/>
              </a:spcBef>
            </a:pPr>
            <a:r>
              <a:rPr sz="2800" spc="-5" dirty="0">
                <a:solidFill>
                  <a:srgbClr val="FFFFFF"/>
                </a:solidFill>
                <a:latin typeface="Muli-Light"/>
                <a:cs typeface="Muli-Light"/>
              </a:rPr>
              <a:t>GO1 </a:t>
            </a:r>
            <a:r>
              <a:rPr sz="2800" dirty="0">
                <a:solidFill>
                  <a:srgbClr val="FFFFFF"/>
                </a:solidFill>
                <a:latin typeface="Muli-Light"/>
                <a:cs typeface="Muli-Light"/>
              </a:rPr>
              <a:t>referral</a:t>
            </a:r>
            <a:r>
              <a:rPr sz="28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-Light"/>
                <a:cs typeface="Muli-Light"/>
              </a:rPr>
              <a:t>partner  program</a:t>
            </a:r>
            <a:endParaRPr sz="2800">
              <a:latin typeface="Muli-Light"/>
              <a:cs typeface="Muli-Light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Begin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earning</a:t>
            </a:r>
            <a:r>
              <a:rPr sz="1500" spc="-1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today!</a:t>
            </a:r>
            <a:endParaRPr sz="1500">
              <a:latin typeface="Muli-Light"/>
              <a:cs typeface="Muli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43995" y="5529925"/>
            <a:ext cx="2973705" cy="765175"/>
          </a:xfrm>
          <a:custGeom>
            <a:avLst/>
            <a:gdLst/>
            <a:ahLst/>
            <a:cxnLst/>
            <a:rect l="l" t="t" r="r" b="b"/>
            <a:pathLst>
              <a:path w="2973704" h="765175">
                <a:moveTo>
                  <a:pt x="2937179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729005"/>
                </a:lnTo>
                <a:lnTo>
                  <a:pt x="562" y="749813"/>
                </a:lnTo>
                <a:lnTo>
                  <a:pt x="4500" y="760498"/>
                </a:lnTo>
                <a:lnTo>
                  <a:pt x="15189" y="764434"/>
                </a:lnTo>
                <a:lnTo>
                  <a:pt x="36004" y="764997"/>
                </a:lnTo>
                <a:lnTo>
                  <a:pt x="2937179" y="764997"/>
                </a:lnTo>
                <a:lnTo>
                  <a:pt x="2957987" y="764434"/>
                </a:lnTo>
                <a:lnTo>
                  <a:pt x="2968672" y="760498"/>
                </a:lnTo>
                <a:lnTo>
                  <a:pt x="2972609" y="749813"/>
                </a:lnTo>
                <a:lnTo>
                  <a:pt x="2973171" y="729005"/>
                </a:lnTo>
                <a:lnTo>
                  <a:pt x="2973171" y="36004"/>
                </a:lnTo>
                <a:lnTo>
                  <a:pt x="2972609" y="15189"/>
                </a:lnTo>
                <a:lnTo>
                  <a:pt x="2968672" y="4500"/>
                </a:lnTo>
                <a:lnTo>
                  <a:pt x="2957987" y="562"/>
                </a:lnTo>
                <a:lnTo>
                  <a:pt x="2937179" y="0"/>
                </a:lnTo>
                <a:close/>
              </a:path>
            </a:pathLst>
          </a:custGeom>
          <a:solidFill>
            <a:srgbClr val="33B9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63061" y="5627387"/>
            <a:ext cx="1920239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8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Join </a:t>
            </a: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the GO1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Referral  </a:t>
            </a: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Partner Program</a:t>
            </a:r>
            <a:r>
              <a:rPr sz="1300" b="1" spc="-9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today!</a:t>
            </a:r>
            <a:endParaRPr sz="1300">
              <a:latin typeface="Muli-SemiBold"/>
              <a:cs typeface="Muli-Semi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72796" y="5668027"/>
            <a:ext cx="199821" cy="190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31300" y="2016084"/>
            <a:ext cx="13785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344B5D"/>
                </a:solidFill>
              </a:rPr>
              <a:t>GO1 helps</a:t>
            </a:r>
            <a:r>
              <a:rPr spc="-75" dirty="0">
                <a:solidFill>
                  <a:srgbClr val="344B5D"/>
                </a:solidFill>
              </a:rPr>
              <a:t> </a:t>
            </a:r>
            <a:r>
              <a:rPr spc="-5" dirty="0">
                <a:solidFill>
                  <a:srgbClr val="344B5D"/>
                </a:solidFill>
              </a:rPr>
              <a:t>to...</a:t>
            </a:r>
          </a:p>
        </p:txBody>
      </p:sp>
      <p:sp>
        <p:nvSpPr>
          <p:cNvPr id="8" name="object 8"/>
          <p:cNvSpPr/>
          <p:nvPr/>
        </p:nvSpPr>
        <p:spPr>
          <a:xfrm>
            <a:off x="8244002" y="2542409"/>
            <a:ext cx="223831" cy="223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44002" y="3209209"/>
            <a:ext cx="223831" cy="223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63301" y="2460684"/>
            <a:ext cx="2565400" cy="2369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2915">
              <a:lnSpc>
                <a:spcPct val="122200"/>
              </a:lnSpc>
              <a:spcBef>
                <a:spcPts val="100"/>
              </a:spcBef>
            </a:pP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Create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a new</a:t>
            </a:r>
            <a:r>
              <a:rPr sz="1500" spc="-7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recurring 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revenue</a:t>
            </a:r>
            <a:r>
              <a:rPr sz="1500" spc="-1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stream</a:t>
            </a:r>
            <a:endParaRPr sz="1500">
              <a:latin typeface="Muli-Light"/>
              <a:cs typeface="Muli-Light"/>
            </a:endParaRPr>
          </a:p>
          <a:p>
            <a:pPr marL="12700" marR="5080">
              <a:lnSpc>
                <a:spcPct val="122200"/>
              </a:lnSpc>
              <a:spcBef>
                <a:spcPts val="850"/>
              </a:spcBef>
            </a:pP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Be seen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as a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thought</a:t>
            </a:r>
            <a:r>
              <a:rPr sz="1500" spc="-11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leader 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and an end-to-end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solution 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provider for your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customers 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(help your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customers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to 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maintain workplace code  compliance)</a:t>
            </a:r>
            <a:endParaRPr sz="1500">
              <a:latin typeface="Muli-Light"/>
              <a:cs typeface="Muli-Ligh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2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CA1733A-9844-714F-BA15-157EEFBCD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608"/>
            <a:ext cx="194310" cy="1304925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Referral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03299" y="1224481"/>
            <a:ext cx="17843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0" spc="-5" dirty="0">
                <a:latin typeface="Muli-Light"/>
                <a:cs typeface="Muli-Light"/>
              </a:rPr>
              <a:t>Are </a:t>
            </a:r>
            <a:r>
              <a:rPr sz="2600" b="0" dirty="0">
                <a:latin typeface="Muli-Light"/>
                <a:cs typeface="Muli-Light"/>
              </a:rPr>
              <a:t>you</a:t>
            </a:r>
            <a:r>
              <a:rPr sz="2600" b="0" spc="-95" dirty="0">
                <a:latin typeface="Muli-Light"/>
                <a:cs typeface="Muli-Light"/>
              </a:rPr>
              <a:t> </a:t>
            </a:r>
            <a:r>
              <a:rPr sz="2600" b="0" dirty="0">
                <a:latin typeface="Muli-Light"/>
                <a:cs typeface="Muli-Light"/>
              </a:rPr>
              <a:t>a…</a:t>
            </a:r>
            <a:endParaRPr sz="2600">
              <a:latin typeface="Muli-Light"/>
              <a:cs typeface="Muli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5996" y="2238166"/>
            <a:ext cx="222173" cy="222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5996" y="2712366"/>
            <a:ext cx="222173" cy="2221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27255" y="2225380"/>
            <a:ext cx="3263900" cy="176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Business</a:t>
            </a:r>
            <a:r>
              <a:rPr sz="1750" spc="2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Advisor?</a:t>
            </a:r>
            <a:endParaRPr sz="1750">
              <a:latin typeface="Muli-Light"/>
              <a:cs typeface="Muli-Light"/>
            </a:endParaRPr>
          </a:p>
          <a:p>
            <a:pPr marL="12700" marR="5080" indent="-635">
              <a:lnSpc>
                <a:spcPct val="123800"/>
              </a:lnSpc>
              <a:spcBef>
                <a:spcPts val="1235"/>
              </a:spcBef>
            </a:pP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B2B Saas Platform looking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to  </a:t>
            </a: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provide extra value </a:t>
            </a:r>
            <a:r>
              <a:rPr sz="1750" spc="5" dirty="0">
                <a:solidFill>
                  <a:srgbClr val="FFFFFF"/>
                </a:solidFill>
                <a:latin typeface="Muli-Light"/>
                <a:cs typeface="Muli-Light"/>
              </a:rPr>
              <a:t>to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your  </a:t>
            </a: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customer through your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addon  ecosystem?</a:t>
            </a:r>
            <a:endParaRPr sz="1750">
              <a:latin typeface="Muli-Light"/>
              <a:cs typeface="Muli-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25735" y="2952000"/>
            <a:ext cx="6142990" cy="2547620"/>
          </a:xfrm>
          <a:custGeom>
            <a:avLst/>
            <a:gdLst/>
            <a:ahLst/>
            <a:cxnLst/>
            <a:rect l="l" t="t" r="r" b="b"/>
            <a:pathLst>
              <a:path w="6142990" h="2547620">
                <a:moveTo>
                  <a:pt x="6106858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2510993"/>
                </a:lnTo>
                <a:lnTo>
                  <a:pt x="562" y="2531808"/>
                </a:lnTo>
                <a:lnTo>
                  <a:pt x="4500" y="2542497"/>
                </a:lnTo>
                <a:lnTo>
                  <a:pt x="15189" y="2546435"/>
                </a:lnTo>
                <a:lnTo>
                  <a:pt x="36004" y="2546997"/>
                </a:lnTo>
                <a:lnTo>
                  <a:pt x="6106858" y="2546997"/>
                </a:lnTo>
                <a:lnTo>
                  <a:pt x="6127673" y="2546435"/>
                </a:lnTo>
                <a:lnTo>
                  <a:pt x="6138362" y="2542497"/>
                </a:lnTo>
                <a:lnTo>
                  <a:pt x="6142300" y="2531808"/>
                </a:lnTo>
                <a:lnTo>
                  <a:pt x="6142863" y="2510993"/>
                </a:lnTo>
                <a:lnTo>
                  <a:pt x="6142863" y="36004"/>
                </a:lnTo>
                <a:lnTo>
                  <a:pt x="6142300" y="15189"/>
                </a:lnTo>
                <a:lnTo>
                  <a:pt x="6138362" y="4500"/>
                </a:lnTo>
                <a:lnTo>
                  <a:pt x="6127673" y="562"/>
                </a:lnTo>
                <a:lnTo>
                  <a:pt x="61068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87898" y="3267210"/>
            <a:ext cx="2769235" cy="189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Flare and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Roubler have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enabled  their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customers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to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create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rich 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onboarding courses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to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get </a:t>
            </a:r>
            <a:r>
              <a:rPr sz="1400" spc="-15" dirty="0">
                <a:solidFill>
                  <a:srgbClr val="6D6E71"/>
                </a:solidFill>
                <a:latin typeface="Muli-Light"/>
                <a:cs typeface="Muli-Light"/>
              </a:rPr>
              <a:t>staff 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trained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on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their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internal systems 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and processes faster and</a:t>
            </a:r>
            <a:r>
              <a:rPr sz="1400" spc="-10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ensure  they remain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compliant with  workplace code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and</a:t>
            </a:r>
            <a:r>
              <a:rPr sz="1400" spc="-4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practices.</a:t>
            </a:r>
            <a:endParaRPr sz="1400">
              <a:latin typeface="Muli-Light"/>
              <a:cs typeface="Muli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13039" y="2262158"/>
            <a:ext cx="41382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Check out some of GO1’s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Referral</a:t>
            </a:r>
            <a:r>
              <a:rPr sz="1500" b="1" spc="-5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Partners...</a:t>
            </a:r>
            <a:endParaRPr sz="1500">
              <a:latin typeface="Muli-SemiBold"/>
              <a:cs typeface="Muli-Semi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41240" y="3339749"/>
            <a:ext cx="0" cy="1809750"/>
          </a:xfrm>
          <a:custGeom>
            <a:avLst/>
            <a:gdLst/>
            <a:ahLst/>
            <a:cxnLst/>
            <a:rect l="l" t="t" r="r" b="b"/>
            <a:pathLst>
              <a:path h="1809750">
                <a:moveTo>
                  <a:pt x="0" y="0"/>
                </a:moveTo>
                <a:lnTo>
                  <a:pt x="0" y="1809597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14186" y="4586998"/>
            <a:ext cx="1522247" cy="4723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41453" y="3301656"/>
            <a:ext cx="1095171" cy="1091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3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8104FF58-6558-9A45-8974-00418F8F5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567900" y="820600"/>
            <a:ext cx="3023870" cy="102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Learning Platform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61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GO1 </a:t>
            </a:r>
            <a:r>
              <a:rPr sz="900" spc="-15" dirty="0">
                <a:solidFill>
                  <a:srgbClr val="FFFFFF"/>
                </a:solidFill>
                <a:latin typeface="Muli"/>
                <a:cs typeface="Muli"/>
              </a:rPr>
              <a:t>offers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Cloud based online training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platform,  with LMS capability including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ability for users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 build their own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courses.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Accessible 24/7 on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any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mobile  or tablet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device.</a:t>
            </a:r>
            <a:endParaRPr sz="900">
              <a:latin typeface="Muli"/>
              <a:cs typeface="Mul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67900" y="2946239"/>
            <a:ext cx="2925445" cy="102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Content</a:t>
            </a:r>
            <a:r>
              <a:rPr sz="1400" b="1" spc="-1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Marketplace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61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The marketplace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contains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more than 400,000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learning items.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Ranging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from free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pay-per-use  courses covering compliance, soft skills and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personal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development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content.</a:t>
            </a:r>
            <a:endParaRPr sz="900">
              <a:latin typeface="Muli"/>
              <a:cs typeface="Mul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67900" y="5168012"/>
            <a:ext cx="2875915" cy="85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Premium</a:t>
            </a:r>
            <a:r>
              <a:rPr sz="1400" b="1" spc="-1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Library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61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GO1 </a:t>
            </a:r>
            <a:r>
              <a:rPr sz="900" spc="-15" dirty="0">
                <a:solidFill>
                  <a:srgbClr val="FFFFFF"/>
                </a:solidFill>
                <a:latin typeface="Muli"/>
                <a:cs typeface="Muli"/>
              </a:rPr>
              <a:t>offers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 premium library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made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up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of the most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in-demand courses available from GO1’s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network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of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global content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creators.</a:t>
            </a:r>
            <a:endParaRPr sz="900">
              <a:latin typeface="Muli"/>
              <a:cs typeface="Mul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03299" y="906340"/>
            <a:ext cx="29444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5" dirty="0">
                <a:solidFill>
                  <a:srgbClr val="344B5D"/>
                </a:solidFill>
                <a:latin typeface="Muli-Light"/>
                <a:cs typeface="Muli-Light"/>
              </a:rPr>
              <a:t>Partner with</a:t>
            </a:r>
            <a:r>
              <a:rPr sz="2800" b="0" spc="-9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2800" b="0" spc="-5" dirty="0">
                <a:solidFill>
                  <a:srgbClr val="344B5D"/>
                </a:solidFill>
                <a:latin typeface="Muli-Light"/>
                <a:cs typeface="Muli-Light"/>
              </a:rPr>
              <a:t>GO1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3299" y="1501213"/>
            <a:ext cx="5477510" cy="584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With the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world’s largest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network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of online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training</a:t>
            </a:r>
            <a:r>
              <a:rPr sz="1500" spc="-8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providers,</a:t>
            </a:r>
            <a:endParaRPr sz="1500">
              <a:latin typeface="Muli-Light"/>
              <a:cs typeface="Muli-Ligh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GO1 simplifies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your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corporate</a:t>
            </a:r>
            <a:r>
              <a:rPr sz="1500" spc="-2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training.</a:t>
            </a:r>
            <a:endParaRPr sz="1500">
              <a:latin typeface="Muli-Light"/>
              <a:cs typeface="Muli-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88691" y="2927336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8690" y="2927336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8690" y="2927336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8690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8691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88691" y="3713982"/>
            <a:ext cx="0" cy="782320"/>
          </a:xfrm>
          <a:custGeom>
            <a:avLst/>
            <a:gdLst/>
            <a:ahLst/>
            <a:cxnLst/>
            <a:rect l="l" t="t" r="r" b="b"/>
            <a:pathLst>
              <a:path h="782320">
                <a:moveTo>
                  <a:pt x="0" y="781888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68690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48690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48690" y="3713982"/>
            <a:ext cx="0" cy="782320"/>
          </a:xfrm>
          <a:custGeom>
            <a:avLst/>
            <a:gdLst/>
            <a:ahLst/>
            <a:cxnLst/>
            <a:rect l="l" t="t" r="r" b="b"/>
            <a:pathLst>
              <a:path h="782320">
                <a:moveTo>
                  <a:pt x="0" y="781888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28691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4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28691" y="3713982"/>
            <a:ext cx="0" cy="782320"/>
          </a:xfrm>
          <a:custGeom>
            <a:avLst/>
            <a:gdLst/>
            <a:ahLst/>
            <a:cxnLst/>
            <a:rect l="l" t="t" r="r" b="b"/>
            <a:pathLst>
              <a:path h="782320">
                <a:moveTo>
                  <a:pt x="0" y="781888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8690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88691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88691" y="4499042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68690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68690" y="4499042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48690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48690" y="4499042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28691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4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28691" y="4499042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70492" y="3330683"/>
            <a:ext cx="74295" cy="86995"/>
          </a:xfrm>
          <a:custGeom>
            <a:avLst/>
            <a:gdLst/>
            <a:ahLst/>
            <a:cxnLst/>
            <a:rect l="l" t="t" r="r" b="b"/>
            <a:pathLst>
              <a:path w="74295" h="86995">
                <a:moveTo>
                  <a:pt x="11201" y="2159"/>
                </a:moveTo>
                <a:lnTo>
                  <a:pt x="0" y="2159"/>
                </a:lnTo>
                <a:lnTo>
                  <a:pt x="0" y="86588"/>
                </a:lnTo>
                <a:lnTo>
                  <a:pt x="10769" y="86588"/>
                </a:lnTo>
                <a:lnTo>
                  <a:pt x="10769" y="44373"/>
                </a:lnTo>
                <a:lnTo>
                  <a:pt x="11633" y="37045"/>
                </a:lnTo>
                <a:lnTo>
                  <a:pt x="12496" y="32740"/>
                </a:lnTo>
                <a:lnTo>
                  <a:pt x="14211" y="26708"/>
                </a:lnTo>
                <a:lnTo>
                  <a:pt x="17665" y="21107"/>
                </a:lnTo>
                <a:lnTo>
                  <a:pt x="22316" y="17233"/>
                </a:lnTo>
                <a:lnTo>
                  <a:pt x="11201" y="17233"/>
                </a:lnTo>
                <a:lnTo>
                  <a:pt x="11201" y="2159"/>
                </a:lnTo>
                <a:close/>
              </a:path>
              <a:path w="74295" h="86995">
                <a:moveTo>
                  <a:pt x="66937" y="10337"/>
                </a:moveTo>
                <a:lnTo>
                  <a:pt x="46520" y="10337"/>
                </a:lnTo>
                <a:lnTo>
                  <a:pt x="51257" y="11633"/>
                </a:lnTo>
                <a:lnTo>
                  <a:pt x="54711" y="14655"/>
                </a:lnTo>
                <a:lnTo>
                  <a:pt x="58153" y="17233"/>
                </a:lnTo>
                <a:lnTo>
                  <a:pt x="60744" y="21539"/>
                </a:lnTo>
                <a:lnTo>
                  <a:pt x="62026" y="27139"/>
                </a:lnTo>
                <a:lnTo>
                  <a:pt x="62890" y="30162"/>
                </a:lnTo>
                <a:lnTo>
                  <a:pt x="63213" y="34987"/>
                </a:lnTo>
                <a:lnTo>
                  <a:pt x="63322" y="86588"/>
                </a:lnTo>
                <a:lnTo>
                  <a:pt x="74091" y="86588"/>
                </a:lnTo>
                <a:lnTo>
                  <a:pt x="74091" y="43078"/>
                </a:lnTo>
                <a:lnTo>
                  <a:pt x="73855" y="34987"/>
                </a:lnTo>
                <a:lnTo>
                  <a:pt x="73175" y="28109"/>
                </a:lnTo>
                <a:lnTo>
                  <a:pt x="72093" y="22363"/>
                </a:lnTo>
                <a:lnTo>
                  <a:pt x="70650" y="17665"/>
                </a:lnTo>
                <a:lnTo>
                  <a:pt x="68491" y="12065"/>
                </a:lnTo>
                <a:lnTo>
                  <a:pt x="66937" y="10337"/>
                </a:lnTo>
                <a:close/>
              </a:path>
              <a:path w="74295" h="86995">
                <a:moveTo>
                  <a:pt x="49542" y="0"/>
                </a:moveTo>
                <a:lnTo>
                  <a:pt x="37045" y="0"/>
                </a:lnTo>
                <a:lnTo>
                  <a:pt x="31013" y="1295"/>
                </a:lnTo>
                <a:lnTo>
                  <a:pt x="25844" y="4318"/>
                </a:lnTo>
                <a:lnTo>
                  <a:pt x="20243" y="7327"/>
                </a:lnTo>
                <a:lnTo>
                  <a:pt x="15506" y="11633"/>
                </a:lnTo>
                <a:lnTo>
                  <a:pt x="11201" y="17233"/>
                </a:lnTo>
                <a:lnTo>
                  <a:pt x="22316" y="17233"/>
                </a:lnTo>
                <a:lnTo>
                  <a:pt x="28003" y="12496"/>
                </a:lnTo>
                <a:lnTo>
                  <a:pt x="34035" y="10337"/>
                </a:lnTo>
                <a:lnTo>
                  <a:pt x="66937" y="10337"/>
                </a:lnTo>
                <a:lnTo>
                  <a:pt x="64617" y="7759"/>
                </a:lnTo>
                <a:lnTo>
                  <a:pt x="55143" y="1727"/>
                </a:lnTo>
                <a:lnTo>
                  <a:pt x="49542" y="0"/>
                </a:lnTo>
                <a:close/>
              </a:path>
            </a:pathLst>
          </a:custGeom>
          <a:solidFill>
            <a:srgbClr val="870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60095" y="3331118"/>
            <a:ext cx="51435" cy="88900"/>
          </a:xfrm>
          <a:custGeom>
            <a:avLst/>
            <a:gdLst/>
            <a:ahLst/>
            <a:cxnLst/>
            <a:rect l="l" t="t" r="r" b="b"/>
            <a:pathLst>
              <a:path w="51435" h="88900">
                <a:moveTo>
                  <a:pt x="6883" y="68922"/>
                </a:moveTo>
                <a:lnTo>
                  <a:pt x="0" y="76669"/>
                </a:lnTo>
                <a:lnTo>
                  <a:pt x="3009" y="80124"/>
                </a:lnTo>
                <a:lnTo>
                  <a:pt x="6883" y="83134"/>
                </a:lnTo>
                <a:lnTo>
                  <a:pt x="15506" y="87439"/>
                </a:lnTo>
                <a:lnTo>
                  <a:pt x="20243" y="88303"/>
                </a:lnTo>
                <a:lnTo>
                  <a:pt x="32308" y="88303"/>
                </a:lnTo>
                <a:lnTo>
                  <a:pt x="38328" y="85725"/>
                </a:lnTo>
                <a:lnTo>
                  <a:pt x="45666" y="78397"/>
                </a:lnTo>
                <a:lnTo>
                  <a:pt x="18516" y="78397"/>
                </a:lnTo>
                <a:lnTo>
                  <a:pt x="12484" y="75387"/>
                </a:lnTo>
                <a:lnTo>
                  <a:pt x="6883" y="68922"/>
                </a:lnTo>
                <a:close/>
              </a:path>
              <a:path w="51435" h="88900">
                <a:moveTo>
                  <a:pt x="27127" y="0"/>
                </a:moveTo>
                <a:lnTo>
                  <a:pt x="20243" y="0"/>
                </a:lnTo>
                <a:lnTo>
                  <a:pt x="14643" y="2159"/>
                </a:lnTo>
                <a:lnTo>
                  <a:pt x="6032" y="10769"/>
                </a:lnTo>
                <a:lnTo>
                  <a:pt x="3873" y="15938"/>
                </a:lnTo>
                <a:lnTo>
                  <a:pt x="3873" y="27139"/>
                </a:lnTo>
                <a:lnTo>
                  <a:pt x="5600" y="31445"/>
                </a:lnTo>
                <a:lnTo>
                  <a:pt x="10769" y="39204"/>
                </a:lnTo>
                <a:lnTo>
                  <a:pt x="15938" y="43078"/>
                </a:lnTo>
                <a:lnTo>
                  <a:pt x="23685" y="46951"/>
                </a:lnTo>
                <a:lnTo>
                  <a:pt x="31013" y="50825"/>
                </a:lnTo>
                <a:lnTo>
                  <a:pt x="35318" y="53416"/>
                </a:lnTo>
                <a:lnTo>
                  <a:pt x="37477" y="55994"/>
                </a:lnTo>
                <a:lnTo>
                  <a:pt x="39624" y="58153"/>
                </a:lnTo>
                <a:lnTo>
                  <a:pt x="40487" y="61163"/>
                </a:lnTo>
                <a:lnTo>
                  <a:pt x="40487" y="68059"/>
                </a:lnTo>
                <a:lnTo>
                  <a:pt x="38760" y="71501"/>
                </a:lnTo>
                <a:lnTo>
                  <a:pt x="35750" y="74091"/>
                </a:lnTo>
                <a:lnTo>
                  <a:pt x="32727" y="77101"/>
                </a:lnTo>
                <a:lnTo>
                  <a:pt x="28854" y="78397"/>
                </a:lnTo>
                <a:lnTo>
                  <a:pt x="45666" y="78397"/>
                </a:lnTo>
                <a:lnTo>
                  <a:pt x="47815" y="76250"/>
                </a:lnTo>
                <a:lnTo>
                  <a:pt x="50393" y="70218"/>
                </a:lnTo>
                <a:lnTo>
                  <a:pt x="50393" y="58153"/>
                </a:lnTo>
                <a:lnTo>
                  <a:pt x="49098" y="53848"/>
                </a:lnTo>
                <a:lnTo>
                  <a:pt x="46088" y="49974"/>
                </a:lnTo>
                <a:lnTo>
                  <a:pt x="43497" y="46088"/>
                </a:lnTo>
                <a:lnTo>
                  <a:pt x="37896" y="42214"/>
                </a:lnTo>
                <a:lnTo>
                  <a:pt x="23253" y="34467"/>
                </a:lnTo>
                <a:lnTo>
                  <a:pt x="18948" y="31445"/>
                </a:lnTo>
                <a:lnTo>
                  <a:pt x="14643" y="26276"/>
                </a:lnTo>
                <a:lnTo>
                  <a:pt x="13779" y="23698"/>
                </a:lnTo>
                <a:lnTo>
                  <a:pt x="13779" y="18097"/>
                </a:lnTo>
                <a:lnTo>
                  <a:pt x="15074" y="15074"/>
                </a:lnTo>
                <a:lnTo>
                  <a:pt x="20243" y="10769"/>
                </a:lnTo>
                <a:lnTo>
                  <a:pt x="23253" y="9474"/>
                </a:lnTo>
                <a:lnTo>
                  <a:pt x="49248" y="9474"/>
                </a:lnTo>
                <a:lnTo>
                  <a:pt x="44940" y="5934"/>
                </a:lnTo>
                <a:lnTo>
                  <a:pt x="38976" y="2474"/>
                </a:lnTo>
                <a:lnTo>
                  <a:pt x="33012" y="470"/>
                </a:lnTo>
                <a:lnTo>
                  <a:pt x="27127" y="0"/>
                </a:lnTo>
                <a:close/>
              </a:path>
              <a:path w="51435" h="88900">
                <a:moveTo>
                  <a:pt x="49248" y="9474"/>
                </a:moveTo>
                <a:lnTo>
                  <a:pt x="32308" y="9474"/>
                </a:lnTo>
                <a:lnTo>
                  <a:pt x="38328" y="12496"/>
                </a:lnTo>
                <a:lnTo>
                  <a:pt x="43929" y="18097"/>
                </a:lnTo>
                <a:lnTo>
                  <a:pt x="50825" y="10769"/>
                </a:lnTo>
                <a:lnTo>
                  <a:pt x="49248" y="9474"/>
                </a:lnTo>
                <a:close/>
              </a:path>
            </a:pathLst>
          </a:custGeom>
          <a:solidFill>
            <a:srgbClr val="870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30305" y="3297949"/>
            <a:ext cx="376054" cy="164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70969" y="3331548"/>
            <a:ext cx="87452" cy="8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80387" y="3303549"/>
            <a:ext cx="259318" cy="116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59951" y="3298380"/>
            <a:ext cx="255010" cy="1197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34351" y="3331545"/>
            <a:ext cx="87871" cy="1193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33881" y="3297949"/>
            <a:ext cx="18415" cy="119380"/>
          </a:xfrm>
          <a:custGeom>
            <a:avLst/>
            <a:gdLst/>
            <a:ahLst/>
            <a:cxnLst/>
            <a:rect l="l" t="t" r="r" b="b"/>
            <a:pathLst>
              <a:path w="18414" h="119379">
                <a:moveTo>
                  <a:pt x="11620" y="0"/>
                </a:moveTo>
                <a:lnTo>
                  <a:pt x="6451" y="0"/>
                </a:lnTo>
                <a:lnTo>
                  <a:pt x="4737" y="863"/>
                </a:lnTo>
                <a:lnTo>
                  <a:pt x="2578" y="2578"/>
                </a:lnTo>
                <a:lnTo>
                  <a:pt x="863" y="4305"/>
                </a:lnTo>
                <a:lnTo>
                  <a:pt x="0" y="6464"/>
                </a:lnTo>
                <a:lnTo>
                  <a:pt x="0" y="11633"/>
                </a:lnTo>
                <a:lnTo>
                  <a:pt x="863" y="13779"/>
                </a:lnTo>
                <a:lnTo>
                  <a:pt x="2578" y="15506"/>
                </a:lnTo>
                <a:lnTo>
                  <a:pt x="4737" y="17233"/>
                </a:lnTo>
                <a:lnTo>
                  <a:pt x="6451" y="18097"/>
                </a:lnTo>
                <a:lnTo>
                  <a:pt x="11620" y="18097"/>
                </a:lnTo>
                <a:lnTo>
                  <a:pt x="13779" y="17233"/>
                </a:lnTo>
                <a:lnTo>
                  <a:pt x="17221" y="13779"/>
                </a:lnTo>
                <a:lnTo>
                  <a:pt x="18084" y="11633"/>
                </a:lnTo>
                <a:lnTo>
                  <a:pt x="18084" y="6464"/>
                </a:lnTo>
                <a:lnTo>
                  <a:pt x="17221" y="4305"/>
                </a:lnTo>
                <a:lnTo>
                  <a:pt x="13779" y="863"/>
                </a:lnTo>
                <a:lnTo>
                  <a:pt x="11620" y="0"/>
                </a:lnTo>
                <a:close/>
              </a:path>
              <a:path w="18414" h="119379">
                <a:moveTo>
                  <a:pt x="14643" y="34886"/>
                </a:moveTo>
                <a:lnTo>
                  <a:pt x="3873" y="34886"/>
                </a:lnTo>
                <a:lnTo>
                  <a:pt x="3873" y="119316"/>
                </a:lnTo>
                <a:lnTo>
                  <a:pt x="14643" y="119316"/>
                </a:lnTo>
                <a:lnTo>
                  <a:pt x="14643" y="34886"/>
                </a:lnTo>
                <a:close/>
              </a:path>
            </a:pathLst>
          </a:custGeom>
          <a:solidFill>
            <a:srgbClr val="870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10682" y="3168286"/>
            <a:ext cx="186690" cy="187325"/>
          </a:xfrm>
          <a:custGeom>
            <a:avLst/>
            <a:gdLst/>
            <a:ahLst/>
            <a:cxnLst/>
            <a:rect l="l" t="t" r="r" b="b"/>
            <a:pathLst>
              <a:path w="186689" h="187325">
                <a:moveTo>
                  <a:pt x="93472" y="0"/>
                </a:moveTo>
                <a:lnTo>
                  <a:pt x="57060" y="7336"/>
                </a:lnTo>
                <a:lnTo>
                  <a:pt x="27352" y="27354"/>
                </a:lnTo>
                <a:lnTo>
                  <a:pt x="7336" y="57066"/>
                </a:lnTo>
                <a:lnTo>
                  <a:pt x="0" y="93484"/>
                </a:lnTo>
                <a:lnTo>
                  <a:pt x="7336" y="129895"/>
                </a:lnTo>
                <a:lnTo>
                  <a:pt x="27352" y="159604"/>
                </a:lnTo>
                <a:lnTo>
                  <a:pt x="57060" y="179620"/>
                </a:lnTo>
                <a:lnTo>
                  <a:pt x="93472" y="186956"/>
                </a:lnTo>
                <a:lnTo>
                  <a:pt x="97345" y="186956"/>
                </a:lnTo>
                <a:lnTo>
                  <a:pt x="105105" y="186093"/>
                </a:lnTo>
                <a:lnTo>
                  <a:pt x="104241" y="186093"/>
                </a:lnTo>
                <a:lnTo>
                  <a:pt x="74767" y="180122"/>
                </a:lnTo>
                <a:lnTo>
                  <a:pt x="50663" y="163852"/>
                </a:lnTo>
                <a:lnTo>
                  <a:pt x="34393" y="139748"/>
                </a:lnTo>
                <a:lnTo>
                  <a:pt x="28422" y="110274"/>
                </a:lnTo>
                <a:lnTo>
                  <a:pt x="34393" y="80802"/>
                </a:lnTo>
                <a:lnTo>
                  <a:pt x="50663" y="56702"/>
                </a:lnTo>
                <a:lnTo>
                  <a:pt x="74767" y="40436"/>
                </a:lnTo>
                <a:lnTo>
                  <a:pt x="104241" y="34467"/>
                </a:lnTo>
                <a:lnTo>
                  <a:pt x="164299" y="34467"/>
                </a:lnTo>
                <a:lnTo>
                  <a:pt x="159537" y="27354"/>
                </a:lnTo>
                <a:lnTo>
                  <a:pt x="129876" y="7336"/>
                </a:lnTo>
                <a:lnTo>
                  <a:pt x="93472" y="0"/>
                </a:lnTo>
                <a:close/>
              </a:path>
              <a:path w="186689" h="187325">
                <a:moveTo>
                  <a:pt x="164299" y="34467"/>
                </a:moveTo>
                <a:lnTo>
                  <a:pt x="104241" y="34467"/>
                </a:lnTo>
                <a:lnTo>
                  <a:pt x="133715" y="40436"/>
                </a:lnTo>
                <a:lnTo>
                  <a:pt x="157819" y="56702"/>
                </a:lnTo>
                <a:lnTo>
                  <a:pt x="174089" y="80802"/>
                </a:lnTo>
                <a:lnTo>
                  <a:pt x="180060" y="110274"/>
                </a:lnTo>
                <a:lnTo>
                  <a:pt x="179581" y="118837"/>
                </a:lnTo>
                <a:lnTo>
                  <a:pt x="178173" y="127076"/>
                </a:lnTo>
                <a:lnTo>
                  <a:pt x="175876" y="134991"/>
                </a:lnTo>
                <a:lnTo>
                  <a:pt x="172732" y="142582"/>
                </a:lnTo>
                <a:lnTo>
                  <a:pt x="178518" y="131459"/>
                </a:lnTo>
                <a:lnTo>
                  <a:pt x="182851" y="119486"/>
                </a:lnTo>
                <a:lnTo>
                  <a:pt x="185570" y="106787"/>
                </a:lnTo>
                <a:lnTo>
                  <a:pt x="186512" y="93484"/>
                </a:lnTo>
                <a:lnTo>
                  <a:pt x="179425" y="57066"/>
                </a:lnTo>
                <a:lnTo>
                  <a:pt x="164299" y="34467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55051" y="3217397"/>
            <a:ext cx="123189" cy="123825"/>
          </a:xfrm>
          <a:custGeom>
            <a:avLst/>
            <a:gdLst/>
            <a:ahLst/>
            <a:cxnLst/>
            <a:rect l="l" t="t" r="r" b="b"/>
            <a:pathLst>
              <a:path w="123189" h="123825">
                <a:moveTo>
                  <a:pt x="61594" y="0"/>
                </a:moveTo>
                <a:lnTo>
                  <a:pt x="37617" y="4839"/>
                </a:lnTo>
                <a:lnTo>
                  <a:pt x="18038" y="18038"/>
                </a:lnTo>
                <a:lnTo>
                  <a:pt x="4839" y="37617"/>
                </a:lnTo>
                <a:lnTo>
                  <a:pt x="0" y="61594"/>
                </a:lnTo>
                <a:lnTo>
                  <a:pt x="4839" y="85580"/>
                </a:lnTo>
                <a:lnTo>
                  <a:pt x="18038" y="105162"/>
                </a:lnTo>
                <a:lnTo>
                  <a:pt x="37617" y="118362"/>
                </a:lnTo>
                <a:lnTo>
                  <a:pt x="61594" y="123202"/>
                </a:lnTo>
                <a:lnTo>
                  <a:pt x="66763" y="123202"/>
                </a:lnTo>
                <a:lnTo>
                  <a:pt x="76238" y="121475"/>
                </a:lnTo>
                <a:lnTo>
                  <a:pt x="72364" y="121475"/>
                </a:lnTo>
                <a:lnTo>
                  <a:pt x="53808" y="117699"/>
                </a:lnTo>
                <a:lnTo>
                  <a:pt x="38603" y="107421"/>
                </a:lnTo>
                <a:lnTo>
                  <a:pt x="28325" y="92216"/>
                </a:lnTo>
                <a:lnTo>
                  <a:pt x="24549" y="73659"/>
                </a:lnTo>
                <a:lnTo>
                  <a:pt x="28325" y="55103"/>
                </a:lnTo>
                <a:lnTo>
                  <a:pt x="38603" y="39898"/>
                </a:lnTo>
                <a:lnTo>
                  <a:pt x="53808" y="29620"/>
                </a:lnTo>
                <a:lnTo>
                  <a:pt x="72364" y="25844"/>
                </a:lnTo>
                <a:lnTo>
                  <a:pt x="110417" y="25844"/>
                </a:lnTo>
                <a:lnTo>
                  <a:pt x="105155" y="18038"/>
                </a:lnTo>
                <a:lnTo>
                  <a:pt x="85578" y="4839"/>
                </a:lnTo>
                <a:lnTo>
                  <a:pt x="61594" y="0"/>
                </a:lnTo>
                <a:close/>
              </a:path>
              <a:path w="123189" h="123825">
                <a:moveTo>
                  <a:pt x="74955" y="121043"/>
                </a:moveTo>
                <a:lnTo>
                  <a:pt x="73659" y="121475"/>
                </a:lnTo>
                <a:lnTo>
                  <a:pt x="76238" y="121475"/>
                </a:lnTo>
                <a:lnTo>
                  <a:pt x="74955" y="121043"/>
                </a:lnTo>
                <a:close/>
              </a:path>
              <a:path w="123189" h="123825">
                <a:moveTo>
                  <a:pt x="110417" y="25844"/>
                </a:moveTo>
                <a:lnTo>
                  <a:pt x="72364" y="25844"/>
                </a:lnTo>
                <a:lnTo>
                  <a:pt x="90921" y="29620"/>
                </a:lnTo>
                <a:lnTo>
                  <a:pt x="106125" y="39898"/>
                </a:lnTo>
                <a:lnTo>
                  <a:pt x="116404" y="55103"/>
                </a:lnTo>
                <a:lnTo>
                  <a:pt x="120180" y="73659"/>
                </a:lnTo>
                <a:lnTo>
                  <a:pt x="120180" y="77533"/>
                </a:lnTo>
                <a:lnTo>
                  <a:pt x="119748" y="80987"/>
                </a:lnTo>
                <a:lnTo>
                  <a:pt x="118884" y="84429"/>
                </a:lnTo>
                <a:lnTo>
                  <a:pt x="121907" y="77533"/>
                </a:lnTo>
                <a:lnTo>
                  <a:pt x="123189" y="69786"/>
                </a:lnTo>
                <a:lnTo>
                  <a:pt x="123189" y="61594"/>
                </a:lnTo>
                <a:lnTo>
                  <a:pt x="118352" y="37617"/>
                </a:lnTo>
                <a:lnTo>
                  <a:pt x="110417" y="25844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95977" y="3260472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32296" y="0"/>
                </a:moveTo>
                <a:lnTo>
                  <a:pt x="19802" y="2564"/>
                </a:lnTo>
                <a:lnTo>
                  <a:pt x="9528" y="9529"/>
                </a:lnTo>
                <a:lnTo>
                  <a:pt x="2563" y="19807"/>
                </a:lnTo>
                <a:lnTo>
                  <a:pt x="0" y="32308"/>
                </a:lnTo>
                <a:lnTo>
                  <a:pt x="2563" y="44809"/>
                </a:lnTo>
                <a:lnTo>
                  <a:pt x="9528" y="55087"/>
                </a:lnTo>
                <a:lnTo>
                  <a:pt x="19802" y="62053"/>
                </a:lnTo>
                <a:lnTo>
                  <a:pt x="32296" y="64617"/>
                </a:lnTo>
                <a:lnTo>
                  <a:pt x="35318" y="64617"/>
                </a:lnTo>
                <a:lnTo>
                  <a:pt x="38328" y="64185"/>
                </a:lnTo>
                <a:lnTo>
                  <a:pt x="39839" y="63753"/>
                </a:lnTo>
                <a:lnTo>
                  <a:pt x="39624" y="63753"/>
                </a:lnTo>
                <a:lnTo>
                  <a:pt x="30468" y="61869"/>
                </a:lnTo>
                <a:lnTo>
                  <a:pt x="22933" y="56753"/>
                </a:lnTo>
                <a:lnTo>
                  <a:pt x="17821" y="49212"/>
                </a:lnTo>
                <a:lnTo>
                  <a:pt x="15938" y="40055"/>
                </a:lnTo>
                <a:lnTo>
                  <a:pt x="17821" y="30906"/>
                </a:lnTo>
                <a:lnTo>
                  <a:pt x="22933" y="23369"/>
                </a:lnTo>
                <a:lnTo>
                  <a:pt x="30468" y="18254"/>
                </a:lnTo>
                <a:lnTo>
                  <a:pt x="39624" y="16370"/>
                </a:lnTo>
                <a:lnTo>
                  <a:pt x="59711" y="16370"/>
                </a:lnTo>
                <a:lnTo>
                  <a:pt x="55075" y="9529"/>
                </a:lnTo>
                <a:lnTo>
                  <a:pt x="44797" y="2564"/>
                </a:lnTo>
                <a:lnTo>
                  <a:pt x="32296" y="0"/>
                </a:lnTo>
                <a:close/>
              </a:path>
              <a:path w="64770" h="64770">
                <a:moveTo>
                  <a:pt x="40746" y="63494"/>
                </a:moveTo>
                <a:lnTo>
                  <a:pt x="39839" y="63753"/>
                </a:lnTo>
                <a:lnTo>
                  <a:pt x="40487" y="63753"/>
                </a:lnTo>
                <a:lnTo>
                  <a:pt x="40746" y="63494"/>
                </a:lnTo>
                <a:close/>
              </a:path>
              <a:path w="64770" h="64770">
                <a:moveTo>
                  <a:pt x="41351" y="63322"/>
                </a:moveTo>
                <a:lnTo>
                  <a:pt x="40919" y="63322"/>
                </a:lnTo>
                <a:lnTo>
                  <a:pt x="40746" y="63494"/>
                </a:lnTo>
                <a:lnTo>
                  <a:pt x="41351" y="63322"/>
                </a:lnTo>
                <a:close/>
              </a:path>
              <a:path w="64770" h="64770">
                <a:moveTo>
                  <a:pt x="59711" y="16370"/>
                </a:moveTo>
                <a:lnTo>
                  <a:pt x="39624" y="16370"/>
                </a:lnTo>
                <a:lnTo>
                  <a:pt x="48781" y="18254"/>
                </a:lnTo>
                <a:lnTo>
                  <a:pt x="56321" y="23369"/>
                </a:lnTo>
                <a:lnTo>
                  <a:pt x="61437" y="30906"/>
                </a:lnTo>
                <a:lnTo>
                  <a:pt x="63322" y="40055"/>
                </a:lnTo>
                <a:lnTo>
                  <a:pt x="63322" y="41351"/>
                </a:lnTo>
                <a:lnTo>
                  <a:pt x="64173" y="38341"/>
                </a:lnTo>
                <a:lnTo>
                  <a:pt x="64604" y="35318"/>
                </a:lnTo>
                <a:lnTo>
                  <a:pt x="64604" y="32308"/>
                </a:lnTo>
                <a:lnTo>
                  <a:pt x="62040" y="19807"/>
                </a:lnTo>
                <a:lnTo>
                  <a:pt x="59711" y="16370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93149" y="4741560"/>
            <a:ext cx="717981" cy="2338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575974" y="4741560"/>
            <a:ext cx="716685" cy="3191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64198" y="3929899"/>
            <a:ext cx="741161" cy="3347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72678" y="2937764"/>
            <a:ext cx="729438" cy="7294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04570" y="3979914"/>
            <a:ext cx="831754" cy="2445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27026" y="4793068"/>
            <a:ext cx="496948" cy="199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81189" y="3262339"/>
            <a:ext cx="814901" cy="1997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4910" y="3968000"/>
            <a:ext cx="793170" cy="315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19890" y="3979913"/>
            <a:ext cx="1379410" cy="3338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20095" y="5652451"/>
            <a:ext cx="5388610" cy="480695"/>
          </a:xfrm>
          <a:custGeom>
            <a:avLst/>
            <a:gdLst/>
            <a:ahLst/>
            <a:cxnLst/>
            <a:rect l="l" t="t" r="r" b="b"/>
            <a:pathLst>
              <a:path w="5388609" h="480695">
                <a:moveTo>
                  <a:pt x="5352592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444499"/>
                </a:lnTo>
                <a:lnTo>
                  <a:pt x="562" y="465315"/>
                </a:lnTo>
                <a:lnTo>
                  <a:pt x="4500" y="476003"/>
                </a:lnTo>
                <a:lnTo>
                  <a:pt x="15189" y="479941"/>
                </a:lnTo>
                <a:lnTo>
                  <a:pt x="36004" y="480504"/>
                </a:lnTo>
                <a:lnTo>
                  <a:pt x="5352592" y="480504"/>
                </a:lnTo>
                <a:lnTo>
                  <a:pt x="5373407" y="479941"/>
                </a:lnTo>
                <a:lnTo>
                  <a:pt x="5384096" y="476003"/>
                </a:lnTo>
                <a:lnTo>
                  <a:pt x="5388034" y="465315"/>
                </a:lnTo>
                <a:lnTo>
                  <a:pt x="5388597" y="444499"/>
                </a:lnTo>
                <a:lnTo>
                  <a:pt x="5388597" y="36004"/>
                </a:lnTo>
                <a:lnTo>
                  <a:pt x="5388034" y="15189"/>
                </a:lnTo>
                <a:lnTo>
                  <a:pt x="5384096" y="4500"/>
                </a:lnTo>
                <a:lnTo>
                  <a:pt x="5373407" y="562"/>
                </a:lnTo>
                <a:lnTo>
                  <a:pt x="5352592" y="0"/>
                </a:lnTo>
                <a:close/>
              </a:path>
            </a:pathLst>
          </a:custGeom>
          <a:solidFill>
            <a:srgbClr val="33B9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363681" y="5767061"/>
            <a:ext cx="39376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Each year GO1 trains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more </a:t>
            </a: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than 500,000</a:t>
            </a:r>
            <a:r>
              <a:rPr sz="1300" b="1" spc="-5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people!</a:t>
            </a:r>
            <a:endParaRPr sz="1300">
              <a:latin typeface="Muli-SemiBold"/>
              <a:cs typeface="Muli-SemiBold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158689" y="5797438"/>
            <a:ext cx="199821" cy="1905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551982" y="2541885"/>
            <a:ext cx="200055" cy="2118840"/>
          </a:xfrm>
          <a:prstGeom prst="rect">
            <a:avLst/>
          </a:prstGeom>
        </p:spPr>
        <p:txBody>
          <a:bodyPr vert="vert270" wrap="square" lIns="0" tIns="419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30"/>
              </a:spcBef>
            </a:pPr>
            <a:r>
              <a:rPr sz="1300" b="1" spc="15" dirty="0">
                <a:solidFill>
                  <a:srgbClr val="344B5D"/>
                </a:solidFill>
                <a:latin typeface="Muli-SemiBold"/>
                <a:cs typeface="Muli-SemiBold"/>
              </a:rPr>
              <a:t>GO1 PRODUCT </a:t>
            </a:r>
            <a:r>
              <a:rPr sz="1300" b="1" spc="25" dirty="0">
                <a:solidFill>
                  <a:srgbClr val="344B5D"/>
                </a:solidFill>
                <a:latin typeface="Muli-SemiBold"/>
                <a:cs typeface="Muli-SemiBold"/>
              </a:rPr>
              <a:t>SUITE</a:t>
            </a:r>
            <a:endParaRPr sz="1300" dirty="0">
              <a:latin typeface="Muli-SemiBold"/>
              <a:cs typeface="Muli-SemiBold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4</a:t>
            </a:fld>
            <a:endParaRPr dirty="0"/>
          </a:p>
        </p:txBody>
      </p:sp>
      <p:sp>
        <p:nvSpPr>
          <p:cNvPr id="60" name="object 54">
            <a:extLst>
              <a:ext uri="{FF2B5EF4-FFF2-40B4-BE49-F238E27FC236}">
                <a16:creationId xmlns:a16="http://schemas.microsoft.com/office/drawing/2014/main" id="{ACE5C25E-185D-6543-94D6-EC710B6FD716}"/>
              </a:ext>
            </a:extLst>
          </p:cNvPr>
          <p:cNvSpPr/>
          <p:nvPr/>
        </p:nvSpPr>
        <p:spPr>
          <a:xfrm>
            <a:off x="3447509" y="4715268"/>
            <a:ext cx="781641" cy="3187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55">
            <a:extLst>
              <a:ext uri="{FF2B5EF4-FFF2-40B4-BE49-F238E27FC236}">
                <a16:creationId xmlns:a16="http://schemas.microsoft.com/office/drawing/2014/main" id="{69EFCD0F-3A92-7B4B-9266-5E34AB0F885A}"/>
              </a:ext>
            </a:extLst>
          </p:cNvPr>
          <p:cNvSpPr/>
          <p:nvPr/>
        </p:nvSpPr>
        <p:spPr>
          <a:xfrm>
            <a:off x="3447510" y="3196780"/>
            <a:ext cx="759745" cy="3308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56">
            <a:extLst>
              <a:ext uri="{FF2B5EF4-FFF2-40B4-BE49-F238E27FC236}">
                <a16:creationId xmlns:a16="http://schemas.microsoft.com/office/drawing/2014/main" id="{BB59733A-C1C8-0D49-8AFB-A2A50C86EE31}"/>
              </a:ext>
            </a:extLst>
          </p:cNvPr>
          <p:cNvSpPr/>
          <p:nvPr/>
        </p:nvSpPr>
        <p:spPr>
          <a:xfrm>
            <a:off x="4542670" y="4705477"/>
            <a:ext cx="753241" cy="33833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CF1285-2630-1148-B4FD-6C5EA4C3C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608"/>
            <a:ext cx="194310" cy="1304925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Referral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70236" y="574743"/>
            <a:ext cx="1919605" cy="7175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Development</a:t>
            </a:r>
            <a:r>
              <a:rPr sz="1400" b="1" spc="-2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tools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You will have access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our</a:t>
            </a:r>
            <a:r>
              <a:rPr sz="900" spc="-9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proven  partner integration</a:t>
            </a:r>
            <a:r>
              <a:rPr sz="900" spc="-2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patterns.</a:t>
            </a:r>
            <a:endParaRPr sz="900">
              <a:latin typeface="Muli"/>
              <a:cs typeface="Mul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89619" y="554843"/>
            <a:ext cx="1558925" cy="895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880"/>
              </a:spcBef>
            </a:pPr>
            <a:r>
              <a:rPr sz="1400" spc="-5" dirty="0"/>
              <a:t>Open </a:t>
            </a:r>
            <a:r>
              <a:rPr sz="1400" dirty="0"/>
              <a:t>new</a:t>
            </a:r>
            <a:r>
              <a:rPr sz="1400" spc="-90" dirty="0"/>
              <a:t> </a:t>
            </a:r>
            <a:r>
              <a:rPr sz="1400" dirty="0"/>
              <a:t>doors</a:t>
            </a:r>
            <a:endParaRPr sz="1400"/>
          </a:p>
          <a:p>
            <a:pPr marL="12700" marR="5080" indent="4445" algn="r">
              <a:lnSpc>
                <a:spcPct val="129600"/>
              </a:lnSpc>
              <a:spcBef>
                <a:spcPts val="185"/>
              </a:spcBef>
            </a:pPr>
            <a:r>
              <a:rPr sz="900" b="0" dirty="0">
                <a:latin typeface="Muli"/>
                <a:cs typeface="Muli"/>
              </a:rPr>
              <a:t>Leverage </a:t>
            </a:r>
            <a:r>
              <a:rPr sz="900" b="0" spc="-5" dirty="0">
                <a:latin typeface="Muli"/>
                <a:cs typeface="Muli"/>
              </a:rPr>
              <a:t>the </a:t>
            </a:r>
            <a:r>
              <a:rPr sz="900" b="0" dirty="0">
                <a:latin typeface="Muli"/>
                <a:cs typeface="Muli"/>
              </a:rPr>
              <a:t>fast</a:t>
            </a:r>
            <a:r>
              <a:rPr sz="900" b="0" spc="-75" dirty="0">
                <a:latin typeface="Muli"/>
                <a:cs typeface="Muli"/>
              </a:rPr>
              <a:t> </a:t>
            </a:r>
            <a:r>
              <a:rPr sz="900" b="0" dirty="0">
                <a:latin typeface="Muli"/>
                <a:cs typeface="Muli"/>
              </a:rPr>
              <a:t>growth</a:t>
            </a:r>
            <a:r>
              <a:rPr sz="900" b="0" spc="-20" dirty="0">
                <a:latin typeface="Muli"/>
                <a:cs typeface="Muli"/>
              </a:rPr>
              <a:t> </a:t>
            </a:r>
            <a:r>
              <a:rPr sz="900" b="0" spc="-5" dirty="0">
                <a:latin typeface="Muli"/>
                <a:cs typeface="Muli"/>
              </a:rPr>
              <a:t>of  the online</a:t>
            </a:r>
            <a:r>
              <a:rPr sz="900" b="0" spc="-65" dirty="0">
                <a:latin typeface="Muli"/>
                <a:cs typeface="Muli"/>
              </a:rPr>
              <a:t> </a:t>
            </a:r>
            <a:r>
              <a:rPr sz="900" b="0" dirty="0">
                <a:latin typeface="Muli"/>
                <a:cs typeface="Muli"/>
              </a:rPr>
              <a:t>learning</a:t>
            </a:r>
            <a:r>
              <a:rPr sz="900" b="0" spc="-30" dirty="0">
                <a:latin typeface="Muli"/>
                <a:cs typeface="Muli"/>
              </a:rPr>
              <a:t> </a:t>
            </a:r>
            <a:r>
              <a:rPr sz="900" b="0" dirty="0">
                <a:latin typeface="Muli"/>
                <a:cs typeface="Muli"/>
              </a:rPr>
              <a:t>industry;  </a:t>
            </a:r>
            <a:r>
              <a:rPr sz="900" b="0" spc="-5" dirty="0">
                <a:latin typeface="Muli"/>
                <a:cs typeface="Muli"/>
              </a:rPr>
              <a:t>to </a:t>
            </a:r>
            <a:r>
              <a:rPr sz="900" b="0" dirty="0">
                <a:latin typeface="Muli"/>
                <a:cs typeface="Muli"/>
              </a:rPr>
              <a:t>attract </a:t>
            </a:r>
            <a:r>
              <a:rPr sz="900" b="0" spc="-5" dirty="0">
                <a:latin typeface="Muli"/>
                <a:cs typeface="Muli"/>
              </a:rPr>
              <a:t>new</a:t>
            </a:r>
            <a:r>
              <a:rPr sz="900" b="0" spc="-95" dirty="0">
                <a:latin typeface="Muli"/>
                <a:cs typeface="Muli"/>
              </a:rPr>
              <a:t> </a:t>
            </a:r>
            <a:r>
              <a:rPr sz="900" b="0" dirty="0">
                <a:latin typeface="Muli"/>
                <a:cs typeface="Muli"/>
              </a:rPr>
              <a:t>clients.</a:t>
            </a:r>
            <a:endParaRPr sz="900">
              <a:latin typeface="Muli"/>
              <a:cs typeface="Mul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0236" y="2091579"/>
            <a:ext cx="167322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Flexible</a:t>
            </a:r>
            <a:r>
              <a:rPr sz="1400" b="1" spc="-8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integration 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options</a:t>
            </a:r>
            <a:endParaRPr sz="1400">
              <a:latin typeface="Muli-SemiBold"/>
              <a:cs typeface="Muli-SemiBold"/>
            </a:endParaRPr>
          </a:p>
          <a:p>
            <a:pPr marL="12700" marR="171450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We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can work with you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 develop the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appropriate  solution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suit your</a:t>
            </a:r>
            <a:r>
              <a:rPr sz="900" spc="-9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needs.</a:t>
            </a:r>
            <a:endParaRPr sz="900">
              <a:latin typeface="Muli"/>
              <a:cs typeface="Mul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71413" y="2091579"/>
            <a:ext cx="167703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715" indent="579755" algn="r">
              <a:lnSpc>
                <a:spcPct val="119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Generate  additional</a:t>
            </a:r>
            <a:r>
              <a:rPr sz="1400" b="1" spc="-10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value</a:t>
            </a:r>
            <a:endParaRPr sz="1400">
              <a:latin typeface="Muli-SemiBold"/>
              <a:cs typeface="Muli-SemiBold"/>
            </a:endParaRPr>
          </a:p>
          <a:p>
            <a:pPr marL="312420" marR="5080" indent="-300355" algn="r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Expand your</a:t>
            </a:r>
            <a:r>
              <a:rPr sz="900" spc="-7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product</a:t>
            </a:r>
            <a:r>
              <a:rPr sz="900" spc="-3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portfolio  with GO1’s</a:t>
            </a:r>
            <a:r>
              <a:rPr sz="900" spc="-7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platform</a:t>
            </a:r>
            <a:r>
              <a:rPr sz="900" spc="-3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and  content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offerings.</a:t>
            </a:r>
            <a:endParaRPr sz="900">
              <a:latin typeface="Muli"/>
              <a:cs typeface="Mul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0236" y="3730797"/>
            <a:ext cx="150177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5785">
              <a:lnSpc>
                <a:spcPct val="119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Quick</a:t>
            </a:r>
            <a:r>
              <a:rPr sz="1400" b="1" spc="-8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time  to</a:t>
            </a:r>
            <a:r>
              <a:rPr sz="1400" b="1" spc="-4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market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Expect short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time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from  signing up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launch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of</a:t>
            </a:r>
            <a:r>
              <a:rPr sz="900" spc="-9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our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partner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solution.</a:t>
            </a:r>
            <a:endParaRPr sz="900">
              <a:latin typeface="Muli"/>
              <a:cs typeface="Mul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49882" y="3853567"/>
            <a:ext cx="1597660" cy="7175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403225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Get</a:t>
            </a:r>
            <a:r>
              <a:rPr sz="1400" b="1" spc="-9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rewarded</a:t>
            </a:r>
            <a:endParaRPr sz="1400">
              <a:latin typeface="Muli-SemiBold"/>
              <a:cs typeface="Muli-SemiBold"/>
            </a:endParaRPr>
          </a:p>
          <a:p>
            <a:pPr marL="393700" marR="5080" indent="-381635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Create new revenue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streams  for your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organisation.</a:t>
            </a:r>
            <a:endParaRPr sz="900">
              <a:latin typeface="Muli"/>
              <a:cs typeface="Mul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70236" y="5369580"/>
            <a:ext cx="2134235" cy="895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Enjoy extensive</a:t>
            </a:r>
            <a:r>
              <a:rPr sz="1400" b="1" spc="-4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support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Access to marketing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collateral,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technical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implementation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documentation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and sales</a:t>
            </a:r>
            <a:r>
              <a:rPr sz="900" spc="-8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enablement.</a:t>
            </a:r>
            <a:endParaRPr sz="900">
              <a:latin typeface="Muli"/>
              <a:cs typeface="Mul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15508" y="5369580"/>
            <a:ext cx="2033270" cy="895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Partner</a:t>
            </a:r>
            <a:r>
              <a:rPr sz="1400" b="1" spc="-10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Manager</a:t>
            </a:r>
            <a:endParaRPr sz="1400">
              <a:latin typeface="Muli-SemiBold"/>
              <a:cs typeface="Muli-SemiBold"/>
            </a:endParaRPr>
          </a:p>
          <a:p>
            <a:pPr marL="228600" marR="5080" indent="-216535" algn="r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They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will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be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available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</a:t>
            </a:r>
            <a:r>
              <a:rPr sz="900" spc="-8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support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you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through the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partner</a:t>
            </a:r>
            <a:r>
              <a:rPr sz="900" spc="-7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process</a:t>
            </a:r>
            <a:r>
              <a:rPr sz="900" spc="-2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and  answer your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questions.</a:t>
            </a:r>
            <a:endParaRPr sz="900">
              <a:latin typeface="Muli"/>
              <a:cs typeface="Mul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7071" y="3002953"/>
            <a:ext cx="1985010" cy="8280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77165" marR="5080" indent="-165100">
              <a:lnSpc>
                <a:spcPct val="102600"/>
              </a:lnSpc>
              <a:spcBef>
                <a:spcPts val="15"/>
              </a:spcBef>
            </a:pP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Why</a:t>
            </a:r>
            <a:r>
              <a:rPr sz="26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partner 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with</a:t>
            </a:r>
            <a:r>
              <a:rPr sz="2600" spc="-4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GO1?</a:t>
            </a:r>
            <a:endParaRPr sz="26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5F744-4E1F-4041-97D0-927FE6C48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608"/>
            <a:ext cx="194310" cy="1304925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Referral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6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7901" y="959502"/>
            <a:ext cx="3170555" cy="8585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b="0" spc="-5" dirty="0">
                <a:solidFill>
                  <a:srgbClr val="344B5D"/>
                </a:solidFill>
                <a:latin typeface="Muli-Light"/>
                <a:cs typeface="Muli-Light"/>
              </a:rPr>
              <a:t>GO1 direct</a:t>
            </a:r>
            <a:r>
              <a:rPr sz="2800" b="0" spc="-9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2800" b="0" dirty="0">
                <a:solidFill>
                  <a:srgbClr val="344B5D"/>
                </a:solidFill>
                <a:latin typeface="Muli-Light"/>
                <a:cs typeface="Muli-Light"/>
              </a:rPr>
              <a:t>referral  </a:t>
            </a:r>
            <a:r>
              <a:rPr sz="2800" b="0" spc="-5" dirty="0">
                <a:solidFill>
                  <a:srgbClr val="344B5D"/>
                </a:solidFill>
                <a:latin typeface="Muli-Light"/>
                <a:cs typeface="Muli-Light"/>
              </a:rPr>
              <a:t>Partner</a:t>
            </a:r>
            <a:r>
              <a:rPr sz="2800" b="0" spc="-3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2800" b="0" spc="-5" dirty="0">
                <a:solidFill>
                  <a:srgbClr val="344B5D"/>
                </a:solidFill>
                <a:latin typeface="Muli-Light"/>
                <a:cs typeface="Muli-Light"/>
              </a:rPr>
              <a:t>Program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7899" y="2114610"/>
            <a:ext cx="3930015" cy="3585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344B5D"/>
                </a:solidFill>
                <a:latin typeface="Muli"/>
                <a:cs typeface="Muli"/>
              </a:rPr>
              <a:t>Let </a:t>
            </a:r>
            <a:r>
              <a:rPr sz="1500" b="1" spc="-15" dirty="0">
                <a:solidFill>
                  <a:srgbClr val="344B5D"/>
                </a:solidFill>
                <a:latin typeface="Muli"/>
                <a:cs typeface="Muli"/>
              </a:rPr>
              <a:t>your customers know </a:t>
            </a:r>
            <a:r>
              <a:rPr sz="1500" b="1" spc="-20" dirty="0">
                <a:solidFill>
                  <a:srgbClr val="344B5D"/>
                </a:solidFill>
                <a:latin typeface="Muli"/>
                <a:cs typeface="Muli"/>
              </a:rPr>
              <a:t>about</a:t>
            </a:r>
            <a:r>
              <a:rPr sz="1500" b="1" spc="-130" dirty="0">
                <a:solidFill>
                  <a:srgbClr val="344B5D"/>
                </a:solidFill>
                <a:latin typeface="Muli"/>
                <a:cs typeface="Muli"/>
              </a:rPr>
              <a:t> </a:t>
            </a:r>
            <a:r>
              <a:rPr sz="1500" b="1" spc="-15" dirty="0">
                <a:solidFill>
                  <a:srgbClr val="344B5D"/>
                </a:solidFill>
                <a:latin typeface="Muli"/>
                <a:cs typeface="Muli"/>
              </a:rPr>
              <a:t>GO1</a:t>
            </a:r>
            <a:endParaRPr sz="1500">
              <a:latin typeface="Muli"/>
              <a:cs typeface="Muli"/>
            </a:endParaRPr>
          </a:p>
          <a:p>
            <a:pPr marL="12700" marR="5080">
              <a:lnSpc>
                <a:spcPct val="128200"/>
              </a:lnSpc>
              <a:spcBef>
                <a:spcPts val="1090"/>
              </a:spcBef>
            </a:pP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As </a:t>
            </a:r>
            <a:r>
              <a:rPr sz="1300" dirty="0">
                <a:solidFill>
                  <a:srgbClr val="344B5D"/>
                </a:solidFill>
                <a:latin typeface="Muli-Light"/>
                <a:cs typeface="Muli-Light"/>
              </a:rPr>
              <a:t>a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GO1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referral partner,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we let you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self-manage  your interested clients.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You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will have access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to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the 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GO1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Referral Partner Hub, which will serve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as</a:t>
            </a:r>
            <a:r>
              <a:rPr sz="1300" spc="-14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your  referral tool.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You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will also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be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provided with </a:t>
            </a:r>
            <a:r>
              <a:rPr sz="1300" dirty="0">
                <a:solidFill>
                  <a:srgbClr val="344B5D"/>
                </a:solidFill>
                <a:latin typeface="Muli-Light"/>
                <a:cs typeface="Muli-Light"/>
              </a:rPr>
              <a:t>a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web-  link which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can be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embedded into your</a:t>
            </a:r>
            <a:r>
              <a:rPr sz="1300" spc="-13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website,</a:t>
            </a:r>
            <a:endParaRPr sz="1300">
              <a:latin typeface="Muli-Light"/>
              <a:cs typeface="Muli-Light"/>
            </a:endParaRPr>
          </a:p>
          <a:p>
            <a:pPr marL="12700" marR="44450">
              <a:lnSpc>
                <a:spcPct val="128200"/>
              </a:lnSpc>
              <a:spcBef>
                <a:spcPts val="5"/>
              </a:spcBef>
            </a:pP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or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emailed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to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your clients. When clicked this will  generate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an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instance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of GO1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automatically</a:t>
            </a:r>
            <a:r>
              <a:rPr sz="1300" spc="-16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(linked 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to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your partner</a:t>
            </a:r>
            <a:r>
              <a:rPr sz="1300" spc="-7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account).</a:t>
            </a:r>
            <a:endParaRPr sz="1300">
              <a:latin typeface="Muli-Light"/>
              <a:cs typeface="Muli-Light"/>
            </a:endParaRPr>
          </a:p>
          <a:p>
            <a:pPr marL="12700" marR="109220">
              <a:lnSpc>
                <a:spcPct val="128200"/>
              </a:lnSpc>
              <a:spcBef>
                <a:spcPts val="1130"/>
              </a:spcBef>
            </a:pP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Use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your outbound communication channels to  engage your customers.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If you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have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an</a:t>
            </a:r>
            <a:r>
              <a:rPr sz="1300" spc="-14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interested  customer, generate </a:t>
            </a:r>
            <a:r>
              <a:rPr sz="1300" dirty="0">
                <a:solidFill>
                  <a:srgbClr val="344B5D"/>
                </a:solidFill>
                <a:latin typeface="Muli-Light"/>
                <a:cs typeface="Muli-Light"/>
              </a:rPr>
              <a:t>a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GO1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trial portal straight  from your partner</a:t>
            </a:r>
            <a:r>
              <a:rPr sz="1300" spc="-6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hub.</a:t>
            </a:r>
            <a:endParaRPr sz="13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511AC2-1B69-6449-9290-9F818D409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608"/>
            <a:ext cx="194310" cy="1304925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Referral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580942" y="1264034"/>
            <a:ext cx="309435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Once you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create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your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customers GO1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portal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we  will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take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care of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the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sales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enablement activities to 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convert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your referrals,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using both direct outreach 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and automated email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communications.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Once 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converted: GO1 will manage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new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clients during on-  boarding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and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with ongoing</a:t>
            </a:r>
            <a:r>
              <a:rPr sz="1000" spc="-2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support.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80942" y="4473983"/>
            <a:ext cx="301053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Receive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50% net revenue for each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client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you</a:t>
            </a:r>
            <a:r>
              <a:rPr sz="1000" spc="-11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refer  to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GO1, once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they purchase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GO1. Every quarter 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you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will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receive your revenue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share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from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GO1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for  your active, paying</a:t>
            </a:r>
            <a:r>
              <a:rPr sz="1000" spc="-1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referrals.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80942" y="5454083"/>
            <a:ext cx="23583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6D6E71"/>
                </a:solidFill>
                <a:latin typeface="Muli"/>
                <a:cs typeface="Muli"/>
              </a:rPr>
              <a:t>There’s no limit to what you can</a:t>
            </a:r>
            <a:r>
              <a:rPr sz="1000" b="1" spc="-110" dirty="0">
                <a:solidFill>
                  <a:srgbClr val="6D6E71"/>
                </a:solidFill>
                <a:latin typeface="Muli"/>
                <a:cs typeface="Muli"/>
              </a:rPr>
              <a:t> </a:t>
            </a:r>
            <a:r>
              <a:rPr sz="1000" b="1" dirty="0">
                <a:solidFill>
                  <a:srgbClr val="6D6E71"/>
                </a:solidFill>
                <a:latin typeface="Muli"/>
                <a:cs typeface="Muli"/>
              </a:rPr>
              <a:t>earn!</a:t>
            </a:r>
            <a:endParaRPr sz="1000">
              <a:latin typeface="Muli"/>
              <a:cs typeface="Mul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9159" y="3021350"/>
            <a:ext cx="2860040" cy="8280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15"/>
              </a:spcBef>
            </a:pP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Why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become</a:t>
            </a:r>
            <a:r>
              <a:rPr sz="26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GO1 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referral</a:t>
            </a:r>
            <a:r>
              <a:rPr sz="2600" spc="-3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partner?</a:t>
            </a:r>
            <a:endParaRPr sz="2600">
              <a:latin typeface="Muli-Light"/>
              <a:cs typeface="Muli-Ligh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53285" y="1514490"/>
            <a:ext cx="1424305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b="0" dirty="0">
                <a:solidFill>
                  <a:srgbClr val="33B9DB"/>
                </a:solidFill>
                <a:latin typeface="Muli"/>
                <a:cs typeface="Muli"/>
              </a:rPr>
              <a:t>GO1 will </a:t>
            </a:r>
            <a:r>
              <a:rPr b="0" spc="-5" dirty="0">
                <a:solidFill>
                  <a:srgbClr val="33B9DB"/>
                </a:solidFill>
                <a:latin typeface="Muli"/>
                <a:cs typeface="Muli"/>
              </a:rPr>
              <a:t>take  </a:t>
            </a:r>
            <a:r>
              <a:rPr b="0" dirty="0">
                <a:solidFill>
                  <a:srgbClr val="33B9DB"/>
                </a:solidFill>
                <a:latin typeface="Muli"/>
                <a:cs typeface="Muli"/>
              </a:rPr>
              <a:t>care </a:t>
            </a:r>
            <a:r>
              <a:rPr b="0" spc="-5" dirty="0">
                <a:solidFill>
                  <a:srgbClr val="33B9DB"/>
                </a:solidFill>
                <a:latin typeface="Muli"/>
                <a:cs typeface="Muli"/>
              </a:rPr>
              <a:t>of the</a:t>
            </a:r>
            <a:r>
              <a:rPr b="0" spc="-95" dirty="0">
                <a:solidFill>
                  <a:srgbClr val="33B9DB"/>
                </a:solidFill>
                <a:latin typeface="Muli"/>
                <a:cs typeface="Muli"/>
              </a:rPr>
              <a:t> </a:t>
            </a:r>
            <a:r>
              <a:rPr b="0" spc="-5" dirty="0">
                <a:solidFill>
                  <a:srgbClr val="33B9DB"/>
                </a:solidFill>
                <a:latin typeface="Muli"/>
                <a:cs typeface="Muli"/>
              </a:rPr>
              <a:t>rest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553285" y="4709716"/>
            <a:ext cx="1184275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z="1500" spc="-5" dirty="0">
                <a:solidFill>
                  <a:srgbClr val="33B9DB"/>
                </a:solidFill>
                <a:latin typeface="Muli"/>
                <a:cs typeface="Muli"/>
              </a:rPr>
              <a:t>Receive</a:t>
            </a:r>
            <a:r>
              <a:rPr sz="1500" spc="-90" dirty="0">
                <a:solidFill>
                  <a:srgbClr val="33B9DB"/>
                </a:solidFill>
                <a:latin typeface="Muli"/>
                <a:cs typeface="Muli"/>
              </a:rPr>
              <a:t> </a:t>
            </a:r>
            <a:r>
              <a:rPr sz="1500" spc="-5" dirty="0">
                <a:solidFill>
                  <a:srgbClr val="33B9DB"/>
                </a:solidFill>
                <a:latin typeface="Muli"/>
                <a:cs typeface="Muli"/>
              </a:rPr>
              <a:t>your  </a:t>
            </a:r>
            <a:r>
              <a:rPr sz="1500" dirty="0">
                <a:solidFill>
                  <a:srgbClr val="33B9DB"/>
                </a:solidFill>
                <a:latin typeface="Muli"/>
                <a:cs typeface="Muli"/>
              </a:rPr>
              <a:t>commission</a:t>
            </a:r>
            <a:endParaRPr sz="1500">
              <a:latin typeface="Muli"/>
              <a:cs typeface="Mul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BA6497-4BFA-7147-BF8A-23B698005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608"/>
            <a:ext cx="194310" cy="1304925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Referral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97901" y="2361158"/>
            <a:ext cx="3721100" cy="1409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FFFFFF"/>
                </a:solidFill>
                <a:latin typeface="Muli"/>
                <a:cs typeface="Muli"/>
              </a:rPr>
              <a:t>Integrated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user</a:t>
            </a:r>
            <a:r>
              <a:rPr sz="1500" b="1" spc="-5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experience</a:t>
            </a:r>
            <a:endParaRPr sz="1500">
              <a:latin typeface="Muli"/>
              <a:cs typeface="Muli"/>
            </a:endParaRPr>
          </a:p>
          <a:p>
            <a:pPr marL="12700" marR="318770">
              <a:lnSpc>
                <a:spcPct val="128200"/>
              </a:lnSpc>
              <a:spcBef>
                <a:spcPts val="1090"/>
              </a:spcBef>
            </a:pP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You can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additionally build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workflow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based  integrations into your existing platform, so  that user data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can be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pushed between</a:t>
            </a:r>
            <a:r>
              <a:rPr sz="1300" spc="-15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both</a:t>
            </a:r>
            <a:endParaRPr sz="1300">
              <a:latin typeface="Muli-Light"/>
              <a:cs typeface="Muli-Light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platforms, creating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seamless login</a:t>
            </a:r>
            <a:r>
              <a:rPr sz="1300" spc="-13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experience.</a:t>
            </a:r>
            <a:endParaRPr sz="130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7901" y="4181425"/>
            <a:ext cx="1272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Muli-Light"/>
                <a:cs typeface="Muli-Light"/>
              </a:rPr>
              <a:t>*Optional</a:t>
            </a:r>
            <a:r>
              <a:rPr sz="900" spc="-8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uli-Light"/>
                <a:cs typeface="Muli-Light"/>
              </a:rPr>
              <a:t>development</a:t>
            </a:r>
            <a:endParaRPr sz="9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B83CB56-C473-2444-A340-AD4FC36FB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608"/>
            <a:ext cx="194310" cy="1304925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Referral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5019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99159" y="3022503"/>
            <a:ext cx="1845945" cy="8280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15"/>
              </a:spcBef>
            </a:pP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What to  expect</a:t>
            </a:r>
            <a:r>
              <a:rPr sz="26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next</a:t>
            </a:r>
            <a:endParaRPr sz="260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57854" y="597158"/>
            <a:ext cx="46826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19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Getting</a:t>
            </a:r>
            <a:r>
              <a:rPr spc="-70" dirty="0"/>
              <a:t> </a:t>
            </a:r>
            <a:r>
              <a:rPr spc="-5" dirty="0"/>
              <a:t>started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007300" y="885059"/>
            <a:ext cx="3070225" cy="112204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28600" indent="-215900">
              <a:lnSpc>
                <a:spcPct val="100000"/>
              </a:lnSpc>
              <a:spcBef>
                <a:spcPts val="680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Sign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the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Partner</a:t>
            </a:r>
            <a:r>
              <a:rPr sz="1000" spc="-1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agreement.</a:t>
            </a:r>
            <a:endParaRPr sz="1000">
              <a:latin typeface="Muli-Light"/>
              <a:cs typeface="Muli-Light"/>
            </a:endParaRPr>
          </a:p>
          <a:p>
            <a:pPr marL="228600" indent="-215900">
              <a:lnSpc>
                <a:spcPct val="100000"/>
              </a:lnSpc>
              <a:spcBef>
                <a:spcPts val="585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Receive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your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login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for your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unique Partner</a:t>
            </a:r>
            <a:r>
              <a:rPr sz="1000" spc="-9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Hub</a:t>
            </a:r>
            <a:endParaRPr sz="1000">
              <a:latin typeface="Muli-Light"/>
              <a:cs typeface="Muli-Light"/>
            </a:endParaRPr>
          </a:p>
          <a:p>
            <a:pPr marL="228600" indent="-215900">
              <a:lnSpc>
                <a:spcPct val="100000"/>
              </a:lnSpc>
              <a:spcBef>
                <a:spcPts val="585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Connect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with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your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GO1 Partner</a:t>
            </a:r>
            <a:r>
              <a:rPr sz="1000" spc="-4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Manager</a:t>
            </a:r>
            <a:endParaRPr sz="1000">
              <a:latin typeface="Muli-Light"/>
              <a:cs typeface="Muli-Light"/>
            </a:endParaRPr>
          </a:p>
          <a:p>
            <a:pPr marL="228600" marR="64135" indent="-215900">
              <a:lnSpc>
                <a:spcPct val="125000"/>
              </a:lnSpc>
              <a:spcBef>
                <a:spcPts val="280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Use marketing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tools and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support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from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GO1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to 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communicate with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new and existing</a:t>
            </a:r>
            <a:r>
              <a:rPr sz="1000" spc="-5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clients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07300" y="2757844"/>
            <a:ext cx="12757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Sales</a:t>
            </a:r>
            <a:r>
              <a:rPr sz="1500" b="1" spc="-7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support</a:t>
            </a:r>
            <a:endParaRPr sz="1500">
              <a:latin typeface="Muli-SemiBold"/>
              <a:cs typeface="Muli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7300" y="3081744"/>
            <a:ext cx="3713479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230504" indent="-215900">
              <a:lnSpc>
                <a:spcPct val="125000"/>
              </a:lnSpc>
              <a:spcBef>
                <a:spcPts val="100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GO1 will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take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care of converting leads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to paying 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customers, using our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tried and tested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sales</a:t>
            </a:r>
            <a:r>
              <a:rPr sz="1000" spc="-8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processes.</a:t>
            </a:r>
            <a:endParaRPr sz="1000">
              <a:latin typeface="Muli-Light"/>
              <a:cs typeface="Muli-Light"/>
            </a:endParaRPr>
          </a:p>
          <a:p>
            <a:pPr marL="228600" indent="-215900">
              <a:lnSpc>
                <a:spcPct val="100000"/>
              </a:lnSpc>
              <a:spcBef>
                <a:spcPts val="580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We’ll also take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care of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all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billing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support.</a:t>
            </a:r>
            <a:endParaRPr sz="1000">
              <a:latin typeface="Muli-Light"/>
              <a:cs typeface="Muli-Light"/>
            </a:endParaRPr>
          </a:p>
          <a:p>
            <a:pPr marL="228600" marR="5080" indent="-215900">
              <a:lnSpc>
                <a:spcPct val="125000"/>
              </a:lnSpc>
              <a:spcBef>
                <a:spcPts val="285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Share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your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unique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referral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weblink on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your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website, social  media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and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in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email</a:t>
            </a:r>
            <a:r>
              <a:rPr sz="1000" spc="-1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campaigns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07300" y="5057299"/>
            <a:ext cx="17665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How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you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can</a:t>
            </a:r>
            <a:r>
              <a:rPr sz="1500" b="1" spc="-8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help?</a:t>
            </a:r>
            <a:endParaRPr sz="1500">
              <a:latin typeface="Muli-SemiBold"/>
              <a:cs typeface="Muli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07300" y="5345198"/>
            <a:ext cx="3767454" cy="70548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28600" indent="-215900">
              <a:lnSpc>
                <a:spcPct val="100000"/>
              </a:lnSpc>
              <a:spcBef>
                <a:spcPts val="680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Stay in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regular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contact with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your partner</a:t>
            </a:r>
            <a:r>
              <a:rPr sz="1000" spc="-4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manager</a:t>
            </a:r>
            <a:endParaRPr sz="1000">
              <a:latin typeface="Muli-Light"/>
              <a:cs typeface="Muli-Light"/>
            </a:endParaRPr>
          </a:p>
          <a:p>
            <a:pPr marL="228600" indent="-215900">
              <a:lnSpc>
                <a:spcPct val="100000"/>
              </a:lnSpc>
              <a:spcBef>
                <a:spcPts val="585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Consent to your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brand being used in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promotional</a:t>
            </a:r>
            <a:r>
              <a:rPr sz="1000" spc="-8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material</a:t>
            </a:r>
            <a:endParaRPr sz="1000">
              <a:latin typeface="Muli-Light"/>
              <a:cs typeface="Muli-Light"/>
            </a:endParaRPr>
          </a:p>
          <a:p>
            <a:pPr marL="228600" indent="-215900">
              <a:lnSpc>
                <a:spcPct val="100000"/>
              </a:lnSpc>
              <a:spcBef>
                <a:spcPts val="585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Create a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GO1 landing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page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on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your</a:t>
            </a:r>
            <a:r>
              <a:rPr sz="1000" spc="-2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website</a:t>
            </a:r>
            <a:endParaRPr sz="10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803</Words>
  <Application>Microsoft Macintosh PowerPoint</Application>
  <PresentationFormat>Widescreen</PresentationFormat>
  <Paragraphs>92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Muli</vt:lpstr>
      <vt:lpstr>Muli-Light</vt:lpstr>
      <vt:lpstr>Muli-SemiBold</vt:lpstr>
      <vt:lpstr>Office Theme</vt:lpstr>
      <vt:lpstr>PowerPoint Presentation</vt:lpstr>
      <vt:lpstr>GO1 helps to...</vt:lpstr>
      <vt:lpstr>Are you a…</vt:lpstr>
      <vt:lpstr>Partner with GO1</vt:lpstr>
      <vt:lpstr>Open new doors Leverage the fast growth of  the online learning industry;  to attract new clients.</vt:lpstr>
      <vt:lpstr>GO1 direct referral  Partner Program</vt:lpstr>
      <vt:lpstr>GO1 will take  care of the rest</vt:lpstr>
      <vt:lpstr>PowerPoint Presentation</vt:lpstr>
      <vt:lpstr>Getting started</vt:lpstr>
      <vt:lpstr>Ready to join the GO1  Partner Program?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Erin O'Connor</cp:lastModifiedBy>
  <cp:revision>2</cp:revision>
  <dcterms:created xsi:type="dcterms:W3CDTF">2018-11-16T03:33:55Z</dcterms:created>
  <dcterms:modified xsi:type="dcterms:W3CDTF">2018-11-16T06:15:14Z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2018-11-16T00:00:00Z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2018-11-16T00:00:00Z</vt:filetime>
  </property>
</Properties>
</file>