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C0BA6-9123-EA4B-A9EC-E9F6E45AD63C}" v="53" dt="2018-11-16T04:21:21.7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9"/>
    <p:restoredTop sz="94578"/>
  </p:normalViewPr>
  <p:slideViewPr>
    <p:cSldViewPr>
      <p:cViewPr varScale="1">
        <p:scale>
          <a:sx n="108" d="100"/>
          <a:sy n="108" d="100"/>
        </p:scale>
        <p:origin x="69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ca Djojo" userId="257ed28f-81d9-4dc9-ba62-b5920d0d2046" providerId="ADAL" clId="{25CC0BA6-9123-EA4B-A9EC-E9F6E45AD63C}"/>
    <pc:docChg chg="custSel modSld modMainMaster">
      <pc:chgData name="Veronica Djojo" userId="257ed28f-81d9-4dc9-ba62-b5920d0d2046" providerId="ADAL" clId="{25CC0BA6-9123-EA4B-A9EC-E9F6E45AD63C}" dt="2018-11-16T04:21:21.722" v="53" actId="14826"/>
      <pc:docMkLst>
        <pc:docMk/>
      </pc:docMkLst>
      <pc:sldChg chg="addSp delSp modSp setBg">
        <pc:chgData name="Veronica Djojo" userId="257ed28f-81d9-4dc9-ba62-b5920d0d2046" providerId="ADAL" clId="{25CC0BA6-9123-EA4B-A9EC-E9F6E45AD63C}" dt="2018-11-16T03:29:00.655" v="42" actId="122"/>
        <pc:sldMkLst>
          <pc:docMk/>
          <pc:sldMk cId="0" sldId="256"/>
        </pc:sldMkLst>
        <pc:spChg chg="mod">
          <ac:chgData name="Veronica Djojo" userId="257ed28f-81d9-4dc9-ba62-b5920d0d2046" providerId="ADAL" clId="{25CC0BA6-9123-EA4B-A9EC-E9F6E45AD63C}" dt="2018-11-16T03:29:00.655" v="42" actId="122"/>
          <ac:spMkLst>
            <pc:docMk/>
            <pc:sldMk cId="0" sldId="256"/>
            <ac:spMk id="5" creationId="{00000000-0000-0000-0000-000000000000}"/>
          </ac:spMkLst>
        </pc:spChg>
        <pc:spChg chg="add del mod">
          <ac:chgData name="Veronica Djojo" userId="257ed28f-81d9-4dc9-ba62-b5920d0d2046" providerId="ADAL" clId="{25CC0BA6-9123-EA4B-A9EC-E9F6E45AD63C}" dt="2018-11-16T03:16:45.598" v="2"/>
          <ac:spMkLst>
            <pc:docMk/>
            <pc:sldMk cId="0" sldId="256"/>
            <ac:spMk id="6" creationId="{608B4996-27C5-0C41-92DD-AB44FAFA0B99}"/>
          </ac:spMkLst>
        </pc:spChg>
        <pc:picChg chg="add mod">
          <ac:chgData name="Veronica Djojo" userId="257ed28f-81d9-4dc9-ba62-b5920d0d2046" providerId="ADAL" clId="{25CC0BA6-9123-EA4B-A9EC-E9F6E45AD63C}" dt="2018-11-16T03:28:54.145" v="41" actId="167"/>
          <ac:picMkLst>
            <pc:docMk/>
            <pc:sldMk cId="0" sldId="256"/>
            <ac:picMk id="8" creationId="{58098B16-EBCD-6246-9CF6-3BB3CBD666F0}"/>
          </ac:picMkLst>
        </pc:picChg>
      </pc:sldChg>
      <pc:sldChg chg="addSp modSp">
        <pc:chgData name="Veronica Djojo" userId="257ed28f-81d9-4dc9-ba62-b5920d0d2046" providerId="ADAL" clId="{25CC0BA6-9123-EA4B-A9EC-E9F6E45AD63C}" dt="2018-11-16T04:21:21.722" v="53" actId="14826"/>
        <pc:sldMkLst>
          <pc:docMk/>
          <pc:sldMk cId="0" sldId="257"/>
        </pc:sldMkLst>
        <pc:spChg chg="mod">
          <ac:chgData name="Veronica Djojo" userId="257ed28f-81d9-4dc9-ba62-b5920d0d2046" providerId="ADAL" clId="{25CC0BA6-9123-EA4B-A9EC-E9F6E45AD63C}" dt="2018-11-16T03:29:04.694" v="43" actId="122"/>
          <ac:spMkLst>
            <pc:docMk/>
            <pc:sldMk cId="0" sldId="257"/>
            <ac:spMk id="12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4:21:21.722" v="53" actId="14826"/>
          <ac:picMkLst>
            <pc:docMk/>
            <pc:sldMk cId="0" sldId="257"/>
            <ac:picMk id="14" creationId="{03CBEC9C-BAF9-5B47-B402-93EEA588F3B7}"/>
          </ac:picMkLst>
        </pc:picChg>
      </pc:sldChg>
      <pc:sldChg chg="addSp modSp">
        <pc:chgData name="Veronica Djojo" userId="257ed28f-81d9-4dc9-ba62-b5920d0d2046" providerId="ADAL" clId="{25CC0BA6-9123-EA4B-A9EC-E9F6E45AD63C}" dt="2018-11-16T03:29:08.193" v="44" actId="122"/>
        <pc:sldMkLst>
          <pc:docMk/>
          <pc:sldMk cId="0" sldId="258"/>
        </pc:sldMkLst>
        <pc:spChg chg="mod">
          <ac:chgData name="Veronica Djojo" userId="257ed28f-81d9-4dc9-ba62-b5920d0d2046" providerId="ADAL" clId="{25CC0BA6-9123-EA4B-A9EC-E9F6E45AD63C}" dt="2018-11-16T03:29:08.193" v="44" actId="122"/>
          <ac:spMkLst>
            <pc:docMk/>
            <pc:sldMk cId="0" sldId="258"/>
            <ac:spMk id="16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8:09.480" v="36" actId="167"/>
          <ac:picMkLst>
            <pc:docMk/>
            <pc:sldMk cId="0" sldId="258"/>
            <ac:picMk id="18" creationId="{1C6A5760-DE44-6A4F-A4DD-A748185A6B81}"/>
          </ac:picMkLst>
        </pc:picChg>
      </pc:sldChg>
      <pc:sldChg chg="addSp delSp modSp">
        <pc:chgData name="Veronica Djojo" userId="257ed28f-81d9-4dc9-ba62-b5920d0d2046" providerId="ADAL" clId="{25CC0BA6-9123-EA4B-A9EC-E9F6E45AD63C}" dt="2018-11-16T03:29:11.647" v="45" actId="122"/>
        <pc:sldMkLst>
          <pc:docMk/>
          <pc:sldMk cId="0" sldId="259"/>
        </pc:sldMkLst>
        <pc:spChg chg="del">
          <ac:chgData name="Veronica Djojo" userId="257ed28f-81d9-4dc9-ba62-b5920d0d2046" providerId="ADAL" clId="{25CC0BA6-9123-EA4B-A9EC-E9F6E45AD63C}" dt="2018-11-16T03:26:28.678" v="25" actId="478"/>
          <ac:spMkLst>
            <pc:docMk/>
            <pc:sldMk cId="0" sldId="259"/>
            <ac:spMk id="2" creationId="{00000000-0000-0000-0000-000000000000}"/>
          </ac:spMkLst>
        </pc:spChg>
        <pc:spChg chg="del">
          <ac:chgData name="Veronica Djojo" userId="257ed28f-81d9-4dc9-ba62-b5920d0d2046" providerId="ADAL" clId="{25CC0BA6-9123-EA4B-A9EC-E9F6E45AD63C}" dt="2018-11-16T03:26:28.678" v="25" actId="478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Veronica Djojo" userId="257ed28f-81d9-4dc9-ba62-b5920d0d2046" providerId="ADAL" clId="{25CC0BA6-9123-EA4B-A9EC-E9F6E45AD63C}" dt="2018-11-16T03:26:28.678" v="25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Veronica Djojo" userId="257ed28f-81d9-4dc9-ba62-b5920d0d2046" providerId="ADAL" clId="{25CC0BA6-9123-EA4B-A9EC-E9F6E45AD63C}" dt="2018-11-16T03:26:59.265" v="33" actId="1076"/>
          <ac:spMkLst>
            <pc:docMk/>
            <pc:sldMk cId="0" sldId="259"/>
            <ac:spMk id="53" creationId="{00000000-0000-0000-0000-000000000000}"/>
          </ac:spMkLst>
        </pc:spChg>
        <pc:spChg chg="mod">
          <ac:chgData name="Veronica Djojo" userId="257ed28f-81d9-4dc9-ba62-b5920d0d2046" providerId="ADAL" clId="{25CC0BA6-9123-EA4B-A9EC-E9F6E45AD63C}" dt="2018-11-16T03:29:11.647" v="45" actId="122"/>
          <ac:spMkLst>
            <pc:docMk/>
            <pc:sldMk cId="0" sldId="259"/>
            <ac:spMk id="57" creationId="{00000000-0000-0000-0000-000000000000}"/>
          </ac:spMkLst>
        </pc:spChg>
        <pc:spChg chg="add mod">
          <ac:chgData name="Veronica Djojo" userId="257ed28f-81d9-4dc9-ba62-b5920d0d2046" providerId="ADAL" clId="{25CC0BA6-9123-EA4B-A9EC-E9F6E45AD63C}" dt="2018-11-16T03:26:37.547" v="28" actId="207"/>
          <ac:spMkLst>
            <pc:docMk/>
            <pc:sldMk cId="0" sldId="259"/>
            <ac:spMk id="58" creationId="{93D9CE12-CABC-124B-B926-CF78E7C20ED4}"/>
          </ac:spMkLst>
        </pc:spChg>
        <pc:picChg chg="add mod">
          <ac:chgData name="Veronica Djojo" userId="257ed28f-81d9-4dc9-ba62-b5920d0d2046" providerId="ADAL" clId="{25CC0BA6-9123-EA4B-A9EC-E9F6E45AD63C}" dt="2018-11-16T03:27:51.752" v="34" actId="14826"/>
          <ac:picMkLst>
            <pc:docMk/>
            <pc:sldMk cId="0" sldId="259"/>
            <ac:picMk id="60" creationId="{F3FF1B69-7E87-3C43-8173-7429F99EA1DD}"/>
          </ac:picMkLst>
        </pc:picChg>
      </pc:sldChg>
      <pc:sldChg chg="addSp modSp">
        <pc:chgData name="Veronica Djojo" userId="257ed28f-81d9-4dc9-ba62-b5920d0d2046" providerId="ADAL" clId="{25CC0BA6-9123-EA4B-A9EC-E9F6E45AD63C}" dt="2018-11-16T03:29:15.775" v="46" actId="122"/>
        <pc:sldMkLst>
          <pc:docMk/>
          <pc:sldMk cId="0" sldId="260"/>
        </pc:sldMkLst>
        <pc:spChg chg="mod">
          <ac:chgData name="Veronica Djojo" userId="257ed28f-81d9-4dc9-ba62-b5920d0d2046" providerId="ADAL" clId="{25CC0BA6-9123-EA4B-A9EC-E9F6E45AD63C}" dt="2018-11-16T03:29:15.775" v="46" actId="122"/>
          <ac:spMkLst>
            <pc:docMk/>
            <pc:sldMk cId="0" sldId="260"/>
            <ac:spMk id="12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6:17.555" v="23" actId="167"/>
          <ac:picMkLst>
            <pc:docMk/>
            <pc:sldMk cId="0" sldId="260"/>
            <ac:picMk id="14" creationId="{69CAE168-0DFA-B743-B973-DC270156EC8A}"/>
          </ac:picMkLst>
        </pc:picChg>
      </pc:sldChg>
      <pc:sldChg chg="addSp modSp">
        <pc:chgData name="Veronica Djojo" userId="257ed28f-81d9-4dc9-ba62-b5920d0d2046" providerId="ADAL" clId="{25CC0BA6-9123-EA4B-A9EC-E9F6E45AD63C}" dt="2018-11-16T03:29:19.454" v="47" actId="122"/>
        <pc:sldMkLst>
          <pc:docMk/>
          <pc:sldMk cId="0" sldId="261"/>
        </pc:sldMkLst>
        <pc:spChg chg="mod">
          <ac:chgData name="Veronica Djojo" userId="257ed28f-81d9-4dc9-ba62-b5920d0d2046" providerId="ADAL" clId="{25CC0BA6-9123-EA4B-A9EC-E9F6E45AD63C}" dt="2018-11-16T03:29:19.454" v="47" actId="122"/>
          <ac:spMkLst>
            <pc:docMk/>
            <pc:sldMk cId="0" sldId="261"/>
            <ac:spMk id="5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5:58.987" v="21" actId="14826"/>
          <ac:picMkLst>
            <pc:docMk/>
            <pc:sldMk cId="0" sldId="261"/>
            <ac:picMk id="7" creationId="{F06F6EAD-7C6E-AD4C-A17F-336340F1ED09}"/>
          </ac:picMkLst>
        </pc:picChg>
      </pc:sldChg>
      <pc:sldChg chg="addSp modSp">
        <pc:chgData name="Veronica Djojo" userId="257ed28f-81d9-4dc9-ba62-b5920d0d2046" providerId="ADAL" clId="{25CC0BA6-9123-EA4B-A9EC-E9F6E45AD63C}" dt="2018-11-16T03:29:23.065" v="49" actId="122"/>
        <pc:sldMkLst>
          <pc:docMk/>
          <pc:sldMk cId="0" sldId="262"/>
        </pc:sldMkLst>
        <pc:spChg chg="mod">
          <ac:chgData name="Veronica Djojo" userId="257ed28f-81d9-4dc9-ba62-b5920d0d2046" providerId="ADAL" clId="{25CC0BA6-9123-EA4B-A9EC-E9F6E45AD63C}" dt="2018-11-16T03:29:23.065" v="49" actId="122"/>
          <ac:spMkLst>
            <pc:docMk/>
            <pc:sldMk cId="0" sldId="262"/>
            <ac:spMk id="5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5:29.392" v="18" actId="167"/>
          <ac:picMkLst>
            <pc:docMk/>
            <pc:sldMk cId="0" sldId="262"/>
            <ac:picMk id="7" creationId="{1A7197A6-8F89-5547-A994-913239E92D18}"/>
          </ac:picMkLst>
        </pc:picChg>
      </pc:sldChg>
      <pc:sldChg chg="addSp modSp">
        <pc:chgData name="Veronica Djojo" userId="257ed28f-81d9-4dc9-ba62-b5920d0d2046" providerId="ADAL" clId="{25CC0BA6-9123-EA4B-A9EC-E9F6E45AD63C}" dt="2018-11-16T03:29:27.812" v="50" actId="122"/>
        <pc:sldMkLst>
          <pc:docMk/>
          <pc:sldMk cId="0" sldId="263"/>
        </pc:sldMkLst>
        <pc:spChg chg="mod">
          <ac:chgData name="Veronica Djojo" userId="257ed28f-81d9-4dc9-ba62-b5920d0d2046" providerId="ADAL" clId="{25CC0BA6-9123-EA4B-A9EC-E9F6E45AD63C}" dt="2018-11-16T03:29:27.812" v="50" actId="122"/>
          <ac:spMkLst>
            <pc:docMk/>
            <pc:sldMk cId="0" sldId="263"/>
            <ac:spMk id="4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5:12.379" v="16" actId="14826"/>
          <ac:picMkLst>
            <pc:docMk/>
            <pc:sldMk cId="0" sldId="263"/>
            <ac:picMk id="6" creationId="{452D9FB9-EA78-AA42-8988-95C88CE00F60}"/>
          </ac:picMkLst>
        </pc:picChg>
      </pc:sldChg>
      <pc:sldChg chg="addSp modSp setBg">
        <pc:chgData name="Veronica Djojo" userId="257ed28f-81d9-4dc9-ba62-b5920d0d2046" providerId="ADAL" clId="{25CC0BA6-9123-EA4B-A9EC-E9F6E45AD63C}" dt="2018-11-16T03:29:31.166" v="51" actId="122"/>
        <pc:sldMkLst>
          <pc:docMk/>
          <pc:sldMk cId="0" sldId="264"/>
        </pc:sldMkLst>
        <pc:spChg chg="mod">
          <ac:chgData name="Veronica Djojo" userId="257ed28f-81d9-4dc9-ba62-b5920d0d2046" providerId="ADAL" clId="{25CC0BA6-9123-EA4B-A9EC-E9F6E45AD63C}" dt="2018-11-16T03:29:31.166" v="51" actId="122"/>
          <ac:spMkLst>
            <pc:docMk/>
            <pc:sldMk cId="0" sldId="264"/>
            <ac:spMk id="5" creationId="{00000000-0000-0000-0000-000000000000}"/>
          </ac:spMkLst>
        </pc:spChg>
        <pc:picChg chg="add mod">
          <ac:chgData name="Veronica Djojo" userId="257ed28f-81d9-4dc9-ba62-b5920d0d2046" providerId="ADAL" clId="{25CC0BA6-9123-EA4B-A9EC-E9F6E45AD63C}" dt="2018-11-16T03:23:48.284" v="13" actId="14826"/>
          <ac:picMkLst>
            <pc:docMk/>
            <pc:sldMk cId="0" sldId="264"/>
            <ac:picMk id="7" creationId="{B8186727-A270-2844-A078-3E04FABE7955}"/>
          </ac:picMkLst>
        </pc:picChg>
      </pc:sldChg>
      <pc:sldChg chg="addSp modSp">
        <pc:chgData name="Veronica Djojo" userId="257ed28f-81d9-4dc9-ba62-b5920d0d2046" providerId="ADAL" clId="{25CC0BA6-9123-EA4B-A9EC-E9F6E45AD63C}" dt="2018-11-16T03:18:28.771" v="8" actId="167"/>
        <pc:sldMkLst>
          <pc:docMk/>
          <pc:sldMk cId="0" sldId="265"/>
        </pc:sldMkLst>
        <pc:picChg chg="add mod">
          <ac:chgData name="Veronica Djojo" userId="257ed28f-81d9-4dc9-ba62-b5920d0d2046" providerId="ADAL" clId="{25CC0BA6-9123-EA4B-A9EC-E9F6E45AD63C}" dt="2018-11-16T03:18:28.771" v="8" actId="167"/>
          <ac:picMkLst>
            <pc:docMk/>
            <pc:sldMk cId="0" sldId="265"/>
            <ac:picMk id="11" creationId="{183E8807-0A0E-604A-A65E-A4B56157853A}"/>
          </ac:picMkLst>
        </pc:picChg>
      </pc:sldChg>
      <pc:sldChg chg="addSp modSp">
        <pc:chgData name="Veronica Djojo" userId="257ed28f-81d9-4dc9-ba62-b5920d0d2046" providerId="ADAL" clId="{25CC0BA6-9123-EA4B-A9EC-E9F6E45AD63C}" dt="2018-11-16T03:18:07.889" v="6" actId="167"/>
        <pc:sldMkLst>
          <pc:docMk/>
          <pc:sldMk cId="0" sldId="266"/>
        </pc:sldMkLst>
        <pc:picChg chg="add mod">
          <ac:chgData name="Veronica Djojo" userId="257ed28f-81d9-4dc9-ba62-b5920d0d2046" providerId="ADAL" clId="{25CC0BA6-9123-EA4B-A9EC-E9F6E45AD63C}" dt="2018-11-16T03:18:07.889" v="6" actId="167"/>
          <ac:picMkLst>
            <pc:docMk/>
            <pc:sldMk cId="0" sldId="266"/>
            <ac:picMk id="7" creationId="{DB3EA7AE-F5A3-1B4F-BBCE-A2FF0CC25E68}"/>
          </ac:picMkLst>
        </pc:picChg>
      </pc:sldChg>
      <pc:sldMasterChg chg="delSp">
        <pc:chgData name="Veronica Djojo" userId="257ed28f-81d9-4dc9-ba62-b5920d0d2046" providerId="ADAL" clId="{25CC0BA6-9123-EA4B-A9EC-E9F6E45AD63C}" dt="2018-11-16T03:46:30.352" v="52" actId="478"/>
        <pc:sldMasterMkLst>
          <pc:docMk/>
          <pc:sldMasterMk cId="0" sldId="2147483648"/>
        </pc:sldMasterMkLst>
        <pc:spChg chg="del">
          <ac:chgData name="Veronica Djojo" userId="257ed28f-81d9-4dc9-ba62-b5920d0d2046" providerId="ADAL" clId="{25CC0BA6-9123-EA4B-A9EC-E9F6E45AD63C}" dt="2018-11-16T03:46:30.352" v="52" actId="478"/>
          <ac:spMkLst>
            <pc:docMk/>
            <pc:sldMasterMk cId="0" sldId="2147483648"/>
            <ac:spMk id="16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5759" y="658863"/>
            <a:ext cx="6066830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Muli-SemiBold"/>
                <a:cs typeface="Muli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3B9DB"/>
                </a:solidFill>
                <a:latin typeface="Muli-SemiBold"/>
                <a:cs typeface="Muli-SemiBold"/>
              </a:defRPr>
            </a:lvl1pPr>
          </a:lstStyle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098B16-EBCD-6246-9CF6-3BB3CBD66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9159" y="3769875"/>
            <a:ext cx="48456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 </a:t>
            </a:r>
            <a:r>
              <a:rPr sz="4500" b="1" dirty="0">
                <a:solidFill>
                  <a:srgbClr val="FFFFFF"/>
                </a:solidFill>
                <a:latin typeface="Muli-SemiBold"/>
                <a:cs typeface="Muli-SemiBold"/>
              </a:rPr>
              <a:t>with</a:t>
            </a:r>
            <a:r>
              <a:rPr sz="45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4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</a:t>
            </a:r>
            <a:endParaRPr sz="4500">
              <a:latin typeface="Muli-SemiBold"/>
              <a:cs typeface="Muli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299" y="5202330"/>
            <a:ext cx="389191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Access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world’s</a:t>
            </a:r>
            <a:r>
              <a:rPr sz="25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largest  corporate </a:t>
            </a:r>
            <a:r>
              <a:rPr sz="2500" dirty="0">
                <a:solidFill>
                  <a:srgbClr val="FFFFFF"/>
                </a:solidFill>
                <a:latin typeface="Muli-Light"/>
                <a:cs typeface="Muli-Light"/>
              </a:rPr>
              <a:t>training</a:t>
            </a:r>
            <a:r>
              <a:rPr sz="2500" spc="-6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Muli-Light"/>
                <a:cs typeface="Muli-Light"/>
              </a:rPr>
              <a:t>library</a:t>
            </a:r>
            <a:endParaRPr sz="25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3EA7AE-F5A3-1B4F-BBCE-A2FF0CC25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 dirty="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900" y="2780351"/>
            <a:ext cx="5470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Ready </a:t>
            </a:r>
            <a:r>
              <a:rPr sz="4000" spc="-5" dirty="0"/>
              <a:t>to </a:t>
            </a:r>
            <a:r>
              <a:rPr sz="4000" dirty="0"/>
              <a:t>join </a:t>
            </a:r>
            <a:r>
              <a:rPr sz="4000" spc="-5" dirty="0"/>
              <a:t>the</a:t>
            </a:r>
            <a:r>
              <a:rPr sz="4000" spc="-90" dirty="0"/>
              <a:t> </a:t>
            </a:r>
            <a:r>
              <a:rPr sz="4000" spc="-5" dirty="0"/>
              <a:t>GO1  Partner</a:t>
            </a:r>
            <a:r>
              <a:rPr sz="4000" spc="-20" dirty="0"/>
              <a:t> </a:t>
            </a:r>
            <a:r>
              <a:rPr sz="4000" spc="-5" dirty="0"/>
              <a:t>Program?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953902" y="4224390"/>
            <a:ext cx="454850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Contact your </a:t>
            </a:r>
            <a:r>
              <a:rPr sz="2400" spc="-5" dirty="0">
                <a:solidFill>
                  <a:srgbClr val="FFFFFF"/>
                </a:solidFill>
                <a:latin typeface="Muli-Light"/>
                <a:cs typeface="Muli-Light"/>
              </a:rPr>
              <a:t>Partner</a:t>
            </a:r>
            <a:r>
              <a:rPr sz="24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-Light"/>
                <a:cs typeface="Muli-Light"/>
              </a:rPr>
              <a:t>Manager:</a:t>
            </a:r>
            <a:endParaRPr sz="2400" dirty="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dfish@go1.com</a:t>
            </a:r>
            <a:endParaRPr sz="2400" dirty="0">
              <a:latin typeface="Muli-SemiBold"/>
              <a:cs typeface="Muli-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CBEC9C-BAF9-5B47-B402-93EEA588F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7300" y="1013502"/>
            <a:ext cx="47326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rgbClr val="344B5D"/>
                </a:solidFill>
                <a:latin typeface="Muli-Light"/>
                <a:cs typeface="Muli-Light"/>
              </a:rPr>
              <a:t>A </a:t>
            </a: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2800" b="0" dirty="0">
                <a:solidFill>
                  <a:srgbClr val="344B5D"/>
                </a:solidFill>
                <a:latin typeface="Muli-Light"/>
                <a:cs typeface="Muli-Light"/>
              </a:rPr>
              <a:t>platform</a:t>
            </a:r>
            <a:r>
              <a:rPr sz="2800" b="0" spc="-9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b="0" dirty="0">
                <a:solidFill>
                  <a:srgbClr val="344B5D"/>
                </a:solidFill>
                <a:latin typeface="Muli-Light"/>
                <a:cs typeface="Muli-Light"/>
              </a:rPr>
              <a:t>partnership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46041" y="1546482"/>
            <a:ext cx="223831" cy="22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46041" y="2721283"/>
            <a:ext cx="223831" cy="22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6041" y="3896083"/>
            <a:ext cx="223831" cy="223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33339" y="1020159"/>
            <a:ext cx="2996565" cy="4178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helps to...</a:t>
            </a:r>
            <a:endParaRPr sz="1500">
              <a:latin typeface="Muli-SemiBold"/>
              <a:cs typeface="Muli-SemiBold"/>
            </a:endParaRPr>
          </a:p>
          <a:p>
            <a:pPr marL="444500" marR="270510">
              <a:lnSpc>
                <a:spcPct val="125000"/>
              </a:lnSpc>
              <a:spcBef>
                <a:spcPts val="1780"/>
              </a:spcBef>
            </a:pP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Extend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your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value chain</a:t>
            </a:r>
            <a:r>
              <a:rPr sz="1400" spc="-9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by 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providing your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customers 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an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integrated learning  management</a:t>
            </a:r>
            <a:r>
              <a:rPr sz="1400" spc="-2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solution.</a:t>
            </a:r>
            <a:endParaRPr sz="1400">
              <a:latin typeface="Muli-Light"/>
              <a:cs typeface="Muli-Light"/>
            </a:endParaRPr>
          </a:p>
          <a:p>
            <a:pPr marL="444500" marR="5080">
              <a:lnSpc>
                <a:spcPct val="125000"/>
              </a:lnSpc>
              <a:spcBef>
                <a:spcPts val="850"/>
              </a:spcBef>
            </a:pP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Distribute your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own content  or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enable your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customers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to 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create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their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own</a:t>
            </a:r>
            <a:r>
              <a:rPr sz="1400" spc="-1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sophisticated 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interactive</a:t>
            </a:r>
            <a:r>
              <a:rPr sz="1400" spc="-2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training.</a:t>
            </a:r>
            <a:endParaRPr sz="1400">
              <a:latin typeface="Muli-Light"/>
              <a:cs typeface="Muli-Light"/>
            </a:endParaRPr>
          </a:p>
          <a:p>
            <a:pPr marL="444500" marR="85725">
              <a:lnSpc>
                <a:spcPct val="125000"/>
              </a:lnSpc>
              <a:spcBef>
                <a:spcPts val="850"/>
              </a:spcBef>
            </a:pPr>
            <a:r>
              <a:rPr sz="1400" spc="-10" dirty="0">
                <a:solidFill>
                  <a:srgbClr val="FFFFFF"/>
                </a:solidFill>
                <a:latin typeface="Muli-Light"/>
                <a:cs typeface="Muli-Light"/>
              </a:rPr>
              <a:t>Offer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personal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development 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compliance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training to  your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customers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–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without</a:t>
            </a:r>
            <a:r>
              <a:rPr sz="1400" spc="-10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the  need for a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complex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LMS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or  content </a:t>
            </a:r>
            <a:r>
              <a:rPr sz="1400" dirty="0">
                <a:solidFill>
                  <a:srgbClr val="FFFFFF"/>
                </a:solidFill>
                <a:latin typeface="Muli-Light"/>
                <a:cs typeface="Muli-Light"/>
              </a:rPr>
              <a:t>provider</a:t>
            </a:r>
            <a:r>
              <a:rPr sz="1400" spc="-6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uli-Light"/>
                <a:cs typeface="Muli-Light"/>
              </a:rPr>
              <a:t>integration</a:t>
            </a:r>
            <a:r>
              <a:rPr sz="1500" spc="-5" dirty="0">
                <a:solidFill>
                  <a:srgbClr val="FFFFFF"/>
                </a:solidFill>
                <a:latin typeface="Muli-Light"/>
                <a:cs typeface="Muli-Light"/>
              </a:rPr>
              <a:t>.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46034" y="5529925"/>
            <a:ext cx="2973705" cy="765175"/>
          </a:xfrm>
          <a:custGeom>
            <a:avLst/>
            <a:gdLst/>
            <a:ahLst/>
            <a:cxnLst/>
            <a:rect l="l" t="t" r="r" b="b"/>
            <a:pathLst>
              <a:path w="2973704" h="765175">
                <a:moveTo>
                  <a:pt x="2937179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729005"/>
                </a:lnTo>
                <a:lnTo>
                  <a:pt x="562" y="749813"/>
                </a:lnTo>
                <a:lnTo>
                  <a:pt x="4500" y="760498"/>
                </a:lnTo>
                <a:lnTo>
                  <a:pt x="15189" y="764434"/>
                </a:lnTo>
                <a:lnTo>
                  <a:pt x="36004" y="764997"/>
                </a:lnTo>
                <a:lnTo>
                  <a:pt x="2937179" y="764997"/>
                </a:lnTo>
                <a:lnTo>
                  <a:pt x="2957987" y="764434"/>
                </a:lnTo>
                <a:lnTo>
                  <a:pt x="2968672" y="760498"/>
                </a:lnTo>
                <a:lnTo>
                  <a:pt x="2972609" y="749813"/>
                </a:lnTo>
                <a:lnTo>
                  <a:pt x="2973171" y="729005"/>
                </a:lnTo>
                <a:lnTo>
                  <a:pt x="2973171" y="36004"/>
                </a:lnTo>
                <a:lnTo>
                  <a:pt x="2972609" y="15189"/>
                </a:lnTo>
                <a:lnTo>
                  <a:pt x="2968672" y="4500"/>
                </a:lnTo>
                <a:lnTo>
                  <a:pt x="2957987" y="562"/>
                </a:lnTo>
                <a:lnTo>
                  <a:pt x="2937179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65102" y="5640087"/>
            <a:ext cx="156083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8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Become a</a:t>
            </a:r>
            <a:r>
              <a:rPr sz="13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platform  partner</a:t>
            </a:r>
            <a:r>
              <a:rPr sz="13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today!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74838" y="5721897"/>
            <a:ext cx="199821" cy="190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67300" y="1569158"/>
            <a:ext cx="32207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Let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GO1’s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LMS power your</a:t>
            </a:r>
            <a:r>
              <a:rPr sz="1500" spc="-10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product.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2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6A5760-DE44-6A4F-A4DD-A748185A6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03299" y="1224481"/>
            <a:ext cx="17843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-5" dirty="0">
                <a:latin typeface="Muli-Light"/>
                <a:cs typeface="Muli-Light"/>
              </a:rPr>
              <a:t>Are </a:t>
            </a:r>
            <a:r>
              <a:rPr sz="2600" b="0" dirty="0">
                <a:latin typeface="Muli-Light"/>
                <a:cs typeface="Muli-Light"/>
              </a:rPr>
              <a:t>you</a:t>
            </a:r>
            <a:r>
              <a:rPr sz="2600" b="0" spc="-95" dirty="0">
                <a:latin typeface="Muli-Light"/>
                <a:cs typeface="Muli-Light"/>
              </a:rPr>
              <a:t> </a:t>
            </a:r>
            <a:r>
              <a:rPr sz="2600" b="0" dirty="0">
                <a:latin typeface="Muli-Light"/>
                <a:cs typeface="Muli-Light"/>
              </a:rPr>
              <a:t>a…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5996" y="2020887"/>
            <a:ext cx="222173" cy="222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27299" y="1919201"/>
            <a:ext cx="349948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100"/>
              </a:spcBef>
            </a:pP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B2B SaaS platform looking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to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enhance its </a:t>
            </a:r>
            <a:r>
              <a:rPr sz="1750" spc="5" dirty="0">
                <a:solidFill>
                  <a:srgbClr val="FFFFFF"/>
                </a:solidFill>
                <a:latin typeface="Muli-Light"/>
                <a:cs typeface="Muli-Light"/>
              </a:rPr>
              <a:t>offering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through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the 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provision </a:t>
            </a:r>
            <a:r>
              <a:rPr sz="1750" spc="5" dirty="0">
                <a:solidFill>
                  <a:srgbClr val="FFFFFF"/>
                </a:solidFill>
                <a:latin typeface="Muli-Light"/>
                <a:cs typeface="Muli-Light"/>
              </a:rPr>
              <a:t>of </a:t>
            </a:r>
            <a:r>
              <a:rPr sz="1750" spc="10" dirty="0">
                <a:solidFill>
                  <a:srgbClr val="FFFFFF"/>
                </a:solidFill>
                <a:latin typeface="Muli-Light"/>
                <a:cs typeface="Muli-Light"/>
              </a:rPr>
              <a:t>LMS</a:t>
            </a:r>
            <a:r>
              <a:rPr sz="1750" spc="6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Muli-Light"/>
                <a:cs typeface="Muli-Light"/>
              </a:rPr>
              <a:t>capability?</a:t>
            </a:r>
            <a:endParaRPr sz="1750">
              <a:latin typeface="Muli-Light"/>
              <a:cs typeface="Muli-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5735" y="4017699"/>
            <a:ext cx="6240780" cy="2084705"/>
          </a:xfrm>
          <a:custGeom>
            <a:avLst/>
            <a:gdLst/>
            <a:ahLst/>
            <a:cxnLst/>
            <a:rect l="l" t="t" r="r" b="b"/>
            <a:pathLst>
              <a:path w="6240780" h="2084704">
                <a:moveTo>
                  <a:pt x="620461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2048306"/>
                </a:lnTo>
                <a:lnTo>
                  <a:pt x="562" y="2069114"/>
                </a:lnTo>
                <a:lnTo>
                  <a:pt x="4500" y="2079799"/>
                </a:lnTo>
                <a:lnTo>
                  <a:pt x="15189" y="2083736"/>
                </a:lnTo>
                <a:lnTo>
                  <a:pt x="36004" y="2084298"/>
                </a:lnTo>
                <a:lnTo>
                  <a:pt x="6204610" y="2084298"/>
                </a:lnTo>
                <a:lnTo>
                  <a:pt x="6225418" y="2083736"/>
                </a:lnTo>
                <a:lnTo>
                  <a:pt x="6236103" y="2079799"/>
                </a:lnTo>
                <a:lnTo>
                  <a:pt x="6240039" y="2069114"/>
                </a:lnTo>
                <a:lnTo>
                  <a:pt x="6240602" y="2048306"/>
                </a:lnTo>
                <a:lnTo>
                  <a:pt x="6240602" y="36004"/>
                </a:lnTo>
                <a:lnTo>
                  <a:pt x="6240039" y="15189"/>
                </a:lnTo>
                <a:lnTo>
                  <a:pt x="6236103" y="4500"/>
                </a:lnTo>
                <a:lnTo>
                  <a:pt x="6225418" y="562"/>
                </a:lnTo>
                <a:lnTo>
                  <a:pt x="6204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5735" y="1731700"/>
            <a:ext cx="6240780" cy="2084705"/>
          </a:xfrm>
          <a:custGeom>
            <a:avLst/>
            <a:gdLst/>
            <a:ahLst/>
            <a:cxnLst/>
            <a:rect l="l" t="t" r="r" b="b"/>
            <a:pathLst>
              <a:path w="6240780" h="2084704">
                <a:moveTo>
                  <a:pt x="6204610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2048306"/>
                </a:lnTo>
                <a:lnTo>
                  <a:pt x="562" y="2069114"/>
                </a:lnTo>
                <a:lnTo>
                  <a:pt x="4500" y="2079799"/>
                </a:lnTo>
                <a:lnTo>
                  <a:pt x="15189" y="2083736"/>
                </a:lnTo>
                <a:lnTo>
                  <a:pt x="36004" y="2084298"/>
                </a:lnTo>
                <a:lnTo>
                  <a:pt x="6204610" y="2084298"/>
                </a:lnTo>
                <a:lnTo>
                  <a:pt x="6225418" y="2083736"/>
                </a:lnTo>
                <a:lnTo>
                  <a:pt x="6236103" y="2079799"/>
                </a:lnTo>
                <a:lnTo>
                  <a:pt x="6240039" y="2069114"/>
                </a:lnTo>
                <a:lnTo>
                  <a:pt x="6240602" y="2048306"/>
                </a:lnTo>
                <a:lnTo>
                  <a:pt x="6240602" y="36004"/>
                </a:lnTo>
                <a:lnTo>
                  <a:pt x="6240039" y="15189"/>
                </a:lnTo>
                <a:lnTo>
                  <a:pt x="6236103" y="4500"/>
                </a:lnTo>
                <a:lnTo>
                  <a:pt x="6225418" y="562"/>
                </a:lnTo>
                <a:lnTo>
                  <a:pt x="6204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64044" y="4273010"/>
            <a:ext cx="290893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Complispace powered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by GO1’s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platform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has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enabled them to  rapidly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distribute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their</a:t>
            </a:r>
            <a:r>
              <a:rPr sz="1400" spc="-9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compliance  based online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training to a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user  base in more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than 1000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schools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across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Australia.</a:t>
            </a:r>
            <a:endParaRPr sz="14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64044" y="2114010"/>
            <a:ext cx="2867025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Enabling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their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customers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recruiters to assign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valuable 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training and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in-house</a:t>
            </a:r>
            <a:r>
              <a:rPr sz="1400" spc="-9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onboarding  courses on or before </a:t>
            </a:r>
            <a:r>
              <a:rPr sz="1400" dirty="0">
                <a:solidFill>
                  <a:srgbClr val="6D6E71"/>
                </a:solidFill>
                <a:latin typeface="Muli-Light"/>
                <a:cs typeface="Muli-Light"/>
              </a:rPr>
              <a:t>the 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candidates start</a:t>
            </a:r>
            <a:r>
              <a:rPr sz="1400" spc="-15" dirty="0">
                <a:solidFill>
                  <a:srgbClr val="6D6E71"/>
                </a:solidFill>
                <a:latin typeface="Muli-Light"/>
                <a:cs typeface="Muli-Light"/>
              </a:rPr>
              <a:t> </a:t>
            </a:r>
            <a:r>
              <a:rPr sz="1400" spc="-5" dirty="0">
                <a:solidFill>
                  <a:srgbClr val="6D6E71"/>
                </a:solidFill>
                <a:latin typeface="Muli-Light"/>
                <a:cs typeface="Muli-Light"/>
              </a:rPr>
              <a:t>date.</a:t>
            </a:r>
            <a:endParaRPr sz="1400">
              <a:latin typeface="Muli-Light"/>
              <a:cs typeface="Muli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3299" y="3910258"/>
            <a:ext cx="314007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Find out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why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organizations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like 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yours have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powered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their</a:t>
            </a:r>
            <a:r>
              <a:rPr sz="1500" b="1" spc="-8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product  with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the GO1</a:t>
            </a:r>
            <a:r>
              <a:rPr sz="15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platform.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06186" y="4278852"/>
            <a:ext cx="0" cy="1562100"/>
          </a:xfrm>
          <a:custGeom>
            <a:avLst/>
            <a:gdLst/>
            <a:ahLst/>
            <a:cxnLst/>
            <a:rect l="l" t="t" r="r" b="b"/>
            <a:pathLst>
              <a:path h="1562100">
                <a:moveTo>
                  <a:pt x="0" y="0"/>
                </a:moveTo>
                <a:lnTo>
                  <a:pt x="0" y="156199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6186" y="1992852"/>
            <a:ext cx="0" cy="1562100"/>
          </a:xfrm>
          <a:custGeom>
            <a:avLst/>
            <a:gdLst/>
            <a:ahLst/>
            <a:cxnLst/>
            <a:rect l="l" t="t" r="r" b="b"/>
            <a:pathLst>
              <a:path h="1562100">
                <a:moveTo>
                  <a:pt x="0" y="0"/>
                </a:moveTo>
                <a:lnTo>
                  <a:pt x="0" y="156199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5999" y="3511586"/>
            <a:ext cx="3829685" cy="0"/>
          </a:xfrm>
          <a:custGeom>
            <a:avLst/>
            <a:gdLst/>
            <a:ahLst/>
            <a:cxnLst/>
            <a:rect l="l" t="t" r="r" b="b"/>
            <a:pathLst>
              <a:path w="3829685">
                <a:moveTo>
                  <a:pt x="0" y="0"/>
                </a:moveTo>
                <a:lnTo>
                  <a:pt x="3829202" y="0"/>
                </a:lnTo>
              </a:path>
            </a:pathLst>
          </a:custGeom>
          <a:ln w="3175">
            <a:solidFill>
              <a:srgbClr val="33B9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8855" y="4823771"/>
            <a:ext cx="1783628" cy="4721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54585" y="2447999"/>
            <a:ext cx="1663565" cy="722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3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F3FF1B69-7E87-3C43-8173-7429F99EA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567900" y="820600"/>
            <a:ext cx="3023870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Learning Platform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Cloud based online training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platform,  with LMS capability including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ability for users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build their own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courses.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Accessible 24/7 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mobile  or tablet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device.</a:t>
            </a:r>
            <a:endParaRPr sz="9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67900" y="2946239"/>
            <a:ext cx="292544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Content</a:t>
            </a:r>
            <a:r>
              <a:rPr sz="1400" b="1" spc="-1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Marketplace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 marketplace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contains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more than 400,000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learning items.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Ranging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free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pay-per-use  courses covering compliance, soft skills and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personal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development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content.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7900" y="5168012"/>
            <a:ext cx="287591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GO1 Premium</a:t>
            </a:r>
            <a:r>
              <a:rPr sz="1400" b="1" spc="-1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Library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61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GO1 </a:t>
            </a:r>
            <a:r>
              <a:rPr sz="900" spc="-15" dirty="0">
                <a:solidFill>
                  <a:srgbClr val="FFFFFF"/>
                </a:solidFill>
                <a:latin typeface="Muli"/>
                <a:cs typeface="Muli"/>
              </a:rPr>
              <a:t>offers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 premium library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made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the most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in-demand courses available from GO1’s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network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global content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creators.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03299" y="906340"/>
            <a:ext cx="2944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Partner with</a:t>
            </a:r>
            <a:r>
              <a:rPr sz="2800" b="0" spc="-9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2800" b="0" spc="-5" dirty="0">
                <a:solidFill>
                  <a:srgbClr val="344B5D"/>
                </a:solidFill>
                <a:latin typeface="Muli-Light"/>
                <a:cs typeface="Muli-Light"/>
              </a:rPr>
              <a:t>GO1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3299" y="1501213"/>
            <a:ext cx="5477510" cy="584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With the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world’s largest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network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of online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</a:t>
            </a:r>
            <a:r>
              <a:rPr sz="1500" spc="-8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providers,</a:t>
            </a:r>
            <a:endParaRPr sz="15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GO1 simplifies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your </a:t>
            </a:r>
            <a:r>
              <a:rPr sz="1500" spc="-5" dirty="0">
                <a:solidFill>
                  <a:srgbClr val="344B5D"/>
                </a:solidFill>
                <a:latin typeface="Muli-Light"/>
                <a:cs typeface="Muli-Light"/>
              </a:rPr>
              <a:t>corporate</a:t>
            </a:r>
            <a:r>
              <a:rPr sz="1500" spc="-2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500" dirty="0">
                <a:solidFill>
                  <a:srgbClr val="344B5D"/>
                </a:solidFill>
                <a:latin typeface="Muli-Light"/>
                <a:cs typeface="Muli-Light"/>
              </a:rPr>
              <a:t>training.</a:t>
            </a:r>
            <a:endParaRPr sz="1500">
              <a:latin typeface="Muli-Light"/>
              <a:cs typeface="Muli-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88691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8690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8690" y="2927336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8691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88691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48690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48690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28691" y="371239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4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28691" y="3713982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1888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88691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8691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6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268690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48690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48690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28691" y="4497458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4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28691" y="4499042"/>
            <a:ext cx="0" cy="783590"/>
          </a:xfrm>
          <a:custGeom>
            <a:avLst/>
            <a:gdLst/>
            <a:ahLst/>
            <a:cxnLst/>
            <a:rect l="l" t="t" r="r" b="b"/>
            <a:pathLst>
              <a:path h="783589">
                <a:moveTo>
                  <a:pt x="0" y="783475"/>
                </a:moveTo>
                <a:lnTo>
                  <a:pt x="0" y="0"/>
                </a:lnTo>
              </a:path>
            </a:pathLst>
          </a:custGeom>
          <a:ln w="3175">
            <a:solidFill>
              <a:srgbClr val="C7C8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70492" y="3330683"/>
            <a:ext cx="74295" cy="86995"/>
          </a:xfrm>
          <a:custGeom>
            <a:avLst/>
            <a:gdLst/>
            <a:ahLst/>
            <a:cxnLst/>
            <a:rect l="l" t="t" r="r" b="b"/>
            <a:pathLst>
              <a:path w="74295" h="86995">
                <a:moveTo>
                  <a:pt x="11201" y="2159"/>
                </a:moveTo>
                <a:lnTo>
                  <a:pt x="0" y="2159"/>
                </a:lnTo>
                <a:lnTo>
                  <a:pt x="0" y="86588"/>
                </a:lnTo>
                <a:lnTo>
                  <a:pt x="10769" y="86588"/>
                </a:lnTo>
                <a:lnTo>
                  <a:pt x="10769" y="44373"/>
                </a:lnTo>
                <a:lnTo>
                  <a:pt x="11633" y="37045"/>
                </a:lnTo>
                <a:lnTo>
                  <a:pt x="12496" y="32740"/>
                </a:lnTo>
                <a:lnTo>
                  <a:pt x="14211" y="26708"/>
                </a:lnTo>
                <a:lnTo>
                  <a:pt x="17665" y="21107"/>
                </a:lnTo>
                <a:lnTo>
                  <a:pt x="22316" y="17233"/>
                </a:lnTo>
                <a:lnTo>
                  <a:pt x="11201" y="17233"/>
                </a:lnTo>
                <a:lnTo>
                  <a:pt x="11201" y="2159"/>
                </a:lnTo>
                <a:close/>
              </a:path>
              <a:path w="74295" h="86995">
                <a:moveTo>
                  <a:pt x="66937" y="10337"/>
                </a:moveTo>
                <a:lnTo>
                  <a:pt x="46520" y="10337"/>
                </a:lnTo>
                <a:lnTo>
                  <a:pt x="51257" y="11633"/>
                </a:lnTo>
                <a:lnTo>
                  <a:pt x="54711" y="14655"/>
                </a:lnTo>
                <a:lnTo>
                  <a:pt x="58153" y="17233"/>
                </a:lnTo>
                <a:lnTo>
                  <a:pt x="60744" y="21539"/>
                </a:lnTo>
                <a:lnTo>
                  <a:pt x="62026" y="27139"/>
                </a:lnTo>
                <a:lnTo>
                  <a:pt x="62890" y="30162"/>
                </a:lnTo>
                <a:lnTo>
                  <a:pt x="63213" y="34987"/>
                </a:lnTo>
                <a:lnTo>
                  <a:pt x="63322" y="86588"/>
                </a:lnTo>
                <a:lnTo>
                  <a:pt x="74091" y="86588"/>
                </a:lnTo>
                <a:lnTo>
                  <a:pt x="74091" y="43078"/>
                </a:lnTo>
                <a:lnTo>
                  <a:pt x="73855" y="34987"/>
                </a:lnTo>
                <a:lnTo>
                  <a:pt x="73175" y="28109"/>
                </a:lnTo>
                <a:lnTo>
                  <a:pt x="72093" y="22363"/>
                </a:lnTo>
                <a:lnTo>
                  <a:pt x="70650" y="17665"/>
                </a:lnTo>
                <a:lnTo>
                  <a:pt x="68491" y="12065"/>
                </a:lnTo>
                <a:lnTo>
                  <a:pt x="66937" y="10337"/>
                </a:lnTo>
                <a:close/>
              </a:path>
              <a:path w="74295" h="86995">
                <a:moveTo>
                  <a:pt x="49542" y="0"/>
                </a:moveTo>
                <a:lnTo>
                  <a:pt x="37045" y="0"/>
                </a:lnTo>
                <a:lnTo>
                  <a:pt x="31013" y="1295"/>
                </a:lnTo>
                <a:lnTo>
                  <a:pt x="25844" y="4318"/>
                </a:lnTo>
                <a:lnTo>
                  <a:pt x="20243" y="7327"/>
                </a:lnTo>
                <a:lnTo>
                  <a:pt x="15506" y="11633"/>
                </a:lnTo>
                <a:lnTo>
                  <a:pt x="11201" y="17233"/>
                </a:lnTo>
                <a:lnTo>
                  <a:pt x="22316" y="17233"/>
                </a:lnTo>
                <a:lnTo>
                  <a:pt x="28003" y="12496"/>
                </a:lnTo>
                <a:lnTo>
                  <a:pt x="34035" y="10337"/>
                </a:lnTo>
                <a:lnTo>
                  <a:pt x="66937" y="10337"/>
                </a:lnTo>
                <a:lnTo>
                  <a:pt x="64617" y="7759"/>
                </a:lnTo>
                <a:lnTo>
                  <a:pt x="55143" y="1727"/>
                </a:lnTo>
                <a:lnTo>
                  <a:pt x="49542" y="0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60095" y="3331118"/>
            <a:ext cx="51435" cy="88900"/>
          </a:xfrm>
          <a:custGeom>
            <a:avLst/>
            <a:gdLst/>
            <a:ahLst/>
            <a:cxnLst/>
            <a:rect l="l" t="t" r="r" b="b"/>
            <a:pathLst>
              <a:path w="51435" h="88900">
                <a:moveTo>
                  <a:pt x="6883" y="68922"/>
                </a:moveTo>
                <a:lnTo>
                  <a:pt x="0" y="76669"/>
                </a:lnTo>
                <a:lnTo>
                  <a:pt x="3009" y="80124"/>
                </a:lnTo>
                <a:lnTo>
                  <a:pt x="6883" y="83134"/>
                </a:lnTo>
                <a:lnTo>
                  <a:pt x="15506" y="87439"/>
                </a:lnTo>
                <a:lnTo>
                  <a:pt x="20243" y="88303"/>
                </a:lnTo>
                <a:lnTo>
                  <a:pt x="32308" y="88303"/>
                </a:lnTo>
                <a:lnTo>
                  <a:pt x="38328" y="85725"/>
                </a:lnTo>
                <a:lnTo>
                  <a:pt x="45666" y="78397"/>
                </a:lnTo>
                <a:lnTo>
                  <a:pt x="18516" y="78397"/>
                </a:lnTo>
                <a:lnTo>
                  <a:pt x="12484" y="75387"/>
                </a:lnTo>
                <a:lnTo>
                  <a:pt x="6883" y="68922"/>
                </a:lnTo>
                <a:close/>
              </a:path>
              <a:path w="51435" h="88900">
                <a:moveTo>
                  <a:pt x="27127" y="0"/>
                </a:moveTo>
                <a:lnTo>
                  <a:pt x="20243" y="0"/>
                </a:lnTo>
                <a:lnTo>
                  <a:pt x="14643" y="2159"/>
                </a:lnTo>
                <a:lnTo>
                  <a:pt x="6032" y="10769"/>
                </a:lnTo>
                <a:lnTo>
                  <a:pt x="3873" y="15938"/>
                </a:lnTo>
                <a:lnTo>
                  <a:pt x="3873" y="27139"/>
                </a:lnTo>
                <a:lnTo>
                  <a:pt x="5600" y="31445"/>
                </a:lnTo>
                <a:lnTo>
                  <a:pt x="10769" y="39204"/>
                </a:lnTo>
                <a:lnTo>
                  <a:pt x="15938" y="43078"/>
                </a:lnTo>
                <a:lnTo>
                  <a:pt x="23685" y="46951"/>
                </a:lnTo>
                <a:lnTo>
                  <a:pt x="31013" y="50825"/>
                </a:lnTo>
                <a:lnTo>
                  <a:pt x="35318" y="53416"/>
                </a:lnTo>
                <a:lnTo>
                  <a:pt x="37477" y="55994"/>
                </a:lnTo>
                <a:lnTo>
                  <a:pt x="39624" y="58153"/>
                </a:lnTo>
                <a:lnTo>
                  <a:pt x="40487" y="61163"/>
                </a:lnTo>
                <a:lnTo>
                  <a:pt x="40487" y="68059"/>
                </a:lnTo>
                <a:lnTo>
                  <a:pt x="38760" y="71501"/>
                </a:lnTo>
                <a:lnTo>
                  <a:pt x="35750" y="74091"/>
                </a:lnTo>
                <a:lnTo>
                  <a:pt x="32727" y="77101"/>
                </a:lnTo>
                <a:lnTo>
                  <a:pt x="28854" y="78397"/>
                </a:lnTo>
                <a:lnTo>
                  <a:pt x="45666" y="78397"/>
                </a:lnTo>
                <a:lnTo>
                  <a:pt x="47815" y="76250"/>
                </a:lnTo>
                <a:lnTo>
                  <a:pt x="50393" y="70218"/>
                </a:lnTo>
                <a:lnTo>
                  <a:pt x="50393" y="58153"/>
                </a:lnTo>
                <a:lnTo>
                  <a:pt x="49098" y="53848"/>
                </a:lnTo>
                <a:lnTo>
                  <a:pt x="46088" y="49974"/>
                </a:lnTo>
                <a:lnTo>
                  <a:pt x="43497" y="46088"/>
                </a:lnTo>
                <a:lnTo>
                  <a:pt x="37896" y="42214"/>
                </a:lnTo>
                <a:lnTo>
                  <a:pt x="23253" y="34467"/>
                </a:lnTo>
                <a:lnTo>
                  <a:pt x="18948" y="31445"/>
                </a:lnTo>
                <a:lnTo>
                  <a:pt x="14643" y="26276"/>
                </a:lnTo>
                <a:lnTo>
                  <a:pt x="13779" y="23698"/>
                </a:lnTo>
                <a:lnTo>
                  <a:pt x="13779" y="18097"/>
                </a:lnTo>
                <a:lnTo>
                  <a:pt x="15074" y="15074"/>
                </a:lnTo>
                <a:lnTo>
                  <a:pt x="20243" y="10769"/>
                </a:lnTo>
                <a:lnTo>
                  <a:pt x="23253" y="9474"/>
                </a:lnTo>
                <a:lnTo>
                  <a:pt x="49248" y="9474"/>
                </a:lnTo>
                <a:lnTo>
                  <a:pt x="44940" y="5934"/>
                </a:lnTo>
                <a:lnTo>
                  <a:pt x="38976" y="2474"/>
                </a:lnTo>
                <a:lnTo>
                  <a:pt x="33012" y="470"/>
                </a:lnTo>
                <a:lnTo>
                  <a:pt x="27127" y="0"/>
                </a:lnTo>
                <a:close/>
              </a:path>
              <a:path w="51435" h="88900">
                <a:moveTo>
                  <a:pt x="49248" y="9474"/>
                </a:moveTo>
                <a:lnTo>
                  <a:pt x="32308" y="9474"/>
                </a:lnTo>
                <a:lnTo>
                  <a:pt x="38328" y="12496"/>
                </a:lnTo>
                <a:lnTo>
                  <a:pt x="43929" y="18097"/>
                </a:lnTo>
                <a:lnTo>
                  <a:pt x="50825" y="10769"/>
                </a:lnTo>
                <a:lnTo>
                  <a:pt x="49248" y="9474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30305" y="3297949"/>
            <a:ext cx="376054" cy="164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70969" y="3331548"/>
            <a:ext cx="87452" cy="8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0387" y="3303549"/>
            <a:ext cx="259318" cy="116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9951" y="3298380"/>
            <a:ext cx="255010" cy="1197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34351" y="3331545"/>
            <a:ext cx="87871" cy="119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33881" y="3297949"/>
            <a:ext cx="18415" cy="119380"/>
          </a:xfrm>
          <a:custGeom>
            <a:avLst/>
            <a:gdLst/>
            <a:ahLst/>
            <a:cxnLst/>
            <a:rect l="l" t="t" r="r" b="b"/>
            <a:pathLst>
              <a:path w="18414" h="119379">
                <a:moveTo>
                  <a:pt x="11620" y="0"/>
                </a:moveTo>
                <a:lnTo>
                  <a:pt x="6451" y="0"/>
                </a:lnTo>
                <a:lnTo>
                  <a:pt x="4737" y="863"/>
                </a:lnTo>
                <a:lnTo>
                  <a:pt x="2578" y="2578"/>
                </a:lnTo>
                <a:lnTo>
                  <a:pt x="863" y="4305"/>
                </a:lnTo>
                <a:lnTo>
                  <a:pt x="0" y="6464"/>
                </a:lnTo>
                <a:lnTo>
                  <a:pt x="0" y="11633"/>
                </a:lnTo>
                <a:lnTo>
                  <a:pt x="863" y="13779"/>
                </a:lnTo>
                <a:lnTo>
                  <a:pt x="2578" y="15506"/>
                </a:lnTo>
                <a:lnTo>
                  <a:pt x="4737" y="17233"/>
                </a:lnTo>
                <a:lnTo>
                  <a:pt x="6451" y="18097"/>
                </a:lnTo>
                <a:lnTo>
                  <a:pt x="11620" y="18097"/>
                </a:lnTo>
                <a:lnTo>
                  <a:pt x="13779" y="17233"/>
                </a:lnTo>
                <a:lnTo>
                  <a:pt x="17221" y="13779"/>
                </a:lnTo>
                <a:lnTo>
                  <a:pt x="18084" y="11633"/>
                </a:lnTo>
                <a:lnTo>
                  <a:pt x="18084" y="6464"/>
                </a:lnTo>
                <a:lnTo>
                  <a:pt x="17221" y="4305"/>
                </a:lnTo>
                <a:lnTo>
                  <a:pt x="13779" y="863"/>
                </a:lnTo>
                <a:lnTo>
                  <a:pt x="11620" y="0"/>
                </a:lnTo>
                <a:close/>
              </a:path>
              <a:path w="18414" h="119379">
                <a:moveTo>
                  <a:pt x="14643" y="34886"/>
                </a:moveTo>
                <a:lnTo>
                  <a:pt x="3873" y="34886"/>
                </a:lnTo>
                <a:lnTo>
                  <a:pt x="3873" y="119316"/>
                </a:lnTo>
                <a:lnTo>
                  <a:pt x="14643" y="119316"/>
                </a:lnTo>
                <a:lnTo>
                  <a:pt x="14643" y="34886"/>
                </a:lnTo>
                <a:close/>
              </a:path>
            </a:pathLst>
          </a:custGeom>
          <a:solidFill>
            <a:srgbClr val="8700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10682" y="3168286"/>
            <a:ext cx="186690" cy="187325"/>
          </a:xfrm>
          <a:custGeom>
            <a:avLst/>
            <a:gdLst/>
            <a:ahLst/>
            <a:cxnLst/>
            <a:rect l="l" t="t" r="r" b="b"/>
            <a:pathLst>
              <a:path w="186689" h="187325">
                <a:moveTo>
                  <a:pt x="93472" y="0"/>
                </a:moveTo>
                <a:lnTo>
                  <a:pt x="57060" y="7336"/>
                </a:lnTo>
                <a:lnTo>
                  <a:pt x="27352" y="27354"/>
                </a:lnTo>
                <a:lnTo>
                  <a:pt x="7336" y="57066"/>
                </a:lnTo>
                <a:lnTo>
                  <a:pt x="0" y="93484"/>
                </a:lnTo>
                <a:lnTo>
                  <a:pt x="7336" y="129895"/>
                </a:lnTo>
                <a:lnTo>
                  <a:pt x="27352" y="159604"/>
                </a:lnTo>
                <a:lnTo>
                  <a:pt x="57060" y="179620"/>
                </a:lnTo>
                <a:lnTo>
                  <a:pt x="93472" y="186956"/>
                </a:lnTo>
                <a:lnTo>
                  <a:pt x="97345" y="186956"/>
                </a:lnTo>
                <a:lnTo>
                  <a:pt x="105105" y="186093"/>
                </a:lnTo>
                <a:lnTo>
                  <a:pt x="104241" y="186093"/>
                </a:lnTo>
                <a:lnTo>
                  <a:pt x="74767" y="180122"/>
                </a:lnTo>
                <a:lnTo>
                  <a:pt x="50663" y="163852"/>
                </a:lnTo>
                <a:lnTo>
                  <a:pt x="34393" y="139748"/>
                </a:lnTo>
                <a:lnTo>
                  <a:pt x="28422" y="110274"/>
                </a:lnTo>
                <a:lnTo>
                  <a:pt x="34393" y="80802"/>
                </a:lnTo>
                <a:lnTo>
                  <a:pt x="50663" y="56702"/>
                </a:lnTo>
                <a:lnTo>
                  <a:pt x="74767" y="40436"/>
                </a:lnTo>
                <a:lnTo>
                  <a:pt x="104241" y="34467"/>
                </a:lnTo>
                <a:lnTo>
                  <a:pt x="164299" y="34467"/>
                </a:lnTo>
                <a:lnTo>
                  <a:pt x="159537" y="27354"/>
                </a:lnTo>
                <a:lnTo>
                  <a:pt x="129876" y="7336"/>
                </a:lnTo>
                <a:lnTo>
                  <a:pt x="93472" y="0"/>
                </a:lnTo>
                <a:close/>
              </a:path>
              <a:path w="186689" h="187325">
                <a:moveTo>
                  <a:pt x="164299" y="34467"/>
                </a:moveTo>
                <a:lnTo>
                  <a:pt x="104241" y="34467"/>
                </a:lnTo>
                <a:lnTo>
                  <a:pt x="133715" y="40436"/>
                </a:lnTo>
                <a:lnTo>
                  <a:pt x="157819" y="56702"/>
                </a:lnTo>
                <a:lnTo>
                  <a:pt x="174089" y="80802"/>
                </a:lnTo>
                <a:lnTo>
                  <a:pt x="180060" y="110274"/>
                </a:lnTo>
                <a:lnTo>
                  <a:pt x="179581" y="118837"/>
                </a:lnTo>
                <a:lnTo>
                  <a:pt x="178173" y="127076"/>
                </a:lnTo>
                <a:lnTo>
                  <a:pt x="175876" y="134991"/>
                </a:lnTo>
                <a:lnTo>
                  <a:pt x="172732" y="142582"/>
                </a:lnTo>
                <a:lnTo>
                  <a:pt x="178518" y="131459"/>
                </a:lnTo>
                <a:lnTo>
                  <a:pt x="182851" y="119486"/>
                </a:lnTo>
                <a:lnTo>
                  <a:pt x="185570" y="106787"/>
                </a:lnTo>
                <a:lnTo>
                  <a:pt x="186512" y="93484"/>
                </a:lnTo>
                <a:lnTo>
                  <a:pt x="179425" y="57066"/>
                </a:lnTo>
                <a:lnTo>
                  <a:pt x="164299" y="34467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5051" y="3217397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89" h="123825">
                <a:moveTo>
                  <a:pt x="61594" y="0"/>
                </a:moveTo>
                <a:lnTo>
                  <a:pt x="37617" y="4839"/>
                </a:lnTo>
                <a:lnTo>
                  <a:pt x="18038" y="18038"/>
                </a:lnTo>
                <a:lnTo>
                  <a:pt x="4839" y="37617"/>
                </a:lnTo>
                <a:lnTo>
                  <a:pt x="0" y="61594"/>
                </a:lnTo>
                <a:lnTo>
                  <a:pt x="4839" y="85580"/>
                </a:lnTo>
                <a:lnTo>
                  <a:pt x="18038" y="105162"/>
                </a:lnTo>
                <a:lnTo>
                  <a:pt x="37617" y="118362"/>
                </a:lnTo>
                <a:lnTo>
                  <a:pt x="61594" y="123202"/>
                </a:lnTo>
                <a:lnTo>
                  <a:pt x="66763" y="123202"/>
                </a:lnTo>
                <a:lnTo>
                  <a:pt x="76238" y="121475"/>
                </a:lnTo>
                <a:lnTo>
                  <a:pt x="72364" y="121475"/>
                </a:lnTo>
                <a:lnTo>
                  <a:pt x="53808" y="117699"/>
                </a:lnTo>
                <a:lnTo>
                  <a:pt x="38603" y="107421"/>
                </a:lnTo>
                <a:lnTo>
                  <a:pt x="28325" y="92216"/>
                </a:lnTo>
                <a:lnTo>
                  <a:pt x="24549" y="73659"/>
                </a:lnTo>
                <a:lnTo>
                  <a:pt x="28325" y="55103"/>
                </a:lnTo>
                <a:lnTo>
                  <a:pt x="38603" y="39898"/>
                </a:lnTo>
                <a:lnTo>
                  <a:pt x="53808" y="29620"/>
                </a:lnTo>
                <a:lnTo>
                  <a:pt x="72364" y="25844"/>
                </a:lnTo>
                <a:lnTo>
                  <a:pt x="110417" y="25844"/>
                </a:lnTo>
                <a:lnTo>
                  <a:pt x="105155" y="18038"/>
                </a:lnTo>
                <a:lnTo>
                  <a:pt x="85578" y="4839"/>
                </a:lnTo>
                <a:lnTo>
                  <a:pt x="61594" y="0"/>
                </a:lnTo>
                <a:close/>
              </a:path>
              <a:path w="123189" h="123825">
                <a:moveTo>
                  <a:pt x="74955" y="121043"/>
                </a:moveTo>
                <a:lnTo>
                  <a:pt x="73659" y="121475"/>
                </a:lnTo>
                <a:lnTo>
                  <a:pt x="76238" y="121475"/>
                </a:lnTo>
                <a:lnTo>
                  <a:pt x="74955" y="121043"/>
                </a:lnTo>
                <a:close/>
              </a:path>
              <a:path w="123189" h="123825">
                <a:moveTo>
                  <a:pt x="110417" y="25844"/>
                </a:moveTo>
                <a:lnTo>
                  <a:pt x="72364" y="25844"/>
                </a:lnTo>
                <a:lnTo>
                  <a:pt x="90921" y="29620"/>
                </a:lnTo>
                <a:lnTo>
                  <a:pt x="106125" y="39898"/>
                </a:lnTo>
                <a:lnTo>
                  <a:pt x="116404" y="55103"/>
                </a:lnTo>
                <a:lnTo>
                  <a:pt x="120180" y="73659"/>
                </a:lnTo>
                <a:lnTo>
                  <a:pt x="120180" y="77533"/>
                </a:lnTo>
                <a:lnTo>
                  <a:pt x="119748" y="80987"/>
                </a:lnTo>
                <a:lnTo>
                  <a:pt x="118884" y="84429"/>
                </a:lnTo>
                <a:lnTo>
                  <a:pt x="121907" y="77533"/>
                </a:lnTo>
                <a:lnTo>
                  <a:pt x="123189" y="69786"/>
                </a:lnTo>
                <a:lnTo>
                  <a:pt x="123189" y="61594"/>
                </a:lnTo>
                <a:lnTo>
                  <a:pt x="118352" y="37617"/>
                </a:lnTo>
                <a:lnTo>
                  <a:pt x="110417" y="25844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95977" y="3260472"/>
            <a:ext cx="64769" cy="64769"/>
          </a:xfrm>
          <a:custGeom>
            <a:avLst/>
            <a:gdLst/>
            <a:ahLst/>
            <a:cxnLst/>
            <a:rect l="l" t="t" r="r" b="b"/>
            <a:pathLst>
              <a:path w="64770" h="64770">
                <a:moveTo>
                  <a:pt x="32296" y="0"/>
                </a:moveTo>
                <a:lnTo>
                  <a:pt x="19802" y="2564"/>
                </a:lnTo>
                <a:lnTo>
                  <a:pt x="9528" y="9529"/>
                </a:lnTo>
                <a:lnTo>
                  <a:pt x="2563" y="19807"/>
                </a:lnTo>
                <a:lnTo>
                  <a:pt x="0" y="32308"/>
                </a:lnTo>
                <a:lnTo>
                  <a:pt x="2563" y="44809"/>
                </a:lnTo>
                <a:lnTo>
                  <a:pt x="9528" y="55087"/>
                </a:lnTo>
                <a:lnTo>
                  <a:pt x="19802" y="62053"/>
                </a:lnTo>
                <a:lnTo>
                  <a:pt x="32296" y="64617"/>
                </a:lnTo>
                <a:lnTo>
                  <a:pt x="35318" y="64617"/>
                </a:lnTo>
                <a:lnTo>
                  <a:pt x="38328" y="64185"/>
                </a:lnTo>
                <a:lnTo>
                  <a:pt x="39839" y="63753"/>
                </a:lnTo>
                <a:lnTo>
                  <a:pt x="39624" y="63753"/>
                </a:lnTo>
                <a:lnTo>
                  <a:pt x="30468" y="61869"/>
                </a:lnTo>
                <a:lnTo>
                  <a:pt x="22933" y="56753"/>
                </a:lnTo>
                <a:lnTo>
                  <a:pt x="17821" y="49212"/>
                </a:lnTo>
                <a:lnTo>
                  <a:pt x="15938" y="40055"/>
                </a:lnTo>
                <a:lnTo>
                  <a:pt x="17821" y="30906"/>
                </a:lnTo>
                <a:lnTo>
                  <a:pt x="22933" y="23369"/>
                </a:lnTo>
                <a:lnTo>
                  <a:pt x="30468" y="18254"/>
                </a:lnTo>
                <a:lnTo>
                  <a:pt x="39624" y="16370"/>
                </a:lnTo>
                <a:lnTo>
                  <a:pt x="59711" y="16370"/>
                </a:lnTo>
                <a:lnTo>
                  <a:pt x="55075" y="9529"/>
                </a:lnTo>
                <a:lnTo>
                  <a:pt x="44797" y="2564"/>
                </a:lnTo>
                <a:lnTo>
                  <a:pt x="32296" y="0"/>
                </a:lnTo>
                <a:close/>
              </a:path>
              <a:path w="64770" h="64770">
                <a:moveTo>
                  <a:pt x="40746" y="63494"/>
                </a:moveTo>
                <a:lnTo>
                  <a:pt x="39839" y="63753"/>
                </a:lnTo>
                <a:lnTo>
                  <a:pt x="40487" y="63753"/>
                </a:lnTo>
                <a:lnTo>
                  <a:pt x="40746" y="63494"/>
                </a:lnTo>
                <a:close/>
              </a:path>
              <a:path w="64770" h="64770">
                <a:moveTo>
                  <a:pt x="41351" y="63322"/>
                </a:moveTo>
                <a:lnTo>
                  <a:pt x="40919" y="63322"/>
                </a:lnTo>
                <a:lnTo>
                  <a:pt x="40746" y="63494"/>
                </a:lnTo>
                <a:lnTo>
                  <a:pt x="41351" y="63322"/>
                </a:lnTo>
                <a:close/>
              </a:path>
              <a:path w="64770" h="64770">
                <a:moveTo>
                  <a:pt x="59711" y="16370"/>
                </a:moveTo>
                <a:lnTo>
                  <a:pt x="39624" y="16370"/>
                </a:lnTo>
                <a:lnTo>
                  <a:pt x="48781" y="18254"/>
                </a:lnTo>
                <a:lnTo>
                  <a:pt x="56321" y="23369"/>
                </a:lnTo>
                <a:lnTo>
                  <a:pt x="61437" y="30906"/>
                </a:lnTo>
                <a:lnTo>
                  <a:pt x="63322" y="40055"/>
                </a:lnTo>
                <a:lnTo>
                  <a:pt x="63322" y="41351"/>
                </a:lnTo>
                <a:lnTo>
                  <a:pt x="64173" y="38341"/>
                </a:lnTo>
                <a:lnTo>
                  <a:pt x="64604" y="35318"/>
                </a:lnTo>
                <a:lnTo>
                  <a:pt x="64604" y="32308"/>
                </a:lnTo>
                <a:lnTo>
                  <a:pt x="62040" y="19807"/>
                </a:lnTo>
                <a:lnTo>
                  <a:pt x="59711" y="16370"/>
                </a:lnTo>
                <a:close/>
              </a:path>
            </a:pathLst>
          </a:custGeom>
          <a:solidFill>
            <a:srgbClr val="C4C4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93149" y="4741560"/>
            <a:ext cx="717981" cy="2338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75974" y="4741560"/>
            <a:ext cx="716685" cy="319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64198" y="3929899"/>
            <a:ext cx="741161" cy="3347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72678" y="2937764"/>
            <a:ext cx="729438" cy="7294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79170" y="3979914"/>
            <a:ext cx="831753" cy="244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27026" y="4793068"/>
            <a:ext cx="496948" cy="1992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81189" y="3262339"/>
            <a:ext cx="814901" cy="1997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4910" y="3968000"/>
            <a:ext cx="793170" cy="3156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57990" y="3954513"/>
            <a:ext cx="1379410" cy="3338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20095" y="5652451"/>
            <a:ext cx="5388610" cy="480695"/>
          </a:xfrm>
          <a:custGeom>
            <a:avLst/>
            <a:gdLst/>
            <a:ahLst/>
            <a:cxnLst/>
            <a:rect l="l" t="t" r="r" b="b"/>
            <a:pathLst>
              <a:path w="5388609" h="480695">
                <a:moveTo>
                  <a:pt x="5352592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444499"/>
                </a:lnTo>
                <a:lnTo>
                  <a:pt x="562" y="465315"/>
                </a:lnTo>
                <a:lnTo>
                  <a:pt x="4500" y="476003"/>
                </a:lnTo>
                <a:lnTo>
                  <a:pt x="15189" y="479941"/>
                </a:lnTo>
                <a:lnTo>
                  <a:pt x="36004" y="480504"/>
                </a:lnTo>
                <a:lnTo>
                  <a:pt x="5352592" y="480504"/>
                </a:lnTo>
                <a:lnTo>
                  <a:pt x="5373407" y="479941"/>
                </a:lnTo>
                <a:lnTo>
                  <a:pt x="5384096" y="476003"/>
                </a:lnTo>
                <a:lnTo>
                  <a:pt x="5388034" y="465315"/>
                </a:lnTo>
                <a:lnTo>
                  <a:pt x="5388597" y="444499"/>
                </a:lnTo>
                <a:lnTo>
                  <a:pt x="5388597" y="36004"/>
                </a:lnTo>
                <a:lnTo>
                  <a:pt x="5388034" y="15189"/>
                </a:lnTo>
                <a:lnTo>
                  <a:pt x="5384096" y="4500"/>
                </a:lnTo>
                <a:lnTo>
                  <a:pt x="5373407" y="562"/>
                </a:lnTo>
                <a:lnTo>
                  <a:pt x="5352592" y="0"/>
                </a:lnTo>
                <a:close/>
              </a:path>
            </a:pathLst>
          </a:custGeom>
          <a:solidFill>
            <a:srgbClr val="33B9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363681" y="5767061"/>
            <a:ext cx="39376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Each year GO1 trains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more </a:t>
            </a:r>
            <a:r>
              <a:rPr sz="1300" b="1" spc="-5" dirty="0">
                <a:solidFill>
                  <a:srgbClr val="FFFFFF"/>
                </a:solidFill>
                <a:latin typeface="Muli-SemiBold"/>
                <a:cs typeface="Muli-SemiBold"/>
              </a:rPr>
              <a:t>than 500,000</a:t>
            </a:r>
            <a:r>
              <a:rPr sz="1300" b="1" spc="-5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300" b="1" dirty="0">
                <a:solidFill>
                  <a:srgbClr val="FFFFFF"/>
                </a:solidFill>
                <a:latin typeface="Muli-SemiBold"/>
                <a:cs typeface="Muli-SemiBold"/>
              </a:rPr>
              <a:t>people!</a:t>
            </a:r>
            <a:endParaRPr sz="1300">
              <a:latin typeface="Muli-SemiBold"/>
              <a:cs typeface="Muli-SemiBold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158689" y="5797438"/>
            <a:ext cx="199821" cy="1905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566782" y="2406010"/>
            <a:ext cx="200055" cy="2243234"/>
          </a:xfrm>
          <a:prstGeom prst="rect">
            <a:avLst/>
          </a:prstGeom>
        </p:spPr>
        <p:txBody>
          <a:bodyPr vert="vert270" wrap="square" lIns="0" tIns="419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30"/>
              </a:spcBef>
            </a:pPr>
            <a:r>
              <a:rPr sz="1300" b="1" spc="15" dirty="0">
                <a:solidFill>
                  <a:srgbClr val="344B5D"/>
                </a:solidFill>
                <a:latin typeface="Muli-SemiBold"/>
                <a:cs typeface="Muli-SemiBold"/>
              </a:rPr>
              <a:t>GO1 PRODUCT </a:t>
            </a:r>
            <a:r>
              <a:rPr sz="1300" b="1" spc="25" dirty="0">
                <a:solidFill>
                  <a:srgbClr val="344B5D"/>
                </a:solidFill>
                <a:latin typeface="Muli-SemiBold"/>
                <a:cs typeface="Muli-SemiBold"/>
              </a:rPr>
              <a:t>SUITE</a:t>
            </a:r>
            <a:endParaRPr sz="1300" dirty="0">
              <a:latin typeface="Muli-SemiBold"/>
              <a:cs typeface="Muli-SemiBold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447509" y="4715268"/>
            <a:ext cx="781641" cy="3187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447510" y="3196780"/>
            <a:ext cx="759745" cy="3308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42670" y="4705477"/>
            <a:ext cx="753241" cy="33833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4</a:t>
            </a:fld>
            <a:endParaRPr dirty="0"/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93D9CE12-CABC-124B-B926-CF78E7C20ED4}"/>
              </a:ext>
            </a:extLst>
          </p:cNvPr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  <a:noFill/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 dirty="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CAE168-0DFA-B743-B973-DC270156E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 dirty="0">
              <a:latin typeface="Muli-Light"/>
              <a:cs typeface="Muli-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70236" y="574743"/>
            <a:ext cx="1919605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Development</a:t>
            </a:r>
            <a:r>
              <a:rPr sz="1400" b="1" spc="-2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tools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will have access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our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proven  partner integration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patterns.</a:t>
            </a:r>
            <a:endParaRPr sz="900">
              <a:latin typeface="Muli"/>
              <a:cs typeface="Mul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89619" y="554843"/>
            <a:ext cx="155892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880"/>
              </a:spcBef>
            </a:pPr>
            <a:r>
              <a:rPr sz="1400" spc="-5" dirty="0"/>
              <a:t>Open </a:t>
            </a:r>
            <a:r>
              <a:rPr sz="1400" dirty="0"/>
              <a:t>new</a:t>
            </a:r>
            <a:r>
              <a:rPr sz="1400" spc="-90" dirty="0"/>
              <a:t> </a:t>
            </a:r>
            <a:r>
              <a:rPr sz="1400" dirty="0"/>
              <a:t>doors</a:t>
            </a:r>
            <a:endParaRPr sz="1400"/>
          </a:p>
          <a:p>
            <a:pPr marL="12700" marR="5080" indent="4445" algn="r">
              <a:lnSpc>
                <a:spcPct val="129600"/>
              </a:lnSpc>
              <a:spcBef>
                <a:spcPts val="185"/>
              </a:spcBef>
            </a:pPr>
            <a:r>
              <a:rPr sz="900" b="0" dirty="0">
                <a:latin typeface="Muli"/>
                <a:cs typeface="Muli"/>
              </a:rPr>
              <a:t>Leverage </a:t>
            </a:r>
            <a:r>
              <a:rPr sz="900" b="0" spc="-5" dirty="0">
                <a:latin typeface="Muli"/>
                <a:cs typeface="Muli"/>
              </a:rPr>
              <a:t>the </a:t>
            </a:r>
            <a:r>
              <a:rPr sz="900" b="0" dirty="0">
                <a:latin typeface="Muli"/>
                <a:cs typeface="Muli"/>
              </a:rPr>
              <a:t>fast</a:t>
            </a:r>
            <a:r>
              <a:rPr sz="900" b="0" spc="-7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growth</a:t>
            </a:r>
            <a:r>
              <a:rPr sz="900" b="0" spc="-20" dirty="0">
                <a:latin typeface="Muli"/>
                <a:cs typeface="Muli"/>
              </a:rPr>
              <a:t> </a:t>
            </a:r>
            <a:r>
              <a:rPr sz="900" b="0" spc="-5" dirty="0">
                <a:latin typeface="Muli"/>
                <a:cs typeface="Muli"/>
              </a:rPr>
              <a:t>of  the online</a:t>
            </a:r>
            <a:r>
              <a:rPr sz="900" b="0" spc="-6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learning</a:t>
            </a:r>
            <a:r>
              <a:rPr sz="900" b="0" spc="-30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industry;  </a:t>
            </a:r>
            <a:r>
              <a:rPr sz="900" b="0" spc="-5" dirty="0">
                <a:latin typeface="Muli"/>
                <a:cs typeface="Muli"/>
              </a:rPr>
              <a:t>to </a:t>
            </a:r>
            <a:r>
              <a:rPr sz="900" b="0" dirty="0">
                <a:latin typeface="Muli"/>
                <a:cs typeface="Muli"/>
              </a:rPr>
              <a:t>attract </a:t>
            </a:r>
            <a:r>
              <a:rPr sz="900" b="0" spc="-5" dirty="0">
                <a:latin typeface="Muli"/>
                <a:cs typeface="Muli"/>
              </a:rPr>
              <a:t>new</a:t>
            </a:r>
            <a:r>
              <a:rPr sz="900" b="0" spc="-95" dirty="0">
                <a:latin typeface="Muli"/>
                <a:cs typeface="Muli"/>
              </a:rPr>
              <a:t> </a:t>
            </a:r>
            <a:r>
              <a:rPr sz="900" b="0" dirty="0">
                <a:latin typeface="Muli"/>
                <a:cs typeface="Muli"/>
              </a:rPr>
              <a:t>clients.</a:t>
            </a:r>
            <a:endParaRPr sz="900">
              <a:latin typeface="Muli"/>
              <a:cs typeface="Mul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0236" y="2091579"/>
            <a:ext cx="167322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Flexible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integration 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options</a:t>
            </a:r>
            <a:endParaRPr sz="1400">
              <a:latin typeface="Muli-SemiBold"/>
              <a:cs typeface="Muli-SemiBold"/>
            </a:endParaRPr>
          </a:p>
          <a:p>
            <a:pPr marL="12700" marR="17145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We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can work with you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 develop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appropriate  solution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suit your</a:t>
            </a:r>
            <a:r>
              <a:rPr sz="900" spc="-9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needs.</a:t>
            </a:r>
            <a:endParaRPr sz="900">
              <a:latin typeface="Muli"/>
              <a:cs typeface="Mul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71413" y="2091579"/>
            <a:ext cx="167703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715" indent="579755" algn="r">
              <a:lnSpc>
                <a:spcPct val="119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Generate  additional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value</a:t>
            </a:r>
            <a:endParaRPr sz="1400">
              <a:latin typeface="Muli-SemiBold"/>
              <a:cs typeface="Muli-SemiBold"/>
            </a:endParaRPr>
          </a:p>
          <a:p>
            <a:pPr marL="312420" marR="5080" indent="-300355" algn="r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Expand your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product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portfolio  with GO1’s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platform</a:t>
            </a:r>
            <a:r>
              <a:rPr sz="900" spc="-3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content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offerings.</a:t>
            </a:r>
            <a:endParaRPr sz="900">
              <a:latin typeface="Muli"/>
              <a:cs typeface="Mul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0236" y="3730797"/>
            <a:ext cx="150177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785">
              <a:lnSpc>
                <a:spcPct val="119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Quick</a:t>
            </a:r>
            <a:r>
              <a:rPr sz="1400" b="1" spc="-8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time  to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market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Expect short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time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from  signing up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launch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of</a:t>
            </a:r>
            <a:r>
              <a:rPr sz="900" spc="-9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our 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solution.</a:t>
            </a:r>
            <a:endParaRPr sz="900">
              <a:latin typeface="Muli"/>
              <a:cs typeface="Mul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49882" y="3853567"/>
            <a:ext cx="1597660" cy="7175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403225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Get</a:t>
            </a:r>
            <a:r>
              <a:rPr sz="1400" b="1" spc="-9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rewarded</a:t>
            </a:r>
            <a:endParaRPr sz="1400">
              <a:latin typeface="Muli-SemiBold"/>
              <a:cs typeface="Muli-SemiBold"/>
            </a:endParaRPr>
          </a:p>
          <a:p>
            <a:pPr marL="393700" marR="5080" indent="-381635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Create new revenue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streams  for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organisation.</a:t>
            </a:r>
            <a:endParaRPr sz="900">
              <a:latin typeface="Muli"/>
              <a:cs typeface="Mul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0236" y="5369580"/>
            <a:ext cx="2134235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Enjoy extensive</a:t>
            </a:r>
            <a:r>
              <a:rPr sz="1400" b="1" spc="-45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support</a:t>
            </a:r>
            <a:endParaRPr sz="1400">
              <a:latin typeface="Muli-SemiBold"/>
              <a:cs typeface="Muli-SemiBold"/>
            </a:endParaRPr>
          </a:p>
          <a:p>
            <a:pPr marL="12700" marR="5080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Access to marketing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collateral,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technical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implementation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documentation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sales</a:t>
            </a:r>
            <a:r>
              <a:rPr sz="900" spc="-8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enablement.</a:t>
            </a:r>
            <a:endParaRPr sz="900">
              <a:latin typeface="Muli"/>
              <a:cs typeface="Mul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15508" y="5369580"/>
            <a:ext cx="2033270" cy="8953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542290">
              <a:lnSpc>
                <a:spcPct val="100000"/>
              </a:lnSpc>
              <a:spcBef>
                <a:spcPts val="880"/>
              </a:spcBef>
            </a:pPr>
            <a:r>
              <a:rPr sz="1400" b="1" spc="-5" dirty="0">
                <a:solidFill>
                  <a:srgbClr val="FFFFFF"/>
                </a:solidFill>
                <a:latin typeface="Muli-SemiBold"/>
                <a:cs typeface="Muli-SemiBold"/>
              </a:rPr>
              <a:t>Partner</a:t>
            </a:r>
            <a:r>
              <a:rPr sz="1400" b="1" spc="-10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Muli-SemiBold"/>
                <a:cs typeface="Muli-SemiBold"/>
              </a:rPr>
              <a:t>Manager</a:t>
            </a:r>
            <a:endParaRPr sz="1400">
              <a:latin typeface="Muli-SemiBold"/>
              <a:cs typeface="Muli-SemiBold"/>
            </a:endParaRPr>
          </a:p>
          <a:p>
            <a:pPr marL="228600" marR="5080" indent="-216535" algn="r">
              <a:lnSpc>
                <a:spcPct val="129600"/>
              </a:lnSpc>
              <a:spcBef>
                <a:spcPts val="185"/>
              </a:spcBef>
            </a:pP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They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will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be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available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to</a:t>
            </a:r>
            <a:r>
              <a:rPr sz="900" spc="-8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support</a:t>
            </a:r>
            <a:r>
              <a:rPr sz="900" spc="-1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you  </a:t>
            </a:r>
            <a:r>
              <a:rPr sz="900" spc="-5" dirty="0">
                <a:solidFill>
                  <a:srgbClr val="FFFFFF"/>
                </a:solidFill>
                <a:latin typeface="Muli"/>
                <a:cs typeface="Muli"/>
              </a:rPr>
              <a:t>through the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partner</a:t>
            </a:r>
            <a:r>
              <a:rPr sz="900" spc="-7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process</a:t>
            </a:r>
            <a:r>
              <a:rPr sz="900" spc="-2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and  answer your</a:t>
            </a:r>
            <a:r>
              <a:rPr sz="900" spc="-10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900" dirty="0">
                <a:solidFill>
                  <a:srgbClr val="FFFFFF"/>
                </a:solidFill>
                <a:latin typeface="Muli"/>
                <a:cs typeface="Muli"/>
              </a:rPr>
              <a:t>questions.</a:t>
            </a:r>
            <a:endParaRPr sz="900">
              <a:latin typeface="Muli"/>
              <a:cs typeface="Mul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7071" y="3002953"/>
            <a:ext cx="1985010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77165" marR="5080" indent="-16510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Why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partner 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with</a:t>
            </a:r>
            <a:r>
              <a:rPr sz="2600" spc="-4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Muli-Light"/>
                <a:cs typeface="Muli-Light"/>
              </a:rPr>
              <a:t>GO1?</a:t>
            </a:r>
            <a:endParaRPr sz="26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7197A6-8F89-5547-A994-913239E92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6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901" y="877416"/>
            <a:ext cx="3491229" cy="126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b="0" dirty="0">
                <a:latin typeface="Muli-Light"/>
                <a:cs typeface="Muli-Light"/>
              </a:rPr>
              <a:t>Let the </a:t>
            </a:r>
            <a:r>
              <a:rPr sz="2800" b="0" spc="-5" dirty="0">
                <a:latin typeface="Muli-Light"/>
                <a:cs typeface="Muli-Light"/>
              </a:rPr>
              <a:t>GO1  </a:t>
            </a:r>
            <a:r>
              <a:rPr sz="2800" b="0" dirty="0">
                <a:latin typeface="Muli-Light"/>
                <a:cs typeface="Muli-Light"/>
              </a:rPr>
              <a:t>platform power</a:t>
            </a:r>
            <a:r>
              <a:rPr sz="2800" b="0" spc="-100" dirty="0">
                <a:latin typeface="Muli-Light"/>
                <a:cs typeface="Muli-Light"/>
              </a:rPr>
              <a:t> </a:t>
            </a:r>
            <a:r>
              <a:rPr sz="2800" b="0" dirty="0">
                <a:latin typeface="Muli-Light"/>
                <a:cs typeface="Muli-Light"/>
              </a:rPr>
              <a:t>your  product</a:t>
            </a:r>
            <a:r>
              <a:rPr sz="2800" b="0" spc="-10" dirty="0">
                <a:latin typeface="Muli-Light"/>
                <a:cs typeface="Muli-Light"/>
              </a:rPr>
              <a:t> </a:t>
            </a:r>
            <a:r>
              <a:rPr sz="2800" b="0" spc="-5" dirty="0">
                <a:latin typeface="Muli-Light"/>
                <a:cs typeface="Muli-Light"/>
              </a:rPr>
              <a:t>suite</a:t>
            </a:r>
            <a:endParaRPr sz="28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7899" y="2632202"/>
            <a:ext cx="3653154" cy="289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Brand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the </a:t>
            </a:r>
            <a:r>
              <a:rPr sz="1500" b="1" spc="-10" dirty="0">
                <a:solidFill>
                  <a:srgbClr val="FFFFFF"/>
                </a:solidFill>
                <a:latin typeface="Muli"/>
                <a:cs typeface="Muli"/>
              </a:rPr>
              <a:t>GO1 LMS as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your</a:t>
            </a:r>
            <a:r>
              <a:rPr sz="1500" b="1" spc="-160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own</a:t>
            </a:r>
            <a:endParaRPr sz="1500">
              <a:latin typeface="Muli"/>
              <a:cs typeface="Muli"/>
            </a:endParaRPr>
          </a:p>
          <a:p>
            <a:pPr marL="12700" marR="28575">
              <a:lnSpc>
                <a:spcPct val="128200"/>
              </a:lnSpc>
              <a:spcBef>
                <a:spcPts val="1090"/>
              </a:spcBef>
            </a:pP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We can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work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theme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configure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GO1 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LMS to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suit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to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your organisations look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and</a:t>
            </a:r>
            <a:r>
              <a:rPr sz="1300" spc="-18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feel, 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so it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seamlessly integrates into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you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current  existing product</a:t>
            </a:r>
            <a:r>
              <a:rPr sz="1300" spc="-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suite.</a:t>
            </a:r>
            <a:endParaRPr sz="1300">
              <a:latin typeface="Muli-Light"/>
              <a:cs typeface="Muli-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Decide </a:t>
            </a:r>
            <a:r>
              <a:rPr sz="1500" b="1" spc="-10" dirty="0">
                <a:solidFill>
                  <a:srgbClr val="FFFFFF"/>
                </a:solidFill>
                <a:latin typeface="Muli"/>
                <a:cs typeface="Muli"/>
              </a:rPr>
              <a:t>on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your</a:t>
            </a:r>
            <a:r>
              <a:rPr sz="1500" b="1" spc="-8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content</a:t>
            </a:r>
            <a:endParaRPr sz="1500">
              <a:latin typeface="Muli"/>
              <a:cs typeface="Muli"/>
            </a:endParaRPr>
          </a:p>
          <a:p>
            <a:pPr marL="12700" marR="5080">
              <a:lnSpc>
                <a:spcPct val="128200"/>
              </a:lnSpc>
              <a:spcBef>
                <a:spcPts val="1095"/>
              </a:spcBef>
            </a:pP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platform supports various content</a:t>
            </a:r>
            <a:r>
              <a:rPr sz="1300" spc="-13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formats. 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You can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decide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if the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platform will distribute  your content and/or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GO1</a:t>
            </a:r>
            <a:r>
              <a:rPr sz="1300" spc="-8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content.</a:t>
            </a:r>
            <a:endParaRPr sz="13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2D9FB9-EA78-AA42-8988-95C88CE00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7901" y="2392644"/>
            <a:ext cx="4185285" cy="1637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solidFill>
                  <a:srgbClr val="344B5D"/>
                </a:solidFill>
                <a:latin typeface="Muli"/>
                <a:cs typeface="Muli"/>
              </a:rPr>
              <a:t>Become </a:t>
            </a:r>
            <a:r>
              <a:rPr sz="1300" b="1" dirty="0">
                <a:solidFill>
                  <a:srgbClr val="344B5D"/>
                </a:solidFill>
                <a:latin typeface="Muli"/>
                <a:cs typeface="Muli"/>
              </a:rPr>
              <a:t>a</a:t>
            </a:r>
            <a:r>
              <a:rPr sz="1300" b="1" spc="-50" dirty="0">
                <a:solidFill>
                  <a:srgbClr val="344B5D"/>
                </a:solidFill>
                <a:latin typeface="Muli"/>
                <a:cs typeface="Muli"/>
              </a:rPr>
              <a:t> </a:t>
            </a:r>
            <a:r>
              <a:rPr sz="1300" b="1" spc="-15" dirty="0">
                <a:solidFill>
                  <a:srgbClr val="344B5D"/>
                </a:solidFill>
                <a:latin typeface="Muli"/>
                <a:cs typeface="Muli"/>
              </a:rPr>
              <a:t>reseller</a:t>
            </a:r>
            <a:endParaRPr sz="1300" dirty="0">
              <a:latin typeface="Muli"/>
              <a:cs typeface="Muli"/>
            </a:endParaRPr>
          </a:p>
          <a:p>
            <a:pPr marL="12700" marR="5080">
              <a:lnSpc>
                <a:spcPct val="128200"/>
              </a:lnSpc>
              <a:spcBef>
                <a:spcPts val="1130"/>
              </a:spcBef>
            </a:pP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Use the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self-service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GO1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Portal Launcher tool to  generate your branded portals (with your chosen  content package)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for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potential customers.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The</a:t>
            </a:r>
            <a:r>
              <a:rPr sz="1300" spc="-135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Partner 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Hub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will also allow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you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monitor your customers  conversion status </a:t>
            </a:r>
            <a:r>
              <a:rPr sz="1300" spc="-10" dirty="0">
                <a:solidFill>
                  <a:srgbClr val="344B5D"/>
                </a:solidFill>
                <a:latin typeface="Muli-Light"/>
                <a:cs typeface="Muli-Light"/>
              </a:rPr>
              <a:t>and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view high level</a:t>
            </a:r>
            <a:r>
              <a:rPr sz="1300" spc="-120" dirty="0">
                <a:solidFill>
                  <a:srgbClr val="344B5D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344B5D"/>
                </a:solidFill>
                <a:latin typeface="Muli-Light"/>
                <a:cs typeface="Muli-Light"/>
              </a:rPr>
              <a:t>reports.</a:t>
            </a:r>
            <a:endParaRPr sz="1300" dirty="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186727-A270-2844-A078-3E04FABE7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6498" y="6368300"/>
            <a:ext cx="234950" cy="2244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pPr marL="25400" algn="ctr">
                <a:lnSpc>
                  <a:spcPct val="100000"/>
                </a:lnSpc>
                <a:spcBef>
                  <a:spcPts val="310"/>
                </a:spcBef>
              </a:pPr>
              <a:t>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7901" y="2361158"/>
            <a:ext cx="3721100" cy="1409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FFFFFF"/>
                </a:solidFill>
                <a:latin typeface="Muli"/>
                <a:cs typeface="Muli"/>
              </a:rPr>
              <a:t>Integrated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user</a:t>
            </a:r>
            <a:r>
              <a:rPr sz="1500" b="1" spc="-55" dirty="0">
                <a:solidFill>
                  <a:srgbClr val="FFFFFF"/>
                </a:solidFill>
                <a:latin typeface="Muli"/>
                <a:cs typeface="Muli"/>
              </a:rPr>
              <a:t> </a:t>
            </a:r>
            <a:r>
              <a:rPr sz="1500" b="1" spc="-15" dirty="0">
                <a:solidFill>
                  <a:srgbClr val="FFFFFF"/>
                </a:solidFill>
                <a:latin typeface="Muli"/>
                <a:cs typeface="Muli"/>
              </a:rPr>
              <a:t>experience</a:t>
            </a:r>
            <a:endParaRPr sz="1500">
              <a:latin typeface="Muli"/>
              <a:cs typeface="Muli"/>
            </a:endParaRPr>
          </a:p>
          <a:p>
            <a:pPr marL="12700" marR="318770">
              <a:lnSpc>
                <a:spcPct val="128200"/>
              </a:lnSpc>
              <a:spcBef>
                <a:spcPts val="1090"/>
              </a:spcBef>
            </a:pP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You can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additionally build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workflow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based  integrations into your existing platform, so  that user data </a:t>
            </a:r>
            <a:r>
              <a:rPr sz="1300" spc="-10" dirty="0">
                <a:solidFill>
                  <a:srgbClr val="FFFFFF"/>
                </a:solidFill>
                <a:latin typeface="Muli-Light"/>
                <a:cs typeface="Muli-Light"/>
              </a:rPr>
              <a:t>can be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pushed between</a:t>
            </a:r>
            <a:r>
              <a:rPr sz="1300" spc="-15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both</a:t>
            </a:r>
            <a:endParaRPr sz="1300">
              <a:latin typeface="Muli-Light"/>
              <a:cs typeface="Muli-Light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platforms, creating </a:t>
            </a:r>
            <a:r>
              <a:rPr sz="1300" dirty="0">
                <a:solidFill>
                  <a:srgbClr val="FFFFFF"/>
                </a:solidFill>
                <a:latin typeface="Muli-Light"/>
                <a:cs typeface="Muli-Light"/>
              </a:rPr>
              <a:t>a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seamless login</a:t>
            </a:r>
            <a:r>
              <a:rPr sz="1300" spc="-13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Muli-Light"/>
                <a:cs typeface="Muli-Light"/>
              </a:rPr>
              <a:t>experience.</a:t>
            </a:r>
            <a:endParaRPr sz="13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7901" y="4181425"/>
            <a:ext cx="1272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Muli-Light"/>
                <a:cs typeface="Muli-Light"/>
              </a:rPr>
              <a:t>*Optional</a:t>
            </a:r>
            <a:r>
              <a:rPr sz="900" spc="-8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Muli-Light"/>
                <a:cs typeface="Muli-Light"/>
              </a:rPr>
              <a:t>development</a:t>
            </a:r>
            <a:endParaRPr sz="9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3E8807-0A0E-604A-A65E-A4B561578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97727" y="203834"/>
            <a:ext cx="194310" cy="1567180"/>
          </a:xfrm>
          <a:prstGeom prst="rect">
            <a:avLst/>
          </a:prstGeom>
        </p:spPr>
        <p:txBody>
          <a:bodyPr vert="vert270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900" b="1" dirty="0">
                <a:solidFill>
                  <a:srgbClr val="CCCCC9"/>
                </a:solidFill>
                <a:latin typeface="Muli-SemiBold"/>
                <a:cs typeface="Muli-SemiBold"/>
              </a:rPr>
              <a:t>GO1 | </a:t>
            </a:r>
            <a:r>
              <a:rPr sz="900" spc="-5" dirty="0">
                <a:solidFill>
                  <a:srgbClr val="CCCCC9"/>
                </a:solidFill>
                <a:latin typeface="Muli-Light"/>
                <a:cs typeface="Muli-Light"/>
              </a:rPr>
              <a:t>Platform</a:t>
            </a:r>
            <a:r>
              <a:rPr sz="900" spc="-100" dirty="0">
                <a:solidFill>
                  <a:srgbClr val="CCCCC9"/>
                </a:solidFill>
                <a:latin typeface="Muli-Light"/>
                <a:cs typeface="Muli-Light"/>
              </a:rPr>
              <a:t> </a:t>
            </a:r>
            <a:r>
              <a:rPr sz="900" dirty="0">
                <a:solidFill>
                  <a:srgbClr val="CCCCC9"/>
                </a:solidFill>
                <a:latin typeface="Muli-Light"/>
                <a:cs typeface="Muli-Light"/>
              </a:rPr>
              <a:t>partnership</a:t>
            </a:r>
            <a:endParaRPr sz="900">
              <a:latin typeface="Muli-Light"/>
              <a:cs typeface="Muli-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1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9159" y="2729552"/>
            <a:ext cx="1845945" cy="828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What to  expect</a:t>
            </a:r>
            <a:r>
              <a:rPr sz="26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2600" dirty="0">
                <a:solidFill>
                  <a:srgbClr val="FFFFFF"/>
                </a:solidFill>
                <a:latin typeface="Muli-Light"/>
                <a:cs typeface="Muli-Light"/>
              </a:rPr>
              <a:t>next</a:t>
            </a:r>
            <a:endParaRPr sz="2600">
              <a:latin typeface="Muli-Light"/>
              <a:cs typeface="Muli-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82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Sign your Partner</a:t>
            </a:r>
            <a:r>
              <a:rPr spc="-75" dirty="0"/>
              <a:t> </a:t>
            </a:r>
            <a:r>
              <a:rPr spc="-5" dirty="0"/>
              <a:t>Agreement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31300" y="1898729"/>
            <a:ext cx="18580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Design </a:t>
            </a:r>
            <a:r>
              <a:rPr sz="1500" b="1" dirty="0">
                <a:solidFill>
                  <a:srgbClr val="FFFFFF"/>
                </a:solidFill>
                <a:latin typeface="Muli-SemiBold"/>
                <a:cs typeface="Muli-SemiBold"/>
              </a:rPr>
              <a:t>and</a:t>
            </a:r>
            <a:r>
              <a:rPr sz="1500" b="1" spc="-80" dirty="0">
                <a:solidFill>
                  <a:srgbClr val="FFFFFF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Muli-SemiBold"/>
                <a:cs typeface="Muli-SemiBold"/>
              </a:rPr>
              <a:t>Delivery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1300" y="2222629"/>
            <a:ext cx="3738245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189865" indent="-215900">
              <a:lnSpc>
                <a:spcPct val="125000"/>
              </a:lnSpc>
              <a:spcBef>
                <a:spcPts val="10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Work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with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GO1 Product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Partner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teams, to plan  and then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develop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the</a:t>
            </a:r>
            <a:r>
              <a:rPr sz="1000" spc="-1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integration.</a:t>
            </a:r>
            <a:endParaRPr sz="1000">
              <a:latin typeface="Muli-Light"/>
              <a:cs typeface="Muli-Light"/>
            </a:endParaRPr>
          </a:p>
          <a:p>
            <a:pPr marL="228600" marR="363855" indent="-215900">
              <a:lnSpc>
                <a:spcPct val="125000"/>
              </a:lnSpc>
              <a:spcBef>
                <a:spcPts val="2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We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will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provide you API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support documentation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and 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developer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portal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access.</a:t>
            </a:r>
            <a:endParaRPr sz="1000">
              <a:latin typeface="Muli-Light"/>
              <a:cs typeface="Muli-Light"/>
            </a:endParaRPr>
          </a:p>
          <a:p>
            <a:pPr marL="228600" indent="-215900">
              <a:lnSpc>
                <a:spcPct val="100000"/>
              </a:lnSpc>
              <a:spcBef>
                <a:spcPts val="5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If you are a reseller -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Partner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Hub access </a:t>
            </a:r>
            <a:r>
              <a:rPr sz="1000" spc="-5" dirty="0">
                <a:solidFill>
                  <a:srgbClr val="FFFFFF"/>
                </a:solidFill>
                <a:latin typeface="Muli-Light"/>
                <a:cs typeface="Muli-Light"/>
              </a:rPr>
              <a:t>will be</a:t>
            </a:r>
            <a:r>
              <a:rPr sz="1000" spc="-100" dirty="0">
                <a:solidFill>
                  <a:srgbClr val="FFFFFF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FFFFFF"/>
                </a:solidFill>
                <a:latin typeface="Muli-Light"/>
                <a:cs typeface="Muli-Light"/>
              </a:rPr>
              <a:t>provided.</a:t>
            </a:r>
            <a:endParaRPr sz="1000">
              <a:latin typeface="Muli-Light"/>
              <a:cs typeface="Muli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1300" y="4255403"/>
            <a:ext cx="1882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33B9DB"/>
                </a:solidFill>
                <a:latin typeface="Muli-SemiBold"/>
                <a:cs typeface="Muli-SemiBold"/>
              </a:rPr>
              <a:t>Launch </a:t>
            </a:r>
            <a:r>
              <a:rPr sz="1500" b="1" dirty="0">
                <a:solidFill>
                  <a:srgbClr val="33B9DB"/>
                </a:solidFill>
                <a:latin typeface="Muli-SemiBold"/>
                <a:cs typeface="Muli-SemiBold"/>
              </a:rPr>
              <a:t>and</a:t>
            </a:r>
            <a:r>
              <a:rPr sz="1500" b="1" spc="-80" dirty="0">
                <a:solidFill>
                  <a:srgbClr val="33B9DB"/>
                </a:solidFill>
                <a:latin typeface="Muli-SemiBold"/>
                <a:cs typeface="Muli-SemiBold"/>
              </a:rPr>
              <a:t> </a:t>
            </a:r>
            <a:r>
              <a:rPr sz="1500" b="1" spc="-5" dirty="0">
                <a:solidFill>
                  <a:srgbClr val="33B9DB"/>
                </a:solidFill>
                <a:latin typeface="Muli-SemiBold"/>
                <a:cs typeface="Muli-SemiBold"/>
              </a:rPr>
              <a:t>operate</a:t>
            </a:r>
            <a:endParaRPr sz="1500">
              <a:latin typeface="Muli-SemiBold"/>
              <a:cs typeface="Muli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1300" y="4576472"/>
            <a:ext cx="2606040" cy="1621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226695" indent="-215900">
              <a:lnSpc>
                <a:spcPct val="125000"/>
              </a:lnSpc>
              <a:spcBef>
                <a:spcPts val="10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Work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with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the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GO1 Partner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team</a:t>
            </a:r>
            <a:r>
              <a:rPr sz="1000" spc="-85" dirty="0">
                <a:solidFill>
                  <a:srgbClr val="33B9DB"/>
                </a:solidFill>
                <a:latin typeface="Muli-Light"/>
                <a:cs typeface="Muli-Light"/>
              </a:rPr>
              <a:t>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to  plan your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Go-to-market</a:t>
            </a:r>
            <a:r>
              <a:rPr sz="1000" spc="-50" dirty="0">
                <a:solidFill>
                  <a:srgbClr val="33B9DB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strategy.</a:t>
            </a:r>
            <a:endParaRPr sz="1000">
              <a:latin typeface="Muli-Light"/>
              <a:cs typeface="Muli-Light"/>
            </a:endParaRPr>
          </a:p>
          <a:p>
            <a:pPr marL="228600" marR="59690" indent="-215900">
              <a:lnSpc>
                <a:spcPct val="125000"/>
              </a:lnSpc>
              <a:spcBef>
                <a:spcPts val="280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Use marketing materials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and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support  documents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provided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by GO1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to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deliver  on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the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 strategy.</a:t>
            </a:r>
            <a:endParaRPr sz="1000">
              <a:latin typeface="Muli-Light"/>
              <a:cs typeface="Muli-Light"/>
            </a:endParaRPr>
          </a:p>
          <a:p>
            <a:pPr marL="228600" marR="5080" indent="-215900">
              <a:lnSpc>
                <a:spcPct val="125000"/>
              </a:lnSpc>
              <a:spcBef>
                <a:spcPts val="285"/>
              </a:spcBef>
              <a:buChar char="•"/>
              <a:tabLst>
                <a:tab pos="228600" algn="l"/>
                <a:tab pos="229235" algn="l"/>
              </a:tabLst>
            </a:pP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We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will work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together to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decide on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an  appropriate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launch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process,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such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as 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staged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release;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market </a:t>
            </a:r>
            <a:r>
              <a:rPr sz="1000" dirty="0">
                <a:solidFill>
                  <a:srgbClr val="33B9DB"/>
                </a:solidFill>
                <a:latin typeface="Muli-Light"/>
                <a:cs typeface="Muli-Light"/>
              </a:rPr>
              <a:t>test and/or</a:t>
            </a:r>
            <a:r>
              <a:rPr sz="1000" spc="-90" dirty="0">
                <a:solidFill>
                  <a:srgbClr val="33B9DB"/>
                </a:solidFill>
                <a:latin typeface="Muli-Light"/>
                <a:cs typeface="Muli-Light"/>
              </a:rPr>
              <a:t> </a:t>
            </a:r>
            <a:r>
              <a:rPr sz="1000" spc="-5" dirty="0">
                <a:solidFill>
                  <a:srgbClr val="33B9DB"/>
                </a:solidFill>
                <a:latin typeface="Muli-Light"/>
                <a:cs typeface="Muli-Light"/>
              </a:rPr>
              <a:t>EAP</a:t>
            </a:r>
            <a:endParaRPr sz="1000">
              <a:latin typeface="Muli-Light"/>
              <a:cs typeface="Muli-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737</Words>
  <Application>Microsoft Macintosh PowerPoint</Application>
  <PresentationFormat>Widescreen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Muli</vt:lpstr>
      <vt:lpstr>Muli-Light</vt:lpstr>
      <vt:lpstr>Muli-SemiBold</vt:lpstr>
      <vt:lpstr>Times New Roman</vt:lpstr>
      <vt:lpstr>Office Theme</vt:lpstr>
      <vt:lpstr>PowerPoint Presentation</vt:lpstr>
      <vt:lpstr>A GO1 platform partnership</vt:lpstr>
      <vt:lpstr>Are you a…</vt:lpstr>
      <vt:lpstr>Partner with GO1</vt:lpstr>
      <vt:lpstr>Open new doors Leverage the fast growth of  the online learning industry;  to attract new clients.</vt:lpstr>
      <vt:lpstr>Let the GO1  platform power your  product suite</vt:lpstr>
      <vt:lpstr>PowerPoint Presentation</vt:lpstr>
      <vt:lpstr>PowerPoint Presentation</vt:lpstr>
      <vt:lpstr>Sign your Partner Agreement</vt:lpstr>
      <vt:lpstr>Ready to join the GO1  Partner Program?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Erin O'Connor</cp:lastModifiedBy>
  <cp:revision>2</cp:revision>
  <dcterms:created xsi:type="dcterms:W3CDTF">2018-11-16T03:09:45Z</dcterms:created>
  <dcterms:modified xsi:type="dcterms:W3CDTF">2018-11-16T06:16:06Z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2018-11-16T00:00:00Z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2018-11-16T00:00:00Z</vt:filetime>
  </property>
</Properties>
</file>