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pl-PL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680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203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2739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5027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3474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5471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6235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3407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8302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0011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9845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8819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3405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0760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0456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0997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550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BEF94E3-5648-4267-9980-F3C9817624C2}" type="datetimeFigureOut">
              <a:rPr lang="pl-PL" smtClean="0"/>
              <a:t>2020-03-24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43C3BE8-2E40-402F-A8B1-3647C1AC497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200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8C4D82-B04B-4E15-9A4B-DD63635EE8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Jak się uczyć</a:t>
            </a:r>
            <a:br>
              <a:rPr lang="pl-PL" dirty="0"/>
            </a:br>
            <a:r>
              <a:rPr lang="pl-PL" dirty="0"/>
              <a:t>i nie (dać się) zwariować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0228DE-E275-4528-A5A6-1B7BE9F197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Opracowała Aleksandra Kata</a:t>
            </a:r>
          </a:p>
        </p:txBody>
      </p:sp>
    </p:spTree>
    <p:extLst>
      <p:ext uri="{BB962C8B-B14F-4D97-AF65-F5344CB8AC3E}">
        <p14:creationId xmlns:p14="http://schemas.microsoft.com/office/powerpoint/2010/main" val="3686216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Znalezione obrazy dla zapytania: góry">
            <a:extLst>
              <a:ext uri="{FF2B5EF4-FFF2-40B4-BE49-F238E27FC236}">
                <a16:creationId xmlns:a16="http://schemas.microsoft.com/office/drawing/2014/main" id="{B599B4CB-66D7-4D9C-B251-340F0756558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253685A3-571B-47B8-A223-677C70960D1D}"/>
              </a:ext>
            </a:extLst>
          </p:cNvPr>
          <p:cNvSpPr txBox="1"/>
          <p:nvPr/>
        </p:nvSpPr>
        <p:spPr>
          <a:xfrm>
            <a:off x="682435" y="753638"/>
            <a:ext cx="10910949" cy="4818594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Aft>
                <a:spcPts val="0"/>
              </a:spcAft>
            </a:pPr>
            <a:r>
              <a:rPr lang="pl-PL" sz="54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Są sprawy ważne, ważniejsze</a:t>
            </a:r>
            <a:endParaRPr lang="pl-PL" sz="20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pl-PL" sz="54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najważniejsze. </a:t>
            </a:r>
            <a:endParaRPr lang="pl-PL" sz="20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56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Znalezione obrazy dla zapytania: drogowskaz">
            <a:extLst>
              <a:ext uri="{FF2B5EF4-FFF2-40B4-BE49-F238E27FC236}">
                <a16:creationId xmlns:a16="http://schemas.microsoft.com/office/drawing/2014/main" id="{7736F07E-8C35-4579-B135-D56E619F3DB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3894"/>
            <a:ext cx="12421772" cy="752621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ole tekstowe 4">
            <a:extLst>
              <a:ext uri="{FF2B5EF4-FFF2-40B4-BE49-F238E27FC236}">
                <a16:creationId xmlns:a16="http://schemas.microsoft.com/office/drawing/2014/main" id="{B8A89F8A-369D-4DCB-962E-5C0CA651745C}"/>
              </a:ext>
            </a:extLst>
          </p:cNvPr>
          <p:cNvSpPr txBox="1"/>
          <p:nvPr/>
        </p:nvSpPr>
        <p:spPr>
          <a:xfrm>
            <a:off x="1121458" y="388889"/>
            <a:ext cx="4294603" cy="228600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pl-PL" sz="48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Kryzys </a:t>
            </a:r>
          </a:p>
          <a:p>
            <a:pPr>
              <a:spcAft>
                <a:spcPts val="0"/>
              </a:spcAft>
            </a:pPr>
            <a:r>
              <a:rPr lang="pl-PL" sz="48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także szansa. </a:t>
            </a:r>
            <a:endParaRPr lang="pl-PL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854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7F977868-DA9E-4079-9C59-0F2A7F5ECC0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33" y="316961"/>
            <a:ext cx="8270998" cy="50990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ole tekstowe 6">
            <a:extLst>
              <a:ext uri="{FF2B5EF4-FFF2-40B4-BE49-F238E27FC236}">
                <a16:creationId xmlns:a16="http://schemas.microsoft.com/office/drawing/2014/main" id="{7A3B8130-097E-4C69-A7A5-11070B96B6E3}"/>
              </a:ext>
            </a:extLst>
          </p:cNvPr>
          <p:cNvSpPr txBox="1"/>
          <p:nvPr/>
        </p:nvSpPr>
        <p:spPr>
          <a:xfrm>
            <a:off x="6567778" y="5767754"/>
            <a:ext cx="5108405" cy="1230923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spcAft>
                <a:spcPts val="0"/>
              </a:spcAft>
            </a:pPr>
            <a:r>
              <a:rPr lang="pl-PL" sz="54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Rób to, co działa. </a:t>
            </a:r>
            <a:endParaRPr lang="pl-PL" sz="20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904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Znalezione obrazy dla zapytania: time">
            <a:extLst>
              <a:ext uri="{FF2B5EF4-FFF2-40B4-BE49-F238E27FC236}">
                <a16:creationId xmlns:a16="http://schemas.microsoft.com/office/drawing/2014/main" id="{904E8732-1F4D-487E-9FEF-2A2456ECB23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52" y="544513"/>
            <a:ext cx="4463781" cy="48221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ole tekstowe 8">
            <a:extLst>
              <a:ext uri="{FF2B5EF4-FFF2-40B4-BE49-F238E27FC236}">
                <a16:creationId xmlns:a16="http://schemas.microsoft.com/office/drawing/2014/main" id="{AF302E10-6CC1-4EAE-A68E-BD0792A913EA}"/>
              </a:ext>
            </a:extLst>
          </p:cNvPr>
          <p:cNvSpPr txBox="1"/>
          <p:nvPr/>
        </p:nvSpPr>
        <p:spPr>
          <a:xfrm>
            <a:off x="1880748" y="2485305"/>
            <a:ext cx="7389861" cy="6003313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pl-PL" sz="36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Zaplanuj sobie. </a:t>
            </a:r>
            <a:endParaRPr lang="pl-PL" sz="12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6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2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6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Ustal z innymi.</a:t>
            </a:r>
            <a:endParaRPr lang="pl-PL" sz="12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6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2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6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Czas ekranowy:</a:t>
            </a:r>
            <a:endParaRPr lang="pl-PL" sz="12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3600" dirty="0">
                <a:ln>
                  <a:noFill/>
                </a:ln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telefon, telewizor, rozrywka, nauka…</a:t>
            </a:r>
            <a:endParaRPr lang="pl-PL" sz="12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36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79E43C34-36E7-4733-947E-7BA95D5F4B53}"/>
              </a:ext>
            </a:extLst>
          </p:cNvPr>
          <p:cNvSpPr/>
          <p:nvPr/>
        </p:nvSpPr>
        <p:spPr>
          <a:xfrm>
            <a:off x="3626657" y="1617812"/>
            <a:ext cx="8371201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prawo początku i końca</a:t>
            </a:r>
          </a:p>
          <a:p>
            <a:pPr algn="ctr"/>
            <a:endParaRPr lang="pl-PL" sz="540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l-PL" sz="54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zrozumienie</a:t>
            </a:r>
          </a:p>
          <a:p>
            <a:pPr algn="ctr"/>
            <a:endParaRPr lang="pl-PL" sz="540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l-PL" sz="54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powtarzanie</a:t>
            </a:r>
          </a:p>
        </p:txBody>
      </p:sp>
      <p:pic>
        <p:nvPicPr>
          <p:cNvPr id="1026" name="Picture 2" descr="Znalezione obrazy dla zapytania: pamięć">
            <a:extLst>
              <a:ext uri="{FF2B5EF4-FFF2-40B4-BE49-F238E27FC236}">
                <a16:creationId xmlns:a16="http://schemas.microsoft.com/office/drawing/2014/main" id="{884878C5-58BA-47BC-9802-0D5C09E88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2617" y="2455522"/>
            <a:ext cx="4087517" cy="408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55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7926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786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85754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Jon (sala konferencyjna)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Jon (sala konferencyjna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(sala konferencyjna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59</TotalTime>
  <Words>59</Words>
  <Application>Microsoft Office PowerPoint</Application>
  <PresentationFormat>Panoramiczny</PresentationFormat>
  <Paragraphs>18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Arial Narrow</vt:lpstr>
      <vt:lpstr>Century Gothic</vt:lpstr>
      <vt:lpstr>Wingdings 3</vt:lpstr>
      <vt:lpstr>Jon (sala konferencyjna)</vt:lpstr>
      <vt:lpstr>Jak się uczyć i nie (dać się) zwariować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się uczyć i nie (dać się) zwariować</dc:title>
  <dc:creator>Aleksandra Kata</dc:creator>
  <cp:lastModifiedBy>Aleksandra Kata</cp:lastModifiedBy>
  <cp:revision>3</cp:revision>
  <dcterms:created xsi:type="dcterms:W3CDTF">2020-03-24T13:56:45Z</dcterms:created>
  <dcterms:modified xsi:type="dcterms:W3CDTF">2020-03-24T14:56:33Z</dcterms:modified>
</cp:coreProperties>
</file>