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64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42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79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31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34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99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44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45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71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55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26D85-02C6-458D-AD6F-4F080D5624C0}" type="datetimeFigureOut">
              <a:rPr lang="nb-NO" smtClean="0"/>
              <a:t>02.07.2019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55C9-622A-467E-8857-D801E8C7B1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008487" y="946606"/>
            <a:ext cx="372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1. Trykk "Register"</a:t>
            </a:r>
            <a:endParaRPr lang="nb-NO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17" y="958632"/>
            <a:ext cx="7223966" cy="4066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own Arrow 6"/>
          <p:cNvSpPr/>
          <p:nvPr/>
        </p:nvSpPr>
        <p:spPr>
          <a:xfrm>
            <a:off x="5368492" y="593483"/>
            <a:ext cx="372287" cy="5212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ounded Rectangle 6"/>
          <p:cNvSpPr/>
          <p:nvPr/>
        </p:nvSpPr>
        <p:spPr>
          <a:xfrm>
            <a:off x="5208494" y="1177438"/>
            <a:ext cx="663388" cy="31966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4294094" y="3998259"/>
            <a:ext cx="3191435" cy="3316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64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1008486" y="946606"/>
            <a:ext cx="4684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2</a:t>
            </a:r>
            <a:r>
              <a:rPr lang="nb-NO" sz="2400" b="1" dirty="0" smtClean="0"/>
              <a:t>. Trykk </a:t>
            </a:r>
            <a:r>
              <a:rPr lang="nb-NO" sz="2400" b="1" dirty="0"/>
              <a:t>"</a:t>
            </a:r>
            <a:r>
              <a:rPr lang="nb-NO" sz="2400" b="1" dirty="0" err="1"/>
              <a:t>Sign</a:t>
            </a:r>
            <a:r>
              <a:rPr lang="nb-NO" sz="2400" b="1" dirty="0"/>
              <a:t> up </a:t>
            </a:r>
            <a:r>
              <a:rPr lang="nb-NO" sz="2400" b="1" dirty="0" err="1"/>
              <a:t>with</a:t>
            </a:r>
            <a:r>
              <a:rPr lang="nb-NO" sz="2400" b="1" dirty="0"/>
              <a:t> Feide" og logg deg på med vanlig brukernavn og passord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64" y="276045"/>
            <a:ext cx="5939252" cy="6344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7371896" y="1097176"/>
            <a:ext cx="251477" cy="3520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Avrundet rektangel 1"/>
          <p:cNvSpPr/>
          <p:nvPr/>
        </p:nvSpPr>
        <p:spPr>
          <a:xfrm>
            <a:off x="6504117" y="1426418"/>
            <a:ext cx="1987036" cy="3567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962" y="3978111"/>
            <a:ext cx="2599618" cy="2534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Rett pilkobling 9"/>
          <p:cNvCxnSpPr>
            <a:endCxn id="4" idx="0"/>
          </p:cNvCxnSpPr>
          <p:nvPr/>
        </p:nvCxnSpPr>
        <p:spPr>
          <a:xfrm flipH="1">
            <a:off x="4312771" y="1778486"/>
            <a:ext cx="3184864" cy="21996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9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008486" y="946606"/>
            <a:ext cx="5306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En del av feltene vil da bli automatisk utfylt.</a:t>
            </a:r>
            <a:endParaRPr lang="nb-NO" sz="2400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b="17996"/>
          <a:stretch/>
        </p:blipFill>
        <p:spPr>
          <a:xfrm>
            <a:off x="6314537" y="245096"/>
            <a:ext cx="5753511" cy="6297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own Arrow 6"/>
          <p:cNvSpPr/>
          <p:nvPr/>
        </p:nvSpPr>
        <p:spPr>
          <a:xfrm rot="16200000">
            <a:off x="5867792" y="3384541"/>
            <a:ext cx="372287" cy="5212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Down Arrow 6"/>
          <p:cNvSpPr/>
          <p:nvPr/>
        </p:nvSpPr>
        <p:spPr>
          <a:xfrm rot="16200000">
            <a:off x="5867792" y="2196287"/>
            <a:ext cx="372287" cy="5212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12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020280" y="5051505"/>
            <a:ext cx="468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4. Huk av begge boksene og opprett deretter konto.</a:t>
            </a:r>
            <a:endParaRPr lang="nb-NO" sz="2400" b="1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b="14846"/>
          <a:stretch/>
        </p:blipFill>
        <p:spPr>
          <a:xfrm>
            <a:off x="6380525" y="159703"/>
            <a:ext cx="5815247" cy="6457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Sylinder 6"/>
          <p:cNvSpPr txBox="1"/>
          <p:nvPr/>
        </p:nvSpPr>
        <p:spPr>
          <a:xfrm>
            <a:off x="1008486" y="946606"/>
            <a:ext cx="4684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3</a:t>
            </a:r>
            <a:r>
              <a:rPr lang="nb-NO" sz="2400" b="1" dirty="0" smtClean="0"/>
              <a:t>. </a:t>
            </a:r>
            <a:r>
              <a:rPr lang="nb-NO" sz="2400" b="1" dirty="0"/>
              <a:t>F</a:t>
            </a:r>
            <a:r>
              <a:rPr lang="nb-NO" sz="2400" b="1" dirty="0" smtClean="0"/>
              <a:t>yll ut resten av de obligatoriske feltene (</a:t>
            </a:r>
            <a:r>
              <a:rPr lang="nb-NO" sz="2400" b="1" dirty="0"/>
              <a:t>Om du har Æ, Æ eller Å i navnet </a:t>
            </a:r>
            <a:r>
              <a:rPr lang="nb-NO" sz="2400" b="1" dirty="0" smtClean="0"/>
              <a:t>ditt må disse fjernes)</a:t>
            </a:r>
            <a:endParaRPr lang="nb-NO" sz="2400" b="1" dirty="0"/>
          </a:p>
        </p:txBody>
      </p:sp>
      <p:sp>
        <p:nvSpPr>
          <p:cNvPr id="10" name="Down Arrow 6"/>
          <p:cNvSpPr/>
          <p:nvPr/>
        </p:nvSpPr>
        <p:spPr>
          <a:xfrm rot="16200000">
            <a:off x="5867791" y="5650181"/>
            <a:ext cx="372287" cy="5212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Down Arrow 6"/>
          <p:cNvSpPr/>
          <p:nvPr/>
        </p:nvSpPr>
        <p:spPr>
          <a:xfrm rot="16200000">
            <a:off x="5878786" y="6075956"/>
            <a:ext cx="372287" cy="5212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Down Arrow 6"/>
          <p:cNvSpPr/>
          <p:nvPr/>
        </p:nvSpPr>
        <p:spPr>
          <a:xfrm rot="16200000">
            <a:off x="5869690" y="3982248"/>
            <a:ext cx="372287" cy="5212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Down Arrow 6"/>
          <p:cNvSpPr/>
          <p:nvPr/>
        </p:nvSpPr>
        <p:spPr>
          <a:xfrm rot="16200000">
            <a:off x="5869717" y="2686602"/>
            <a:ext cx="372287" cy="5212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11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008486" y="946606"/>
            <a:ext cx="468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5</a:t>
            </a:r>
            <a:r>
              <a:rPr lang="nb-NO" sz="2400" b="1" dirty="0" smtClean="0"/>
              <a:t>. Trykk på "</a:t>
            </a:r>
            <a:r>
              <a:rPr lang="nb-NO" sz="2400" b="1" dirty="0" err="1" smtClean="0"/>
              <a:t>Explore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courses</a:t>
            </a:r>
            <a:r>
              <a:rPr lang="nb-NO" sz="2400" b="1" dirty="0" smtClean="0"/>
              <a:t>" for å komme til kursoversikten.</a:t>
            </a:r>
            <a:endParaRPr lang="nb-NO" sz="24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32" y="593268"/>
            <a:ext cx="5871633" cy="2368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Down Arrow 6"/>
          <p:cNvSpPr/>
          <p:nvPr/>
        </p:nvSpPr>
        <p:spPr>
          <a:xfrm rot="16200000">
            <a:off x="7941154" y="2069854"/>
            <a:ext cx="395983" cy="55437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1008486" y="3505475"/>
            <a:ext cx="46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6. Velg "Startpakka"</a:t>
            </a:r>
            <a:endParaRPr lang="nb-NO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31" y="3198714"/>
            <a:ext cx="5871633" cy="3300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Down Arrow 6"/>
          <p:cNvSpPr/>
          <p:nvPr/>
        </p:nvSpPr>
        <p:spPr>
          <a:xfrm>
            <a:off x="10962261" y="4033125"/>
            <a:ext cx="395983" cy="55437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40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008486" y="946606"/>
            <a:ext cx="46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7. </a:t>
            </a:r>
            <a:r>
              <a:rPr lang="nb-NO" sz="2400" b="1" dirty="0" err="1" smtClean="0"/>
              <a:t>Enroll</a:t>
            </a:r>
            <a:r>
              <a:rPr lang="nb-NO" sz="2400" b="1" dirty="0" smtClean="0"/>
              <a:t> in Startpakka</a:t>
            </a:r>
            <a:endParaRPr lang="nb-NO" sz="2400" b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008486" y="3991463"/>
            <a:ext cx="378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8. For å gå til kurset trykk "</a:t>
            </a:r>
            <a:r>
              <a:rPr lang="nb-NO" sz="2400" b="1" dirty="0" err="1" smtClean="0"/>
              <a:t>View</a:t>
            </a:r>
            <a:r>
              <a:rPr lang="nb-NO" sz="2400" b="1" dirty="0" smtClean="0"/>
              <a:t> Course"</a:t>
            </a:r>
            <a:endParaRPr lang="nb-NO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3" y="246405"/>
            <a:ext cx="5902347" cy="3319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943600" y="1906100"/>
            <a:ext cx="2214282" cy="254394"/>
          </a:xfrm>
          <a:prstGeom prst="rect">
            <a:avLst/>
          </a:prstGeom>
          <a:solidFill>
            <a:srgbClr val="06589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6225988" y="1919854"/>
            <a:ext cx="1689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ENROLL IN STARTPAKKA</a:t>
            </a:r>
            <a:endParaRPr lang="nb-NO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Down Arrow 6"/>
          <p:cNvSpPr/>
          <p:nvPr/>
        </p:nvSpPr>
        <p:spPr>
          <a:xfrm>
            <a:off x="6860557" y="1295093"/>
            <a:ext cx="380367" cy="60542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15" y="4081473"/>
            <a:ext cx="6442565" cy="145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own Arrow 6"/>
          <p:cNvSpPr/>
          <p:nvPr/>
        </p:nvSpPr>
        <p:spPr>
          <a:xfrm>
            <a:off x="10774541" y="4267201"/>
            <a:ext cx="425427" cy="61923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0425953" y="313765"/>
            <a:ext cx="774015" cy="12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82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110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Grethe Moen Johansen</dc:creator>
  <cp:lastModifiedBy>Grethe Moen Johansen</cp:lastModifiedBy>
  <cp:revision>30</cp:revision>
  <dcterms:created xsi:type="dcterms:W3CDTF">2019-01-09T08:29:36Z</dcterms:created>
  <dcterms:modified xsi:type="dcterms:W3CDTF">2019-07-02T11:05:02Z</dcterms:modified>
</cp:coreProperties>
</file>