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media/image9.jpg" ContentType="image/jpg"/>
  <Override PartName="/ppt/media/image11.jpg" ContentType="image/jpg"/>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1155" r:id="rId5"/>
    <p:sldId id="1156" r:id="rId6"/>
    <p:sldId id="1151" r:id="rId7"/>
    <p:sldId id="1152" r:id="rId8"/>
    <p:sldId id="1153" r:id="rId9"/>
    <p:sldId id="1154" r:id="rId10"/>
    <p:sldId id="1037" r:id="rId11"/>
    <p:sldId id="1157" r:id="rId12"/>
    <p:sldId id="1158" r:id="rId13"/>
    <p:sldId id="1161" r:id="rId14"/>
    <p:sldId id="1159" r:id="rId15"/>
    <p:sldId id="1160" r:id="rId16"/>
    <p:sldId id="1038" r:id="rId17"/>
    <p:sldId id="1043" r:id="rId18"/>
    <p:sldId id="1041" r:id="rId19"/>
    <p:sldId id="1042" r:id="rId20"/>
    <p:sldId id="1150" r:id="rId21"/>
  </p:sldIdLst>
  <p:sldSz cx="12192000" cy="6858000"/>
  <p:notesSz cx="6858000" cy="167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F85D0228-CFE0-402A-954A-D1010EC8B838}">
          <p14:sldIdLst>
            <p14:sldId id="1155"/>
            <p14:sldId id="1156"/>
            <p14:sldId id="1151"/>
            <p14:sldId id="1152"/>
            <p14:sldId id="1153"/>
            <p14:sldId id="1154"/>
            <p14:sldId id="1037"/>
            <p14:sldId id="1157"/>
            <p14:sldId id="1158"/>
            <p14:sldId id="1161"/>
            <p14:sldId id="1159"/>
            <p14:sldId id="1160"/>
            <p14:sldId id="1038"/>
            <p14:sldId id="1043"/>
            <p14:sldId id="1041"/>
            <p14:sldId id="1042"/>
            <p14:sldId id="1150"/>
          </p14:sldIdLst>
        </p14:section>
      </p14:sectionLst>
    </p:ext>
    <p:ext uri="{EFAFB233-063F-42B5-8137-9DF3F51BA10A}">
      <p15:sldGuideLst xmlns:p15="http://schemas.microsoft.com/office/powerpoint/2012/main">
        <p15:guide id="1" orient="horz" pos="2160" userDrawn="1">
          <p15:clr>
            <a:srgbClr val="5ACBF0"/>
          </p15:clr>
        </p15:guide>
        <p15:guide id="2"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guide id="7" pos="2544" userDrawn="1">
          <p15:clr>
            <a:srgbClr val="C35EA4"/>
          </p15:clr>
        </p15:guide>
        <p15:guide id="8" pos="5136" userDrawn="1">
          <p15:clr>
            <a:srgbClr val="C35EA4"/>
          </p15:clr>
        </p15:guide>
        <p15:guide id="9" orient="horz" pos="1464" userDrawn="1">
          <p15:clr>
            <a:srgbClr val="C35EA4"/>
          </p15:clr>
        </p15:guide>
        <p15:guide id="10" orient="horz" pos="2856" userDrawn="1">
          <p15:clr>
            <a:srgbClr val="C35EA4"/>
          </p15:clr>
        </p15:guide>
        <p15:guide id="11" pos="1272" userDrawn="1">
          <p15:clr>
            <a:srgbClr val="9FCC3B"/>
          </p15:clr>
        </p15:guide>
        <p15:guide id="12" pos="6384" userDrawn="1">
          <p15:clr>
            <a:srgbClr val="9FCC3B"/>
          </p15:clr>
        </p15:guide>
        <p15:guide id="13" pos="3840" userDrawn="1">
          <p15:clr>
            <a:srgbClr val="5ACBF0"/>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uitt, Heather MANUAL" initials="PHM" lastIdx="5" clrIdx="0">
    <p:extLst>
      <p:ext uri="{19B8F6BF-5375-455C-9EA6-DF929625EA0E}">
        <p15:presenceInfo xmlns:p15="http://schemas.microsoft.com/office/powerpoint/2012/main" userId="S-1-5-21-2124552659-898433269-1102999413-187089" providerId="AD"/>
      </p:ext>
    </p:extLst>
  </p:cmAuthor>
  <p:cmAuthor id="2" name="Cheng, Raikkol (Allsteel)" initials="C(" lastIdx="1" clrIdx="1">
    <p:extLst>
      <p:ext uri="{19B8F6BF-5375-455C-9EA6-DF929625EA0E}">
        <p15:presenceInfo xmlns:p15="http://schemas.microsoft.com/office/powerpoint/2012/main" userId="S::chengr@allsteeloffice.com::60511f8b-8120-4525-b92e-6d0cd0bbd9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072"/>
    <a:srgbClr val="4BADBD"/>
    <a:srgbClr val="4B8694"/>
    <a:srgbClr val="3C7785"/>
    <a:srgbClr val="326D7B"/>
    <a:srgbClr val="649FAD"/>
    <a:srgbClr val="0F4A58"/>
    <a:srgbClr val="144F5D"/>
    <a:srgbClr val="195462"/>
    <a:srgbClr val="006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940" autoAdjust="0"/>
  </p:normalViewPr>
  <p:slideViewPr>
    <p:cSldViewPr snapToGrid="0">
      <p:cViewPr varScale="1">
        <p:scale>
          <a:sx n="101" d="100"/>
          <a:sy n="101" d="100"/>
        </p:scale>
        <p:origin x="932" y="76"/>
      </p:cViewPr>
      <p:guideLst>
        <p:guide orient="horz" pos="2160"/>
        <p:guide pos="360"/>
        <p:guide pos="7320"/>
        <p:guide orient="horz" pos="360"/>
        <p:guide orient="horz" pos="3960"/>
        <p:guide pos="2544"/>
        <p:guide pos="5136"/>
        <p:guide orient="horz" pos="1464"/>
        <p:guide orient="horz" pos="2856"/>
        <p:guide pos="1272"/>
        <p:guide pos="6384"/>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g, Raikkol (Allsteel)" userId="S::chengr@allsteeloffice.com::60511f8b-8120-4525-b92e-6d0cd0bbd950" providerId="AD" clId="Web-{A92037D1-EA42-4759-866F-E2F608B2C24C}"/>
    <pc:docChg chg="">
      <pc:chgData name="Cheng, Raikkol (Allsteel)" userId="S::chengr@allsteeloffice.com::60511f8b-8120-4525-b92e-6d0cd0bbd950" providerId="AD" clId="Web-{A92037D1-EA42-4759-866F-E2F608B2C24C}" dt="2018-09-11T15:27:01.423" v="2"/>
      <pc:docMkLst>
        <pc:docMk/>
      </pc:docMkLst>
      <pc:sldChg chg="addCm modCm">
        <pc:chgData name="Cheng, Raikkol (Allsteel)" userId="S::chengr@allsteeloffice.com::60511f8b-8120-4525-b92e-6d0cd0bbd950" providerId="AD" clId="Web-{A92037D1-EA42-4759-866F-E2F608B2C24C}" dt="2018-09-11T15:27:01.423" v="2"/>
        <pc:sldMkLst>
          <pc:docMk/>
          <pc:sldMk cId="3832423322" sldId="1137"/>
        </pc:sldMkLst>
      </pc:sldChg>
    </pc:docChg>
  </pc:docChgLst>
  <pc:docChgLst>
    <pc:chgData name="Cheng, Raikkol (Allsteel)" userId="S::chengr@allsteeloffice.com::60511f8b-8120-4525-b92e-6d0cd0bbd950" providerId="AD" clId="Web-{04AF790F-E3B9-4FA9-94F2-C1DBA7DF63B9}"/>
    <pc:docChg chg="modSld">
      <pc:chgData name="Cheng, Raikkol (Allsteel)" userId="S::chengr@allsteeloffice.com::60511f8b-8120-4525-b92e-6d0cd0bbd950" providerId="AD" clId="Web-{04AF790F-E3B9-4FA9-94F2-C1DBA7DF63B9}" dt="2018-09-14T18:21:50.718" v="15" actId="20577"/>
      <pc:docMkLst>
        <pc:docMk/>
      </pc:docMkLst>
      <pc:sldChg chg="modSp">
        <pc:chgData name="Cheng, Raikkol (Allsteel)" userId="S::chengr@allsteeloffice.com::60511f8b-8120-4525-b92e-6d0cd0bbd950" providerId="AD" clId="Web-{04AF790F-E3B9-4FA9-94F2-C1DBA7DF63B9}" dt="2018-09-14T18:20:58.561" v="4" actId="20577"/>
        <pc:sldMkLst>
          <pc:docMk/>
          <pc:sldMk cId="2794222384" sldId="1038"/>
        </pc:sldMkLst>
        <pc:spChg chg="mod">
          <ac:chgData name="Cheng, Raikkol (Allsteel)" userId="S::chengr@allsteeloffice.com::60511f8b-8120-4525-b92e-6d0cd0bbd950" providerId="AD" clId="Web-{04AF790F-E3B9-4FA9-94F2-C1DBA7DF63B9}" dt="2018-09-14T18:20:58.561" v="4" actId="20577"/>
          <ac:spMkLst>
            <pc:docMk/>
            <pc:sldMk cId="2794222384" sldId="1038"/>
            <ac:spMk id="6" creationId="{00000000-0000-0000-0000-000000000000}"/>
          </ac:spMkLst>
        </pc:spChg>
      </pc:sldChg>
      <pc:sldChg chg="modSp">
        <pc:chgData name="Cheng, Raikkol (Allsteel)" userId="S::chengr@allsteeloffice.com::60511f8b-8120-4525-b92e-6d0cd0bbd950" providerId="AD" clId="Web-{04AF790F-E3B9-4FA9-94F2-C1DBA7DF63B9}" dt="2018-09-14T18:21:50.718" v="15" actId="20577"/>
        <pc:sldMkLst>
          <pc:docMk/>
          <pc:sldMk cId="954345863" sldId="1150"/>
        </pc:sldMkLst>
        <pc:spChg chg="mod">
          <ac:chgData name="Cheng, Raikkol (Allsteel)" userId="S::chengr@allsteeloffice.com::60511f8b-8120-4525-b92e-6d0cd0bbd950" providerId="AD" clId="Web-{04AF790F-E3B9-4FA9-94F2-C1DBA7DF63B9}" dt="2018-09-14T18:21:50.718" v="15" actId="20577"/>
          <ac:spMkLst>
            <pc:docMk/>
            <pc:sldMk cId="954345863" sldId="1150"/>
            <ac:spMk id="5" creationId="{1C689946-9331-4601-B456-757E6A95974C}"/>
          </ac:spMkLst>
        </pc:spChg>
      </pc:sldChg>
    </pc:docChg>
  </pc:docChgLst>
  <pc:docChgLst>
    <pc:chgData name="Pruitt, Heather (HNI Corp)" userId="S::pruitth@allsteeloffice.com::3db19214-e903-4308-9147-c98e81784e87" providerId="AD" clId="Web-{BFB997DA-C0B1-1FFB-E119-EF3DDFB560BA}"/>
    <pc:docChg chg="modSld">
      <pc:chgData name="Pruitt, Heather (HNI Corp)" userId="S::pruitth@allsteeloffice.com::3db19214-e903-4308-9147-c98e81784e87" providerId="AD" clId="Web-{BFB997DA-C0B1-1FFB-E119-EF3DDFB560BA}" dt="2018-09-13T14:30:16.331" v="114" actId="1076"/>
      <pc:docMkLst>
        <pc:docMk/>
      </pc:docMkLst>
      <pc:sldChg chg="modSp">
        <pc:chgData name="Pruitt, Heather (HNI Corp)" userId="S::pruitth@allsteeloffice.com::3db19214-e903-4308-9147-c98e81784e87" providerId="AD" clId="Web-{BFB997DA-C0B1-1FFB-E119-EF3DDFB560BA}" dt="2018-09-13T14:30:16.331" v="114" actId="1076"/>
        <pc:sldMkLst>
          <pc:docMk/>
          <pc:sldMk cId="954345863" sldId="1150"/>
        </pc:sldMkLst>
        <pc:spChg chg="mod">
          <ac:chgData name="Pruitt, Heather (HNI Corp)" userId="S::pruitth@allsteeloffice.com::3db19214-e903-4308-9147-c98e81784e87" providerId="AD" clId="Web-{BFB997DA-C0B1-1FFB-E119-EF3DDFB560BA}" dt="2018-09-13T14:30:16.331" v="114" actId="1076"/>
          <ac:spMkLst>
            <pc:docMk/>
            <pc:sldMk cId="954345863" sldId="1150"/>
            <ac:spMk id="5" creationId="{1C689946-9331-4601-B456-757E6A95974C}"/>
          </ac:spMkLst>
        </pc:spChg>
      </pc:sldChg>
    </pc:docChg>
  </pc:docChgLst>
  <pc:docChgLst>
    <pc:chgData name="Pruitt, Heather (HNI Corp)" userId="S::pruitth@allsteeloffice.com::3db19214-e903-4308-9147-c98e81784e87" providerId="AD" clId="Web-{AFA4ED34-25B8-038F-39E7-D09876055179}"/>
    <pc:docChg chg="modSld">
      <pc:chgData name="Pruitt, Heather (HNI Corp)" userId="S::pruitth@allsteeloffice.com::3db19214-e903-4308-9147-c98e81784e87" providerId="AD" clId="Web-{AFA4ED34-25B8-038F-39E7-D09876055179}" dt="2018-09-11T19:27:49.154" v="28" actId="20577"/>
      <pc:docMkLst>
        <pc:docMk/>
      </pc:docMkLst>
      <pc:sldChg chg="modSp">
        <pc:chgData name="Pruitt, Heather (HNI Corp)" userId="S::pruitth@allsteeloffice.com::3db19214-e903-4308-9147-c98e81784e87" providerId="AD" clId="Web-{AFA4ED34-25B8-038F-39E7-D09876055179}" dt="2018-09-11T19:27:49.154" v="28" actId="20577"/>
        <pc:sldMkLst>
          <pc:docMk/>
          <pc:sldMk cId="3235355156" sldId="1042"/>
        </pc:sldMkLst>
        <pc:spChg chg="mod">
          <ac:chgData name="Pruitt, Heather (HNI Corp)" userId="S::pruitth@allsteeloffice.com::3db19214-e903-4308-9147-c98e81784e87" providerId="AD" clId="Web-{AFA4ED34-25B8-038F-39E7-D09876055179}" dt="2018-09-11T19:27:49.154" v="28" actId="20577"/>
          <ac:spMkLst>
            <pc:docMk/>
            <pc:sldMk cId="3235355156" sldId="1042"/>
            <ac:spMk id="7" creationId="{00000000-0000-0000-0000-000000000000}"/>
          </ac:spMkLst>
        </pc:spChg>
      </pc:sldChg>
    </pc:docChg>
  </pc:docChgLst>
  <pc:docChgLst>
    <pc:chgData name="Pruitt, Heather (HNI Corp)" userId="S::pruitth@allsteeloffice.com::3db19214-e903-4308-9147-c98e81784e87" providerId="AD" clId="Web-{82FF2863-8A17-D14D-27A9-F75C721BF013}"/>
    <pc:docChg chg="modSld">
      <pc:chgData name="Pruitt, Heather (HNI Corp)" userId="S::pruitth@allsteeloffice.com::3db19214-e903-4308-9147-c98e81784e87" providerId="AD" clId="Web-{82FF2863-8A17-D14D-27A9-F75C721BF013}" dt="2018-09-12T18:36:20.896" v="3" actId="20577"/>
      <pc:docMkLst>
        <pc:docMk/>
      </pc:docMkLst>
      <pc:sldChg chg="modSp">
        <pc:chgData name="Pruitt, Heather (HNI Corp)" userId="S::pruitth@allsteeloffice.com::3db19214-e903-4308-9147-c98e81784e87" providerId="AD" clId="Web-{82FF2863-8A17-D14D-27A9-F75C721BF013}" dt="2018-09-12T18:36:20.896" v="2" actId="20577"/>
        <pc:sldMkLst>
          <pc:docMk/>
          <pc:sldMk cId="2701966026" sldId="1011"/>
        </pc:sldMkLst>
        <pc:spChg chg="mod">
          <ac:chgData name="Pruitt, Heather (HNI Corp)" userId="S::pruitth@allsteeloffice.com::3db19214-e903-4308-9147-c98e81784e87" providerId="AD" clId="Web-{82FF2863-8A17-D14D-27A9-F75C721BF013}" dt="2018-09-12T18:36:20.896" v="2" actId="20577"/>
          <ac:spMkLst>
            <pc:docMk/>
            <pc:sldMk cId="2701966026" sldId="1011"/>
            <ac:spMk id="4" creationId="{00000000-0000-0000-0000-000000000000}"/>
          </ac:spMkLst>
        </pc:spChg>
      </pc:sldChg>
    </pc:docChg>
  </pc:docChgLst>
  <pc:docChgLst>
    <pc:chgData name="Pruitt, Heather (HNI Corp)" userId="S::pruitth@allsteeloffice.com::3db19214-e903-4308-9147-c98e81784e87" providerId="AD" clId="Web-{F3B6FCD0-9F2E-2AF7-797B-502ABEDD3B84}"/>
    <pc:docChg chg="delSld modSection">
      <pc:chgData name="Pruitt, Heather (HNI Corp)" userId="S::pruitth@allsteeloffice.com::3db19214-e903-4308-9147-c98e81784e87" providerId="AD" clId="Web-{F3B6FCD0-9F2E-2AF7-797B-502ABEDD3B84}" dt="2018-09-19T19:12:42.150" v="0"/>
      <pc:docMkLst>
        <pc:docMk/>
      </pc:docMkLst>
      <pc:sldChg chg="del">
        <pc:chgData name="Pruitt, Heather (HNI Corp)" userId="S::pruitth@allsteeloffice.com::3db19214-e903-4308-9147-c98e81784e87" providerId="AD" clId="Web-{F3B6FCD0-9F2E-2AF7-797B-502ABEDD3B84}" dt="2018-09-19T19:12:42.150" v="0"/>
        <pc:sldMkLst>
          <pc:docMk/>
          <pc:sldMk cId="2656713551" sldId="1027"/>
        </pc:sldMkLst>
      </pc:sldChg>
    </pc:docChg>
  </pc:docChgLst>
  <pc:docChgLst>
    <pc:chgData name="Pruitt, Heather (HNI Corp)" userId="S::pruitth@allsteeloffice.com::3db19214-e903-4308-9147-c98e81784e87" providerId="AD" clId="Web-{A8A10B22-6D9A-6820-4CD8-8A63E90E0568}"/>
    <pc:docChg chg="modSld">
      <pc:chgData name="Pruitt, Heather (HNI Corp)" userId="S::pruitth@allsteeloffice.com::3db19214-e903-4308-9147-c98e81784e87" providerId="AD" clId="Web-{A8A10B22-6D9A-6820-4CD8-8A63E90E0568}" dt="2018-09-14T16:49:24.064" v="13" actId="14100"/>
      <pc:docMkLst>
        <pc:docMk/>
      </pc:docMkLst>
      <pc:sldChg chg="modSp">
        <pc:chgData name="Pruitt, Heather (HNI Corp)" userId="S::pruitth@allsteeloffice.com::3db19214-e903-4308-9147-c98e81784e87" providerId="AD" clId="Web-{A8A10B22-6D9A-6820-4CD8-8A63E90E0568}" dt="2018-09-14T16:49:24.064" v="13" actId="14100"/>
        <pc:sldMkLst>
          <pc:docMk/>
          <pc:sldMk cId="954345863" sldId="1150"/>
        </pc:sldMkLst>
        <pc:spChg chg="mod">
          <ac:chgData name="Pruitt, Heather (HNI Corp)" userId="S::pruitth@allsteeloffice.com::3db19214-e903-4308-9147-c98e81784e87" providerId="AD" clId="Web-{A8A10B22-6D9A-6820-4CD8-8A63E90E0568}" dt="2018-09-14T16:49:24.064" v="13" actId="14100"/>
          <ac:spMkLst>
            <pc:docMk/>
            <pc:sldMk cId="954345863" sldId="1150"/>
            <ac:spMk id="5" creationId="{1C689946-9331-4601-B456-757E6A95974C}"/>
          </ac:spMkLst>
        </pc:spChg>
      </pc:sldChg>
    </pc:docChg>
  </pc:docChgLst>
  <pc:docChgLst>
    <pc:chgData name="Pruitt, Heather (HNI Corp)" userId="S::pruitth@allsteeloffice.com::3db19214-e903-4308-9147-c98e81784e87" providerId="AD" clId="Web-{AE6387D5-77DC-BAD8-421D-447875A1A5F2}"/>
    <pc:docChg chg="modSld">
      <pc:chgData name="Pruitt, Heather (HNI Corp)" userId="S::pruitth@allsteeloffice.com::3db19214-e903-4308-9147-c98e81784e87" providerId="AD" clId="Web-{AE6387D5-77DC-BAD8-421D-447875A1A5F2}" dt="2018-09-13T13:58:15.583" v="24" actId="14100"/>
      <pc:docMkLst>
        <pc:docMk/>
      </pc:docMkLst>
      <pc:sldChg chg="modSp">
        <pc:chgData name="Pruitt, Heather (HNI Corp)" userId="S::pruitth@allsteeloffice.com::3db19214-e903-4308-9147-c98e81784e87" providerId="AD" clId="Web-{AE6387D5-77DC-BAD8-421D-447875A1A5F2}" dt="2018-09-13T13:57:06.410" v="15" actId="20577"/>
        <pc:sldMkLst>
          <pc:docMk/>
          <pc:sldMk cId="2701966026" sldId="1011"/>
        </pc:sldMkLst>
        <pc:spChg chg="mod">
          <ac:chgData name="Pruitt, Heather (HNI Corp)" userId="S::pruitth@allsteeloffice.com::3db19214-e903-4308-9147-c98e81784e87" providerId="AD" clId="Web-{AE6387D5-77DC-BAD8-421D-447875A1A5F2}" dt="2018-09-13T13:57:06.410" v="15" actId="20577"/>
          <ac:spMkLst>
            <pc:docMk/>
            <pc:sldMk cId="2701966026" sldId="1011"/>
            <ac:spMk id="4" creationId="{00000000-0000-0000-0000-000000000000}"/>
          </ac:spMkLst>
        </pc:spChg>
      </pc:sldChg>
      <pc:sldChg chg="modSp delCm">
        <pc:chgData name="Pruitt, Heather (HNI Corp)" userId="S::pruitth@allsteeloffice.com::3db19214-e903-4308-9147-c98e81784e87" providerId="AD" clId="Web-{AE6387D5-77DC-BAD8-421D-447875A1A5F2}" dt="2018-09-13T13:55:55.439" v="6" actId="20577"/>
        <pc:sldMkLst>
          <pc:docMk/>
          <pc:sldMk cId="3511359457" sldId="1041"/>
        </pc:sldMkLst>
        <pc:spChg chg="mod">
          <ac:chgData name="Pruitt, Heather (HNI Corp)" userId="S::pruitth@allsteeloffice.com::3db19214-e903-4308-9147-c98e81784e87" providerId="AD" clId="Web-{AE6387D5-77DC-BAD8-421D-447875A1A5F2}" dt="2018-09-13T13:55:55.439" v="6" actId="20577"/>
          <ac:spMkLst>
            <pc:docMk/>
            <pc:sldMk cId="3511359457" sldId="1041"/>
            <ac:spMk id="7" creationId="{00000000-0000-0000-0000-000000000000}"/>
          </ac:spMkLst>
        </pc:spChg>
      </pc:sldChg>
      <pc:sldChg chg="delCm modCm">
        <pc:chgData name="Pruitt, Heather (HNI Corp)" userId="S::pruitth@allsteeloffice.com::3db19214-e903-4308-9147-c98e81784e87" providerId="AD" clId="Web-{AE6387D5-77DC-BAD8-421D-447875A1A5F2}" dt="2018-09-13T13:56:10.580" v="8" actId="14100"/>
        <pc:sldMkLst>
          <pc:docMk/>
          <pc:sldMk cId="3235355156" sldId="1042"/>
        </pc:sldMkLst>
      </pc:sldChg>
      <pc:sldChg chg="modSp">
        <pc:chgData name="Pruitt, Heather (HNI Corp)" userId="S::pruitth@allsteeloffice.com::3db19214-e903-4308-9147-c98e81784e87" providerId="AD" clId="Web-{AE6387D5-77DC-BAD8-421D-447875A1A5F2}" dt="2018-09-13T13:58:15.583" v="24" actId="14100"/>
        <pc:sldMkLst>
          <pc:docMk/>
          <pc:sldMk cId="2633229683" sldId="1151"/>
        </pc:sldMkLst>
        <pc:spChg chg="mod">
          <ac:chgData name="Pruitt, Heather (HNI Corp)" userId="S::pruitth@allsteeloffice.com::3db19214-e903-4308-9147-c98e81784e87" providerId="AD" clId="Web-{AE6387D5-77DC-BAD8-421D-447875A1A5F2}" dt="2018-09-13T13:57:32.301" v="22" actId="1076"/>
          <ac:spMkLst>
            <pc:docMk/>
            <pc:sldMk cId="2633229683" sldId="1151"/>
            <ac:spMk id="4" creationId="{E88611C1-CDCD-4EF1-A7AA-278CA079F29A}"/>
          </ac:spMkLst>
        </pc:spChg>
        <pc:picChg chg="mod">
          <ac:chgData name="Pruitt, Heather (HNI Corp)" userId="S::pruitth@allsteeloffice.com::3db19214-e903-4308-9147-c98e81784e87" providerId="AD" clId="Web-{AE6387D5-77DC-BAD8-421D-447875A1A5F2}" dt="2018-09-13T13:58:15.583" v="24" actId="14100"/>
          <ac:picMkLst>
            <pc:docMk/>
            <pc:sldMk cId="2633229683" sldId="1151"/>
            <ac:picMk id="7" creationId="{3E503890-4C61-454B-869B-827774BA5E81}"/>
          </ac:picMkLst>
        </pc:picChg>
      </pc:sldChg>
    </pc:docChg>
  </pc:docChgLst>
  <pc:docChgLst>
    <pc:chgData name="Cheng, Raikkol (Allsteel)" userId="S::chengr@allsteeloffice.com::60511f8b-8120-4525-b92e-6d0cd0bbd950" providerId="AD" clId="Web-{B44B6093-4857-46FE-9BC5-22CC6A7EA311}"/>
    <pc:docChg chg="modSld">
      <pc:chgData name="Cheng, Raikkol (Allsteel)" userId="S::chengr@allsteeloffice.com::60511f8b-8120-4525-b92e-6d0cd0bbd950" providerId="AD" clId="Web-{B44B6093-4857-46FE-9BC5-22CC6A7EA311}" dt="2018-09-13T21:12:39.755" v="806" actId="20577"/>
      <pc:docMkLst>
        <pc:docMk/>
      </pc:docMkLst>
      <pc:sldChg chg="modSp">
        <pc:chgData name="Cheng, Raikkol (Allsteel)" userId="S::chengr@allsteeloffice.com::60511f8b-8120-4525-b92e-6d0cd0bbd950" providerId="AD" clId="Web-{B44B6093-4857-46FE-9BC5-22CC6A7EA311}" dt="2018-09-13T21:02:09.883" v="793" actId="20577"/>
        <pc:sldMkLst>
          <pc:docMk/>
          <pc:sldMk cId="3739269279" sldId="1014"/>
        </pc:sldMkLst>
        <pc:spChg chg="mod">
          <ac:chgData name="Cheng, Raikkol (Allsteel)" userId="S::chengr@allsteeloffice.com::60511f8b-8120-4525-b92e-6d0cd0bbd950" providerId="AD" clId="Web-{B44B6093-4857-46FE-9BC5-22CC6A7EA311}" dt="2018-09-13T21:02:09.883" v="793" actId="20577"/>
          <ac:spMkLst>
            <pc:docMk/>
            <pc:sldMk cId="3739269279" sldId="1014"/>
            <ac:spMk id="18" creationId="{00000000-0000-0000-0000-000000000000}"/>
          </ac:spMkLst>
        </pc:spChg>
      </pc:sldChg>
      <pc:sldChg chg="modSp">
        <pc:chgData name="Cheng, Raikkol (Allsteel)" userId="S::chengr@allsteeloffice.com::60511f8b-8120-4525-b92e-6d0cd0bbd950" providerId="AD" clId="Web-{B44B6093-4857-46FE-9BC5-22CC6A7EA311}" dt="2018-09-13T21:12:39.755" v="806" actId="20577"/>
        <pc:sldMkLst>
          <pc:docMk/>
          <pc:sldMk cId="2794222384" sldId="1038"/>
        </pc:sldMkLst>
        <pc:spChg chg="mod">
          <ac:chgData name="Cheng, Raikkol (Allsteel)" userId="S::chengr@allsteeloffice.com::60511f8b-8120-4525-b92e-6d0cd0bbd950" providerId="AD" clId="Web-{B44B6093-4857-46FE-9BC5-22CC6A7EA311}" dt="2018-09-13T21:12:39.755" v="806" actId="20577"/>
          <ac:spMkLst>
            <pc:docMk/>
            <pc:sldMk cId="2794222384" sldId="1038"/>
            <ac:spMk id="6" creationId="{00000000-0000-0000-0000-000000000000}"/>
          </ac:spMkLst>
        </pc:spChg>
      </pc:sldChg>
      <pc:sldChg chg="modSp">
        <pc:chgData name="Cheng, Raikkol (Allsteel)" userId="S::chengr@allsteeloffice.com::60511f8b-8120-4525-b92e-6d0cd0bbd950" providerId="AD" clId="Web-{B44B6093-4857-46FE-9BC5-22CC6A7EA311}" dt="2018-09-13T20:27:27.243" v="10" actId="20577"/>
        <pc:sldMkLst>
          <pc:docMk/>
          <pc:sldMk cId="3511359457" sldId="1041"/>
        </pc:sldMkLst>
        <pc:spChg chg="mod">
          <ac:chgData name="Cheng, Raikkol (Allsteel)" userId="S::chengr@allsteeloffice.com::60511f8b-8120-4525-b92e-6d0cd0bbd950" providerId="AD" clId="Web-{B44B6093-4857-46FE-9BC5-22CC6A7EA311}" dt="2018-09-13T20:27:27.243" v="10" actId="20577"/>
          <ac:spMkLst>
            <pc:docMk/>
            <pc:sldMk cId="3511359457" sldId="1041"/>
            <ac:spMk id="7" creationId="{00000000-0000-0000-0000-000000000000}"/>
          </ac:spMkLst>
        </pc:spChg>
      </pc:sldChg>
      <pc:sldChg chg="modSp">
        <pc:chgData name="Cheng, Raikkol (Allsteel)" userId="S::chengr@allsteeloffice.com::60511f8b-8120-4525-b92e-6d0cd0bbd950" providerId="AD" clId="Web-{B44B6093-4857-46FE-9BC5-22CC6A7EA311}" dt="2018-09-13T21:01:00.724" v="772" actId="14100"/>
        <pc:sldMkLst>
          <pc:docMk/>
          <pc:sldMk cId="2654214594" sldId="1133"/>
        </pc:sldMkLst>
        <pc:spChg chg="mod">
          <ac:chgData name="Cheng, Raikkol (Allsteel)" userId="S::chengr@allsteeloffice.com::60511f8b-8120-4525-b92e-6d0cd0bbd950" providerId="AD" clId="Web-{B44B6093-4857-46FE-9BC5-22CC6A7EA311}" dt="2018-09-13T21:01:00.724" v="772" actId="14100"/>
          <ac:spMkLst>
            <pc:docMk/>
            <pc:sldMk cId="2654214594" sldId="1133"/>
            <ac:spMk id="3" creationId="{00000000-0000-0000-0000-000000000000}"/>
          </ac:spMkLst>
        </pc:spChg>
        <pc:spChg chg="mod">
          <ac:chgData name="Cheng, Raikkol (Allsteel)" userId="S::chengr@allsteeloffice.com::60511f8b-8120-4525-b92e-6d0cd0bbd950" providerId="AD" clId="Web-{B44B6093-4857-46FE-9BC5-22CC6A7EA311}" dt="2018-09-13T21:00:43.270" v="770" actId="14100"/>
          <ac:spMkLst>
            <pc:docMk/>
            <pc:sldMk cId="2654214594" sldId="1133"/>
            <ac:spMk id="5" creationId="{00000000-0000-0000-0000-000000000000}"/>
          </ac:spMkLst>
        </pc:spChg>
      </pc:sldChg>
      <pc:sldChg chg="delSp">
        <pc:chgData name="Cheng, Raikkol (Allsteel)" userId="S::chengr@allsteeloffice.com::60511f8b-8120-4525-b92e-6d0cd0bbd950" providerId="AD" clId="Web-{B44B6093-4857-46FE-9BC5-22CC6A7EA311}" dt="2018-09-13T21:02:25.494" v="796" actId="20577"/>
        <pc:sldMkLst>
          <pc:docMk/>
          <pc:sldMk cId="257952002" sldId="1134"/>
        </pc:sldMkLst>
        <pc:spChg chg="del">
          <ac:chgData name="Cheng, Raikkol (Allsteel)" userId="S::chengr@allsteeloffice.com::60511f8b-8120-4525-b92e-6d0cd0bbd950" providerId="AD" clId="Web-{B44B6093-4857-46FE-9BC5-22CC6A7EA311}" dt="2018-09-13T21:02:25.494" v="796" actId="20577"/>
          <ac:spMkLst>
            <pc:docMk/>
            <pc:sldMk cId="257952002" sldId="1134"/>
            <ac:spMk id="12" creationId="{65F784F9-5CBD-4DF1-BB10-93C4BB0EC7E5}"/>
          </ac:spMkLst>
        </pc:spChg>
      </pc:sldChg>
      <pc:sldChg chg="modSp">
        <pc:chgData name="Cheng, Raikkol (Allsteel)" userId="S::chengr@allsteeloffice.com::60511f8b-8120-4525-b92e-6d0cd0bbd950" providerId="AD" clId="Web-{B44B6093-4857-46FE-9BC5-22CC6A7EA311}" dt="2018-09-13T21:02:48.557" v="799" actId="20577"/>
        <pc:sldMkLst>
          <pc:docMk/>
          <pc:sldMk cId="2741000165" sldId="1147"/>
        </pc:sldMkLst>
        <pc:spChg chg="mod">
          <ac:chgData name="Cheng, Raikkol (Allsteel)" userId="S::chengr@allsteeloffice.com::60511f8b-8120-4525-b92e-6d0cd0bbd950" providerId="AD" clId="Web-{B44B6093-4857-46FE-9BC5-22CC6A7EA311}" dt="2018-09-13T21:02:48.557" v="799" actId="20577"/>
          <ac:spMkLst>
            <pc:docMk/>
            <pc:sldMk cId="2741000165" sldId="1147"/>
            <ac:spMk id="9" creationId="{00000000-0000-0000-0000-000000000000}"/>
          </ac:spMkLst>
        </pc:spChg>
      </pc:sldChg>
      <pc:sldChg chg="modSp">
        <pc:chgData name="Cheng, Raikkol (Allsteel)" userId="S::chengr@allsteeloffice.com::60511f8b-8120-4525-b92e-6d0cd0bbd950" providerId="AD" clId="Web-{B44B6093-4857-46FE-9BC5-22CC6A7EA311}" dt="2018-09-13T20:53:32.079" v="737" actId="20577"/>
        <pc:sldMkLst>
          <pc:docMk/>
          <pc:sldMk cId="954345863" sldId="1150"/>
        </pc:sldMkLst>
        <pc:spChg chg="mod">
          <ac:chgData name="Cheng, Raikkol (Allsteel)" userId="S::chengr@allsteeloffice.com::60511f8b-8120-4525-b92e-6d0cd0bbd950" providerId="AD" clId="Web-{B44B6093-4857-46FE-9BC5-22CC6A7EA311}" dt="2018-09-13T20:53:32.079" v="737" actId="20577"/>
          <ac:spMkLst>
            <pc:docMk/>
            <pc:sldMk cId="954345863" sldId="1150"/>
            <ac:spMk id="5" creationId="{1C689946-9331-4601-B456-757E6A95974C}"/>
          </ac:spMkLst>
        </pc:spChg>
      </pc:sldChg>
      <pc:sldChg chg="modSp">
        <pc:chgData name="Cheng, Raikkol (Allsteel)" userId="S::chengr@allsteeloffice.com::60511f8b-8120-4525-b92e-6d0cd0bbd950" providerId="AD" clId="Web-{B44B6093-4857-46FE-9BC5-22CC6A7EA311}" dt="2018-09-13T21:01:23.991" v="775" actId="20577"/>
        <pc:sldMkLst>
          <pc:docMk/>
          <pc:sldMk cId="2633229683" sldId="1151"/>
        </pc:sldMkLst>
        <pc:spChg chg="mod">
          <ac:chgData name="Cheng, Raikkol (Allsteel)" userId="S::chengr@allsteeloffice.com::60511f8b-8120-4525-b92e-6d0cd0bbd950" providerId="AD" clId="Web-{B44B6093-4857-46FE-9BC5-22CC6A7EA311}" dt="2018-09-13T21:01:23.991" v="775" actId="20577"/>
          <ac:spMkLst>
            <pc:docMk/>
            <pc:sldMk cId="2633229683" sldId="1151"/>
            <ac:spMk id="4" creationId="{E88611C1-CDCD-4EF1-A7AA-278CA079F29A}"/>
          </ac:spMkLst>
        </pc:spChg>
      </pc:sldChg>
    </pc:docChg>
  </pc:docChgLst>
  <pc:docChgLst>
    <pc:chgData name="Pruitt, Heather (HNI Corp)" userId="S::pruitth@allsteeloffice.com::3db19214-e903-4308-9147-c98e81784e87" providerId="AD" clId="Web-{3F3082E2-DC7D-DFB0-B205-318217AFB40C}"/>
    <pc:docChg chg="modSld">
      <pc:chgData name="Pruitt, Heather (HNI Corp)" userId="S::pruitth@allsteeloffice.com::3db19214-e903-4308-9147-c98e81784e87" providerId="AD" clId="Web-{3F3082E2-DC7D-DFB0-B205-318217AFB40C}" dt="2018-09-19T20:09:23.451" v="2"/>
      <pc:docMkLst>
        <pc:docMk/>
      </pc:docMkLst>
      <pc:sldChg chg="addSp delSp modSp mod modClrScheme chgLayout">
        <pc:chgData name="Pruitt, Heather (HNI Corp)" userId="S::pruitth@allsteeloffice.com::3db19214-e903-4308-9147-c98e81784e87" providerId="AD" clId="Web-{3F3082E2-DC7D-DFB0-B205-318217AFB40C}" dt="2018-09-19T20:09:23.451" v="2"/>
        <pc:sldMkLst>
          <pc:docMk/>
          <pc:sldMk cId="2346133556" sldId="1161"/>
        </pc:sldMkLst>
        <pc:spChg chg="add del mod ord">
          <ac:chgData name="Pruitt, Heather (HNI Corp)" userId="S::pruitth@allsteeloffice.com::3db19214-e903-4308-9147-c98e81784e87" providerId="AD" clId="Web-{3F3082E2-DC7D-DFB0-B205-318217AFB40C}" dt="2018-09-19T20:09:19.998" v="1"/>
          <ac:spMkLst>
            <pc:docMk/>
            <pc:sldMk cId="2346133556" sldId="1161"/>
            <ac:spMk id="2" creationId="{5CBD894A-9B9A-4F35-9D34-09A54A333DDE}"/>
          </ac:spMkLst>
        </pc:spChg>
        <pc:spChg chg="add del mod ord">
          <ac:chgData name="Pruitt, Heather (HNI Corp)" userId="S::pruitth@allsteeloffice.com::3db19214-e903-4308-9147-c98e81784e87" providerId="AD" clId="Web-{3F3082E2-DC7D-DFB0-B205-318217AFB40C}" dt="2018-09-19T20:09:23.451" v="2"/>
          <ac:spMkLst>
            <pc:docMk/>
            <pc:sldMk cId="2346133556" sldId="1161"/>
            <ac:spMk id="3" creationId="{F0F73C71-C2AB-40F7-9E6B-36EE3028B8B7}"/>
          </ac:spMkLst>
        </pc:spChg>
        <pc:spChg chg="mod ord">
          <ac:chgData name="Pruitt, Heather (HNI Corp)" userId="S::pruitth@allsteeloffice.com::3db19214-e903-4308-9147-c98e81784e87" providerId="AD" clId="Web-{3F3082E2-DC7D-DFB0-B205-318217AFB40C}" dt="2018-09-19T20:09:16.466" v="0"/>
          <ac:spMkLst>
            <pc:docMk/>
            <pc:sldMk cId="2346133556" sldId="1161"/>
            <ac:spMk id="5" creationId="{F5F6DF67-69EE-455E-B5FF-CEDFD553DE4F}"/>
          </ac:spMkLst>
        </pc:spChg>
      </pc:sldChg>
    </pc:docChg>
  </pc:docChgLst>
  <pc:docChgLst>
    <pc:chgData name="Pruitt, Heather (HNI Corp)" userId="S::pruitth@allsteeloffice.com::3db19214-e903-4308-9147-c98e81784e87" providerId="AD" clId="Web-{15CE712F-BF90-BAD8-87AF-5117A943B0DE}"/>
    <pc:docChg chg="modSld">
      <pc:chgData name="Pruitt, Heather (HNI Corp)" userId="S::pruitth@allsteeloffice.com::3db19214-e903-4308-9147-c98e81784e87" providerId="AD" clId="Web-{15CE712F-BF90-BAD8-87AF-5117A943B0DE}" dt="2018-09-14T14:50:47.708" v="13" actId="20577"/>
      <pc:docMkLst>
        <pc:docMk/>
      </pc:docMkLst>
      <pc:sldChg chg="modSp">
        <pc:chgData name="Pruitt, Heather (HNI Corp)" userId="S::pruitth@allsteeloffice.com::3db19214-e903-4308-9147-c98e81784e87" providerId="AD" clId="Web-{15CE712F-BF90-BAD8-87AF-5117A943B0DE}" dt="2018-09-14T14:50:25.769" v="4" actId="20577"/>
        <pc:sldMkLst>
          <pc:docMk/>
          <pc:sldMk cId="2906258945" sldId="1005"/>
        </pc:sldMkLst>
        <pc:spChg chg="mod">
          <ac:chgData name="Pruitt, Heather (HNI Corp)" userId="S::pruitth@allsteeloffice.com::3db19214-e903-4308-9147-c98e81784e87" providerId="AD" clId="Web-{15CE712F-BF90-BAD8-87AF-5117A943B0DE}" dt="2018-09-14T14:50:25.769" v="4" actId="20577"/>
          <ac:spMkLst>
            <pc:docMk/>
            <pc:sldMk cId="2906258945" sldId="1005"/>
            <ac:spMk id="7" creationId="{00000000-0000-0000-0000-000000000000}"/>
          </ac:spMkLst>
        </pc:spChg>
      </pc:sldChg>
      <pc:sldChg chg="modSp">
        <pc:chgData name="Pruitt, Heather (HNI Corp)" userId="S::pruitth@allsteeloffice.com::3db19214-e903-4308-9147-c98e81784e87" providerId="AD" clId="Web-{15CE712F-BF90-BAD8-87AF-5117A943B0DE}" dt="2018-09-14T14:50:47.708" v="12" actId="20577"/>
        <pc:sldMkLst>
          <pc:docMk/>
          <pc:sldMk cId="954345863" sldId="1150"/>
        </pc:sldMkLst>
        <pc:spChg chg="mod">
          <ac:chgData name="Pruitt, Heather (HNI Corp)" userId="S::pruitth@allsteeloffice.com::3db19214-e903-4308-9147-c98e81784e87" providerId="AD" clId="Web-{15CE712F-BF90-BAD8-87AF-5117A943B0DE}" dt="2018-09-14T14:50:47.708" v="12" actId="20577"/>
          <ac:spMkLst>
            <pc:docMk/>
            <pc:sldMk cId="954345863" sldId="1150"/>
            <ac:spMk id="5" creationId="{1C689946-9331-4601-B456-757E6A95974C}"/>
          </ac:spMkLst>
        </pc:spChg>
      </pc:sldChg>
    </pc:docChg>
  </pc:docChgLst>
  <pc:docChgLst>
    <pc:chgData name="Cheng, Raikkol (Allsteel)" userId="S::chengr@allsteeloffice.com::60511f8b-8120-4525-b92e-6d0cd0bbd950" providerId="AD" clId="Web-{31C9AEED-5F07-4DB2-932A-A6476525BAD5}"/>
    <pc:docChg chg="modSld">
      <pc:chgData name="Cheng, Raikkol (Allsteel)" userId="S::chengr@allsteeloffice.com::60511f8b-8120-4525-b92e-6d0cd0bbd950" providerId="AD" clId="Web-{31C9AEED-5F07-4DB2-932A-A6476525BAD5}" dt="2018-09-13T13:58:20.851" v="2" actId="20577"/>
      <pc:docMkLst>
        <pc:docMk/>
      </pc:docMkLst>
      <pc:sldChg chg="modSp">
        <pc:chgData name="Cheng, Raikkol (Allsteel)" userId="S::chengr@allsteeloffice.com::60511f8b-8120-4525-b92e-6d0cd0bbd950" providerId="AD" clId="Web-{31C9AEED-5F07-4DB2-932A-A6476525BAD5}" dt="2018-09-13T13:58:17.569" v="0" actId="20577"/>
        <pc:sldMkLst>
          <pc:docMk/>
          <pc:sldMk cId="2906258945" sldId="1005"/>
        </pc:sldMkLst>
        <pc:spChg chg="mod">
          <ac:chgData name="Cheng, Raikkol (Allsteel)" userId="S::chengr@allsteeloffice.com::60511f8b-8120-4525-b92e-6d0cd0bbd950" providerId="AD" clId="Web-{31C9AEED-5F07-4DB2-932A-A6476525BAD5}" dt="2018-09-13T13:58:17.569" v="0" actId="20577"/>
          <ac:spMkLst>
            <pc:docMk/>
            <pc:sldMk cId="2906258945" sldId="1005"/>
            <ac:spMk id="7" creationId="{00000000-0000-0000-0000-000000000000}"/>
          </ac:spMkLst>
        </pc:spChg>
      </pc:sldChg>
    </pc:docChg>
  </pc:docChgLst>
  <pc:docChgLst>
    <pc:chgData name="Pruitt, Heather (HNI Corp)" userId="S::pruitth@allsteeloffice.com::3db19214-e903-4308-9147-c98e81784e87" providerId="AD" clId="Web-{F11EFC6B-7655-6E7E-6FC0-C737D0D66B29}"/>
    <pc:docChg chg="modSld">
      <pc:chgData name="Pruitt, Heather (HNI Corp)" userId="S::pruitth@allsteeloffice.com::3db19214-e903-4308-9147-c98e81784e87" providerId="AD" clId="Web-{F11EFC6B-7655-6E7E-6FC0-C737D0D66B29}" dt="2018-10-10T18:39:29.370" v="51" actId="20577"/>
      <pc:docMkLst>
        <pc:docMk/>
      </pc:docMkLst>
      <pc:sldChg chg="modSp">
        <pc:chgData name="Pruitt, Heather (HNI Corp)" userId="S::pruitth@allsteeloffice.com::3db19214-e903-4308-9147-c98e81784e87" providerId="AD" clId="Web-{F11EFC6B-7655-6E7E-6FC0-C737D0D66B29}" dt="2018-10-10T18:33:19.262" v="22" actId="20577"/>
        <pc:sldMkLst>
          <pc:docMk/>
          <pc:sldMk cId="2794222384" sldId="1038"/>
        </pc:sldMkLst>
        <pc:spChg chg="mod">
          <ac:chgData name="Pruitt, Heather (HNI Corp)" userId="S::pruitth@allsteeloffice.com::3db19214-e903-4308-9147-c98e81784e87" providerId="AD" clId="Web-{F11EFC6B-7655-6E7E-6FC0-C737D0D66B29}" dt="2018-10-10T18:33:19.262" v="22" actId="20577"/>
          <ac:spMkLst>
            <pc:docMk/>
            <pc:sldMk cId="2794222384" sldId="1038"/>
            <ac:spMk id="6" creationId="{00000000-0000-0000-0000-000000000000}"/>
          </ac:spMkLst>
        </pc:spChg>
      </pc:sldChg>
      <pc:sldChg chg="modSp">
        <pc:chgData name="Pruitt, Heather (HNI Corp)" userId="S::pruitth@allsteeloffice.com::3db19214-e903-4308-9147-c98e81784e87" providerId="AD" clId="Web-{F11EFC6B-7655-6E7E-6FC0-C737D0D66B29}" dt="2018-10-10T18:34:35.983" v="40" actId="20577"/>
        <pc:sldMkLst>
          <pc:docMk/>
          <pc:sldMk cId="3511359457" sldId="1041"/>
        </pc:sldMkLst>
        <pc:spChg chg="mod">
          <ac:chgData name="Pruitt, Heather (HNI Corp)" userId="S::pruitth@allsteeloffice.com::3db19214-e903-4308-9147-c98e81784e87" providerId="AD" clId="Web-{F11EFC6B-7655-6E7E-6FC0-C737D0D66B29}" dt="2018-10-10T18:34:35.983" v="40" actId="20577"/>
          <ac:spMkLst>
            <pc:docMk/>
            <pc:sldMk cId="3511359457" sldId="1041"/>
            <ac:spMk id="7" creationId="{00000000-0000-0000-0000-000000000000}"/>
          </ac:spMkLst>
        </pc:spChg>
      </pc:sldChg>
      <pc:sldChg chg="modSp">
        <pc:chgData name="Pruitt, Heather (HNI Corp)" userId="S::pruitth@allsteeloffice.com::3db19214-e903-4308-9147-c98e81784e87" providerId="AD" clId="Web-{F11EFC6B-7655-6E7E-6FC0-C737D0D66B29}" dt="2018-10-10T18:39:29.370" v="50" actId="20577"/>
        <pc:sldMkLst>
          <pc:docMk/>
          <pc:sldMk cId="3235355156" sldId="1042"/>
        </pc:sldMkLst>
        <pc:spChg chg="mod">
          <ac:chgData name="Pruitt, Heather (HNI Corp)" userId="S::pruitth@allsteeloffice.com::3db19214-e903-4308-9147-c98e81784e87" providerId="AD" clId="Web-{F11EFC6B-7655-6E7E-6FC0-C737D0D66B29}" dt="2018-10-10T18:39:29.370" v="50" actId="20577"/>
          <ac:spMkLst>
            <pc:docMk/>
            <pc:sldMk cId="3235355156" sldId="1042"/>
            <ac:spMk id="2" creationId="{00000000-0000-0000-0000-000000000000}"/>
          </ac:spMkLst>
        </pc:spChg>
        <pc:spChg chg="mod">
          <ac:chgData name="Pruitt, Heather (HNI Corp)" userId="S::pruitth@allsteeloffice.com::3db19214-e903-4308-9147-c98e81784e87" providerId="AD" clId="Web-{F11EFC6B-7655-6E7E-6FC0-C737D0D66B29}" dt="2018-10-10T18:39:24.698" v="45" actId="20577"/>
          <ac:spMkLst>
            <pc:docMk/>
            <pc:sldMk cId="3235355156" sldId="1042"/>
            <ac:spMk id="7" creationId="{00000000-0000-0000-0000-000000000000}"/>
          </ac:spMkLst>
        </pc:spChg>
      </pc:sldChg>
      <pc:sldChg chg="modSp">
        <pc:chgData name="Pruitt, Heather (HNI Corp)" userId="S::pruitth@allsteeloffice.com::3db19214-e903-4308-9147-c98e81784e87" providerId="AD" clId="Web-{F11EFC6B-7655-6E7E-6FC0-C737D0D66B29}" dt="2018-10-10T18:33:36.372" v="25" actId="20577"/>
        <pc:sldMkLst>
          <pc:docMk/>
          <pc:sldMk cId="4180232667" sldId="1043"/>
        </pc:sldMkLst>
        <pc:spChg chg="mod">
          <ac:chgData name="Pruitt, Heather (HNI Corp)" userId="S::pruitth@allsteeloffice.com::3db19214-e903-4308-9147-c98e81784e87" providerId="AD" clId="Web-{F11EFC6B-7655-6E7E-6FC0-C737D0D66B29}" dt="2018-10-10T18:33:36.372" v="25" actId="20577"/>
          <ac:spMkLst>
            <pc:docMk/>
            <pc:sldMk cId="4180232667" sldId="1043"/>
            <ac:spMk id="7" creationId="{00000000-0000-0000-0000-000000000000}"/>
          </ac:spMkLst>
        </pc:spChg>
      </pc:sldChg>
      <pc:sldChg chg="modSp">
        <pc:chgData name="Pruitt, Heather (HNI Corp)" userId="S::pruitth@allsteeloffice.com::3db19214-e903-4308-9147-c98e81784e87" providerId="AD" clId="Web-{F11EFC6B-7655-6E7E-6FC0-C737D0D66B29}" dt="2018-10-10T18:32:52.526" v="16" actId="20577"/>
        <pc:sldMkLst>
          <pc:docMk/>
          <pc:sldMk cId="2906258945" sldId="1155"/>
        </pc:sldMkLst>
        <pc:spChg chg="mod">
          <ac:chgData name="Pruitt, Heather (HNI Corp)" userId="S::pruitth@allsteeloffice.com::3db19214-e903-4308-9147-c98e81784e87" providerId="AD" clId="Web-{F11EFC6B-7655-6E7E-6FC0-C737D0D66B29}" dt="2018-10-10T18:32:52.526" v="16" actId="20577"/>
          <ac:spMkLst>
            <pc:docMk/>
            <pc:sldMk cId="2906258945" sldId="1155"/>
            <ac:spMk id="4" creationId="{4020E62C-0F2B-4437-AD9C-D72F3746775A}"/>
          </ac:spMkLst>
        </pc:spChg>
      </pc:sldChg>
    </pc:docChg>
  </pc:docChgLst>
  <pc:docChgLst>
    <pc:chgData name="Pruitt, Heather (HNI Corp)" userId="S::pruitth@allsteeloffice.com::3db19214-e903-4308-9147-c98e81784e87" providerId="AD" clId="Web-{96E090A9-D20F-056D-3CAE-BD819B01A8CE}"/>
    <pc:docChg chg="modSld">
      <pc:chgData name="Pruitt, Heather (HNI Corp)" userId="S::pruitth@allsteeloffice.com::3db19214-e903-4308-9147-c98e81784e87" providerId="AD" clId="Web-{96E090A9-D20F-056D-3CAE-BD819B01A8CE}" dt="2018-09-13T16:06:40.397" v="2" actId="20577"/>
      <pc:docMkLst>
        <pc:docMk/>
      </pc:docMkLst>
      <pc:sldChg chg="modSp">
        <pc:chgData name="Pruitt, Heather (HNI Corp)" userId="S::pruitth@allsteeloffice.com::3db19214-e903-4308-9147-c98e81784e87" providerId="AD" clId="Web-{96E090A9-D20F-056D-3CAE-BD819B01A8CE}" dt="2018-09-13T16:06:40.397" v="2" actId="20577"/>
        <pc:sldMkLst>
          <pc:docMk/>
          <pc:sldMk cId="3235355156" sldId="1042"/>
        </pc:sldMkLst>
        <pc:spChg chg="mod">
          <ac:chgData name="Pruitt, Heather (HNI Corp)" userId="S::pruitth@allsteeloffice.com::3db19214-e903-4308-9147-c98e81784e87" providerId="AD" clId="Web-{96E090A9-D20F-056D-3CAE-BD819B01A8CE}" dt="2018-09-13T16:06:40.397" v="2" actId="20577"/>
          <ac:spMkLst>
            <pc:docMk/>
            <pc:sldMk cId="3235355156" sldId="1042"/>
            <ac:spMk id="7" creationId="{00000000-0000-0000-0000-000000000000}"/>
          </ac:spMkLst>
        </pc:spChg>
      </pc:sldChg>
    </pc:docChg>
  </pc:docChgLst>
  <pc:docChgLst>
    <pc:chgData name="Pruitt, Heather (HNI Corp)" userId="S::pruitth@allsteeloffice.com::3db19214-e903-4308-9147-c98e81784e87" providerId="AD" clId="Web-{B6ADB7CD-CBDA-2A7C-B871-1D07B9987CBD}"/>
    <pc:docChg chg="modSld">
      <pc:chgData name="Pruitt, Heather (HNI Corp)" userId="S::pruitth@allsteeloffice.com::3db19214-e903-4308-9147-c98e81784e87" providerId="AD" clId="Web-{B6ADB7CD-CBDA-2A7C-B871-1D07B9987CBD}" dt="2018-09-19T20:38:00.422" v="113" actId="1076"/>
      <pc:docMkLst>
        <pc:docMk/>
      </pc:docMkLst>
      <pc:sldChg chg="addSp delSp modSp">
        <pc:chgData name="Pruitt, Heather (HNI Corp)" userId="S::pruitth@allsteeloffice.com::3db19214-e903-4308-9147-c98e81784e87" providerId="AD" clId="Web-{B6ADB7CD-CBDA-2A7C-B871-1D07B9987CBD}" dt="2018-09-19T20:15:05.615" v="10" actId="1076"/>
        <pc:sldMkLst>
          <pc:docMk/>
          <pc:sldMk cId="2794222384" sldId="1038"/>
        </pc:sldMkLst>
        <pc:spChg chg="mod">
          <ac:chgData name="Pruitt, Heather (HNI Corp)" userId="S::pruitth@allsteeloffice.com::3db19214-e903-4308-9147-c98e81784e87" providerId="AD" clId="Web-{B6ADB7CD-CBDA-2A7C-B871-1D07B9987CBD}" dt="2018-09-19T20:14:12.239" v="7" actId="1076"/>
          <ac:spMkLst>
            <pc:docMk/>
            <pc:sldMk cId="2794222384" sldId="1038"/>
            <ac:spMk id="3" creationId="{00000000-0000-0000-0000-000000000000}"/>
          </ac:spMkLst>
        </pc:spChg>
        <pc:spChg chg="mod">
          <ac:chgData name="Pruitt, Heather (HNI Corp)" userId="S::pruitth@allsteeloffice.com::3db19214-e903-4308-9147-c98e81784e87" providerId="AD" clId="Web-{B6ADB7CD-CBDA-2A7C-B871-1D07B9987CBD}" dt="2018-09-19T20:14:07.145" v="6" actId="1076"/>
          <ac:spMkLst>
            <pc:docMk/>
            <pc:sldMk cId="2794222384" sldId="1038"/>
            <ac:spMk id="6" creationId="{00000000-0000-0000-0000-000000000000}"/>
          </ac:spMkLst>
        </pc:spChg>
        <pc:picChg chg="add del mod">
          <ac:chgData name="Pruitt, Heather (HNI Corp)" userId="S::pruitth@allsteeloffice.com::3db19214-e903-4308-9147-c98e81784e87" providerId="AD" clId="Web-{B6ADB7CD-CBDA-2A7C-B871-1D07B9987CBD}" dt="2018-09-19T20:15:05.615" v="10" actId="1076"/>
          <ac:picMkLst>
            <pc:docMk/>
            <pc:sldMk cId="2794222384" sldId="1038"/>
            <ac:picMk id="2" creationId="{6AAA7886-D0D4-4E1A-A8CD-6E1549C109E1}"/>
          </ac:picMkLst>
        </pc:picChg>
      </pc:sldChg>
      <pc:sldChg chg="addSp modSp">
        <pc:chgData name="Pruitt, Heather (HNI Corp)" userId="S::pruitth@allsteeloffice.com::3db19214-e903-4308-9147-c98e81784e87" providerId="AD" clId="Web-{B6ADB7CD-CBDA-2A7C-B871-1D07B9987CBD}" dt="2018-09-19T20:15:29.709" v="16" actId="1076"/>
        <pc:sldMkLst>
          <pc:docMk/>
          <pc:sldMk cId="3235355156" sldId="1042"/>
        </pc:sldMkLst>
        <pc:picChg chg="add mod">
          <ac:chgData name="Pruitt, Heather (HNI Corp)" userId="S::pruitth@allsteeloffice.com::3db19214-e903-4308-9147-c98e81784e87" providerId="AD" clId="Web-{B6ADB7CD-CBDA-2A7C-B871-1D07B9987CBD}" dt="2018-09-19T20:15:29.709" v="16" actId="1076"/>
          <ac:picMkLst>
            <pc:docMk/>
            <pc:sldMk cId="3235355156" sldId="1042"/>
            <ac:picMk id="4" creationId="{8C6A0602-ECB3-4D24-9BD2-5F73D60E7BD9}"/>
          </ac:picMkLst>
        </pc:picChg>
      </pc:sldChg>
      <pc:sldChg chg="addSp delSp modSp modNotes">
        <pc:chgData name="Pruitt, Heather (HNI Corp)" userId="S::pruitth@allsteeloffice.com::3db19214-e903-4308-9147-c98e81784e87" providerId="AD" clId="Web-{B6ADB7CD-CBDA-2A7C-B871-1D07B9987CBD}" dt="2018-09-19T20:38:00.422" v="113" actId="1076"/>
        <pc:sldMkLst>
          <pc:docMk/>
          <pc:sldMk cId="3739269279" sldId="1151"/>
        </pc:sldMkLst>
        <pc:spChg chg="mod">
          <ac:chgData name="Pruitt, Heather (HNI Corp)" userId="S::pruitth@allsteeloffice.com::3db19214-e903-4308-9147-c98e81784e87" providerId="AD" clId="Web-{B6ADB7CD-CBDA-2A7C-B871-1D07B9987CBD}" dt="2018-09-19T20:16:52.820" v="33" actId="1076"/>
          <ac:spMkLst>
            <pc:docMk/>
            <pc:sldMk cId="3739269279" sldId="1151"/>
            <ac:spMk id="18" creationId="{00000000-0000-0000-0000-000000000000}"/>
          </ac:spMkLst>
        </pc:spChg>
        <pc:picChg chg="add mod">
          <ac:chgData name="Pruitt, Heather (HNI Corp)" userId="S::pruitth@allsteeloffice.com::3db19214-e903-4308-9147-c98e81784e87" providerId="AD" clId="Web-{B6ADB7CD-CBDA-2A7C-B871-1D07B9987CBD}" dt="2018-09-19T20:38:00.422" v="113" actId="1076"/>
          <ac:picMkLst>
            <pc:docMk/>
            <pc:sldMk cId="3739269279" sldId="1151"/>
            <ac:picMk id="2" creationId="{6B77DBA5-4C73-4A77-ADFB-25FA83DD807E}"/>
          </ac:picMkLst>
        </pc:picChg>
        <pc:picChg chg="del">
          <ac:chgData name="Pruitt, Heather (HNI Corp)" userId="S::pruitth@allsteeloffice.com::3db19214-e903-4308-9147-c98e81784e87" providerId="AD" clId="Web-{B6ADB7CD-CBDA-2A7C-B871-1D07B9987CBD}" dt="2018-09-19T20:13:33.535" v="0" actId="1076"/>
          <ac:picMkLst>
            <pc:docMk/>
            <pc:sldMk cId="3739269279" sldId="1151"/>
            <ac:picMk id="5" creationId="{48683C29-E2EC-420C-BB6C-E0FACF7213DE}"/>
          </ac:picMkLst>
        </pc:picChg>
        <pc:picChg chg="add mod">
          <ac:chgData name="Pruitt, Heather (HNI Corp)" userId="S::pruitth@allsteeloffice.com::3db19214-e903-4308-9147-c98e81784e87" providerId="AD" clId="Web-{B6ADB7CD-CBDA-2A7C-B871-1D07B9987CBD}" dt="2018-09-19T20:16:54.882" v="34" actId="1076"/>
          <ac:picMkLst>
            <pc:docMk/>
            <pc:sldMk cId="3739269279" sldId="1151"/>
            <ac:picMk id="6" creationId="{12D7D72B-5DAA-45C6-B346-1829CB1B3227}"/>
          </ac:picMkLst>
        </pc:picChg>
        <pc:picChg chg="del">
          <ac:chgData name="Pruitt, Heather (HNI Corp)" userId="S::pruitth@allsteeloffice.com::3db19214-e903-4308-9147-c98e81784e87" providerId="AD" clId="Web-{B6ADB7CD-CBDA-2A7C-B871-1D07B9987CBD}" dt="2018-09-19T20:15:15.881" v="12" actId="1076"/>
          <ac:picMkLst>
            <pc:docMk/>
            <pc:sldMk cId="3739269279" sldId="1151"/>
            <ac:picMk id="8" creationId="{12A1C0DC-EC28-4D63-806B-7E23E328E1A2}"/>
          </ac:picMkLst>
        </pc:picChg>
      </pc:sldChg>
    </pc:docChg>
  </pc:docChgLst>
  <pc:docChgLst>
    <pc:chgData name="Pruitt, Heather (HNI Corp)" userId="S::pruitth@allsteeloffice.com::3db19214-e903-4308-9147-c98e81784e87" providerId="AD" clId="Web-{E89DF87A-1B58-7233-4569-727DC48CFAC9}"/>
    <pc:docChg chg="modSld">
      <pc:chgData name="Pruitt, Heather (HNI Corp)" userId="S::pruitth@allsteeloffice.com::3db19214-e903-4308-9147-c98e81784e87" providerId="AD" clId="Web-{E89DF87A-1B58-7233-4569-727DC48CFAC9}" dt="2018-09-18T22:05:49.663" v="71"/>
      <pc:docMkLst>
        <pc:docMk/>
      </pc:docMkLst>
      <pc:sldChg chg="addSp delSp modSp">
        <pc:chgData name="Pruitt, Heather (HNI Corp)" userId="S::pruitth@allsteeloffice.com::3db19214-e903-4308-9147-c98e81784e87" providerId="AD" clId="Web-{E89DF87A-1B58-7233-4569-727DC48CFAC9}" dt="2018-09-18T22:05:49.663" v="71"/>
        <pc:sldMkLst>
          <pc:docMk/>
          <pc:sldMk cId="3739269279" sldId="1151"/>
        </pc:sldMkLst>
        <pc:spChg chg="mod">
          <ac:chgData name="Pruitt, Heather (HNI Corp)" userId="S::pruitth@allsteeloffice.com::3db19214-e903-4308-9147-c98e81784e87" providerId="AD" clId="Web-{E89DF87A-1B58-7233-4569-727DC48CFAC9}" dt="2018-09-18T22:05:29.834" v="55" actId="20577"/>
          <ac:spMkLst>
            <pc:docMk/>
            <pc:sldMk cId="3739269279" sldId="1151"/>
            <ac:spMk id="18" creationId="{00000000-0000-0000-0000-000000000000}"/>
          </ac:spMkLst>
        </pc:spChg>
        <pc:picChg chg="add del mod">
          <ac:chgData name="Pruitt, Heather (HNI Corp)" userId="S::pruitth@allsteeloffice.com::3db19214-e903-4308-9147-c98e81784e87" providerId="AD" clId="Web-{E89DF87A-1B58-7233-4569-727DC48CFAC9}" dt="2018-09-18T22:05:48.522" v="70"/>
          <ac:picMkLst>
            <pc:docMk/>
            <pc:sldMk cId="3739269279" sldId="1151"/>
            <ac:picMk id="2" creationId="{4A3B5B55-D01A-49A1-93E4-79D967B70846}"/>
          </ac:picMkLst>
        </pc:picChg>
        <pc:picChg chg="add del">
          <ac:chgData name="Pruitt, Heather (HNI Corp)" userId="S::pruitth@allsteeloffice.com::3db19214-e903-4308-9147-c98e81784e87" providerId="AD" clId="Web-{E89DF87A-1B58-7233-4569-727DC48CFAC9}" dt="2018-09-18T22:05:49.663" v="71"/>
          <ac:picMkLst>
            <pc:docMk/>
            <pc:sldMk cId="3739269279" sldId="1151"/>
            <ac:picMk id="5" creationId="{48683C29-E2EC-420C-BB6C-E0FACF7213DE}"/>
          </ac:picMkLst>
        </pc:picChg>
        <pc:picChg chg="add del mod modCrop">
          <ac:chgData name="Pruitt, Heather (HNI Corp)" userId="S::pruitth@allsteeloffice.com::3db19214-e903-4308-9147-c98e81784e87" providerId="AD" clId="Web-{E89DF87A-1B58-7233-4569-727DC48CFAC9}" dt="2018-09-18T22:05:44.256" v="67"/>
          <ac:picMkLst>
            <pc:docMk/>
            <pc:sldMk cId="3739269279" sldId="1151"/>
            <ac:picMk id="6" creationId="{377A72C8-51D1-439D-9E4B-1561C30F72D0}"/>
          </ac:picMkLst>
        </pc:picChg>
        <pc:picChg chg="add del mod modCrop">
          <ac:chgData name="Pruitt, Heather (HNI Corp)" userId="S::pruitth@allsteeloffice.com::3db19214-e903-4308-9147-c98e81784e87" providerId="AD" clId="Web-{E89DF87A-1B58-7233-4569-727DC48CFAC9}" dt="2018-09-18T22:05:41.694" v="65"/>
          <ac:picMkLst>
            <pc:docMk/>
            <pc:sldMk cId="3739269279" sldId="1151"/>
            <ac:picMk id="10" creationId="{2E63288B-D620-4AC1-96F6-EB9D2C7DAFC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B43F6127-E068-4B92-A95A-927D09BC1DFD}" type="datetimeFigureOut">
              <a:rPr lang="en-US" smtClean="0"/>
              <a:t>10/10/2018</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932CF4E6-36F2-4029-BDDC-9DEC3845559A}" type="slidenum">
              <a:rPr lang="en-US" smtClean="0"/>
              <a:t>‹#›</a:t>
            </a:fld>
            <a:endParaRPr lang="en-US"/>
          </a:p>
        </p:txBody>
      </p:sp>
    </p:spTree>
    <p:extLst>
      <p:ext uri="{BB962C8B-B14F-4D97-AF65-F5344CB8AC3E}">
        <p14:creationId xmlns:p14="http://schemas.microsoft.com/office/powerpoint/2010/main" val="2266705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B491575D-5417-4B46-A8E7-8EDDCB40C77D}" type="datetimeFigureOut">
              <a:rPr lang="en-US" smtClean="0"/>
              <a:t>10/10/2018</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7F0363E-5258-4E1F-87D9-71DDA402960D}" type="slidenum">
              <a:rPr lang="en-US" smtClean="0"/>
              <a:t>‹#›</a:t>
            </a:fld>
            <a:endParaRPr lang="en-US"/>
          </a:p>
        </p:txBody>
      </p:sp>
    </p:spTree>
    <p:extLst>
      <p:ext uri="{BB962C8B-B14F-4D97-AF65-F5344CB8AC3E}">
        <p14:creationId xmlns:p14="http://schemas.microsoft.com/office/powerpoint/2010/main" val="1383257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Thanks for joining us today for our online module for </a:t>
            </a:r>
            <a:r>
              <a:rPr lang="en-US" err="1"/>
              <a:t>Co|Ho</a:t>
            </a:r>
            <a:r>
              <a:rPr lang="en-US">
                <a:cs typeface="Calibri"/>
              </a:rPr>
              <a:t>.</a:t>
            </a:r>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1</a:t>
            </a:fld>
            <a:endParaRPr lang="en-US"/>
          </a:p>
        </p:txBody>
      </p:sp>
    </p:spTree>
    <p:extLst>
      <p:ext uri="{BB962C8B-B14F-4D97-AF65-F5344CB8AC3E}">
        <p14:creationId xmlns:p14="http://schemas.microsoft.com/office/powerpoint/2010/main" val="2478929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AllsteelSynergy.com houses all your sales tool needs. Please visit allsteelsynergy.com for a complete asset library of sales tools for CoHo including a go-to-market brief, imagery, symbols, list pricing, and FAQs.</a:t>
            </a:r>
            <a:r>
              <a:rPr lang="en-US">
                <a:cs typeface="Calibri"/>
              </a:rPr>
              <a:t> Thank you for joining me today to learn more about CoHo.</a:t>
            </a:r>
            <a:endParaRPr lang="en-US"/>
          </a:p>
          <a:p>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12</a:t>
            </a:fld>
            <a:endParaRPr lang="en-US"/>
          </a:p>
        </p:txBody>
      </p:sp>
    </p:spTree>
    <p:extLst>
      <p:ext uri="{BB962C8B-B14F-4D97-AF65-F5344CB8AC3E}">
        <p14:creationId xmlns:p14="http://schemas.microsoft.com/office/powerpoint/2010/main" val="3006913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15</a:t>
            </a:fld>
            <a:endParaRPr lang="en-US"/>
          </a:p>
        </p:txBody>
      </p:sp>
    </p:spTree>
    <p:extLst>
      <p:ext uri="{BB962C8B-B14F-4D97-AF65-F5344CB8AC3E}">
        <p14:creationId xmlns:p14="http://schemas.microsoft.com/office/powerpoint/2010/main" val="79127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effectLst/>
                <a:latin typeface="+mn-lt"/>
                <a:ea typeface="+mn-ea"/>
                <a:cs typeface="+mn-cs"/>
              </a:rPr>
              <a:t>Co|Ho</a:t>
            </a:r>
            <a:r>
              <a:rPr lang="en-US" sz="1200" kern="1200">
                <a:effectLst/>
                <a:latin typeface="+mn-lt"/>
                <a:ea typeface="+mn-ea"/>
                <a:cs typeface="+mn-cs"/>
              </a:rPr>
              <a:t> is a versatile, lounge chair that supports both individual and collaborative work across a wide variety of settings</a:t>
            </a:r>
            <a:r>
              <a:rPr lang="en-US">
                <a:cs typeface="Calibri"/>
              </a:rPr>
              <a:t>.</a:t>
            </a:r>
            <a:endParaRPr lang="en-US" sz="1200" kern="1200">
              <a:effectLst/>
              <a:latin typeface="+mn-lt"/>
              <a:ea typeface="+mn-ea"/>
              <a:cs typeface="+mn-cs"/>
            </a:endParaRPr>
          </a:p>
          <a:p>
            <a:endParaRPr lang="en-US">
              <a:cs typeface="Calibri"/>
            </a:endParaRPr>
          </a:p>
          <a:p>
            <a:r>
              <a:rPr lang="en-US"/>
              <a:t>The product is inspired from the environment and vibes from a coffee house while adding  posture and a proper work surface. </a:t>
            </a:r>
            <a:endParaRPr lang="en-US">
              <a:cs typeface="Calibri"/>
            </a:endParaRPr>
          </a:p>
          <a:p>
            <a:endParaRPr lang="en-US"/>
          </a:p>
          <a:p>
            <a:r>
              <a:rPr lang="en-US"/>
              <a:t>An easy way to remember the name is it's a shortened version of Coffee House. </a:t>
            </a:r>
            <a:endParaRPr lang="en-US">
              <a:cs typeface="Calibri"/>
            </a:endParaRPr>
          </a:p>
        </p:txBody>
      </p:sp>
      <p:sp>
        <p:nvSpPr>
          <p:cNvPr id="4" name="Slide Number Placeholder 3"/>
          <p:cNvSpPr>
            <a:spLocks noGrp="1"/>
          </p:cNvSpPr>
          <p:nvPr>
            <p:ph type="sldNum" sz="quarter" idx="10"/>
          </p:nvPr>
        </p:nvSpPr>
        <p:spPr/>
        <p:txBody>
          <a:bodyPr/>
          <a:lstStyle/>
          <a:p>
            <a:fld id="{57F0363E-5258-4E1F-87D9-71DDA402960D}" type="slidenum">
              <a:rPr lang="en-US" smtClean="0"/>
              <a:t>2</a:t>
            </a:fld>
            <a:endParaRPr lang="en-US"/>
          </a:p>
        </p:txBody>
      </p:sp>
    </p:spTree>
    <p:extLst>
      <p:ext uri="{BB962C8B-B14F-4D97-AF65-F5344CB8AC3E}">
        <p14:creationId xmlns:p14="http://schemas.microsoft.com/office/powerpoint/2010/main" val="3082026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a:t>Co|Ho</a:t>
            </a:r>
            <a:r>
              <a:rPr lang="en-US" dirty="0"/>
              <a:t> strings together coffee-house comfort with workplace posture to create a personal piece of furniture that works almost anywhere. The two photos above show the combined light scale and flexibility offers users the choice to concentrate or collaborate comfortably, bringing the sentiment of a coffee house into the setting of the workplace.</a:t>
            </a:r>
          </a:p>
          <a:p>
            <a:pPr marR="0" lvl="0" algn="l" defTabSz="914400" rtl="0" eaLnBrk="1" fontAlgn="auto" latinLnBrk="0" hangingPunct="1">
              <a:lnSpc>
                <a:spcPts val="3400"/>
              </a:lnSpc>
              <a:spcBef>
                <a:spcPts val="0"/>
              </a:spcBef>
              <a:spcAft>
                <a:spcPts val="0"/>
              </a:spcAft>
              <a:buClrTx/>
              <a:buSzTx/>
              <a:tabLst/>
              <a:defRPr/>
            </a:pPr>
            <a:endParaRPr lang="en-US" dirty="0">
              <a:cs typeface="Calibri"/>
            </a:endParaRPr>
          </a:p>
          <a:p>
            <a:pPr marL="0" marR="0" lvl="0" indent="0" algn="l" defTabSz="914400" eaLnBrk="1" fontAlgn="auto" latinLnBrk="0" hangingPunct="1">
              <a:lnSpc>
                <a:spcPts val="3400"/>
              </a:lnSpc>
              <a:spcBef>
                <a:spcPts val="0"/>
              </a:spcBef>
              <a:spcAft>
                <a:spcPts val="0"/>
              </a:spcAft>
              <a:buClrTx/>
              <a:buSzTx/>
              <a:buFontTx/>
              <a:buNone/>
              <a:tabLst/>
              <a:defRPr/>
            </a:pPr>
            <a:endParaRPr lang="en-US" dirty="0">
              <a:cs typeface="Calibri"/>
            </a:endParaRPr>
          </a:p>
          <a:p>
            <a:r>
              <a:rPr lang="en-US" dirty="0"/>
              <a:t>Bruce Fifield is a familiar Allsteel family face, he most recently designed Mimeo task chair.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7F0363E-5258-4E1F-87D9-71DDA402960D}" type="slidenum">
              <a:rPr lang="en-US" smtClean="0"/>
              <a:t>3</a:t>
            </a:fld>
            <a:endParaRPr lang="en-US"/>
          </a:p>
        </p:txBody>
      </p:sp>
    </p:spTree>
    <p:extLst>
      <p:ext uri="{BB962C8B-B14F-4D97-AF65-F5344CB8AC3E}">
        <p14:creationId xmlns:p14="http://schemas.microsoft.com/office/powerpoint/2010/main" val="2927780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Shown is </a:t>
            </a:r>
            <a:r>
              <a:rPr lang="en-US" err="1"/>
              <a:t>Co|Ho’s</a:t>
            </a:r>
            <a:r>
              <a:rPr lang="en-US"/>
              <a:t> statement of line: simple, easy and fits in any space. Add a tablet arm </a:t>
            </a:r>
            <a:r>
              <a:rPr lang="en-US">
                <a:cs typeface="Calibri"/>
              </a:rPr>
              <a:t>to create a agile worksurface.</a:t>
            </a:r>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4</a:t>
            </a:fld>
            <a:endParaRPr lang="en-US"/>
          </a:p>
        </p:txBody>
      </p:sp>
    </p:spTree>
    <p:extLst>
      <p:ext uri="{BB962C8B-B14F-4D97-AF65-F5344CB8AC3E}">
        <p14:creationId xmlns:p14="http://schemas.microsoft.com/office/powerpoint/2010/main" val="579617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beauty of the tablet arm is its full mobility – there’s no need to fret about whether the user is left or right handed as it rotates 360 degrees. It’s a perfect work surface, fidget piece, or can be tucked behind the chair when not necessary. </a:t>
            </a:r>
          </a:p>
          <a:p>
            <a:endParaRPr lang="en-US"/>
          </a:p>
          <a:p>
            <a:r>
              <a:rPr lang="en-US"/>
              <a:t>This tablet arm is very unique in the way it is easily added or removed in order to accommodate floor plan configurations.  If a customer is unsure if they need the arm, why not get a couple tablet arms and order more at a later date?</a:t>
            </a:r>
            <a:endParaRPr lang="en-US">
              <a:cs typeface="Calibri"/>
            </a:endParaRPr>
          </a:p>
        </p:txBody>
      </p:sp>
      <p:sp>
        <p:nvSpPr>
          <p:cNvPr id="4" name="Slide Number Placeholder 3"/>
          <p:cNvSpPr>
            <a:spLocks noGrp="1"/>
          </p:cNvSpPr>
          <p:nvPr>
            <p:ph type="sldNum" sz="quarter" idx="10"/>
          </p:nvPr>
        </p:nvSpPr>
        <p:spPr/>
        <p:txBody>
          <a:bodyPr/>
          <a:lstStyle/>
          <a:p>
            <a:fld id="{57F0363E-5258-4E1F-87D9-71DDA402960D}" type="slidenum">
              <a:rPr lang="en-US" smtClean="0"/>
              <a:t>5</a:t>
            </a:fld>
            <a:endParaRPr lang="en-US"/>
          </a:p>
        </p:txBody>
      </p:sp>
    </p:spTree>
    <p:extLst>
      <p:ext uri="{BB962C8B-B14F-4D97-AF65-F5344CB8AC3E}">
        <p14:creationId xmlns:p14="http://schemas.microsoft.com/office/powerpoint/2010/main" val="2664348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a:t> </a:t>
            </a:r>
            <a:r>
              <a:rPr lang="en-US" err="1"/>
              <a:t>CoHo</a:t>
            </a:r>
            <a:r>
              <a:rPr lang="en-US"/>
              <a:t> provides great comfort either when you are sitting upright in a work mode or side sitting in a casual posture. This</a:t>
            </a:r>
            <a:r>
              <a:rPr lang="en-US" sz="1200" i="0"/>
              <a:t> working lounge has an auto return </a:t>
            </a:r>
            <a:r>
              <a:rPr lang="en-US"/>
              <a:t>to center </a:t>
            </a:r>
            <a:r>
              <a:rPr lang="en-US" sz="1200" i="0"/>
              <a:t>which leaves a clean </a:t>
            </a:r>
            <a:r>
              <a:rPr lang="en-US"/>
              <a:t>look </a:t>
            </a:r>
            <a:r>
              <a:rPr lang="en-US" sz="1200" i="0"/>
              <a:t>to the office</a:t>
            </a:r>
            <a:r>
              <a:rPr lang="en-US">
                <a:cs typeface="Calibri"/>
              </a:rPr>
              <a:t> without effort. </a:t>
            </a:r>
            <a:endParaRPr lang="en-US" sz="1200" i="0"/>
          </a:p>
        </p:txBody>
      </p:sp>
      <p:sp>
        <p:nvSpPr>
          <p:cNvPr id="4" name="Slide Number Placeholder 3"/>
          <p:cNvSpPr>
            <a:spLocks noGrp="1"/>
          </p:cNvSpPr>
          <p:nvPr>
            <p:ph type="sldNum" sz="quarter" idx="10"/>
          </p:nvPr>
        </p:nvSpPr>
        <p:spPr/>
        <p:txBody>
          <a:bodyPr/>
          <a:lstStyle/>
          <a:p>
            <a:fld id="{57F0363E-5258-4E1F-87D9-71DDA402960D}" type="slidenum">
              <a:rPr lang="en-US" smtClean="0"/>
              <a:t>6</a:t>
            </a:fld>
            <a:endParaRPr lang="en-US"/>
          </a:p>
        </p:txBody>
      </p:sp>
    </p:spTree>
    <p:extLst>
      <p:ext uri="{BB962C8B-B14F-4D97-AF65-F5344CB8AC3E}">
        <p14:creationId xmlns:p14="http://schemas.microsoft.com/office/powerpoint/2010/main" val="87130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Lets talk about where </a:t>
            </a:r>
            <a:r>
              <a:rPr lang="en-US" sz="1200" b="0" i="0" u="none" strike="noStrike" kern="1200" err="1">
                <a:solidFill>
                  <a:schemeClr val="tx1"/>
                </a:solidFill>
                <a:effectLst/>
                <a:latin typeface="+mn-lt"/>
                <a:ea typeface="+mn-ea"/>
                <a:cs typeface="+mn-cs"/>
              </a:rPr>
              <a:t>CoHo</a:t>
            </a:r>
            <a:r>
              <a:rPr lang="en-US" sz="1200" b="0" i="0" u="none" strike="noStrike" kern="1200">
                <a:solidFill>
                  <a:schemeClr val="tx1"/>
                </a:solidFill>
                <a:effectLst/>
                <a:latin typeface="+mn-lt"/>
                <a:ea typeface="+mn-ea"/>
                <a:cs typeface="+mn-cs"/>
              </a:rPr>
              <a:t> falls within the Allsteel line.  Please note these are based on July of 2018 prices.</a:t>
            </a:r>
            <a:r>
              <a:rPr lang="en-US" sz="1200" b="0" i="0" kern="1200">
                <a:solidFill>
                  <a:schemeClr val="tx1"/>
                </a:solidFill>
                <a:effectLst/>
                <a:latin typeface="+mn-lt"/>
                <a:ea typeface="+mn-ea"/>
                <a:cs typeface="+mn-cs"/>
              </a:rPr>
              <a:t>​</a:t>
            </a:r>
          </a:p>
          <a:p>
            <a:pPr rtl="0" fontAlgn="base"/>
            <a:r>
              <a:rPr lang="en-US" sz="1200" b="0" i="0" u="none" strike="noStrike" kern="1200" err="1">
                <a:solidFill>
                  <a:schemeClr val="tx1"/>
                </a:solidFill>
                <a:effectLst/>
                <a:latin typeface="+mn-lt"/>
                <a:ea typeface="+mn-ea"/>
                <a:cs typeface="+mn-cs"/>
              </a:rPr>
              <a:t>CoHo</a:t>
            </a:r>
            <a:r>
              <a:rPr lang="en-US" sz="1200" b="0" i="0" u="none" strike="noStrike" kern="1200">
                <a:solidFill>
                  <a:schemeClr val="tx1"/>
                </a:solidFill>
                <a:effectLst/>
                <a:latin typeface="+mn-lt"/>
                <a:ea typeface="+mn-ea"/>
                <a:cs typeface="+mn-cs"/>
              </a:rPr>
              <a:t> plays well over to the left, filling a previous gap in the Allsteel line up.</a:t>
            </a:r>
          </a:p>
          <a:p>
            <a:pPr rtl="0"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F0363E-5258-4E1F-87D9-71DDA402960D}" type="slidenum">
              <a:rPr lang="en-US" smtClean="0"/>
              <a:t>8</a:t>
            </a:fld>
            <a:endParaRPr lang="en-US"/>
          </a:p>
        </p:txBody>
      </p:sp>
    </p:spTree>
    <p:extLst>
      <p:ext uri="{BB962C8B-B14F-4D97-AF65-F5344CB8AC3E}">
        <p14:creationId xmlns:p14="http://schemas.microsoft.com/office/powerpoint/2010/main" val="345571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a:effectLst/>
                <a:latin typeface="+mn-lt"/>
                <a:ea typeface="+mn-ea"/>
                <a:cs typeface="+mn-cs"/>
              </a:rPr>
              <a:t>When compared to the competition CoHo is competitively aligned with other major brands.</a:t>
            </a:r>
            <a:r>
              <a:rPr lang="en-US" sz="1200" b="0" i="0" kern="1200">
                <a:effectLst/>
                <a:latin typeface="+mn-lt"/>
                <a:ea typeface="+mn-ea"/>
                <a:cs typeface="+mn-cs"/>
              </a:rPr>
              <a:t>​</a:t>
            </a:r>
            <a:r>
              <a:rPr lang="en-US">
                <a:cs typeface="Calibri"/>
              </a:rPr>
              <a:t> </a:t>
            </a:r>
            <a:r>
              <a:rPr lang="en-US"/>
              <a:t>Please note this is based on July 2018 pricing. </a:t>
            </a:r>
            <a:endParaRPr lang="en-US" sz="1200" b="0" i="0" kern="1200">
              <a:solidFill>
                <a:schemeClr val="tx1"/>
              </a:solidFill>
              <a:effectLst/>
              <a:latin typeface="+mn-lt"/>
              <a:ea typeface="+mn-ea"/>
              <a:cs typeface="+mn-cs"/>
            </a:endParaRPr>
          </a:p>
          <a:p>
            <a:pPr rtl="0" fontAlgn="base"/>
            <a:r>
              <a:rPr lang="en-US" sz="1200" b="0" i="0" u="none" strike="noStrike" kern="1200">
                <a:effectLst/>
                <a:latin typeface="+mn-lt"/>
                <a:ea typeface="+mn-ea"/>
                <a:cs typeface="+mn-cs"/>
              </a:rPr>
              <a:t>CoHo allows Allsteel and its dealer network to compete against open line manufacturers leading to a competitive advantage.</a:t>
            </a:r>
            <a:r>
              <a:rPr lang="en-US" sz="1200" b="0" i="0" kern="1200">
                <a:effectLst/>
                <a:latin typeface="+mn-lt"/>
                <a:ea typeface="+mn-ea"/>
                <a:cs typeface="+mn-cs"/>
              </a:rPr>
              <a:t>​</a:t>
            </a:r>
            <a:endParaRPr lang="en-US" sz="1200" b="0" i="0" kern="1200">
              <a:latin typeface="+mn-lt"/>
              <a:cs typeface="Calibri"/>
            </a:endParaRPr>
          </a:p>
          <a:p>
            <a:pPr fontAlgn="base"/>
            <a:endParaRPr lang="en-US">
              <a:cs typeface="Calibri"/>
            </a:endParaRPr>
          </a:p>
          <a:p>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9</a:t>
            </a:fld>
            <a:endParaRPr lang="en-US"/>
          </a:p>
        </p:txBody>
      </p:sp>
    </p:spTree>
    <p:extLst>
      <p:ext uri="{BB962C8B-B14F-4D97-AF65-F5344CB8AC3E}">
        <p14:creationId xmlns:p14="http://schemas.microsoft.com/office/powerpoint/2010/main" val="113257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Thought starters for </a:t>
            </a:r>
            <a:r>
              <a:rPr lang="en-US" sz="1200" b="0" i="0" kern="1200" err="1">
                <a:effectLst/>
                <a:latin typeface="+mn-lt"/>
                <a:ea typeface="+mn-ea"/>
                <a:cs typeface="+mn-cs"/>
              </a:rPr>
              <a:t>CoHo</a:t>
            </a:r>
            <a:r>
              <a:rPr lang="en-US" sz="1200" b="0" i="0" kern="1200">
                <a:effectLst/>
                <a:latin typeface="+mn-lt"/>
                <a:ea typeface="+mn-ea"/>
                <a:cs typeface="+mn-cs"/>
              </a:rPr>
              <a:t> </a:t>
            </a:r>
            <a:r>
              <a:rPr lang="en-US"/>
              <a:t>when speaking to a customer and</a:t>
            </a:r>
            <a:r>
              <a:rPr lang="en-US" sz="1200" b="0" i="0" kern="1200">
                <a:effectLst/>
                <a:latin typeface="+mn-lt"/>
                <a:ea typeface="+mn-ea"/>
                <a:cs typeface="+mn-cs"/>
              </a:rPr>
              <a:t> </a:t>
            </a:r>
            <a:r>
              <a:rPr lang="en-US"/>
              <a:t>uncovering</a:t>
            </a:r>
            <a:r>
              <a:rPr lang="en-US" sz="1200" b="0" i="0" kern="1200">
                <a:effectLst/>
                <a:latin typeface="+mn-lt"/>
                <a:ea typeface="+mn-ea"/>
                <a:cs typeface="+mn-cs"/>
              </a:rPr>
              <a:t> their needs. These customers are looking for a chair to fill underutilized spaces in perimeter planning or customers who needs a chair that transitions from individual to collaborative work.</a:t>
            </a:r>
            <a:endParaRPr lang="en-US"/>
          </a:p>
        </p:txBody>
      </p:sp>
      <p:sp>
        <p:nvSpPr>
          <p:cNvPr id="4" name="Slide Number Placeholder 3"/>
          <p:cNvSpPr>
            <a:spLocks noGrp="1"/>
          </p:cNvSpPr>
          <p:nvPr>
            <p:ph type="sldNum" sz="quarter" idx="10"/>
          </p:nvPr>
        </p:nvSpPr>
        <p:spPr/>
        <p:txBody>
          <a:bodyPr/>
          <a:lstStyle/>
          <a:p>
            <a:fld id="{57F0363E-5258-4E1F-87D9-71DDA402960D}" type="slidenum">
              <a:rPr lang="en-US" smtClean="0"/>
              <a:t>11</a:t>
            </a:fld>
            <a:endParaRPr lang="en-US"/>
          </a:p>
        </p:txBody>
      </p:sp>
    </p:spTree>
    <p:extLst>
      <p:ext uri="{BB962C8B-B14F-4D97-AF65-F5344CB8AC3E}">
        <p14:creationId xmlns:p14="http://schemas.microsoft.com/office/powerpoint/2010/main" val="962370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4.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tif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tif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019" r="1449" b="1812"/>
          <a:stretch/>
        </p:blipFill>
        <p:spPr>
          <a:xfrm>
            <a:off x="-569" y="-1"/>
            <a:ext cx="12192569" cy="6858001"/>
          </a:xfrm>
          <a:prstGeom prst="rect">
            <a:avLst/>
          </a:prstGeom>
        </p:spPr>
      </p:pic>
      <p:sp>
        <p:nvSpPr>
          <p:cNvPr id="5" name="Title 1"/>
          <p:cNvSpPr>
            <a:spLocks noGrp="1"/>
          </p:cNvSpPr>
          <p:nvPr>
            <p:ph type="title" hasCustomPrompt="1"/>
          </p:nvPr>
        </p:nvSpPr>
        <p:spPr>
          <a:xfrm>
            <a:off x="1169066" y="1299275"/>
            <a:ext cx="7535096"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6" name="Text Placeholder 2"/>
          <p:cNvSpPr>
            <a:spLocks noGrp="1"/>
          </p:cNvSpPr>
          <p:nvPr>
            <p:ph type="body" idx="10" hasCustomPrompt="1"/>
          </p:nvPr>
        </p:nvSpPr>
        <p:spPr>
          <a:xfrm>
            <a:off x="1169067" y="3189673"/>
            <a:ext cx="7535095"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Tree>
    <p:extLst>
      <p:ext uri="{BB962C8B-B14F-4D97-AF65-F5344CB8AC3E}">
        <p14:creationId xmlns:p14="http://schemas.microsoft.com/office/powerpoint/2010/main" val="335007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J">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1611"/>
          <a:stretch/>
        </p:blipFill>
        <p:spPr>
          <a:xfrm>
            <a:off x="8153400" y="0"/>
            <a:ext cx="4038600" cy="6858000"/>
          </a:xfrm>
          <a:prstGeom prst="rect">
            <a:avLst/>
          </a:prstGeom>
        </p:spPr>
      </p:pic>
      <p:sp>
        <p:nvSpPr>
          <p:cNvPr id="6" name="Rectangle 5"/>
          <p:cNvSpPr/>
          <p:nvPr userDrawn="1"/>
        </p:nvSpPr>
        <p:spPr>
          <a:xfrm>
            <a:off x="0" y="0"/>
            <a:ext cx="8153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571500" y="1402189"/>
            <a:ext cx="6427817"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7" name="Text Placeholder 2"/>
          <p:cNvSpPr>
            <a:spLocks noGrp="1"/>
          </p:cNvSpPr>
          <p:nvPr>
            <p:ph type="body" idx="10" hasCustomPrompt="1"/>
          </p:nvPr>
        </p:nvSpPr>
        <p:spPr>
          <a:xfrm>
            <a:off x="571501" y="3292587"/>
            <a:ext cx="6427816"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504996" y="5787736"/>
            <a:ext cx="2003368" cy="556953"/>
          </a:xfrm>
          <a:prstGeom prst="rect">
            <a:avLst/>
          </a:prstGeom>
        </p:spPr>
      </p:pic>
      <p:sp>
        <p:nvSpPr>
          <p:cNvPr id="12" name="Picture Placeholder 9"/>
          <p:cNvSpPr>
            <a:spLocks noGrp="1"/>
          </p:cNvSpPr>
          <p:nvPr>
            <p:ph type="pic" sz="quarter" idx="12" hasCustomPrompt="1"/>
          </p:nvPr>
        </p:nvSpPr>
        <p:spPr>
          <a:xfrm>
            <a:off x="3356261" y="5736820"/>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243" r="3503" b="-1"/>
          <a:stretch/>
        </p:blipFill>
        <p:spPr>
          <a:xfrm>
            <a:off x="8153400" y="0"/>
            <a:ext cx="4038600" cy="6858000"/>
          </a:xfrm>
          <a:prstGeom prst="rect">
            <a:avLst/>
          </a:prstGeom>
        </p:spPr>
      </p:pic>
    </p:spTree>
    <p:extLst>
      <p:ext uri="{BB962C8B-B14F-4D97-AF65-F5344CB8AC3E}">
        <p14:creationId xmlns:p14="http://schemas.microsoft.com/office/powerpoint/2010/main" val="2661115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1611"/>
          <a:stretch/>
        </p:blipFill>
        <p:spPr>
          <a:xfrm>
            <a:off x="8153400" y="0"/>
            <a:ext cx="4038600" cy="6858000"/>
          </a:xfrm>
          <a:prstGeom prst="rect">
            <a:avLst/>
          </a:prstGeom>
        </p:spPr>
      </p:pic>
      <p:sp>
        <p:nvSpPr>
          <p:cNvPr id="6" name="Rectangle 5"/>
          <p:cNvSpPr/>
          <p:nvPr userDrawn="1"/>
        </p:nvSpPr>
        <p:spPr>
          <a:xfrm>
            <a:off x="0" y="0"/>
            <a:ext cx="81534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571500" y="1402189"/>
            <a:ext cx="6427817"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7" name="Text Placeholder 2"/>
          <p:cNvSpPr>
            <a:spLocks noGrp="1"/>
          </p:cNvSpPr>
          <p:nvPr>
            <p:ph type="body" idx="10" hasCustomPrompt="1"/>
          </p:nvPr>
        </p:nvSpPr>
        <p:spPr>
          <a:xfrm>
            <a:off x="571501" y="3292587"/>
            <a:ext cx="6427816"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504996" y="5787736"/>
            <a:ext cx="2003368" cy="556953"/>
          </a:xfrm>
          <a:prstGeom prst="rect">
            <a:avLst/>
          </a:prstGeom>
        </p:spPr>
      </p:pic>
      <p:sp>
        <p:nvSpPr>
          <p:cNvPr id="12" name="Picture Placeholder 9"/>
          <p:cNvSpPr>
            <a:spLocks noGrp="1"/>
          </p:cNvSpPr>
          <p:nvPr>
            <p:ph type="pic" sz="quarter" idx="12" hasCustomPrompt="1"/>
          </p:nvPr>
        </p:nvSpPr>
        <p:spPr>
          <a:xfrm>
            <a:off x="3356261" y="5736820"/>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pic>
        <p:nvPicPr>
          <p:cNvPr id="8" name="Picture 7"/>
          <p:cNvPicPr>
            <a:picLocks noChangeAspect="1"/>
          </p:cNvPicPr>
          <p:nvPr userDrawn="1"/>
        </p:nvPicPr>
        <p:blipFill rotWithShape="1">
          <a:blip r:embed="rId4">
            <a:extLst>
              <a:ext uri="{28A0092B-C50C-407E-A947-70E740481C1C}">
                <a14:useLocalDpi xmlns:a14="http://schemas.microsoft.com/office/drawing/2010/main" val="0"/>
              </a:ext>
            </a:extLst>
          </a:blip>
          <a:srcRect l="14990" t="16364" r="52154" b="-360"/>
          <a:stretch/>
        </p:blipFill>
        <p:spPr>
          <a:xfrm>
            <a:off x="8153400" y="0"/>
            <a:ext cx="4044270" cy="6887486"/>
          </a:xfrm>
          <a:prstGeom prst="rect">
            <a:avLst/>
          </a:prstGeom>
        </p:spPr>
      </p:pic>
    </p:spTree>
    <p:extLst>
      <p:ext uri="{BB962C8B-B14F-4D97-AF65-F5344CB8AC3E}">
        <p14:creationId xmlns:p14="http://schemas.microsoft.com/office/powerpoint/2010/main" val="253146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L">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13" name="Title 1"/>
          <p:cNvSpPr>
            <a:spLocks noGrp="1"/>
          </p:cNvSpPr>
          <p:nvPr>
            <p:ph type="title" hasCustomPrompt="1"/>
          </p:nvPr>
        </p:nvSpPr>
        <p:spPr>
          <a:xfrm>
            <a:off x="571500" y="2532720"/>
            <a:ext cx="8256411"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 </a:t>
            </a:r>
            <a:br>
              <a:rPr lang="en-US"/>
            </a:br>
            <a:r>
              <a:rPr lang="en-US"/>
              <a:t>Goes Here</a:t>
            </a:r>
          </a:p>
        </p:txBody>
      </p:sp>
      <p:sp>
        <p:nvSpPr>
          <p:cNvPr id="14" name="Text Placeholder 2"/>
          <p:cNvSpPr>
            <a:spLocks noGrp="1"/>
          </p:cNvSpPr>
          <p:nvPr>
            <p:ph type="body" idx="10" hasCustomPrompt="1"/>
          </p:nvPr>
        </p:nvSpPr>
        <p:spPr>
          <a:xfrm>
            <a:off x="571501" y="4423118"/>
            <a:ext cx="8256410"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
        <p:nvSpPr>
          <p:cNvPr id="15" name="Picture Placeholder 9"/>
          <p:cNvSpPr>
            <a:spLocks noGrp="1"/>
          </p:cNvSpPr>
          <p:nvPr>
            <p:ph type="pic" sz="quarter" idx="12" hasCustomPrompt="1"/>
          </p:nvPr>
        </p:nvSpPr>
        <p:spPr>
          <a:xfrm>
            <a:off x="571500"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740644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M">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13" name="Title 1"/>
          <p:cNvSpPr>
            <a:spLocks noGrp="1"/>
          </p:cNvSpPr>
          <p:nvPr>
            <p:ph type="title" hasCustomPrompt="1"/>
          </p:nvPr>
        </p:nvSpPr>
        <p:spPr>
          <a:xfrm>
            <a:off x="571500" y="2532720"/>
            <a:ext cx="8256411"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 </a:t>
            </a:r>
            <a:br>
              <a:rPr lang="en-US"/>
            </a:br>
            <a:r>
              <a:rPr lang="en-US"/>
              <a:t>Goes Here</a:t>
            </a:r>
          </a:p>
        </p:txBody>
      </p:sp>
      <p:sp>
        <p:nvSpPr>
          <p:cNvPr id="14" name="Text Placeholder 2"/>
          <p:cNvSpPr>
            <a:spLocks noGrp="1"/>
          </p:cNvSpPr>
          <p:nvPr>
            <p:ph type="body" idx="10" hasCustomPrompt="1"/>
          </p:nvPr>
        </p:nvSpPr>
        <p:spPr>
          <a:xfrm>
            <a:off x="571501" y="4423118"/>
            <a:ext cx="8256410"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
        <p:nvSpPr>
          <p:cNvPr id="15" name="Picture Placeholder 9"/>
          <p:cNvSpPr>
            <a:spLocks noGrp="1"/>
          </p:cNvSpPr>
          <p:nvPr>
            <p:ph type="pic" sz="quarter" idx="12" hasCustomPrompt="1"/>
          </p:nvPr>
        </p:nvSpPr>
        <p:spPr>
          <a:xfrm>
            <a:off x="571500"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3574630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N">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13" name="Title 1"/>
          <p:cNvSpPr>
            <a:spLocks noGrp="1"/>
          </p:cNvSpPr>
          <p:nvPr>
            <p:ph type="title" hasCustomPrompt="1"/>
          </p:nvPr>
        </p:nvSpPr>
        <p:spPr>
          <a:xfrm>
            <a:off x="571500" y="2532720"/>
            <a:ext cx="8256411"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 </a:t>
            </a:r>
            <a:br>
              <a:rPr lang="en-US"/>
            </a:br>
            <a:r>
              <a:rPr lang="en-US"/>
              <a:t>Goes Here</a:t>
            </a:r>
          </a:p>
        </p:txBody>
      </p:sp>
      <p:sp>
        <p:nvSpPr>
          <p:cNvPr id="14" name="Text Placeholder 2"/>
          <p:cNvSpPr>
            <a:spLocks noGrp="1"/>
          </p:cNvSpPr>
          <p:nvPr>
            <p:ph type="body" idx="10" hasCustomPrompt="1"/>
          </p:nvPr>
        </p:nvSpPr>
        <p:spPr>
          <a:xfrm>
            <a:off x="571501" y="4423118"/>
            <a:ext cx="8256410"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
        <p:nvSpPr>
          <p:cNvPr id="15" name="Picture Placeholder 9"/>
          <p:cNvSpPr>
            <a:spLocks noGrp="1"/>
          </p:cNvSpPr>
          <p:nvPr>
            <p:ph type="pic" sz="quarter" idx="12" hasCustomPrompt="1"/>
          </p:nvPr>
        </p:nvSpPr>
        <p:spPr>
          <a:xfrm>
            <a:off x="571500"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4026339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 Long">
    <p:spTree>
      <p:nvGrpSpPr>
        <p:cNvPr id="1" name=""/>
        <p:cNvGrpSpPr/>
        <p:nvPr/>
      </p:nvGrpSpPr>
      <p:grpSpPr>
        <a:xfrm>
          <a:off x="0" y="0"/>
          <a:ext cx="0" cy="0"/>
          <a:chOff x="0" y="0"/>
          <a:chExt cx="0" cy="0"/>
        </a:xfrm>
      </p:grpSpPr>
      <p:sp>
        <p:nvSpPr>
          <p:cNvPr id="5" name="Picture Placeholder 8"/>
          <p:cNvSpPr>
            <a:spLocks noGrp="1"/>
          </p:cNvSpPr>
          <p:nvPr>
            <p:ph type="pic" sz="quarter" idx="10" hasCustomPrompt="1"/>
          </p:nvPr>
        </p:nvSpPr>
        <p:spPr>
          <a:xfrm>
            <a:off x="571500" y="0"/>
            <a:ext cx="5514975" cy="6858000"/>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8" name="Title 1"/>
          <p:cNvSpPr>
            <a:spLocks noGrp="1"/>
          </p:cNvSpPr>
          <p:nvPr>
            <p:ph type="title" hasCustomPrompt="1"/>
          </p:nvPr>
        </p:nvSpPr>
        <p:spPr>
          <a:xfrm>
            <a:off x="6615240" y="491249"/>
            <a:ext cx="4955701" cy="782815"/>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Agenda</a:t>
            </a:r>
          </a:p>
        </p:txBody>
      </p:sp>
      <p:sp>
        <p:nvSpPr>
          <p:cNvPr id="10" name="Text Placeholder 2"/>
          <p:cNvSpPr>
            <a:spLocks noGrp="1"/>
          </p:cNvSpPr>
          <p:nvPr>
            <p:ph type="body" idx="1" hasCustomPrompt="1"/>
          </p:nvPr>
        </p:nvSpPr>
        <p:spPr>
          <a:xfrm>
            <a:off x="7203873" y="1813838"/>
            <a:ext cx="4367069"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One Title</a:t>
            </a:r>
          </a:p>
        </p:txBody>
      </p:sp>
      <p:sp>
        <p:nvSpPr>
          <p:cNvPr id="11" name="Text Placeholder 2"/>
          <p:cNvSpPr>
            <a:spLocks noGrp="1"/>
          </p:cNvSpPr>
          <p:nvPr>
            <p:ph type="body" idx="11" hasCustomPrompt="1"/>
          </p:nvPr>
        </p:nvSpPr>
        <p:spPr>
          <a:xfrm>
            <a:off x="7203874" y="2547424"/>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Two Title</a:t>
            </a:r>
          </a:p>
        </p:txBody>
      </p:sp>
      <p:sp>
        <p:nvSpPr>
          <p:cNvPr id="12" name="Text Placeholder 2"/>
          <p:cNvSpPr>
            <a:spLocks noGrp="1"/>
          </p:cNvSpPr>
          <p:nvPr>
            <p:ph type="body" idx="12" hasCustomPrompt="1"/>
          </p:nvPr>
        </p:nvSpPr>
        <p:spPr>
          <a:xfrm>
            <a:off x="7203875" y="3281010"/>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Three Title</a:t>
            </a:r>
          </a:p>
        </p:txBody>
      </p:sp>
      <p:sp>
        <p:nvSpPr>
          <p:cNvPr id="13" name="Text Placeholder 2"/>
          <p:cNvSpPr>
            <a:spLocks noGrp="1"/>
          </p:cNvSpPr>
          <p:nvPr>
            <p:ph type="body" idx="13" hasCustomPrompt="1"/>
          </p:nvPr>
        </p:nvSpPr>
        <p:spPr>
          <a:xfrm>
            <a:off x="7203875" y="4014596"/>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Four Title</a:t>
            </a:r>
          </a:p>
        </p:txBody>
      </p:sp>
      <p:sp>
        <p:nvSpPr>
          <p:cNvPr id="14" name="Text Placeholder 2"/>
          <p:cNvSpPr>
            <a:spLocks noGrp="1"/>
          </p:cNvSpPr>
          <p:nvPr>
            <p:ph type="body" idx="14" hasCustomPrompt="1"/>
          </p:nvPr>
        </p:nvSpPr>
        <p:spPr>
          <a:xfrm>
            <a:off x="6615240" y="1813838"/>
            <a:ext cx="655793"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01</a:t>
            </a:r>
          </a:p>
        </p:txBody>
      </p:sp>
      <p:sp>
        <p:nvSpPr>
          <p:cNvPr id="21" name="Text Placeholder 2"/>
          <p:cNvSpPr>
            <a:spLocks noGrp="1"/>
          </p:cNvSpPr>
          <p:nvPr>
            <p:ph type="body" idx="18" hasCustomPrompt="1"/>
          </p:nvPr>
        </p:nvSpPr>
        <p:spPr>
          <a:xfrm>
            <a:off x="6615240" y="2547424"/>
            <a:ext cx="655794"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02</a:t>
            </a:r>
          </a:p>
        </p:txBody>
      </p:sp>
      <p:sp>
        <p:nvSpPr>
          <p:cNvPr id="22" name="Text Placeholder 2"/>
          <p:cNvSpPr>
            <a:spLocks noGrp="1"/>
          </p:cNvSpPr>
          <p:nvPr>
            <p:ph type="body" idx="19" hasCustomPrompt="1"/>
          </p:nvPr>
        </p:nvSpPr>
        <p:spPr>
          <a:xfrm>
            <a:off x="6615241" y="3281010"/>
            <a:ext cx="655792"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03</a:t>
            </a:r>
          </a:p>
        </p:txBody>
      </p:sp>
      <p:sp>
        <p:nvSpPr>
          <p:cNvPr id="23" name="Text Placeholder 2"/>
          <p:cNvSpPr>
            <a:spLocks noGrp="1"/>
          </p:cNvSpPr>
          <p:nvPr>
            <p:ph type="body" idx="20" hasCustomPrompt="1"/>
          </p:nvPr>
        </p:nvSpPr>
        <p:spPr>
          <a:xfrm>
            <a:off x="6615240" y="4014596"/>
            <a:ext cx="655791"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04</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5" name="Text Placeholder 2"/>
          <p:cNvSpPr>
            <a:spLocks noGrp="1"/>
          </p:cNvSpPr>
          <p:nvPr>
            <p:ph type="body" idx="21" hasCustomPrompt="1"/>
          </p:nvPr>
        </p:nvSpPr>
        <p:spPr>
          <a:xfrm>
            <a:off x="7203875" y="4748182"/>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Five Title</a:t>
            </a:r>
          </a:p>
        </p:txBody>
      </p:sp>
      <p:sp>
        <p:nvSpPr>
          <p:cNvPr id="17" name="Text Placeholder 2"/>
          <p:cNvSpPr>
            <a:spLocks noGrp="1"/>
          </p:cNvSpPr>
          <p:nvPr>
            <p:ph type="body" idx="22" hasCustomPrompt="1"/>
          </p:nvPr>
        </p:nvSpPr>
        <p:spPr>
          <a:xfrm>
            <a:off x="6615240" y="4748182"/>
            <a:ext cx="655791"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05</a:t>
            </a:r>
          </a:p>
        </p:txBody>
      </p:sp>
      <p:sp>
        <p:nvSpPr>
          <p:cNvPr id="18" name="Text Placeholder 2"/>
          <p:cNvSpPr>
            <a:spLocks noGrp="1"/>
          </p:cNvSpPr>
          <p:nvPr>
            <p:ph type="body" idx="23" hasCustomPrompt="1"/>
          </p:nvPr>
        </p:nvSpPr>
        <p:spPr>
          <a:xfrm>
            <a:off x="7203873" y="5486074"/>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Part Six Title</a:t>
            </a:r>
          </a:p>
        </p:txBody>
      </p:sp>
      <p:sp>
        <p:nvSpPr>
          <p:cNvPr id="19" name="Text Placeholder 2"/>
          <p:cNvSpPr>
            <a:spLocks noGrp="1"/>
          </p:cNvSpPr>
          <p:nvPr>
            <p:ph type="body" idx="24" hasCustomPrompt="1"/>
          </p:nvPr>
        </p:nvSpPr>
        <p:spPr>
          <a:xfrm>
            <a:off x="6615238" y="5486074"/>
            <a:ext cx="655791"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a:t>
            </a:r>
          </a:p>
        </p:txBody>
      </p:sp>
    </p:spTree>
    <p:extLst>
      <p:ext uri="{BB962C8B-B14F-4D97-AF65-F5344CB8AC3E}">
        <p14:creationId xmlns:p14="http://schemas.microsoft.com/office/powerpoint/2010/main" val="41510611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 Short">
    <p:spTree>
      <p:nvGrpSpPr>
        <p:cNvPr id="1" name=""/>
        <p:cNvGrpSpPr/>
        <p:nvPr/>
      </p:nvGrpSpPr>
      <p:grpSpPr>
        <a:xfrm>
          <a:off x="0" y="0"/>
          <a:ext cx="0" cy="0"/>
          <a:chOff x="0" y="0"/>
          <a:chExt cx="0" cy="0"/>
        </a:xfrm>
      </p:grpSpPr>
      <p:sp>
        <p:nvSpPr>
          <p:cNvPr id="10" name="Text Placeholder 2"/>
          <p:cNvSpPr>
            <a:spLocks noGrp="1"/>
          </p:cNvSpPr>
          <p:nvPr>
            <p:ph type="body" idx="1" hasCustomPrompt="1"/>
          </p:nvPr>
        </p:nvSpPr>
        <p:spPr>
          <a:xfrm>
            <a:off x="7203873" y="2404537"/>
            <a:ext cx="4367068"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Item</a:t>
            </a:r>
          </a:p>
        </p:txBody>
      </p:sp>
      <p:sp>
        <p:nvSpPr>
          <p:cNvPr id="11" name="Text Placeholder 2"/>
          <p:cNvSpPr>
            <a:spLocks noGrp="1"/>
          </p:cNvSpPr>
          <p:nvPr>
            <p:ph type="body" idx="11" hasCustomPrompt="1"/>
          </p:nvPr>
        </p:nvSpPr>
        <p:spPr>
          <a:xfrm>
            <a:off x="7203873" y="3138123"/>
            <a:ext cx="4367067"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Second Item</a:t>
            </a:r>
          </a:p>
        </p:txBody>
      </p:sp>
      <p:sp>
        <p:nvSpPr>
          <p:cNvPr id="12" name="Text Placeholder 2"/>
          <p:cNvSpPr>
            <a:spLocks noGrp="1"/>
          </p:cNvSpPr>
          <p:nvPr>
            <p:ph type="body" idx="12" hasCustomPrompt="1"/>
          </p:nvPr>
        </p:nvSpPr>
        <p:spPr>
          <a:xfrm>
            <a:off x="7203874" y="3871709"/>
            <a:ext cx="4367067" cy="431566"/>
          </a:xfrm>
        </p:spPr>
        <p:txBody>
          <a:bodyPr anchor="t">
            <a:normAutofit/>
          </a:bodyPr>
          <a:lstStyle>
            <a:lvl1pPr marL="0" indent="0">
              <a:lnSpc>
                <a:spcPct val="100000"/>
              </a:lnSpc>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Third Item</a:t>
            </a:r>
          </a:p>
        </p:txBody>
      </p:sp>
      <p:sp>
        <p:nvSpPr>
          <p:cNvPr id="14" name="Text Placeholder 2"/>
          <p:cNvSpPr>
            <a:spLocks noGrp="1"/>
          </p:cNvSpPr>
          <p:nvPr>
            <p:ph type="body" idx="14" hasCustomPrompt="1"/>
          </p:nvPr>
        </p:nvSpPr>
        <p:spPr>
          <a:xfrm>
            <a:off x="6615240" y="2404537"/>
            <a:ext cx="655793"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01</a:t>
            </a:r>
          </a:p>
        </p:txBody>
      </p:sp>
      <p:sp>
        <p:nvSpPr>
          <p:cNvPr id="21" name="Text Placeholder 2"/>
          <p:cNvSpPr>
            <a:spLocks noGrp="1"/>
          </p:cNvSpPr>
          <p:nvPr>
            <p:ph type="body" idx="18" hasCustomPrompt="1"/>
          </p:nvPr>
        </p:nvSpPr>
        <p:spPr>
          <a:xfrm>
            <a:off x="6615240" y="3138123"/>
            <a:ext cx="655794"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02</a:t>
            </a:r>
          </a:p>
        </p:txBody>
      </p:sp>
      <p:sp>
        <p:nvSpPr>
          <p:cNvPr id="22" name="Text Placeholder 2"/>
          <p:cNvSpPr>
            <a:spLocks noGrp="1"/>
          </p:cNvSpPr>
          <p:nvPr>
            <p:ph type="body" idx="19" hasCustomPrompt="1"/>
          </p:nvPr>
        </p:nvSpPr>
        <p:spPr>
          <a:xfrm>
            <a:off x="6615241" y="3871709"/>
            <a:ext cx="655792" cy="431566"/>
          </a:xfrm>
        </p:spPr>
        <p:txBody>
          <a:bodyPr anchor="ctr">
            <a:noAutofit/>
          </a:bodyPr>
          <a:lstStyle>
            <a:lvl1pPr marL="0" indent="0" algn="ctr">
              <a:lnSpc>
                <a:spcPct val="100000"/>
              </a:lnSpc>
              <a:buNone/>
              <a:defRPr lang="en-US" sz="32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03</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7" name="Picture Placeholder 8"/>
          <p:cNvSpPr>
            <a:spLocks noGrp="1"/>
          </p:cNvSpPr>
          <p:nvPr>
            <p:ph type="pic" sz="quarter" idx="10" hasCustomPrompt="1"/>
          </p:nvPr>
        </p:nvSpPr>
        <p:spPr>
          <a:xfrm>
            <a:off x="571500" y="0"/>
            <a:ext cx="5514975" cy="6858000"/>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6" name="Title 1"/>
          <p:cNvSpPr>
            <a:spLocks noGrp="1"/>
          </p:cNvSpPr>
          <p:nvPr>
            <p:ph type="title" hasCustomPrompt="1"/>
          </p:nvPr>
        </p:nvSpPr>
        <p:spPr>
          <a:xfrm>
            <a:off x="6615240" y="491249"/>
            <a:ext cx="4955701" cy="782815"/>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Agenda</a:t>
            </a:r>
          </a:p>
        </p:txBody>
      </p:sp>
    </p:spTree>
    <p:extLst>
      <p:ext uri="{BB962C8B-B14F-4D97-AF65-F5344CB8AC3E}">
        <p14:creationId xmlns:p14="http://schemas.microsoft.com/office/powerpoint/2010/main" val="2739525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A">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9573544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B">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3226018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C">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212275929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3657" b="1947"/>
          <a:stretch/>
        </p:blipFill>
        <p:spPr>
          <a:xfrm flipH="1">
            <a:off x="0" y="0"/>
            <a:ext cx="12192000" cy="6858000"/>
          </a:xfrm>
          <a:prstGeom prst="rect">
            <a:avLst/>
          </a:prstGeom>
        </p:spPr>
      </p:pic>
      <p:sp>
        <p:nvSpPr>
          <p:cNvPr id="5" name="Title 1"/>
          <p:cNvSpPr>
            <a:spLocks noGrp="1"/>
          </p:cNvSpPr>
          <p:nvPr>
            <p:ph type="title" hasCustomPrompt="1"/>
          </p:nvPr>
        </p:nvSpPr>
        <p:spPr>
          <a:xfrm>
            <a:off x="1169066" y="1299275"/>
            <a:ext cx="6273455" cy="1525497"/>
          </a:xfrm>
        </p:spPr>
        <p:txBody>
          <a:bodyPr anchor="t">
            <a:noAutofit/>
          </a:bodyPr>
          <a:lstStyle>
            <a:lvl1pPr>
              <a:lnSpc>
                <a:spcPct val="100000"/>
              </a:lnSpc>
              <a:defRPr sz="5400" baseline="0">
                <a:solidFill>
                  <a:schemeClr val="tx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6" name="Text Placeholder 2"/>
          <p:cNvSpPr>
            <a:spLocks noGrp="1"/>
          </p:cNvSpPr>
          <p:nvPr>
            <p:ph type="body" idx="10" hasCustomPrompt="1"/>
          </p:nvPr>
        </p:nvSpPr>
        <p:spPr>
          <a:xfrm>
            <a:off x="1169067" y="3189673"/>
            <a:ext cx="6273453" cy="420956"/>
          </a:xfrm>
        </p:spPr>
        <p:txBody>
          <a:bodyPr anchor="t">
            <a:normAutofit/>
          </a:bodyPr>
          <a:lstStyle>
            <a:lvl1pPr marL="0" indent="0">
              <a:buNone/>
              <a:defRPr lang="en-US" sz="240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Tree>
    <p:extLst>
      <p:ext uri="{BB962C8B-B14F-4D97-AF65-F5344CB8AC3E}">
        <p14:creationId xmlns:p14="http://schemas.microsoft.com/office/powerpoint/2010/main" val="2699074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pactful Text A">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91" b="15701"/>
          <a:stretch/>
        </p:blipFill>
        <p:spPr>
          <a:xfrm>
            <a:off x="-1" y="1"/>
            <a:ext cx="12192001" cy="6858000"/>
          </a:xfrm>
          <a:prstGeom prst="rect">
            <a:avLst/>
          </a:prstGeom>
        </p:spPr>
      </p:pic>
      <p:sp>
        <p:nvSpPr>
          <p:cNvPr id="5" name="Rectangle 4"/>
          <p:cNvSpPr/>
          <p:nvPr userDrawn="1"/>
        </p:nvSpPr>
        <p:spPr>
          <a:xfrm>
            <a:off x="0" y="0"/>
            <a:ext cx="12211050" cy="6858000"/>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8" name="Text Placeholder 2"/>
          <p:cNvSpPr>
            <a:spLocks noGrp="1"/>
          </p:cNvSpPr>
          <p:nvPr>
            <p:ph type="body" idx="11" hasCustomPrompt="1"/>
          </p:nvPr>
        </p:nvSpPr>
        <p:spPr>
          <a:xfrm>
            <a:off x="2171700" y="1743008"/>
            <a:ext cx="8115300" cy="3383280"/>
          </a:xfrm>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OVER IMAGE</a:t>
            </a:r>
          </a:p>
        </p:txBody>
      </p:sp>
    </p:spTree>
    <p:extLst>
      <p:ext uri="{BB962C8B-B14F-4D97-AF65-F5344CB8AC3E}">
        <p14:creationId xmlns:p14="http://schemas.microsoft.com/office/powerpoint/2010/main" val="56680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pactful Text B">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5433"/>
          <a:stretch/>
        </p:blipFill>
        <p:spPr>
          <a:xfrm>
            <a:off x="0" y="0"/>
            <a:ext cx="12211050" cy="6869296"/>
          </a:xfrm>
          <a:prstGeom prst="rect">
            <a:avLst/>
          </a:prstGeom>
        </p:spPr>
      </p:pic>
      <p:sp>
        <p:nvSpPr>
          <p:cNvPr id="5" name="Rectangle 4"/>
          <p:cNvSpPr/>
          <p:nvPr userDrawn="1"/>
        </p:nvSpPr>
        <p:spPr>
          <a:xfrm>
            <a:off x="0" y="0"/>
            <a:ext cx="12211050" cy="6869296"/>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p:cNvSpPr>
            <a:spLocks noGrp="1"/>
          </p:cNvSpPr>
          <p:nvPr>
            <p:ph type="body" idx="11" hasCustomPrompt="1"/>
          </p:nvPr>
        </p:nvSpPr>
        <p:spPr>
          <a:xfrm>
            <a:off x="2171700" y="1743008"/>
            <a:ext cx="8115300" cy="3383280"/>
          </a:xfrm>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OVER IMAGE</a:t>
            </a:r>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505096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pactful Text C">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559" r="2559" b="15268"/>
          <a:stretch/>
        </p:blipFill>
        <p:spPr>
          <a:xfrm>
            <a:off x="0" y="0"/>
            <a:ext cx="12191999" cy="6857999"/>
          </a:xfrm>
          <a:prstGeom prst="rect">
            <a:avLst/>
          </a:prstGeom>
        </p:spPr>
      </p:pic>
      <p:sp>
        <p:nvSpPr>
          <p:cNvPr id="5" name="Rectangle 4"/>
          <p:cNvSpPr/>
          <p:nvPr userDrawn="1"/>
        </p:nvSpPr>
        <p:spPr>
          <a:xfrm>
            <a:off x="0" y="0"/>
            <a:ext cx="12211050" cy="6858000"/>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a:spLocks noGrp="1"/>
          </p:cNvSpPr>
          <p:nvPr>
            <p:ph type="body" idx="11" hasCustomPrompt="1"/>
          </p:nvPr>
        </p:nvSpPr>
        <p:spPr>
          <a:xfrm>
            <a:off x="2171700" y="1743008"/>
            <a:ext cx="8115300" cy="3383280"/>
          </a:xfrm>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OVER IMAGE</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2409526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pactful Text 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4" name="Text Placeholder 2"/>
          <p:cNvSpPr>
            <a:spLocks noGrp="1"/>
          </p:cNvSpPr>
          <p:nvPr>
            <p:ph type="body" idx="11" hasCustomPrompt="1"/>
          </p:nvPr>
        </p:nvSpPr>
        <p:spPr>
          <a:xfrm>
            <a:off x="2171700" y="1743008"/>
            <a:ext cx="8115300" cy="3383280"/>
          </a:xfrm>
        </p:spPr>
        <p:txBody>
          <a:bodyPr anchor="ct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4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a great spot for an insightful piece of information”</a:t>
            </a:r>
          </a:p>
        </p:txBody>
      </p:sp>
    </p:spTree>
    <p:extLst>
      <p:ext uri="{BB962C8B-B14F-4D97-AF65-F5344CB8AC3E}">
        <p14:creationId xmlns:p14="http://schemas.microsoft.com/office/powerpoint/2010/main" val="2274657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1 Column">
    <p:spTree>
      <p:nvGrpSpPr>
        <p:cNvPr id="1" name=""/>
        <p:cNvGrpSpPr/>
        <p:nvPr/>
      </p:nvGrpSpPr>
      <p:grpSpPr>
        <a:xfrm>
          <a:off x="0" y="0"/>
          <a:ext cx="0" cy="0"/>
          <a:chOff x="0" y="0"/>
          <a:chExt cx="0" cy="0"/>
        </a:xfrm>
      </p:grpSpPr>
      <p:sp>
        <p:nvSpPr>
          <p:cNvPr id="6" name="Title 1"/>
          <p:cNvSpPr txBox="1">
            <a:spLocks/>
          </p:cNvSpPr>
          <p:nvPr userDrawn="1"/>
        </p:nvSpPr>
        <p:spPr>
          <a:xfrm>
            <a:off x="571500" y="2236218"/>
            <a:ext cx="11082944" cy="370325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kern="1200" baseline="0">
                <a:solidFill>
                  <a:schemeClr val="tx1"/>
                </a:solidFill>
                <a:latin typeface="Segoe UI Light" panose="020B0502040204020203" pitchFamily="34" charset="0"/>
                <a:ea typeface="+mj-ea"/>
                <a:cs typeface="Segoe UI Light" panose="020B0502040204020203" pitchFamily="34" charset="0"/>
              </a:defRPr>
            </a:lvl1pPr>
          </a:lstStyle>
          <a:p>
            <a:pPr marL="0" lvl="0" indent="0">
              <a:buFont typeface="Arial" panose="020B0604020202020204" pitchFamily="34" charset="0"/>
              <a:buNone/>
            </a:pPr>
            <a:endParaRPr lang="en-US" sz="24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500" y="47137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13" name="Text Placeholder 6"/>
          <p:cNvSpPr>
            <a:spLocks noGrp="1"/>
          </p:cNvSpPr>
          <p:nvPr>
            <p:ph type="body" sz="quarter" idx="12" hasCustomPrompt="1"/>
          </p:nvPr>
        </p:nvSpPr>
        <p:spPr>
          <a:xfrm>
            <a:off x="571499" y="1941689"/>
            <a:ext cx="10999443" cy="4235273"/>
          </a:xfrm>
        </p:spPr>
        <p:txBody>
          <a:bodyPr/>
          <a:lstStyle>
            <a:lvl1pPr>
              <a:lnSpc>
                <a:spcPct val="100000"/>
              </a:lnSpc>
              <a:defRPr/>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a:p>
            <a:pPr lvl="0"/>
            <a:endParaRPr lang="en-US"/>
          </a:p>
          <a:p>
            <a:pPr lvl="1"/>
            <a:endParaRPr lang="en-US"/>
          </a:p>
        </p:txBody>
      </p:sp>
    </p:spTree>
    <p:extLst>
      <p:ext uri="{BB962C8B-B14F-4D97-AF65-F5344CB8AC3E}">
        <p14:creationId xmlns:p14="http://schemas.microsoft.com/office/powerpoint/2010/main" val="3441448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2 Columns">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Title 1"/>
          <p:cNvSpPr>
            <a:spLocks noGrp="1"/>
          </p:cNvSpPr>
          <p:nvPr>
            <p:ph type="title" hasCustomPrompt="1"/>
          </p:nvPr>
        </p:nvSpPr>
        <p:spPr>
          <a:xfrm>
            <a:off x="571500" y="47137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5" name="Text Placeholder 6"/>
          <p:cNvSpPr>
            <a:spLocks noGrp="1"/>
          </p:cNvSpPr>
          <p:nvPr>
            <p:ph type="body" sz="quarter" idx="12" hasCustomPrompt="1"/>
          </p:nvPr>
        </p:nvSpPr>
        <p:spPr>
          <a:xfrm>
            <a:off x="571500" y="1941689"/>
            <a:ext cx="5264856"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7" name="Text Placeholder 6"/>
          <p:cNvSpPr>
            <a:spLocks noGrp="1"/>
          </p:cNvSpPr>
          <p:nvPr>
            <p:ph type="body" sz="quarter" idx="13" hasCustomPrompt="1"/>
          </p:nvPr>
        </p:nvSpPr>
        <p:spPr>
          <a:xfrm>
            <a:off x="6306086" y="1941689"/>
            <a:ext cx="5264856"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spTree>
    <p:extLst>
      <p:ext uri="{BB962C8B-B14F-4D97-AF65-F5344CB8AC3E}">
        <p14:creationId xmlns:p14="http://schemas.microsoft.com/office/powerpoint/2010/main" val="2931268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3 Columns">
    <p:spTree>
      <p:nvGrpSpPr>
        <p:cNvPr id="1" name=""/>
        <p:cNvGrpSpPr/>
        <p:nvPr/>
      </p:nvGrpSpPr>
      <p:grpSpPr>
        <a:xfrm>
          <a:off x="0" y="0"/>
          <a:ext cx="0" cy="0"/>
          <a:chOff x="0" y="0"/>
          <a:chExt cx="0" cy="0"/>
        </a:xfrm>
      </p:grpSpPr>
      <p:sp>
        <p:nvSpPr>
          <p:cNvPr id="5"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6" name="Title 1"/>
          <p:cNvSpPr>
            <a:spLocks noGrp="1"/>
          </p:cNvSpPr>
          <p:nvPr>
            <p:ph type="title" hasCustomPrompt="1"/>
          </p:nvPr>
        </p:nvSpPr>
        <p:spPr>
          <a:xfrm>
            <a:off x="571500" y="47137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7" name="Text Placeholder 6"/>
          <p:cNvSpPr>
            <a:spLocks noGrp="1"/>
          </p:cNvSpPr>
          <p:nvPr>
            <p:ph type="body" sz="quarter" idx="12" hasCustomPrompt="1"/>
          </p:nvPr>
        </p:nvSpPr>
        <p:spPr>
          <a:xfrm>
            <a:off x="571500" y="1941689"/>
            <a:ext cx="3467100"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6"/>
          <p:cNvSpPr>
            <a:spLocks noGrp="1"/>
          </p:cNvSpPr>
          <p:nvPr>
            <p:ph type="body" sz="quarter" idx="13" hasCustomPrompt="1"/>
          </p:nvPr>
        </p:nvSpPr>
        <p:spPr>
          <a:xfrm>
            <a:off x="4337671" y="1941689"/>
            <a:ext cx="3467100"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sp>
        <p:nvSpPr>
          <p:cNvPr id="12" name="Text Placeholder 6"/>
          <p:cNvSpPr>
            <a:spLocks noGrp="1"/>
          </p:cNvSpPr>
          <p:nvPr>
            <p:ph type="body" sz="quarter" idx="14" hasCustomPrompt="1"/>
          </p:nvPr>
        </p:nvSpPr>
        <p:spPr>
          <a:xfrm>
            <a:off x="8103842" y="1941689"/>
            <a:ext cx="3467100"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spTree>
    <p:extLst>
      <p:ext uri="{BB962C8B-B14F-4D97-AF65-F5344CB8AC3E}">
        <p14:creationId xmlns:p14="http://schemas.microsoft.com/office/powerpoint/2010/main" val="3803794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A">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6096001" y="699911"/>
            <a:ext cx="6096000" cy="5477051"/>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endParaRPr lang="en-US"/>
          </a:p>
          <a:p>
            <a:r>
              <a:rPr lang="en-US"/>
              <a:t>Click to Add Image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12" name="Text Placeholder 6"/>
          <p:cNvSpPr>
            <a:spLocks noGrp="1"/>
          </p:cNvSpPr>
          <p:nvPr>
            <p:ph type="body" sz="quarter" idx="12" hasCustomPrompt="1"/>
          </p:nvPr>
        </p:nvSpPr>
        <p:spPr>
          <a:xfrm>
            <a:off x="571499" y="1941689"/>
            <a:ext cx="5230989" cy="4235273"/>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consectetuer</a:t>
            </a:r>
            <a:endParaRPr lang="en-US"/>
          </a:p>
          <a:p>
            <a:pPr lvl="0"/>
            <a:endParaRPr lang="en-US"/>
          </a:p>
        </p:txBody>
      </p:sp>
      <p:sp>
        <p:nvSpPr>
          <p:cNvPr id="16" name="Text Placeholder 2"/>
          <p:cNvSpPr>
            <a:spLocks noGrp="1"/>
          </p:cNvSpPr>
          <p:nvPr>
            <p:ph type="body" idx="11" hasCustomPrompt="1"/>
          </p:nvPr>
        </p:nvSpPr>
        <p:spPr>
          <a:xfrm>
            <a:off x="571499" y="1267078"/>
            <a:ext cx="5230989"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7" name="Title 1"/>
          <p:cNvSpPr>
            <a:spLocks noGrp="1"/>
          </p:cNvSpPr>
          <p:nvPr>
            <p:ph type="title" hasCustomPrompt="1"/>
          </p:nvPr>
        </p:nvSpPr>
        <p:spPr>
          <a:xfrm>
            <a:off x="571501" y="471378"/>
            <a:ext cx="5230988"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200556315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Image B">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0" y="699911"/>
            <a:ext cx="5192889" cy="5477051"/>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endParaRPr lang="en-US"/>
          </a:p>
          <a:p>
            <a:r>
              <a:rPr lang="en-US"/>
              <a:t>Click to Add Image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12" name="Text Placeholder 6"/>
          <p:cNvSpPr>
            <a:spLocks noGrp="1"/>
          </p:cNvSpPr>
          <p:nvPr>
            <p:ph type="body" sz="quarter" idx="12" hasCustomPrompt="1"/>
          </p:nvPr>
        </p:nvSpPr>
        <p:spPr>
          <a:xfrm>
            <a:off x="5441244" y="1941689"/>
            <a:ext cx="6129699" cy="4235273"/>
          </a:xfrm>
        </p:spPr>
        <p:txBody>
          <a:bodyPr/>
          <a:lstStyle>
            <a:lvl1pPr>
              <a:lnSpc>
                <a:spcPct val="100000"/>
              </a:lnSpc>
              <a:defRPr/>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p:txBody>
      </p:sp>
      <p:sp>
        <p:nvSpPr>
          <p:cNvPr id="16" name="Text Placeholder 2"/>
          <p:cNvSpPr>
            <a:spLocks noGrp="1"/>
          </p:cNvSpPr>
          <p:nvPr>
            <p:ph type="body" idx="11" hasCustomPrompt="1"/>
          </p:nvPr>
        </p:nvSpPr>
        <p:spPr>
          <a:xfrm>
            <a:off x="5441244" y="1267078"/>
            <a:ext cx="6129699"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7" name="Title 1"/>
          <p:cNvSpPr>
            <a:spLocks noGrp="1"/>
          </p:cNvSpPr>
          <p:nvPr>
            <p:ph type="title" hasCustomPrompt="1"/>
          </p:nvPr>
        </p:nvSpPr>
        <p:spPr>
          <a:xfrm>
            <a:off x="5441246" y="471378"/>
            <a:ext cx="6129698"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165670367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Image C">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0" y="0"/>
            <a:ext cx="5192889" cy="6857999"/>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endParaRPr lang="en-US"/>
          </a:p>
          <a:p>
            <a:r>
              <a:rPr lang="en-US"/>
              <a:t>Click to Add Image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12" name="Text Placeholder 6"/>
          <p:cNvSpPr>
            <a:spLocks noGrp="1"/>
          </p:cNvSpPr>
          <p:nvPr>
            <p:ph type="body" sz="quarter" idx="12" hasCustomPrompt="1"/>
          </p:nvPr>
        </p:nvSpPr>
        <p:spPr>
          <a:xfrm>
            <a:off x="5441244" y="1941689"/>
            <a:ext cx="6129699" cy="4235273"/>
          </a:xfrm>
        </p:spPr>
        <p:txBody>
          <a:bodyPr/>
          <a:lstStyle>
            <a:lvl1pPr>
              <a:lnSpc>
                <a:spcPct val="100000"/>
              </a:lnSpc>
              <a:defRPr/>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p:txBody>
      </p:sp>
      <p:sp>
        <p:nvSpPr>
          <p:cNvPr id="16" name="Text Placeholder 2"/>
          <p:cNvSpPr>
            <a:spLocks noGrp="1"/>
          </p:cNvSpPr>
          <p:nvPr>
            <p:ph type="body" idx="11" hasCustomPrompt="1"/>
          </p:nvPr>
        </p:nvSpPr>
        <p:spPr>
          <a:xfrm>
            <a:off x="5441244" y="1267078"/>
            <a:ext cx="6129699"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7" name="Title 1"/>
          <p:cNvSpPr>
            <a:spLocks noGrp="1"/>
          </p:cNvSpPr>
          <p:nvPr>
            <p:ph type="title" hasCustomPrompt="1"/>
          </p:nvPr>
        </p:nvSpPr>
        <p:spPr>
          <a:xfrm>
            <a:off x="5441246" y="471378"/>
            <a:ext cx="6129698"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37653744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 y="0"/>
            <a:ext cx="12192898" cy="68587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3952" y="465657"/>
            <a:ext cx="1873526" cy="451176"/>
          </a:xfrm>
          <a:prstGeom prst="rect">
            <a:avLst/>
          </a:prstGeom>
        </p:spPr>
      </p:pic>
      <p:sp>
        <p:nvSpPr>
          <p:cNvPr id="6" name="Title 1"/>
          <p:cNvSpPr>
            <a:spLocks noGrp="1"/>
          </p:cNvSpPr>
          <p:nvPr>
            <p:ph type="title" hasCustomPrompt="1"/>
          </p:nvPr>
        </p:nvSpPr>
        <p:spPr>
          <a:xfrm>
            <a:off x="1169066" y="1299275"/>
            <a:ext cx="6273455" cy="1525497"/>
          </a:xfrm>
        </p:spPr>
        <p:txBody>
          <a:bodyPr anchor="t">
            <a:noAutofit/>
          </a:bodyPr>
          <a:lstStyle>
            <a:lvl1pPr>
              <a:lnSpc>
                <a:spcPct val="100000"/>
              </a:lnSpc>
              <a:defRPr sz="5400" baseline="0">
                <a:solidFill>
                  <a:schemeClr val="tx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7" name="Text Placeholder 2"/>
          <p:cNvSpPr>
            <a:spLocks noGrp="1"/>
          </p:cNvSpPr>
          <p:nvPr>
            <p:ph type="body" idx="10" hasCustomPrompt="1"/>
          </p:nvPr>
        </p:nvSpPr>
        <p:spPr>
          <a:xfrm>
            <a:off x="1169067" y="3189673"/>
            <a:ext cx="6273453" cy="420956"/>
          </a:xfrm>
        </p:spPr>
        <p:txBody>
          <a:bodyPr anchor="t">
            <a:normAutofit/>
          </a:bodyPr>
          <a:lstStyle>
            <a:lvl1pPr marL="0" indent="0">
              <a:buNone/>
              <a:defRPr lang="en-US" sz="240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Tree>
    <p:extLst>
      <p:ext uri="{BB962C8B-B14F-4D97-AF65-F5344CB8AC3E}">
        <p14:creationId xmlns:p14="http://schemas.microsoft.com/office/powerpoint/2010/main" val="1370463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Image D">
    <p:spTree>
      <p:nvGrpSpPr>
        <p:cNvPr id="1" name=""/>
        <p:cNvGrpSpPr/>
        <p:nvPr/>
      </p:nvGrpSpPr>
      <p:grpSpPr>
        <a:xfrm>
          <a:off x="0" y="0"/>
          <a:ext cx="0" cy="0"/>
          <a:chOff x="0" y="0"/>
          <a:chExt cx="0" cy="0"/>
        </a:xfrm>
      </p:grpSpPr>
      <p:sp>
        <p:nvSpPr>
          <p:cNvPr id="8" name="Picture Placeholder 11"/>
          <p:cNvSpPr>
            <a:spLocks noGrp="1"/>
          </p:cNvSpPr>
          <p:nvPr>
            <p:ph type="pic" sz="quarter" idx="10" hasCustomPrompt="1"/>
          </p:nvPr>
        </p:nvSpPr>
        <p:spPr>
          <a:xfrm>
            <a:off x="571500" y="0"/>
            <a:ext cx="10999443" cy="2652889"/>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6"/>
          <p:cNvSpPr>
            <a:spLocks noGrp="1"/>
          </p:cNvSpPr>
          <p:nvPr>
            <p:ph type="body" sz="quarter" idx="13" hasCustomPrompt="1"/>
          </p:nvPr>
        </p:nvSpPr>
        <p:spPr>
          <a:xfrm>
            <a:off x="571500" y="4233332"/>
            <a:ext cx="10999443" cy="1941689"/>
          </a:xfrm>
        </p:spPr>
        <p:txBody>
          <a:bodyPr/>
          <a:lstStyle>
            <a:lvl1pPr marL="0" indent="0" algn="l">
              <a:lnSpc>
                <a:spcPts val="3400"/>
              </a:lnSpc>
              <a:buNone/>
              <a:defRPr i="0" baseline="0"/>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 </a:t>
            </a:r>
            <a:r>
              <a:rPr lang="en-US" err="1"/>
              <a:t>posuere</a:t>
            </a:r>
            <a:r>
              <a:rPr lang="en-US"/>
              <a:t>.</a:t>
            </a:r>
          </a:p>
        </p:txBody>
      </p:sp>
      <p:sp>
        <p:nvSpPr>
          <p:cNvPr id="13" name="Text Placeholder 2"/>
          <p:cNvSpPr>
            <a:spLocks noGrp="1"/>
          </p:cNvSpPr>
          <p:nvPr>
            <p:ph type="body" idx="14" hasCustomPrompt="1"/>
          </p:nvPr>
        </p:nvSpPr>
        <p:spPr>
          <a:xfrm>
            <a:off x="571500" y="3601708"/>
            <a:ext cx="10999444"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4" name="Title 1"/>
          <p:cNvSpPr>
            <a:spLocks noGrp="1"/>
          </p:cNvSpPr>
          <p:nvPr>
            <p:ph type="title" hasCustomPrompt="1"/>
          </p:nvPr>
        </p:nvSpPr>
        <p:spPr>
          <a:xfrm>
            <a:off x="571501" y="280600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323191126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mp; Image E">
    <p:spTree>
      <p:nvGrpSpPr>
        <p:cNvPr id="1" name=""/>
        <p:cNvGrpSpPr/>
        <p:nvPr/>
      </p:nvGrpSpPr>
      <p:grpSpPr>
        <a:xfrm>
          <a:off x="0" y="0"/>
          <a:ext cx="0" cy="0"/>
          <a:chOff x="0" y="0"/>
          <a:chExt cx="0" cy="0"/>
        </a:xfrm>
      </p:grpSpPr>
      <p:sp>
        <p:nvSpPr>
          <p:cNvPr id="8" name="Picture Placeholder 11"/>
          <p:cNvSpPr>
            <a:spLocks noGrp="1"/>
          </p:cNvSpPr>
          <p:nvPr>
            <p:ph type="pic" sz="quarter" idx="10" hasCustomPrompt="1"/>
          </p:nvPr>
        </p:nvSpPr>
        <p:spPr>
          <a:xfrm>
            <a:off x="571500" y="1728064"/>
            <a:ext cx="10999443" cy="3302184"/>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6"/>
          <p:cNvSpPr>
            <a:spLocks noGrp="1"/>
          </p:cNvSpPr>
          <p:nvPr>
            <p:ph type="body" sz="quarter" idx="13" hasCustomPrompt="1"/>
          </p:nvPr>
        </p:nvSpPr>
        <p:spPr>
          <a:xfrm>
            <a:off x="571500" y="5182457"/>
            <a:ext cx="10999443" cy="975274"/>
          </a:xfrm>
        </p:spPr>
        <p:txBody>
          <a:bodyPr/>
          <a:lstStyle>
            <a:lvl1pPr marL="0" marR="0" indent="0" algn="l" defTabSz="914400" rtl="0" eaLnBrk="1" fontAlgn="auto" latinLnBrk="0" hangingPunct="1">
              <a:lnSpc>
                <a:spcPts val="3400"/>
              </a:lnSpc>
              <a:spcBef>
                <a:spcPts val="1000"/>
              </a:spcBef>
              <a:spcAft>
                <a:spcPts val="0"/>
              </a:spcAft>
              <a:buClrTx/>
              <a:buSzTx/>
              <a:buFont typeface="Arial" panose="020B0604020202020204" pitchFamily="34" charset="0"/>
              <a:buNone/>
              <a:tabLst/>
              <a:defRPr i="0" baseline="0"/>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 </a:t>
            </a:r>
          </a:p>
        </p:txBody>
      </p:sp>
      <p:sp>
        <p:nvSpPr>
          <p:cNvPr id="9"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501" y="471379"/>
            <a:ext cx="10999442" cy="702666"/>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42039016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Image F">
    <p:spTree>
      <p:nvGrpSpPr>
        <p:cNvPr id="1" name=""/>
        <p:cNvGrpSpPr/>
        <p:nvPr/>
      </p:nvGrpSpPr>
      <p:grpSpPr>
        <a:xfrm>
          <a:off x="0" y="0"/>
          <a:ext cx="0" cy="0"/>
          <a:chOff x="0" y="0"/>
          <a:chExt cx="0" cy="0"/>
        </a:xfrm>
      </p:grpSpPr>
      <p:sp>
        <p:nvSpPr>
          <p:cNvPr id="18" name="Picture Placeholder 15"/>
          <p:cNvSpPr>
            <a:spLocks noGrp="1"/>
          </p:cNvSpPr>
          <p:nvPr>
            <p:ph type="pic" sz="quarter" idx="11" hasCustomPrompt="1"/>
          </p:nvPr>
        </p:nvSpPr>
        <p:spPr>
          <a:xfrm>
            <a:off x="4356100" y="3059289"/>
            <a:ext cx="3473450" cy="3115733"/>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a:t>
            </a:r>
          </a:p>
          <a:p>
            <a:r>
              <a:rPr lang="en-US"/>
              <a:t>Image</a:t>
            </a:r>
          </a:p>
        </p:txBody>
      </p:sp>
      <p:sp>
        <p:nvSpPr>
          <p:cNvPr id="19" name="Picture Placeholder 15"/>
          <p:cNvSpPr>
            <a:spLocks noGrp="1"/>
          </p:cNvSpPr>
          <p:nvPr>
            <p:ph type="pic" sz="quarter" idx="12" hasCustomPrompt="1"/>
          </p:nvPr>
        </p:nvSpPr>
        <p:spPr>
          <a:xfrm>
            <a:off x="8153400" y="3059288"/>
            <a:ext cx="3473450" cy="3115733"/>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a:t>
            </a:r>
          </a:p>
          <a:p>
            <a:r>
              <a:rPr lang="en-US"/>
              <a:t>Image</a:t>
            </a:r>
          </a:p>
        </p:txBody>
      </p:sp>
      <p:sp>
        <p:nvSpPr>
          <p:cNvPr id="16" name="Picture Placeholder 15"/>
          <p:cNvSpPr>
            <a:spLocks noGrp="1"/>
          </p:cNvSpPr>
          <p:nvPr>
            <p:ph type="pic" sz="quarter" idx="10" hasCustomPrompt="1"/>
          </p:nvPr>
        </p:nvSpPr>
        <p:spPr>
          <a:xfrm>
            <a:off x="565150" y="3059290"/>
            <a:ext cx="3473450" cy="3115732"/>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a:t>
            </a:r>
          </a:p>
          <a:p>
            <a:r>
              <a:rPr lang="en-US"/>
              <a:t>Image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5" name="Text Placeholder 6"/>
          <p:cNvSpPr>
            <a:spLocks noGrp="1"/>
          </p:cNvSpPr>
          <p:nvPr>
            <p:ph type="body" sz="quarter" idx="13" hasCustomPrompt="1"/>
          </p:nvPr>
        </p:nvSpPr>
        <p:spPr>
          <a:xfrm>
            <a:off x="571500" y="1941689"/>
            <a:ext cx="11055350" cy="827753"/>
          </a:xfrm>
        </p:spPr>
        <p:txBody>
          <a:bodyPr/>
          <a:lstStyle>
            <a:lvl1pPr marL="0" indent="0" algn="l">
              <a:lnSpc>
                <a:spcPct val="100000"/>
              </a:lnSpc>
              <a:buNone/>
              <a:defRPr i="0" baseline="0"/>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 </a:t>
            </a:r>
          </a:p>
        </p:txBody>
      </p:sp>
      <p:sp>
        <p:nvSpPr>
          <p:cNvPr id="20" name="Title 1"/>
          <p:cNvSpPr>
            <a:spLocks noGrp="1"/>
          </p:cNvSpPr>
          <p:nvPr>
            <p:ph type="title" hasCustomPrompt="1"/>
          </p:nvPr>
        </p:nvSpPr>
        <p:spPr>
          <a:xfrm>
            <a:off x="571500" y="471379"/>
            <a:ext cx="11055349" cy="702666"/>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8" name="Text Placeholder 2"/>
          <p:cNvSpPr>
            <a:spLocks noGrp="1"/>
          </p:cNvSpPr>
          <p:nvPr>
            <p:ph type="body" idx="14"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Tree>
    <p:extLst>
      <p:ext uri="{BB962C8B-B14F-4D97-AF65-F5344CB8AC3E}">
        <p14:creationId xmlns:p14="http://schemas.microsoft.com/office/powerpoint/2010/main" val="2611280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Image G">
    <p:spTree>
      <p:nvGrpSpPr>
        <p:cNvPr id="1" name=""/>
        <p:cNvGrpSpPr/>
        <p:nvPr/>
      </p:nvGrpSpPr>
      <p:grpSpPr>
        <a:xfrm>
          <a:off x="0" y="0"/>
          <a:ext cx="0" cy="0"/>
          <a:chOff x="0" y="0"/>
          <a:chExt cx="0" cy="0"/>
        </a:xfrm>
      </p:grpSpPr>
      <p:sp>
        <p:nvSpPr>
          <p:cNvPr id="4" name="Text Placeholder 2"/>
          <p:cNvSpPr>
            <a:spLocks noGrp="1"/>
          </p:cNvSpPr>
          <p:nvPr>
            <p:ph type="body" idx="11" hasCustomPrompt="1"/>
          </p:nvPr>
        </p:nvSpPr>
        <p:spPr>
          <a:xfrm>
            <a:off x="571498" y="1267078"/>
            <a:ext cx="1099944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5"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14" name="Picture Placeholder 2"/>
          <p:cNvSpPr>
            <a:spLocks noGrp="1"/>
          </p:cNvSpPr>
          <p:nvPr>
            <p:ph type="pic" sz="quarter" idx="13" hasCustomPrompt="1"/>
          </p:nvPr>
        </p:nvSpPr>
        <p:spPr>
          <a:xfrm>
            <a:off x="0" y="1930400"/>
            <a:ext cx="6389511" cy="2286402"/>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8" name="Text Placeholder 6"/>
          <p:cNvSpPr>
            <a:spLocks noGrp="1"/>
          </p:cNvSpPr>
          <p:nvPr>
            <p:ph type="body" sz="quarter" idx="14" hasCustomPrompt="1"/>
          </p:nvPr>
        </p:nvSpPr>
        <p:spPr>
          <a:xfrm>
            <a:off x="6637467" y="1941689"/>
            <a:ext cx="4933474" cy="4235273"/>
          </a:xfrm>
        </p:spPr>
        <p:txBody>
          <a:bodyPr/>
          <a:lstStyle>
            <a:lvl1pPr>
              <a:lnSpc>
                <a:spcPct val="100000"/>
              </a:lnSpc>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p:txBody>
      </p:sp>
      <p:sp>
        <p:nvSpPr>
          <p:cNvPr id="9" name="Picture Placeholder 2"/>
          <p:cNvSpPr>
            <a:spLocks noGrp="1"/>
          </p:cNvSpPr>
          <p:nvPr>
            <p:ph type="pic" sz="quarter" idx="15" hasCustomPrompt="1"/>
          </p:nvPr>
        </p:nvSpPr>
        <p:spPr>
          <a:xfrm>
            <a:off x="571498" y="4464756"/>
            <a:ext cx="3221569" cy="1712206"/>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0" name="Picture Placeholder 2"/>
          <p:cNvSpPr>
            <a:spLocks noGrp="1"/>
          </p:cNvSpPr>
          <p:nvPr>
            <p:ph type="pic" sz="quarter" idx="16" hasCustomPrompt="1"/>
          </p:nvPr>
        </p:nvSpPr>
        <p:spPr>
          <a:xfrm>
            <a:off x="4075289" y="4464756"/>
            <a:ext cx="2314222" cy="1712206"/>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1868677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Image H">
    <p:spTree>
      <p:nvGrpSpPr>
        <p:cNvPr id="1" name=""/>
        <p:cNvGrpSpPr/>
        <p:nvPr/>
      </p:nvGrpSpPr>
      <p:grpSpPr>
        <a:xfrm>
          <a:off x="0" y="0"/>
          <a:ext cx="0" cy="0"/>
          <a:chOff x="0" y="0"/>
          <a:chExt cx="0" cy="0"/>
        </a:xfrm>
      </p:grpSpPr>
      <p:sp>
        <p:nvSpPr>
          <p:cNvPr id="23" name="Picture Placeholder 2"/>
          <p:cNvSpPr>
            <a:spLocks noGrp="1"/>
          </p:cNvSpPr>
          <p:nvPr>
            <p:ph type="pic" sz="quarter" idx="10" hasCustomPrompt="1"/>
          </p:nvPr>
        </p:nvSpPr>
        <p:spPr>
          <a:xfrm>
            <a:off x="6245819" y="688623"/>
            <a:ext cx="2551107" cy="2506134"/>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24" name="Picture Placeholder 2"/>
          <p:cNvSpPr>
            <a:spLocks noGrp="1"/>
          </p:cNvSpPr>
          <p:nvPr>
            <p:ph type="pic" sz="quarter" idx="11" hasCustomPrompt="1"/>
          </p:nvPr>
        </p:nvSpPr>
        <p:spPr>
          <a:xfrm>
            <a:off x="9047459" y="688622"/>
            <a:ext cx="2523484" cy="2506135"/>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5" name="Picture Placeholder 2"/>
          <p:cNvSpPr>
            <a:spLocks noGrp="1"/>
          </p:cNvSpPr>
          <p:nvPr>
            <p:ph type="pic" sz="quarter" idx="12" hasCustomPrompt="1"/>
          </p:nvPr>
        </p:nvSpPr>
        <p:spPr>
          <a:xfrm>
            <a:off x="6245818" y="3431822"/>
            <a:ext cx="5946182" cy="2752846"/>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2"/>
          <p:cNvSpPr>
            <a:spLocks noGrp="1"/>
          </p:cNvSpPr>
          <p:nvPr>
            <p:ph type="body" idx="13" hasCustomPrompt="1"/>
          </p:nvPr>
        </p:nvSpPr>
        <p:spPr>
          <a:xfrm>
            <a:off x="571499" y="1267078"/>
            <a:ext cx="5423786"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499" y="471378"/>
            <a:ext cx="5423785"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13" name="Text Placeholder 6"/>
          <p:cNvSpPr>
            <a:spLocks noGrp="1"/>
          </p:cNvSpPr>
          <p:nvPr>
            <p:ph type="body" sz="quarter" idx="14" hasCustomPrompt="1"/>
          </p:nvPr>
        </p:nvSpPr>
        <p:spPr>
          <a:xfrm>
            <a:off x="571499" y="1941689"/>
            <a:ext cx="5423785" cy="4235273"/>
          </a:xfrm>
        </p:spPr>
        <p:txBody>
          <a:bodyPr/>
          <a:lstStyle>
            <a:lvl1pPr>
              <a:lnSpc>
                <a:spcPct val="100000"/>
              </a:lnSpc>
              <a:defRPr/>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1"/>
            <a:r>
              <a:rPr lang="en-US"/>
              <a:t>Purus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p:txBody>
      </p:sp>
    </p:spTree>
    <p:extLst>
      <p:ext uri="{BB962C8B-B14F-4D97-AF65-F5344CB8AC3E}">
        <p14:creationId xmlns:p14="http://schemas.microsoft.com/office/powerpoint/2010/main" val="3176708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Image I">
    <p:spTree>
      <p:nvGrpSpPr>
        <p:cNvPr id="1" name=""/>
        <p:cNvGrpSpPr/>
        <p:nvPr/>
      </p:nvGrpSpPr>
      <p:grpSpPr>
        <a:xfrm>
          <a:off x="0" y="0"/>
          <a:ext cx="0" cy="0"/>
          <a:chOff x="0" y="0"/>
          <a:chExt cx="0" cy="0"/>
        </a:xfrm>
      </p:grpSpPr>
      <p:sp>
        <p:nvSpPr>
          <p:cNvPr id="3" name="Rectangle 2"/>
          <p:cNvSpPr/>
          <p:nvPr userDrawn="1"/>
        </p:nvSpPr>
        <p:spPr>
          <a:xfrm>
            <a:off x="8153400" y="0"/>
            <a:ext cx="403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p:cNvSpPr>
            <a:spLocks noGrp="1"/>
          </p:cNvSpPr>
          <p:nvPr>
            <p:ph type="pic" sz="quarter" idx="10" hasCustomPrompt="1"/>
          </p:nvPr>
        </p:nvSpPr>
        <p:spPr>
          <a:xfrm>
            <a:off x="-4" y="0"/>
            <a:ext cx="8153404" cy="6858000"/>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8" name="Text Placeholder 6"/>
          <p:cNvSpPr>
            <a:spLocks noGrp="1"/>
          </p:cNvSpPr>
          <p:nvPr>
            <p:ph type="body" sz="quarter" idx="12" hasCustomPrompt="1"/>
          </p:nvPr>
        </p:nvSpPr>
        <p:spPr>
          <a:xfrm>
            <a:off x="8760822"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8760822"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8760824"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2882123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Image J">
    <p:spTree>
      <p:nvGrpSpPr>
        <p:cNvPr id="1" name=""/>
        <p:cNvGrpSpPr/>
        <p:nvPr/>
      </p:nvGrpSpPr>
      <p:grpSpPr>
        <a:xfrm>
          <a:off x="0" y="0"/>
          <a:ext cx="0" cy="0"/>
          <a:chOff x="0" y="0"/>
          <a:chExt cx="0" cy="0"/>
        </a:xfrm>
      </p:grpSpPr>
      <p:sp>
        <p:nvSpPr>
          <p:cNvPr id="3" name="Rectangle 2"/>
          <p:cNvSpPr/>
          <p:nvPr userDrawn="1"/>
        </p:nvSpPr>
        <p:spPr>
          <a:xfrm>
            <a:off x="8153400" y="0"/>
            <a:ext cx="40386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p:cNvSpPr>
            <a:spLocks noGrp="1"/>
          </p:cNvSpPr>
          <p:nvPr>
            <p:ph type="pic" sz="quarter" idx="10" hasCustomPrompt="1"/>
          </p:nvPr>
        </p:nvSpPr>
        <p:spPr>
          <a:xfrm>
            <a:off x="-4" y="0"/>
            <a:ext cx="8153404" cy="6858000"/>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8" name="Text Placeholder 6"/>
          <p:cNvSpPr>
            <a:spLocks noGrp="1"/>
          </p:cNvSpPr>
          <p:nvPr>
            <p:ph type="body" sz="quarter" idx="12" hasCustomPrompt="1"/>
          </p:nvPr>
        </p:nvSpPr>
        <p:spPr>
          <a:xfrm>
            <a:off x="8760822"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8760822"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8760824"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3901995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Image K">
    <p:spTree>
      <p:nvGrpSpPr>
        <p:cNvPr id="1" name=""/>
        <p:cNvGrpSpPr/>
        <p:nvPr/>
      </p:nvGrpSpPr>
      <p:grpSpPr>
        <a:xfrm>
          <a:off x="0" y="0"/>
          <a:ext cx="0" cy="0"/>
          <a:chOff x="0" y="0"/>
          <a:chExt cx="0" cy="0"/>
        </a:xfrm>
      </p:grpSpPr>
      <p:sp>
        <p:nvSpPr>
          <p:cNvPr id="3" name="Rectangle 2"/>
          <p:cNvSpPr/>
          <p:nvPr userDrawn="1"/>
        </p:nvSpPr>
        <p:spPr>
          <a:xfrm>
            <a:off x="8153400" y="0"/>
            <a:ext cx="4038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p:cNvSpPr>
            <a:spLocks noGrp="1"/>
          </p:cNvSpPr>
          <p:nvPr>
            <p:ph type="pic" sz="quarter" idx="10" hasCustomPrompt="1"/>
          </p:nvPr>
        </p:nvSpPr>
        <p:spPr>
          <a:xfrm>
            <a:off x="-4" y="0"/>
            <a:ext cx="8153404" cy="6858000"/>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
        <p:nvSpPr>
          <p:cNvPr id="8" name="Text Placeholder 6"/>
          <p:cNvSpPr>
            <a:spLocks noGrp="1"/>
          </p:cNvSpPr>
          <p:nvPr>
            <p:ph type="body" sz="quarter" idx="12" hasCustomPrompt="1"/>
          </p:nvPr>
        </p:nvSpPr>
        <p:spPr>
          <a:xfrm>
            <a:off x="8760822"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8760822"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8760824"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535690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Image L">
    <p:spTree>
      <p:nvGrpSpPr>
        <p:cNvPr id="1" name=""/>
        <p:cNvGrpSpPr/>
        <p:nvPr/>
      </p:nvGrpSpPr>
      <p:grpSpPr>
        <a:xfrm>
          <a:off x="0" y="0"/>
          <a:ext cx="0" cy="0"/>
          <a:chOff x="0" y="0"/>
          <a:chExt cx="0" cy="0"/>
        </a:xfrm>
      </p:grpSpPr>
      <p:sp>
        <p:nvSpPr>
          <p:cNvPr id="3" name="Rectangle 2"/>
          <p:cNvSpPr/>
          <p:nvPr userDrawn="1"/>
        </p:nvSpPr>
        <p:spPr>
          <a:xfrm>
            <a:off x="0" y="0"/>
            <a:ext cx="4038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p:cNvSpPr>
            <a:spLocks noGrp="1"/>
          </p:cNvSpPr>
          <p:nvPr>
            <p:ph type="body" sz="quarter" idx="12" hasCustomPrompt="1"/>
          </p:nvPr>
        </p:nvSpPr>
        <p:spPr>
          <a:xfrm>
            <a:off x="571499"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571499"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571499"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9" name="Picture Placeholder 2"/>
          <p:cNvSpPr>
            <a:spLocks noGrp="1"/>
          </p:cNvSpPr>
          <p:nvPr>
            <p:ph type="pic" sz="quarter" idx="15" hasCustomPrompt="1"/>
          </p:nvPr>
        </p:nvSpPr>
        <p:spPr>
          <a:xfrm>
            <a:off x="4669558"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5" name="Picture Placeholder 2"/>
          <p:cNvSpPr>
            <a:spLocks noGrp="1"/>
          </p:cNvSpPr>
          <p:nvPr>
            <p:ph type="pic" sz="quarter" idx="16" hasCustomPrompt="1"/>
          </p:nvPr>
        </p:nvSpPr>
        <p:spPr>
          <a:xfrm>
            <a:off x="8245517"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9" name="Picture Placeholder 2"/>
          <p:cNvSpPr>
            <a:spLocks noGrp="1"/>
          </p:cNvSpPr>
          <p:nvPr>
            <p:ph type="pic" sz="quarter" idx="19" hasCustomPrompt="1"/>
          </p:nvPr>
        </p:nvSpPr>
        <p:spPr>
          <a:xfrm>
            <a:off x="8245517"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31" name="Picture Placeholder 2"/>
          <p:cNvSpPr>
            <a:spLocks noGrp="1"/>
          </p:cNvSpPr>
          <p:nvPr>
            <p:ph type="pic" sz="quarter" idx="20" hasCustomPrompt="1"/>
          </p:nvPr>
        </p:nvSpPr>
        <p:spPr>
          <a:xfrm>
            <a:off x="4669558"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2011568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Image M">
    <p:spTree>
      <p:nvGrpSpPr>
        <p:cNvPr id="1" name=""/>
        <p:cNvGrpSpPr/>
        <p:nvPr/>
      </p:nvGrpSpPr>
      <p:grpSpPr>
        <a:xfrm>
          <a:off x="0" y="0"/>
          <a:ext cx="0" cy="0"/>
          <a:chOff x="0" y="0"/>
          <a:chExt cx="0" cy="0"/>
        </a:xfrm>
      </p:grpSpPr>
      <p:sp>
        <p:nvSpPr>
          <p:cNvPr id="3" name="Rectangle 2"/>
          <p:cNvSpPr/>
          <p:nvPr userDrawn="1"/>
        </p:nvSpPr>
        <p:spPr>
          <a:xfrm>
            <a:off x="0" y="0"/>
            <a:ext cx="4038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p:cNvSpPr>
            <a:spLocks noGrp="1"/>
          </p:cNvSpPr>
          <p:nvPr>
            <p:ph type="body" sz="quarter" idx="12" hasCustomPrompt="1"/>
          </p:nvPr>
        </p:nvSpPr>
        <p:spPr>
          <a:xfrm>
            <a:off x="571499"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571499"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571499"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9" name="Picture Placeholder 2"/>
          <p:cNvSpPr>
            <a:spLocks noGrp="1"/>
          </p:cNvSpPr>
          <p:nvPr>
            <p:ph type="pic" sz="quarter" idx="15" hasCustomPrompt="1"/>
          </p:nvPr>
        </p:nvSpPr>
        <p:spPr>
          <a:xfrm>
            <a:off x="4669558"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5" name="Picture Placeholder 2"/>
          <p:cNvSpPr>
            <a:spLocks noGrp="1"/>
          </p:cNvSpPr>
          <p:nvPr>
            <p:ph type="pic" sz="quarter" idx="16" hasCustomPrompt="1"/>
          </p:nvPr>
        </p:nvSpPr>
        <p:spPr>
          <a:xfrm>
            <a:off x="8245517"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9" name="Picture Placeholder 2"/>
          <p:cNvSpPr>
            <a:spLocks noGrp="1"/>
          </p:cNvSpPr>
          <p:nvPr>
            <p:ph type="pic" sz="quarter" idx="19" hasCustomPrompt="1"/>
          </p:nvPr>
        </p:nvSpPr>
        <p:spPr>
          <a:xfrm>
            <a:off x="8245517"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31" name="Picture Placeholder 2"/>
          <p:cNvSpPr>
            <a:spLocks noGrp="1"/>
          </p:cNvSpPr>
          <p:nvPr>
            <p:ph type="pic" sz="quarter" idx="20" hasCustomPrompt="1"/>
          </p:nvPr>
        </p:nvSpPr>
        <p:spPr>
          <a:xfrm>
            <a:off x="4669558"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323827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968" t="17012" r="2366" b="2331"/>
          <a:stretch/>
        </p:blipFill>
        <p:spPr>
          <a:xfrm>
            <a:off x="0" y="0"/>
            <a:ext cx="12192000" cy="6858000"/>
          </a:xfrm>
          <a:prstGeom prst="rect">
            <a:avLst/>
          </a:prstGeom>
        </p:spPr>
      </p:pic>
      <p:sp>
        <p:nvSpPr>
          <p:cNvPr id="12" name="Rectangle 11"/>
          <p:cNvSpPr/>
          <p:nvPr userDrawn="1"/>
        </p:nvSpPr>
        <p:spPr>
          <a:xfrm>
            <a:off x="0" y="0"/>
            <a:ext cx="12211050" cy="6869296"/>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7" name="Title 1"/>
          <p:cNvSpPr>
            <a:spLocks noGrp="1"/>
          </p:cNvSpPr>
          <p:nvPr>
            <p:ph type="title" hasCustomPrompt="1"/>
          </p:nvPr>
        </p:nvSpPr>
        <p:spPr>
          <a:xfrm>
            <a:off x="1178590" y="1999363"/>
            <a:ext cx="7606595"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8" name="Text Placeholder 2"/>
          <p:cNvSpPr>
            <a:spLocks noGrp="1"/>
          </p:cNvSpPr>
          <p:nvPr>
            <p:ph type="body" idx="11" hasCustomPrompt="1"/>
          </p:nvPr>
        </p:nvSpPr>
        <p:spPr>
          <a:xfrm>
            <a:off x="1178589" y="3884130"/>
            <a:ext cx="7606595"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Tree>
    <p:extLst>
      <p:ext uri="{BB962C8B-B14F-4D97-AF65-F5344CB8AC3E}">
        <p14:creationId xmlns:p14="http://schemas.microsoft.com/office/powerpoint/2010/main" val="3083019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Image N">
    <p:spTree>
      <p:nvGrpSpPr>
        <p:cNvPr id="1" name=""/>
        <p:cNvGrpSpPr/>
        <p:nvPr/>
      </p:nvGrpSpPr>
      <p:grpSpPr>
        <a:xfrm>
          <a:off x="0" y="0"/>
          <a:ext cx="0" cy="0"/>
          <a:chOff x="0" y="0"/>
          <a:chExt cx="0" cy="0"/>
        </a:xfrm>
      </p:grpSpPr>
      <p:sp>
        <p:nvSpPr>
          <p:cNvPr id="3" name="Rectangle 2"/>
          <p:cNvSpPr/>
          <p:nvPr userDrawn="1"/>
        </p:nvSpPr>
        <p:spPr>
          <a:xfrm>
            <a:off x="0" y="0"/>
            <a:ext cx="4038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p:cNvSpPr>
            <a:spLocks noGrp="1"/>
          </p:cNvSpPr>
          <p:nvPr>
            <p:ph type="body" sz="quarter" idx="12" hasCustomPrompt="1"/>
          </p:nvPr>
        </p:nvSpPr>
        <p:spPr>
          <a:xfrm>
            <a:off x="571499" y="1941690"/>
            <a:ext cx="2846335" cy="3771134"/>
          </a:xfrm>
        </p:spPr>
        <p:txBody>
          <a:bodyPr/>
          <a:lstStyle>
            <a:lvl1pPr marL="0" indent="0">
              <a:lnSpc>
                <a:spcPct val="100000"/>
              </a:lnSpc>
              <a:buNone/>
              <a:defRPr i="1">
                <a:solidFill>
                  <a:schemeClr val="bg1"/>
                </a:solidFill>
                <a:latin typeface="+mn-lt"/>
                <a:cs typeface="Segoe UI Semibold" panose="020B0702040204020203" pitchFamily="34" charset="0"/>
              </a:defRPr>
            </a:lvl1pPr>
            <a:lvl2pPr>
              <a:lnSpc>
                <a:spcPct val="100000"/>
              </a:lnSpc>
              <a:defRPr/>
            </a:lvl2pPr>
          </a:lstStyle>
          <a:p>
            <a:pPr lvl="0"/>
            <a:r>
              <a:rPr lang="en-US"/>
              <a:t>Lorem ipsum dolor sit </a:t>
            </a:r>
            <a:r>
              <a:rPr lang="en-US" err="1"/>
              <a:t>amet</a:t>
            </a:r>
            <a:r>
              <a:rPr lang="en-US"/>
              <a:t>, </a:t>
            </a:r>
            <a:r>
              <a:rPr lang="en-US" err="1"/>
              <a:t>consect</a:t>
            </a:r>
            <a:r>
              <a:rPr lang="en-US"/>
              <a:t> </a:t>
            </a:r>
            <a:r>
              <a:rPr lang="en-US" err="1"/>
              <a:t>etuer</a:t>
            </a:r>
            <a:r>
              <a:rPr lang="en-US"/>
              <a:t> </a:t>
            </a:r>
            <a:r>
              <a:rPr lang="en-US" err="1"/>
              <a:t>adipiscing</a:t>
            </a:r>
            <a:r>
              <a:rPr lang="en-US"/>
              <a:t> </a:t>
            </a:r>
            <a:r>
              <a:rPr lang="en-US" err="1"/>
              <a:t>fusce</a:t>
            </a:r>
            <a:r>
              <a:rPr lang="en-US"/>
              <a:t> </a:t>
            </a:r>
            <a:r>
              <a:rPr lang="en-US" err="1"/>
              <a:t>elit</a:t>
            </a:r>
            <a:r>
              <a:rPr lang="en-US"/>
              <a:t>. </a:t>
            </a:r>
            <a:r>
              <a:rPr lang="en-US" err="1"/>
              <a:t>Maece</a:t>
            </a:r>
            <a:r>
              <a:rPr lang="en-US"/>
              <a:t> </a:t>
            </a:r>
            <a:r>
              <a:rPr lang="en-US" err="1"/>
              <a:t>nas</a:t>
            </a:r>
            <a:r>
              <a:rPr lang="en-US"/>
              <a:t> port </a:t>
            </a:r>
            <a:r>
              <a:rPr lang="en-US" err="1"/>
              <a:t>congue</a:t>
            </a:r>
            <a:r>
              <a:rPr lang="en-US"/>
              <a:t> mass </a:t>
            </a:r>
            <a:r>
              <a:rPr lang="en-US" err="1"/>
              <a:t>fusce</a:t>
            </a:r>
            <a:r>
              <a:rPr lang="en-US"/>
              <a:t> </a:t>
            </a:r>
            <a:r>
              <a:rPr lang="en-US" err="1"/>
              <a:t>etuer</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a:t>
            </a:r>
          </a:p>
        </p:txBody>
      </p:sp>
      <p:sp>
        <p:nvSpPr>
          <p:cNvPr id="9" name="Text Placeholder 2"/>
          <p:cNvSpPr>
            <a:spLocks noGrp="1"/>
          </p:cNvSpPr>
          <p:nvPr>
            <p:ph type="body" idx="11" hasCustomPrompt="1"/>
          </p:nvPr>
        </p:nvSpPr>
        <p:spPr>
          <a:xfrm>
            <a:off x="571499" y="1267078"/>
            <a:ext cx="2846335" cy="337509"/>
          </a:xfrm>
        </p:spPr>
        <p:txBody>
          <a:bodyPr anchor="t">
            <a:normAutofit/>
          </a:bodyPr>
          <a:lstStyle>
            <a:lvl1pPr marL="0" indent="0">
              <a:lnSpc>
                <a:spcPct val="100000"/>
              </a:lnSpc>
              <a:buFont typeface="Arial" panose="020B0604020202020204" pitchFamily="34" charset="0"/>
              <a:buNone/>
              <a:defRPr lang="en-US" sz="18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0" name="Title 1"/>
          <p:cNvSpPr>
            <a:spLocks noGrp="1"/>
          </p:cNvSpPr>
          <p:nvPr>
            <p:ph type="title" hasCustomPrompt="1"/>
          </p:nvPr>
        </p:nvSpPr>
        <p:spPr>
          <a:xfrm>
            <a:off x="571499" y="471378"/>
            <a:ext cx="2846334" cy="782621"/>
          </a:xfrm>
        </p:spPr>
        <p:txBody>
          <a:bodyPr anchor="t">
            <a:noAutofit/>
          </a:bodyPr>
          <a:lstStyle>
            <a:lvl1pPr algn="l">
              <a:lnSpc>
                <a:spcPct val="100000"/>
              </a:lnSpc>
              <a:defRPr sz="4400" baseline="0">
                <a:solidFill>
                  <a:schemeClr val="bg1"/>
                </a:solidFill>
                <a:latin typeface="Segoe UI Light" panose="020B0502040204020203" pitchFamily="34" charset="0"/>
                <a:cs typeface="Segoe UI Light" panose="020B0502040204020203" pitchFamily="34" charset="0"/>
              </a:defRPr>
            </a:lvl1pPr>
          </a:lstStyle>
          <a:p>
            <a:r>
              <a:rPr lang="en-US"/>
              <a:t>Slide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9" name="Picture Placeholder 2"/>
          <p:cNvSpPr>
            <a:spLocks noGrp="1"/>
          </p:cNvSpPr>
          <p:nvPr>
            <p:ph type="pic" sz="quarter" idx="15" hasCustomPrompt="1"/>
          </p:nvPr>
        </p:nvSpPr>
        <p:spPr>
          <a:xfrm>
            <a:off x="4669558"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5" name="Picture Placeholder 2"/>
          <p:cNvSpPr>
            <a:spLocks noGrp="1"/>
          </p:cNvSpPr>
          <p:nvPr>
            <p:ph type="pic" sz="quarter" idx="16" hasCustomPrompt="1"/>
          </p:nvPr>
        </p:nvSpPr>
        <p:spPr>
          <a:xfrm>
            <a:off x="8245517"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29" name="Picture Placeholder 2"/>
          <p:cNvSpPr>
            <a:spLocks noGrp="1"/>
          </p:cNvSpPr>
          <p:nvPr>
            <p:ph type="pic" sz="quarter" idx="19" hasCustomPrompt="1"/>
          </p:nvPr>
        </p:nvSpPr>
        <p:spPr>
          <a:xfrm>
            <a:off x="8245517" y="688622"/>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
        <p:nvSpPr>
          <p:cNvPr id="31" name="Picture Placeholder 2"/>
          <p:cNvSpPr>
            <a:spLocks noGrp="1"/>
          </p:cNvSpPr>
          <p:nvPr>
            <p:ph type="pic" sz="quarter" idx="20" hasCustomPrompt="1"/>
          </p:nvPr>
        </p:nvSpPr>
        <p:spPr>
          <a:xfrm>
            <a:off x="4669558" y="3555168"/>
            <a:ext cx="3325426" cy="2629500"/>
          </a:xfrm>
        </p:spPr>
        <p:txBody>
          <a:bodyPr anchor="ctr"/>
          <a:lstStyle>
            <a:lvl1pPr marL="0" indent="0" algn="ctr">
              <a:buNone/>
              <a:defRPr>
                <a:solidFill>
                  <a:schemeClr val="tx2"/>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2299450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mages &amp; Text">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8" y="1267078"/>
            <a:ext cx="1099944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6" name="Text Placeholder 6"/>
          <p:cNvSpPr>
            <a:spLocks noGrp="1"/>
          </p:cNvSpPr>
          <p:nvPr>
            <p:ph type="body" sz="quarter" idx="14" hasCustomPrompt="1"/>
          </p:nvPr>
        </p:nvSpPr>
        <p:spPr>
          <a:xfrm>
            <a:off x="571498" y="3612445"/>
            <a:ext cx="2499080" cy="2562577"/>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ipsum</a:t>
            </a:r>
          </a:p>
        </p:txBody>
      </p:sp>
      <p:sp>
        <p:nvSpPr>
          <p:cNvPr id="10" name="Text Placeholder 6"/>
          <p:cNvSpPr>
            <a:spLocks noGrp="1"/>
          </p:cNvSpPr>
          <p:nvPr>
            <p:ph type="body" sz="quarter" idx="15" hasCustomPrompt="1"/>
          </p:nvPr>
        </p:nvSpPr>
        <p:spPr>
          <a:xfrm>
            <a:off x="3408010" y="3612444"/>
            <a:ext cx="2499080" cy="2562577"/>
          </a:xfrm>
        </p:spPr>
        <p:txBody>
          <a:bodyPr/>
          <a:lstStyle>
            <a:lvl1pPr marL="0" indent="0">
              <a:lnSpc>
                <a:spcPct val="100000"/>
              </a:lnSpc>
              <a:buNone/>
              <a:defRPr/>
            </a:lvl1pPr>
            <a:lvl2pPr>
              <a:defRPr/>
            </a:lvl2pPr>
          </a:lstStyle>
          <a:p>
            <a:pPr lvl="0"/>
            <a:r>
              <a:rPr lang="en-US"/>
              <a:t>Ipsum dolor lorem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endParaRPr lang="en-US"/>
          </a:p>
        </p:txBody>
      </p:sp>
      <p:sp>
        <p:nvSpPr>
          <p:cNvPr id="11" name="Text Placeholder 6"/>
          <p:cNvSpPr>
            <a:spLocks noGrp="1"/>
          </p:cNvSpPr>
          <p:nvPr>
            <p:ph type="body" sz="quarter" idx="16" hasCustomPrompt="1"/>
          </p:nvPr>
        </p:nvSpPr>
        <p:spPr>
          <a:xfrm>
            <a:off x="6244522" y="3612444"/>
            <a:ext cx="2499080" cy="2562577"/>
          </a:xfrm>
        </p:spPr>
        <p:txBody>
          <a:bodyPr/>
          <a:lstStyle>
            <a:lvl1pPr marL="0" indent="0">
              <a:lnSpc>
                <a:spcPct val="100000"/>
              </a:lnSpc>
              <a:buNone/>
              <a:defRPr/>
            </a:lvl1pPr>
            <a:lvl2pPr>
              <a:defRPr/>
            </a:lvl2pPr>
          </a:lstStyle>
          <a:p>
            <a:pPr lvl="0"/>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ipsum </a:t>
            </a:r>
            <a:r>
              <a:rPr lang="en-US" err="1"/>
              <a:t>consectetuer</a:t>
            </a:r>
            <a:endParaRPr lang="en-US"/>
          </a:p>
          <a:p>
            <a:pPr lvl="0"/>
            <a:endParaRPr lang="en-US"/>
          </a:p>
        </p:txBody>
      </p:sp>
      <p:sp>
        <p:nvSpPr>
          <p:cNvPr id="12" name="Text Placeholder 6"/>
          <p:cNvSpPr>
            <a:spLocks noGrp="1"/>
          </p:cNvSpPr>
          <p:nvPr>
            <p:ph type="body" sz="quarter" idx="17" hasCustomPrompt="1"/>
          </p:nvPr>
        </p:nvSpPr>
        <p:spPr>
          <a:xfrm>
            <a:off x="9081034" y="3612443"/>
            <a:ext cx="2499080" cy="2562577"/>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massa</a:t>
            </a:r>
            <a:r>
              <a:rPr lang="en-US"/>
              <a:t> ipsum</a:t>
            </a:r>
          </a:p>
        </p:txBody>
      </p:sp>
      <p:sp>
        <p:nvSpPr>
          <p:cNvPr id="13" name="Picture Placeholder 2"/>
          <p:cNvSpPr>
            <a:spLocks noGrp="1"/>
          </p:cNvSpPr>
          <p:nvPr>
            <p:ph type="pic" sz="quarter" idx="18" hasCustomPrompt="1"/>
          </p:nvPr>
        </p:nvSpPr>
        <p:spPr>
          <a:xfrm>
            <a:off x="571498"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5" name="Picture Placeholder 2"/>
          <p:cNvSpPr>
            <a:spLocks noGrp="1"/>
          </p:cNvSpPr>
          <p:nvPr>
            <p:ph type="pic" sz="quarter" idx="19" hasCustomPrompt="1"/>
          </p:nvPr>
        </p:nvSpPr>
        <p:spPr>
          <a:xfrm>
            <a:off x="3408010"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6" name="Picture Placeholder 2"/>
          <p:cNvSpPr>
            <a:spLocks noGrp="1"/>
          </p:cNvSpPr>
          <p:nvPr>
            <p:ph type="pic" sz="quarter" idx="20" hasCustomPrompt="1"/>
          </p:nvPr>
        </p:nvSpPr>
        <p:spPr>
          <a:xfrm>
            <a:off x="6244522"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7" name="Picture Placeholder 2"/>
          <p:cNvSpPr>
            <a:spLocks noGrp="1"/>
          </p:cNvSpPr>
          <p:nvPr>
            <p:ph type="pic" sz="quarter" idx="21" hasCustomPrompt="1"/>
          </p:nvPr>
        </p:nvSpPr>
        <p:spPr>
          <a:xfrm>
            <a:off x="9071862"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747726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 Images &amp; Text">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8" y="1267078"/>
            <a:ext cx="1099944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6" name="Text Placeholder 6"/>
          <p:cNvSpPr>
            <a:spLocks noGrp="1"/>
          </p:cNvSpPr>
          <p:nvPr>
            <p:ph type="body" sz="quarter" idx="14" hasCustomPrompt="1"/>
          </p:nvPr>
        </p:nvSpPr>
        <p:spPr>
          <a:xfrm>
            <a:off x="571498" y="3905956"/>
            <a:ext cx="1900769" cy="2269066"/>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a:t>
            </a:r>
            <a:r>
              <a:rPr lang="en-US"/>
              <a:t> </a:t>
            </a:r>
            <a:r>
              <a:rPr lang="en-US" err="1"/>
              <a:t>ctetuer</a:t>
            </a:r>
            <a:r>
              <a:rPr lang="en-US"/>
              <a:t> </a:t>
            </a:r>
            <a:r>
              <a:rPr lang="en-US" err="1"/>
              <a:t>adipiscing</a:t>
            </a:r>
            <a:r>
              <a:rPr lang="en-US"/>
              <a:t> </a:t>
            </a:r>
            <a:r>
              <a:rPr lang="en-US" err="1"/>
              <a:t>elit</a:t>
            </a:r>
            <a:r>
              <a:rPr lang="en-US"/>
              <a:t> </a:t>
            </a:r>
            <a:r>
              <a:rPr lang="en-US" err="1"/>
              <a:t>aecenas</a:t>
            </a:r>
            <a:endParaRPr lang="en-US"/>
          </a:p>
        </p:txBody>
      </p:sp>
      <p:sp>
        <p:nvSpPr>
          <p:cNvPr id="13" name="Picture Placeholder 2"/>
          <p:cNvSpPr>
            <a:spLocks noGrp="1"/>
          </p:cNvSpPr>
          <p:nvPr>
            <p:ph type="pic" sz="quarter" idx="18" hasCustomPrompt="1"/>
          </p:nvPr>
        </p:nvSpPr>
        <p:spPr>
          <a:xfrm>
            <a:off x="571498" y="1930399"/>
            <a:ext cx="1900769" cy="1772357"/>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4" name="Text Placeholder 6"/>
          <p:cNvSpPr>
            <a:spLocks noGrp="1"/>
          </p:cNvSpPr>
          <p:nvPr>
            <p:ph type="body" sz="quarter" idx="19" hasCustomPrompt="1"/>
          </p:nvPr>
        </p:nvSpPr>
        <p:spPr>
          <a:xfrm>
            <a:off x="2847534" y="3905956"/>
            <a:ext cx="1900769" cy="2269066"/>
          </a:xfrm>
        </p:spPr>
        <p:txBody>
          <a:bodyPr/>
          <a:lstStyle>
            <a:lvl1pPr marL="0" indent="0">
              <a:lnSpc>
                <a:spcPct val="100000"/>
              </a:lnSpc>
              <a:buNone/>
              <a:defRPr/>
            </a:lvl1pPr>
            <a:lvl2pPr>
              <a:defRPr/>
            </a:lvl2pPr>
          </a:lstStyle>
          <a:p>
            <a:pPr lvl="0"/>
            <a:r>
              <a:rPr lang="en-US" err="1"/>
              <a:t>Conse</a:t>
            </a:r>
            <a:r>
              <a:rPr lang="en-US"/>
              <a:t> </a:t>
            </a:r>
            <a:r>
              <a:rPr lang="en-US" err="1"/>
              <a:t>ctetuer</a:t>
            </a:r>
            <a:r>
              <a:rPr lang="en-US"/>
              <a:t> </a:t>
            </a:r>
            <a:r>
              <a:rPr lang="en-US" err="1"/>
              <a:t>adipiscing</a:t>
            </a:r>
            <a:r>
              <a:rPr lang="en-US"/>
              <a:t> </a:t>
            </a:r>
            <a:r>
              <a:rPr lang="en-US" err="1"/>
              <a:t>elit</a:t>
            </a:r>
            <a:r>
              <a:rPr lang="en-US"/>
              <a:t> </a:t>
            </a:r>
            <a:r>
              <a:rPr lang="en-US" err="1"/>
              <a:t>aecenas</a:t>
            </a:r>
            <a:r>
              <a:rPr lang="en-US"/>
              <a:t> </a:t>
            </a:r>
            <a:r>
              <a:rPr lang="en-US" err="1"/>
              <a:t>por</a:t>
            </a:r>
            <a:r>
              <a:rPr lang="en-US"/>
              <a:t> </a:t>
            </a:r>
            <a:r>
              <a:rPr lang="en-US" err="1"/>
              <a:t>ogue</a:t>
            </a:r>
            <a:endParaRPr lang="en-US"/>
          </a:p>
        </p:txBody>
      </p:sp>
      <p:sp>
        <p:nvSpPr>
          <p:cNvPr id="18" name="Picture Placeholder 2"/>
          <p:cNvSpPr>
            <a:spLocks noGrp="1"/>
          </p:cNvSpPr>
          <p:nvPr>
            <p:ph type="pic" sz="quarter" idx="20" hasCustomPrompt="1"/>
          </p:nvPr>
        </p:nvSpPr>
        <p:spPr>
          <a:xfrm>
            <a:off x="2846167" y="1930399"/>
            <a:ext cx="1900769" cy="1772357"/>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9" name="Text Placeholder 6"/>
          <p:cNvSpPr>
            <a:spLocks noGrp="1"/>
          </p:cNvSpPr>
          <p:nvPr>
            <p:ph type="body" sz="quarter" idx="21" hasCustomPrompt="1"/>
          </p:nvPr>
        </p:nvSpPr>
        <p:spPr>
          <a:xfrm>
            <a:off x="5120836" y="3905956"/>
            <a:ext cx="1900769" cy="2269066"/>
          </a:xfrm>
        </p:spPr>
        <p:txBody>
          <a:bodyPr/>
          <a:lstStyle>
            <a:lvl1pPr marL="0" indent="0">
              <a:lnSpc>
                <a:spcPct val="100000"/>
              </a:lnSpc>
              <a:buNone/>
              <a:defRPr/>
            </a:lvl1pPr>
            <a:lvl2pPr>
              <a:defRPr/>
            </a:lvl2pPr>
          </a:lstStyle>
          <a:p>
            <a:pPr lvl="0"/>
            <a:r>
              <a:rPr lang="en-US" err="1"/>
              <a:t>Ogue</a:t>
            </a:r>
            <a:r>
              <a:rPr lang="en-US"/>
              <a:t> lorem ipsum dolor sit </a:t>
            </a:r>
            <a:r>
              <a:rPr lang="en-US" err="1"/>
              <a:t>amet</a:t>
            </a:r>
            <a:r>
              <a:rPr lang="en-US"/>
              <a:t>, </a:t>
            </a:r>
            <a:r>
              <a:rPr lang="en-US" err="1"/>
              <a:t>conse</a:t>
            </a:r>
            <a:r>
              <a:rPr lang="en-US"/>
              <a:t> </a:t>
            </a:r>
            <a:r>
              <a:rPr lang="en-US" err="1"/>
              <a:t>ctetuer</a:t>
            </a:r>
            <a:r>
              <a:rPr lang="en-US"/>
              <a:t> </a:t>
            </a:r>
            <a:r>
              <a:rPr lang="en-US" err="1"/>
              <a:t>adipiscing</a:t>
            </a:r>
            <a:r>
              <a:rPr lang="en-US"/>
              <a:t> </a:t>
            </a:r>
            <a:r>
              <a:rPr lang="en-US" err="1"/>
              <a:t>elit</a:t>
            </a:r>
            <a:r>
              <a:rPr lang="en-US"/>
              <a:t> </a:t>
            </a:r>
            <a:r>
              <a:rPr lang="en-US" err="1"/>
              <a:t>por</a:t>
            </a:r>
            <a:endParaRPr lang="en-US"/>
          </a:p>
        </p:txBody>
      </p:sp>
      <p:sp>
        <p:nvSpPr>
          <p:cNvPr id="20" name="Picture Placeholder 2"/>
          <p:cNvSpPr>
            <a:spLocks noGrp="1"/>
          </p:cNvSpPr>
          <p:nvPr>
            <p:ph type="pic" sz="quarter" idx="22" hasCustomPrompt="1"/>
          </p:nvPr>
        </p:nvSpPr>
        <p:spPr>
          <a:xfrm>
            <a:off x="5120836" y="1930399"/>
            <a:ext cx="1900769" cy="1772357"/>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21" name="Text Placeholder 6"/>
          <p:cNvSpPr>
            <a:spLocks noGrp="1"/>
          </p:cNvSpPr>
          <p:nvPr>
            <p:ph type="body" sz="quarter" idx="23" hasCustomPrompt="1"/>
          </p:nvPr>
        </p:nvSpPr>
        <p:spPr>
          <a:xfrm>
            <a:off x="7395505" y="3905956"/>
            <a:ext cx="1900769" cy="2269066"/>
          </a:xfrm>
        </p:spPr>
        <p:txBody>
          <a:bodyPr/>
          <a:lstStyle>
            <a:lvl1pPr marL="0" indent="0">
              <a:lnSpc>
                <a:spcPct val="100000"/>
              </a:lnSpc>
              <a:buNone/>
              <a:defRPr/>
            </a:lvl1pPr>
            <a:lvl2pPr>
              <a:defRPr/>
            </a:lvl2pPr>
          </a:lstStyle>
          <a:p>
            <a:pPr lvl="0"/>
            <a:r>
              <a:rPr lang="en-US" err="1"/>
              <a:t>Conse</a:t>
            </a:r>
            <a:r>
              <a:rPr lang="en-US"/>
              <a:t> et </a:t>
            </a:r>
            <a:r>
              <a:rPr lang="en-US" err="1"/>
              <a:t>etuer</a:t>
            </a:r>
            <a:r>
              <a:rPr lang="en-US"/>
              <a:t> </a:t>
            </a:r>
            <a:r>
              <a:rPr lang="en-US" err="1"/>
              <a:t>adi</a:t>
            </a:r>
            <a:r>
              <a:rPr lang="en-US"/>
              <a:t> </a:t>
            </a:r>
            <a:r>
              <a:rPr lang="en-US" err="1"/>
              <a:t>piscing</a:t>
            </a:r>
            <a:r>
              <a:rPr lang="en-US"/>
              <a:t> </a:t>
            </a:r>
            <a:r>
              <a:rPr lang="en-US" err="1"/>
              <a:t>elit</a:t>
            </a:r>
            <a:r>
              <a:rPr lang="en-US"/>
              <a:t> </a:t>
            </a:r>
            <a:r>
              <a:rPr lang="en-US" err="1"/>
              <a:t>aecenas</a:t>
            </a:r>
            <a:r>
              <a:rPr lang="en-US"/>
              <a:t> </a:t>
            </a:r>
            <a:r>
              <a:rPr lang="en-US" err="1"/>
              <a:t>por</a:t>
            </a:r>
            <a:r>
              <a:rPr lang="en-US"/>
              <a:t> </a:t>
            </a:r>
            <a:r>
              <a:rPr lang="en-US" err="1"/>
              <a:t>ogue</a:t>
            </a:r>
            <a:endParaRPr lang="en-US"/>
          </a:p>
        </p:txBody>
      </p:sp>
      <p:sp>
        <p:nvSpPr>
          <p:cNvPr id="22" name="Picture Placeholder 2"/>
          <p:cNvSpPr>
            <a:spLocks noGrp="1"/>
          </p:cNvSpPr>
          <p:nvPr>
            <p:ph type="pic" sz="quarter" idx="24" hasCustomPrompt="1"/>
          </p:nvPr>
        </p:nvSpPr>
        <p:spPr>
          <a:xfrm>
            <a:off x="7395505" y="1930399"/>
            <a:ext cx="1900769" cy="1772357"/>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23" name="Text Placeholder 6"/>
          <p:cNvSpPr>
            <a:spLocks noGrp="1"/>
          </p:cNvSpPr>
          <p:nvPr>
            <p:ph type="body" sz="quarter" idx="25" hasCustomPrompt="1"/>
          </p:nvPr>
        </p:nvSpPr>
        <p:spPr>
          <a:xfrm>
            <a:off x="9670173" y="3905956"/>
            <a:ext cx="1900769" cy="2269066"/>
          </a:xfrm>
        </p:spPr>
        <p:txBody>
          <a:bodyPr/>
          <a:lstStyle>
            <a:lvl1pPr marL="0" indent="0">
              <a:lnSpc>
                <a:spcPct val="100000"/>
              </a:lnSpc>
              <a:buNone/>
              <a:defRPr/>
            </a:lvl1pPr>
            <a:lvl2pPr>
              <a:defRPr/>
            </a:lvl2pPr>
          </a:lstStyle>
          <a:p>
            <a:pPr lvl="0"/>
            <a:r>
              <a:rPr lang="en-US" err="1"/>
              <a:t>Adipiscing</a:t>
            </a:r>
            <a:r>
              <a:rPr lang="en-US"/>
              <a:t> lorem ipsum dolor sit </a:t>
            </a:r>
            <a:r>
              <a:rPr lang="en-US" err="1"/>
              <a:t>amet</a:t>
            </a:r>
            <a:endParaRPr lang="en-US"/>
          </a:p>
        </p:txBody>
      </p:sp>
      <p:sp>
        <p:nvSpPr>
          <p:cNvPr id="24" name="Picture Placeholder 2"/>
          <p:cNvSpPr>
            <a:spLocks noGrp="1"/>
          </p:cNvSpPr>
          <p:nvPr>
            <p:ph type="pic" sz="quarter" idx="26" hasCustomPrompt="1"/>
          </p:nvPr>
        </p:nvSpPr>
        <p:spPr>
          <a:xfrm>
            <a:off x="9670173" y="1930399"/>
            <a:ext cx="1900769" cy="1772357"/>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2808825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os &amp; Headshots">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8" y="1267078"/>
            <a:ext cx="1099944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5" name="Picture Placeholder 3"/>
          <p:cNvSpPr>
            <a:spLocks noGrp="1"/>
          </p:cNvSpPr>
          <p:nvPr>
            <p:ph type="pic" sz="quarter" idx="10" hasCustomPrompt="1"/>
          </p:nvPr>
        </p:nvSpPr>
        <p:spPr>
          <a:xfrm>
            <a:off x="631825"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16" name="Text Placeholder 44"/>
          <p:cNvSpPr>
            <a:spLocks noGrp="1"/>
          </p:cNvSpPr>
          <p:nvPr>
            <p:ph type="body" sz="quarter" idx="12" hasCustomPrompt="1"/>
          </p:nvPr>
        </p:nvSpPr>
        <p:spPr>
          <a:xfrm>
            <a:off x="631825" y="3267021"/>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17" name="Text Placeholder 44"/>
          <p:cNvSpPr>
            <a:spLocks noGrp="1"/>
          </p:cNvSpPr>
          <p:nvPr>
            <p:ph type="body" sz="quarter" idx="13" hasCustomPrompt="1"/>
          </p:nvPr>
        </p:nvSpPr>
        <p:spPr>
          <a:xfrm>
            <a:off x="631825" y="3489014"/>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25" name="Picture Placeholder 3"/>
          <p:cNvSpPr>
            <a:spLocks noGrp="1"/>
          </p:cNvSpPr>
          <p:nvPr>
            <p:ph type="pic" sz="quarter" idx="14" hasCustomPrompt="1"/>
          </p:nvPr>
        </p:nvSpPr>
        <p:spPr>
          <a:xfrm>
            <a:off x="2523943"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26" name="Text Placeholder 44"/>
          <p:cNvSpPr>
            <a:spLocks noGrp="1"/>
          </p:cNvSpPr>
          <p:nvPr>
            <p:ph type="body" sz="quarter" idx="15" hasCustomPrompt="1"/>
          </p:nvPr>
        </p:nvSpPr>
        <p:spPr>
          <a:xfrm>
            <a:off x="2523943" y="3263983"/>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27" name="Text Placeholder 44"/>
          <p:cNvSpPr>
            <a:spLocks noGrp="1"/>
          </p:cNvSpPr>
          <p:nvPr>
            <p:ph type="body" sz="quarter" idx="16" hasCustomPrompt="1"/>
          </p:nvPr>
        </p:nvSpPr>
        <p:spPr>
          <a:xfrm>
            <a:off x="2523943" y="3485976"/>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28" name="Picture Placeholder 3"/>
          <p:cNvSpPr>
            <a:spLocks noGrp="1"/>
          </p:cNvSpPr>
          <p:nvPr>
            <p:ph type="pic" sz="quarter" idx="17" hasCustomPrompt="1"/>
          </p:nvPr>
        </p:nvSpPr>
        <p:spPr>
          <a:xfrm>
            <a:off x="4443404"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29" name="Text Placeholder 44"/>
          <p:cNvSpPr>
            <a:spLocks noGrp="1"/>
          </p:cNvSpPr>
          <p:nvPr>
            <p:ph type="body" sz="quarter" idx="18" hasCustomPrompt="1"/>
          </p:nvPr>
        </p:nvSpPr>
        <p:spPr>
          <a:xfrm>
            <a:off x="4443404" y="3263983"/>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30" name="Text Placeholder 44"/>
          <p:cNvSpPr>
            <a:spLocks noGrp="1"/>
          </p:cNvSpPr>
          <p:nvPr>
            <p:ph type="body" sz="quarter" idx="19" hasCustomPrompt="1"/>
          </p:nvPr>
        </p:nvSpPr>
        <p:spPr>
          <a:xfrm>
            <a:off x="4443404" y="3485976"/>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31" name="Picture Placeholder 3"/>
          <p:cNvSpPr>
            <a:spLocks noGrp="1"/>
          </p:cNvSpPr>
          <p:nvPr>
            <p:ph type="pic" sz="quarter" idx="20" hasCustomPrompt="1"/>
          </p:nvPr>
        </p:nvSpPr>
        <p:spPr>
          <a:xfrm>
            <a:off x="6335522"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32" name="Text Placeholder 44"/>
          <p:cNvSpPr>
            <a:spLocks noGrp="1"/>
          </p:cNvSpPr>
          <p:nvPr>
            <p:ph type="body" sz="quarter" idx="21" hasCustomPrompt="1"/>
          </p:nvPr>
        </p:nvSpPr>
        <p:spPr>
          <a:xfrm>
            <a:off x="6335522" y="3263983"/>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33" name="Text Placeholder 44"/>
          <p:cNvSpPr>
            <a:spLocks noGrp="1"/>
          </p:cNvSpPr>
          <p:nvPr>
            <p:ph type="body" sz="quarter" idx="22" hasCustomPrompt="1"/>
          </p:nvPr>
        </p:nvSpPr>
        <p:spPr>
          <a:xfrm>
            <a:off x="6335522" y="3485976"/>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34" name="Picture Placeholder 3"/>
          <p:cNvSpPr>
            <a:spLocks noGrp="1"/>
          </p:cNvSpPr>
          <p:nvPr>
            <p:ph type="pic" sz="quarter" idx="23" hasCustomPrompt="1"/>
          </p:nvPr>
        </p:nvSpPr>
        <p:spPr>
          <a:xfrm>
            <a:off x="8217804"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35" name="Text Placeholder 44"/>
          <p:cNvSpPr>
            <a:spLocks noGrp="1"/>
          </p:cNvSpPr>
          <p:nvPr>
            <p:ph type="body" sz="quarter" idx="24" hasCustomPrompt="1"/>
          </p:nvPr>
        </p:nvSpPr>
        <p:spPr>
          <a:xfrm>
            <a:off x="8217804" y="3263983"/>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36" name="Text Placeholder 44"/>
          <p:cNvSpPr>
            <a:spLocks noGrp="1"/>
          </p:cNvSpPr>
          <p:nvPr>
            <p:ph type="body" sz="quarter" idx="25" hasCustomPrompt="1"/>
          </p:nvPr>
        </p:nvSpPr>
        <p:spPr>
          <a:xfrm>
            <a:off x="8217804" y="3485976"/>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37" name="Picture Placeholder 3"/>
          <p:cNvSpPr>
            <a:spLocks noGrp="1"/>
          </p:cNvSpPr>
          <p:nvPr>
            <p:ph type="pic" sz="quarter" idx="26" hasCustomPrompt="1"/>
          </p:nvPr>
        </p:nvSpPr>
        <p:spPr>
          <a:xfrm>
            <a:off x="10109922" y="1851378"/>
            <a:ext cx="1441276" cy="1338931"/>
          </a:xfrm>
          <a:prstGeom prst="rect">
            <a:avLst/>
          </a:prstGeom>
        </p:spPr>
        <p:txBody>
          <a:bodyPr/>
          <a:lstStyle>
            <a:lvl1pPr marL="0" indent="0">
              <a:buNone/>
              <a:defRPr sz="1800" i="1" baseline="0"/>
            </a:lvl1pPr>
          </a:lstStyle>
          <a:p>
            <a:r>
              <a:rPr lang="en-US"/>
              <a:t>Click on icon to insert picture</a:t>
            </a:r>
          </a:p>
        </p:txBody>
      </p:sp>
      <p:sp>
        <p:nvSpPr>
          <p:cNvPr id="38" name="Text Placeholder 44"/>
          <p:cNvSpPr>
            <a:spLocks noGrp="1"/>
          </p:cNvSpPr>
          <p:nvPr>
            <p:ph type="body" sz="quarter" idx="27" hasCustomPrompt="1"/>
          </p:nvPr>
        </p:nvSpPr>
        <p:spPr>
          <a:xfrm>
            <a:off x="10109922" y="3263983"/>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39" name="Text Placeholder 44"/>
          <p:cNvSpPr>
            <a:spLocks noGrp="1"/>
          </p:cNvSpPr>
          <p:nvPr>
            <p:ph type="body" sz="quarter" idx="28" hasCustomPrompt="1"/>
          </p:nvPr>
        </p:nvSpPr>
        <p:spPr>
          <a:xfrm>
            <a:off x="10109922" y="3485976"/>
            <a:ext cx="1441276" cy="391504"/>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41" name="Text Placeholder 44"/>
          <p:cNvSpPr>
            <a:spLocks noGrp="1"/>
          </p:cNvSpPr>
          <p:nvPr>
            <p:ph type="body" sz="quarter" idx="30" hasCustomPrompt="1"/>
          </p:nvPr>
        </p:nvSpPr>
        <p:spPr>
          <a:xfrm>
            <a:off x="631825" y="5538705"/>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42" name="Text Placeholder 44"/>
          <p:cNvSpPr>
            <a:spLocks noGrp="1"/>
          </p:cNvSpPr>
          <p:nvPr>
            <p:ph type="body" sz="quarter" idx="31" hasCustomPrompt="1"/>
          </p:nvPr>
        </p:nvSpPr>
        <p:spPr>
          <a:xfrm>
            <a:off x="631825" y="5760698"/>
            <a:ext cx="1441276" cy="372558"/>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44" name="Text Placeholder 44"/>
          <p:cNvSpPr>
            <a:spLocks noGrp="1"/>
          </p:cNvSpPr>
          <p:nvPr>
            <p:ph type="body" sz="quarter" idx="33" hasCustomPrompt="1"/>
          </p:nvPr>
        </p:nvSpPr>
        <p:spPr>
          <a:xfrm>
            <a:off x="2523943" y="5535667"/>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45" name="Text Placeholder 44"/>
          <p:cNvSpPr>
            <a:spLocks noGrp="1"/>
          </p:cNvSpPr>
          <p:nvPr>
            <p:ph type="body" sz="quarter" idx="34" hasCustomPrompt="1"/>
          </p:nvPr>
        </p:nvSpPr>
        <p:spPr>
          <a:xfrm>
            <a:off x="2523943" y="5757660"/>
            <a:ext cx="1441276" cy="375596"/>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47" name="Text Placeholder 44"/>
          <p:cNvSpPr>
            <a:spLocks noGrp="1"/>
          </p:cNvSpPr>
          <p:nvPr>
            <p:ph type="body" sz="quarter" idx="36" hasCustomPrompt="1"/>
          </p:nvPr>
        </p:nvSpPr>
        <p:spPr>
          <a:xfrm>
            <a:off x="4443404" y="5535667"/>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48" name="Text Placeholder 44"/>
          <p:cNvSpPr>
            <a:spLocks noGrp="1"/>
          </p:cNvSpPr>
          <p:nvPr>
            <p:ph type="body" sz="quarter" idx="37" hasCustomPrompt="1"/>
          </p:nvPr>
        </p:nvSpPr>
        <p:spPr>
          <a:xfrm>
            <a:off x="4443404" y="5757660"/>
            <a:ext cx="1441276" cy="375596"/>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50" name="Text Placeholder 44"/>
          <p:cNvSpPr>
            <a:spLocks noGrp="1"/>
          </p:cNvSpPr>
          <p:nvPr>
            <p:ph type="body" sz="quarter" idx="39" hasCustomPrompt="1"/>
          </p:nvPr>
        </p:nvSpPr>
        <p:spPr>
          <a:xfrm>
            <a:off x="6335522" y="5535667"/>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51" name="Text Placeholder 44"/>
          <p:cNvSpPr>
            <a:spLocks noGrp="1"/>
          </p:cNvSpPr>
          <p:nvPr>
            <p:ph type="body" sz="quarter" idx="40" hasCustomPrompt="1"/>
          </p:nvPr>
        </p:nvSpPr>
        <p:spPr>
          <a:xfrm>
            <a:off x="6335522" y="5757660"/>
            <a:ext cx="1441276" cy="375596"/>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53" name="Text Placeholder 44"/>
          <p:cNvSpPr>
            <a:spLocks noGrp="1"/>
          </p:cNvSpPr>
          <p:nvPr>
            <p:ph type="body" sz="quarter" idx="42" hasCustomPrompt="1"/>
          </p:nvPr>
        </p:nvSpPr>
        <p:spPr>
          <a:xfrm>
            <a:off x="8217804" y="5535667"/>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54" name="Text Placeholder 44"/>
          <p:cNvSpPr>
            <a:spLocks noGrp="1"/>
          </p:cNvSpPr>
          <p:nvPr>
            <p:ph type="body" sz="quarter" idx="43" hasCustomPrompt="1"/>
          </p:nvPr>
        </p:nvSpPr>
        <p:spPr>
          <a:xfrm>
            <a:off x="8217804" y="5757660"/>
            <a:ext cx="1441276" cy="375596"/>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56" name="Text Placeholder 44"/>
          <p:cNvSpPr>
            <a:spLocks noGrp="1"/>
          </p:cNvSpPr>
          <p:nvPr>
            <p:ph type="body" sz="quarter" idx="45" hasCustomPrompt="1"/>
          </p:nvPr>
        </p:nvSpPr>
        <p:spPr>
          <a:xfrm>
            <a:off x="10109922" y="5535667"/>
            <a:ext cx="1441276" cy="204575"/>
          </a:xfrm>
          <a:prstGeom prst="rect">
            <a:avLst/>
          </a:prstGeom>
        </p:spPr>
        <p:txBody>
          <a:bodyPr/>
          <a:lstStyle>
            <a:lvl1pPr marL="0" indent="0">
              <a:buNone/>
              <a:defRPr sz="1000" i="1" baseline="0">
                <a:latin typeface="Segoe UI Semibold" panose="020B0702040204020203" pitchFamily="34" charset="0"/>
                <a:cs typeface="Segoe UI Semibold" panose="020B0702040204020203" pitchFamily="34" charset="0"/>
              </a:defRPr>
            </a:lvl1pPr>
          </a:lstStyle>
          <a:p>
            <a:pPr lvl="0"/>
            <a:r>
              <a:rPr lang="en-US" err="1"/>
              <a:t>Firstname</a:t>
            </a:r>
            <a:r>
              <a:rPr lang="en-US"/>
              <a:t> </a:t>
            </a:r>
            <a:r>
              <a:rPr lang="en-US" err="1"/>
              <a:t>Lastname</a:t>
            </a:r>
            <a:endParaRPr lang="en-US"/>
          </a:p>
        </p:txBody>
      </p:sp>
      <p:sp>
        <p:nvSpPr>
          <p:cNvPr id="57" name="Text Placeholder 44"/>
          <p:cNvSpPr>
            <a:spLocks noGrp="1"/>
          </p:cNvSpPr>
          <p:nvPr>
            <p:ph type="body" sz="quarter" idx="46" hasCustomPrompt="1"/>
          </p:nvPr>
        </p:nvSpPr>
        <p:spPr>
          <a:xfrm>
            <a:off x="10109922" y="5757660"/>
            <a:ext cx="1441276" cy="375596"/>
          </a:xfrm>
          <a:prstGeom prst="rect">
            <a:avLst/>
          </a:prstGeom>
        </p:spPr>
        <p:txBody>
          <a:bodyPr/>
          <a:lstStyle>
            <a:lvl1pPr marL="0" indent="0">
              <a:lnSpc>
                <a:spcPct val="100000"/>
              </a:lnSpc>
              <a:buNone/>
              <a:defRPr sz="1000" i="0" baseline="0">
                <a:latin typeface="+mj-lt"/>
                <a:cs typeface="Segoe UI Semibold" panose="020B0702040204020203" pitchFamily="34" charset="0"/>
              </a:defRPr>
            </a:lvl1pPr>
          </a:lstStyle>
          <a:p>
            <a:pPr lvl="0"/>
            <a:r>
              <a:rPr lang="en-US"/>
              <a:t>Title Goes Here</a:t>
            </a:r>
            <a:br>
              <a:rPr lang="en-US"/>
            </a:br>
            <a:r>
              <a:rPr lang="en-US"/>
              <a:t>Company Name</a:t>
            </a:r>
          </a:p>
        </p:txBody>
      </p:sp>
      <p:sp>
        <p:nvSpPr>
          <p:cNvPr id="59" name="Picture Placeholder 3"/>
          <p:cNvSpPr>
            <a:spLocks noGrp="1"/>
          </p:cNvSpPr>
          <p:nvPr>
            <p:ph type="pic" sz="quarter" idx="47" hasCustomPrompt="1"/>
          </p:nvPr>
        </p:nvSpPr>
        <p:spPr>
          <a:xfrm>
            <a:off x="631825" y="4104498"/>
            <a:ext cx="1441276" cy="1338931"/>
          </a:xfrm>
          <a:prstGeom prst="rect">
            <a:avLst/>
          </a:prstGeom>
        </p:spPr>
        <p:txBody>
          <a:bodyPr/>
          <a:lstStyle>
            <a:lvl1pPr marL="0" indent="0">
              <a:buNone/>
              <a:defRPr sz="1800" i="1" baseline="0"/>
            </a:lvl1pPr>
          </a:lstStyle>
          <a:p>
            <a:r>
              <a:rPr lang="en-US"/>
              <a:t>Click on icon to insert picture</a:t>
            </a:r>
          </a:p>
        </p:txBody>
      </p:sp>
      <p:sp>
        <p:nvSpPr>
          <p:cNvPr id="60" name="Picture Placeholder 3"/>
          <p:cNvSpPr>
            <a:spLocks noGrp="1"/>
          </p:cNvSpPr>
          <p:nvPr>
            <p:ph type="pic" sz="quarter" idx="48" hasCustomPrompt="1"/>
          </p:nvPr>
        </p:nvSpPr>
        <p:spPr>
          <a:xfrm>
            <a:off x="2523943" y="4104498"/>
            <a:ext cx="1441276" cy="1338931"/>
          </a:xfrm>
          <a:prstGeom prst="rect">
            <a:avLst/>
          </a:prstGeom>
        </p:spPr>
        <p:txBody>
          <a:bodyPr/>
          <a:lstStyle>
            <a:lvl1pPr marL="0" indent="0">
              <a:buNone/>
              <a:defRPr sz="1800" i="1" baseline="0"/>
            </a:lvl1pPr>
          </a:lstStyle>
          <a:p>
            <a:r>
              <a:rPr lang="en-US"/>
              <a:t>Click on icon to insert picture</a:t>
            </a:r>
          </a:p>
        </p:txBody>
      </p:sp>
      <p:sp>
        <p:nvSpPr>
          <p:cNvPr id="61" name="Picture Placeholder 3"/>
          <p:cNvSpPr>
            <a:spLocks noGrp="1"/>
          </p:cNvSpPr>
          <p:nvPr>
            <p:ph type="pic" sz="quarter" idx="49" hasCustomPrompt="1"/>
          </p:nvPr>
        </p:nvSpPr>
        <p:spPr>
          <a:xfrm>
            <a:off x="4443404" y="4104498"/>
            <a:ext cx="1441276" cy="1338931"/>
          </a:xfrm>
          <a:prstGeom prst="rect">
            <a:avLst/>
          </a:prstGeom>
        </p:spPr>
        <p:txBody>
          <a:bodyPr/>
          <a:lstStyle>
            <a:lvl1pPr marL="0" indent="0">
              <a:buNone/>
              <a:defRPr sz="1800" i="1" baseline="0"/>
            </a:lvl1pPr>
          </a:lstStyle>
          <a:p>
            <a:r>
              <a:rPr lang="en-US"/>
              <a:t>Click on icon to insert picture</a:t>
            </a:r>
          </a:p>
        </p:txBody>
      </p:sp>
      <p:sp>
        <p:nvSpPr>
          <p:cNvPr id="62" name="Picture Placeholder 3"/>
          <p:cNvSpPr>
            <a:spLocks noGrp="1"/>
          </p:cNvSpPr>
          <p:nvPr>
            <p:ph type="pic" sz="quarter" idx="50" hasCustomPrompt="1"/>
          </p:nvPr>
        </p:nvSpPr>
        <p:spPr>
          <a:xfrm>
            <a:off x="6335522" y="4104498"/>
            <a:ext cx="1441276" cy="1338931"/>
          </a:xfrm>
          <a:prstGeom prst="rect">
            <a:avLst/>
          </a:prstGeom>
        </p:spPr>
        <p:txBody>
          <a:bodyPr/>
          <a:lstStyle>
            <a:lvl1pPr marL="0" indent="0">
              <a:buNone/>
              <a:defRPr sz="1800" i="1" baseline="0"/>
            </a:lvl1pPr>
          </a:lstStyle>
          <a:p>
            <a:r>
              <a:rPr lang="en-US"/>
              <a:t>Click on icon to insert picture</a:t>
            </a:r>
          </a:p>
        </p:txBody>
      </p:sp>
      <p:sp>
        <p:nvSpPr>
          <p:cNvPr id="63" name="Picture Placeholder 3"/>
          <p:cNvSpPr>
            <a:spLocks noGrp="1"/>
          </p:cNvSpPr>
          <p:nvPr>
            <p:ph type="pic" sz="quarter" idx="51" hasCustomPrompt="1"/>
          </p:nvPr>
        </p:nvSpPr>
        <p:spPr>
          <a:xfrm>
            <a:off x="8217804" y="4104498"/>
            <a:ext cx="1441276" cy="1338931"/>
          </a:xfrm>
          <a:prstGeom prst="rect">
            <a:avLst/>
          </a:prstGeom>
        </p:spPr>
        <p:txBody>
          <a:bodyPr/>
          <a:lstStyle>
            <a:lvl1pPr marL="0" indent="0">
              <a:buNone/>
              <a:defRPr sz="1800" i="1" baseline="0"/>
            </a:lvl1pPr>
          </a:lstStyle>
          <a:p>
            <a:r>
              <a:rPr lang="en-US"/>
              <a:t>Click on icon to insert picture</a:t>
            </a:r>
          </a:p>
        </p:txBody>
      </p:sp>
      <p:sp>
        <p:nvSpPr>
          <p:cNvPr id="64" name="Picture Placeholder 3"/>
          <p:cNvSpPr>
            <a:spLocks noGrp="1"/>
          </p:cNvSpPr>
          <p:nvPr>
            <p:ph type="pic" sz="quarter" idx="52" hasCustomPrompt="1"/>
          </p:nvPr>
        </p:nvSpPr>
        <p:spPr>
          <a:xfrm>
            <a:off x="10109922" y="4104498"/>
            <a:ext cx="1441276" cy="1338931"/>
          </a:xfrm>
          <a:prstGeom prst="rect">
            <a:avLst/>
          </a:prstGeom>
        </p:spPr>
        <p:txBody>
          <a:bodyPr/>
          <a:lstStyle>
            <a:lvl1pPr marL="0" indent="0">
              <a:buNone/>
              <a:defRPr sz="1800" i="1" baseline="0"/>
            </a:lvl1pPr>
          </a:lstStyle>
          <a:p>
            <a:r>
              <a:rPr lang="en-US"/>
              <a:t>Click on icon to insert picture</a:t>
            </a:r>
          </a:p>
        </p:txBody>
      </p:sp>
    </p:spTree>
    <p:extLst>
      <p:ext uri="{BB962C8B-B14F-4D97-AF65-F5344CB8AC3E}">
        <p14:creationId xmlns:p14="http://schemas.microsoft.com/office/powerpoint/2010/main" val="11852117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lage 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20" name="Text Placeholder 2"/>
          <p:cNvSpPr>
            <a:spLocks noGrp="1"/>
          </p:cNvSpPr>
          <p:nvPr>
            <p:ph type="body" idx="16" hasCustomPrompt="1"/>
          </p:nvPr>
        </p:nvSpPr>
        <p:spPr>
          <a:xfrm>
            <a:off x="571499" y="1267078"/>
            <a:ext cx="10999450"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21"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32" name="Picture Placeholder 2"/>
          <p:cNvSpPr>
            <a:spLocks noGrp="1"/>
          </p:cNvSpPr>
          <p:nvPr>
            <p:ph type="pic" sz="quarter" idx="22" hasCustomPrompt="1"/>
          </p:nvPr>
        </p:nvSpPr>
        <p:spPr>
          <a:xfrm>
            <a:off x="6192456" y="1772352"/>
            <a:ext cx="5378488" cy="4413955"/>
          </a:xfrm>
        </p:spPr>
        <p:txBody>
          <a:bodyPr anchor="ctr">
            <a:normAutofit/>
          </a:bodyPr>
          <a:lstStyle>
            <a:lvl1pPr marL="0" indent="0" algn="ctr">
              <a:buNone/>
              <a:defRPr sz="180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1" name="Picture Placeholder 2"/>
          <p:cNvSpPr>
            <a:spLocks noGrp="1"/>
          </p:cNvSpPr>
          <p:nvPr>
            <p:ph type="pic" sz="quarter" idx="23" hasCustomPrompt="1"/>
          </p:nvPr>
        </p:nvSpPr>
        <p:spPr>
          <a:xfrm>
            <a:off x="571499" y="1772352"/>
            <a:ext cx="5378488" cy="4413955"/>
          </a:xfrm>
        </p:spPr>
        <p:txBody>
          <a:bodyPr anchor="ctr">
            <a:normAutofit/>
          </a:bodyPr>
          <a:lstStyle>
            <a:lvl1pPr marL="0" indent="0" algn="ctr">
              <a:buNone/>
              <a:defRPr sz="180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1306308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llage B">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20" name="Text Placeholder 2"/>
          <p:cNvSpPr>
            <a:spLocks noGrp="1"/>
          </p:cNvSpPr>
          <p:nvPr>
            <p:ph type="body" idx="16" hasCustomPrompt="1"/>
          </p:nvPr>
        </p:nvSpPr>
        <p:spPr>
          <a:xfrm>
            <a:off x="571499" y="1267078"/>
            <a:ext cx="10999450"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21"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30" name="Picture Placeholder 2"/>
          <p:cNvSpPr>
            <a:spLocks noGrp="1"/>
          </p:cNvSpPr>
          <p:nvPr>
            <p:ph type="pic" sz="quarter" idx="20" hasCustomPrompt="1"/>
          </p:nvPr>
        </p:nvSpPr>
        <p:spPr>
          <a:xfrm>
            <a:off x="571499" y="1772353"/>
            <a:ext cx="3516924" cy="4413955"/>
          </a:xfrm>
        </p:spPr>
        <p:txBody>
          <a:bodyPr anchor="ctr">
            <a:normAutofit/>
          </a:bodyPr>
          <a:lstStyle>
            <a:lvl1pPr marL="0" indent="0" algn="ctr">
              <a:buNone/>
              <a:defRPr sz="180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9" name="Picture Placeholder 2"/>
          <p:cNvSpPr>
            <a:spLocks noGrp="1"/>
          </p:cNvSpPr>
          <p:nvPr>
            <p:ph type="pic" sz="quarter" idx="22" hasCustomPrompt="1"/>
          </p:nvPr>
        </p:nvSpPr>
        <p:spPr>
          <a:xfrm>
            <a:off x="8054020" y="1772353"/>
            <a:ext cx="3516924" cy="4413955"/>
          </a:xfrm>
        </p:spPr>
        <p:txBody>
          <a:bodyPr anchor="ctr">
            <a:normAutofit/>
          </a:bodyPr>
          <a:lstStyle>
            <a:lvl1pPr marL="0" indent="0" algn="ctr">
              <a:buNone/>
              <a:defRPr sz="180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0" name="Picture Placeholder 2"/>
          <p:cNvSpPr>
            <a:spLocks noGrp="1"/>
          </p:cNvSpPr>
          <p:nvPr>
            <p:ph type="pic" sz="quarter" idx="23" hasCustomPrompt="1"/>
          </p:nvPr>
        </p:nvSpPr>
        <p:spPr>
          <a:xfrm>
            <a:off x="4312759" y="1772353"/>
            <a:ext cx="3516924" cy="4413955"/>
          </a:xfrm>
        </p:spPr>
        <p:txBody>
          <a:bodyPr anchor="ctr">
            <a:normAutofit/>
          </a:bodyPr>
          <a:lstStyle>
            <a:lvl1pPr marL="0" indent="0" algn="ctr">
              <a:buNone/>
              <a:defRPr sz="180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1360664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lage C">
    <p:spTree>
      <p:nvGrpSpPr>
        <p:cNvPr id="1" name=""/>
        <p:cNvGrpSpPr/>
        <p:nvPr/>
      </p:nvGrpSpPr>
      <p:grpSpPr>
        <a:xfrm>
          <a:off x="0" y="0"/>
          <a:ext cx="0" cy="0"/>
          <a:chOff x="0" y="0"/>
          <a:chExt cx="0" cy="0"/>
        </a:xfrm>
      </p:grpSpPr>
      <p:sp>
        <p:nvSpPr>
          <p:cNvPr id="4" name="Picture Placeholder 14"/>
          <p:cNvSpPr>
            <a:spLocks noGrp="1"/>
          </p:cNvSpPr>
          <p:nvPr>
            <p:ph type="pic" sz="quarter" idx="10" hasCustomPrompt="1"/>
          </p:nvPr>
        </p:nvSpPr>
        <p:spPr>
          <a:xfrm>
            <a:off x="571498" y="1928552"/>
            <a:ext cx="4581393" cy="4596938"/>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5" name="Picture Placeholder 14"/>
          <p:cNvSpPr>
            <a:spLocks noGrp="1"/>
          </p:cNvSpPr>
          <p:nvPr>
            <p:ph type="pic" sz="quarter" idx="13" hasCustomPrompt="1"/>
          </p:nvPr>
        </p:nvSpPr>
        <p:spPr>
          <a:xfrm>
            <a:off x="5392469" y="464615"/>
            <a:ext cx="4025851" cy="2886842"/>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6" name="Picture Placeholder 14"/>
          <p:cNvSpPr>
            <a:spLocks noGrp="1"/>
          </p:cNvSpPr>
          <p:nvPr>
            <p:ph type="pic" sz="quarter" idx="14" hasCustomPrompt="1"/>
          </p:nvPr>
        </p:nvSpPr>
        <p:spPr>
          <a:xfrm>
            <a:off x="5392469" y="3599411"/>
            <a:ext cx="6185095" cy="2452255"/>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7" name="Picture Placeholder 14"/>
          <p:cNvSpPr>
            <a:spLocks noGrp="1"/>
          </p:cNvSpPr>
          <p:nvPr>
            <p:ph type="pic" sz="quarter" idx="15" hasCustomPrompt="1"/>
          </p:nvPr>
        </p:nvSpPr>
        <p:spPr>
          <a:xfrm>
            <a:off x="9688258" y="943393"/>
            <a:ext cx="2503741" cy="2408064"/>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2"/>
          <p:cNvSpPr>
            <a:spLocks noGrp="1"/>
          </p:cNvSpPr>
          <p:nvPr>
            <p:ph type="body" idx="11" hasCustomPrompt="1"/>
          </p:nvPr>
        </p:nvSpPr>
        <p:spPr>
          <a:xfrm>
            <a:off x="571498" y="1267078"/>
            <a:ext cx="4597157"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500" y="471378"/>
            <a:ext cx="4597156"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3214962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lage D">
    <p:spTree>
      <p:nvGrpSpPr>
        <p:cNvPr id="1" name=""/>
        <p:cNvGrpSpPr/>
        <p:nvPr/>
      </p:nvGrpSpPr>
      <p:grpSpPr>
        <a:xfrm>
          <a:off x="0" y="0"/>
          <a:ext cx="0" cy="0"/>
          <a:chOff x="0" y="0"/>
          <a:chExt cx="0" cy="0"/>
        </a:xfrm>
      </p:grpSpPr>
      <p:sp>
        <p:nvSpPr>
          <p:cNvPr id="7" name="Picture Placeholder 14"/>
          <p:cNvSpPr>
            <a:spLocks noGrp="1"/>
          </p:cNvSpPr>
          <p:nvPr>
            <p:ph type="pic" sz="quarter" idx="10" hasCustomPrompt="1"/>
          </p:nvPr>
        </p:nvSpPr>
        <p:spPr>
          <a:xfrm>
            <a:off x="611703" y="2152996"/>
            <a:ext cx="2635680" cy="4076353"/>
          </a:xfrm>
          <a:prstGeom prst="rect">
            <a:avLst/>
          </a:prstGeom>
        </p:spPr>
        <p:txBody>
          <a:bodyPr anchor="ctr">
            <a:normAutofit/>
          </a:bodyP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8" name="Picture Placeholder 14"/>
          <p:cNvSpPr>
            <a:spLocks noGrp="1"/>
          </p:cNvSpPr>
          <p:nvPr>
            <p:ph type="pic" sz="quarter" idx="11" hasCustomPrompt="1"/>
          </p:nvPr>
        </p:nvSpPr>
        <p:spPr>
          <a:xfrm>
            <a:off x="3486960" y="1604587"/>
            <a:ext cx="1672553" cy="1506086"/>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9" name="Picture Placeholder 14"/>
          <p:cNvSpPr>
            <a:spLocks noGrp="1"/>
          </p:cNvSpPr>
          <p:nvPr>
            <p:ph type="pic" sz="quarter" idx="12" hasCustomPrompt="1"/>
          </p:nvPr>
        </p:nvSpPr>
        <p:spPr>
          <a:xfrm>
            <a:off x="3486960" y="3356688"/>
            <a:ext cx="1672553" cy="3152827"/>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10" name="Picture Placeholder 14"/>
          <p:cNvSpPr>
            <a:spLocks noGrp="1"/>
          </p:cNvSpPr>
          <p:nvPr>
            <p:ph type="pic" sz="quarter" idx="13" hasCustomPrompt="1"/>
          </p:nvPr>
        </p:nvSpPr>
        <p:spPr>
          <a:xfrm>
            <a:off x="5399091" y="471378"/>
            <a:ext cx="3778279" cy="2969645"/>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11" name="Picture Placeholder 14"/>
          <p:cNvSpPr>
            <a:spLocks noGrp="1"/>
          </p:cNvSpPr>
          <p:nvPr>
            <p:ph type="pic" sz="quarter" idx="14" hasCustomPrompt="1"/>
          </p:nvPr>
        </p:nvSpPr>
        <p:spPr>
          <a:xfrm>
            <a:off x="5399091" y="3690855"/>
            <a:ext cx="6792909" cy="2360811"/>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sp>
        <p:nvSpPr>
          <p:cNvPr id="12" name="Picture Placeholder 14"/>
          <p:cNvSpPr>
            <a:spLocks noGrp="1"/>
          </p:cNvSpPr>
          <p:nvPr>
            <p:ph type="pic" sz="quarter" idx="15" hasCustomPrompt="1"/>
          </p:nvPr>
        </p:nvSpPr>
        <p:spPr>
          <a:xfrm>
            <a:off x="9416947" y="876303"/>
            <a:ext cx="1824873" cy="2564720"/>
          </a:xfrm>
          <a:prstGeom prst="rect">
            <a:avLst/>
          </a:prstGeom>
        </p:spPr>
        <p:txBody>
          <a:bodyPr anchor="ctr"/>
          <a:lstStyle>
            <a:lvl1pPr marL="0" indent="0" algn="ctr">
              <a:buNone/>
              <a:defRPr sz="1800" i="0" baseline="0">
                <a:latin typeface="Segoe UI Light" panose="020B0502040204020203" pitchFamily="34" charset="0"/>
                <a:cs typeface="Segoe UI Light" panose="020B0502040204020203" pitchFamily="34" charset="0"/>
              </a:defRPr>
            </a:lvl1pPr>
          </a:lstStyle>
          <a:p>
            <a:r>
              <a:rPr lang="en-US"/>
              <a:t>Click to Add Image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6" name="Text Placeholder 2"/>
          <p:cNvSpPr>
            <a:spLocks noGrp="1"/>
          </p:cNvSpPr>
          <p:nvPr>
            <p:ph type="body" idx="16" hasCustomPrompt="1"/>
          </p:nvPr>
        </p:nvSpPr>
        <p:spPr>
          <a:xfrm>
            <a:off x="571498" y="1267078"/>
            <a:ext cx="458801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7" name="Title 1"/>
          <p:cNvSpPr>
            <a:spLocks noGrp="1"/>
          </p:cNvSpPr>
          <p:nvPr>
            <p:ph type="title" hasCustomPrompt="1"/>
          </p:nvPr>
        </p:nvSpPr>
        <p:spPr>
          <a:xfrm>
            <a:off x="571500" y="471378"/>
            <a:ext cx="4588014"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3819514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Page Image - Logo">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681038"/>
            <a:ext cx="12192000" cy="5495924"/>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endParaRPr lang="en-US"/>
          </a:p>
          <a:p>
            <a:r>
              <a:rPr lang="en-US"/>
              <a:t>Click to Add Image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1248301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Page Image - No Logo">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0"/>
            <a:ext cx="12192000" cy="6857999"/>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2706384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1275" b="2187"/>
          <a:stretch/>
        </p:blipFill>
        <p:spPr>
          <a:xfrm>
            <a:off x="0" y="0"/>
            <a:ext cx="12192000" cy="6858000"/>
          </a:xfrm>
          <a:prstGeom prst="rect">
            <a:avLst/>
          </a:prstGeom>
        </p:spPr>
      </p:pic>
      <p:sp>
        <p:nvSpPr>
          <p:cNvPr id="12" name="Rectangle 11"/>
          <p:cNvSpPr/>
          <p:nvPr userDrawn="1"/>
        </p:nvSpPr>
        <p:spPr>
          <a:xfrm>
            <a:off x="0" y="0"/>
            <a:ext cx="12211050" cy="6858000"/>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178589" y="3884154"/>
            <a:ext cx="7606595"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7" name="Title 1"/>
          <p:cNvSpPr>
            <a:spLocks noGrp="1"/>
          </p:cNvSpPr>
          <p:nvPr>
            <p:ph type="title" hasCustomPrompt="1"/>
          </p:nvPr>
        </p:nvSpPr>
        <p:spPr>
          <a:xfrm>
            <a:off x="1178590" y="1999363"/>
            <a:ext cx="7606594"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Tree>
    <p:extLst>
      <p:ext uri="{BB962C8B-B14F-4D97-AF65-F5344CB8AC3E}">
        <p14:creationId xmlns:p14="http://schemas.microsoft.com/office/powerpoint/2010/main" val="2180026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A">
    <p:spTree>
      <p:nvGrpSpPr>
        <p:cNvPr id="1" name=""/>
        <p:cNvGrpSpPr/>
        <p:nvPr/>
      </p:nvGrpSpPr>
      <p:grpSpPr>
        <a:xfrm>
          <a:off x="0" y="0"/>
          <a:ext cx="0" cy="0"/>
          <a:chOff x="0" y="0"/>
          <a:chExt cx="0" cy="0"/>
        </a:xfrm>
      </p:grpSpPr>
      <p:sp>
        <p:nvSpPr>
          <p:cNvPr id="12" name="Rectangle 11"/>
          <p:cNvSpPr/>
          <p:nvPr userDrawn="1"/>
        </p:nvSpPr>
        <p:spPr>
          <a:xfrm>
            <a:off x="-1" y="889231"/>
            <a:ext cx="12192001" cy="50795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Thank You</a:t>
            </a:r>
          </a:p>
        </p:txBody>
      </p:sp>
      <p:sp>
        <p:nvSpPr>
          <p:cNvPr id="10"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4086642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B">
    <p:spTree>
      <p:nvGrpSpPr>
        <p:cNvPr id="1" name=""/>
        <p:cNvGrpSpPr/>
        <p:nvPr/>
      </p:nvGrpSpPr>
      <p:grpSpPr>
        <a:xfrm>
          <a:off x="0" y="0"/>
          <a:ext cx="0" cy="0"/>
          <a:chOff x="0" y="0"/>
          <a:chExt cx="0" cy="0"/>
        </a:xfrm>
      </p:grpSpPr>
      <p:sp>
        <p:nvSpPr>
          <p:cNvPr id="12" name="Rectangle 11"/>
          <p:cNvSpPr/>
          <p:nvPr userDrawn="1"/>
        </p:nvSpPr>
        <p:spPr>
          <a:xfrm>
            <a:off x="-1" y="889231"/>
            <a:ext cx="12192001" cy="5079539"/>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Thank You</a:t>
            </a:r>
          </a:p>
        </p:txBody>
      </p:sp>
      <p:sp>
        <p:nvSpPr>
          <p:cNvPr id="10"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13180429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C">
    <p:spTree>
      <p:nvGrpSpPr>
        <p:cNvPr id="1" name=""/>
        <p:cNvGrpSpPr/>
        <p:nvPr/>
      </p:nvGrpSpPr>
      <p:grpSpPr>
        <a:xfrm>
          <a:off x="0" y="0"/>
          <a:ext cx="0" cy="0"/>
          <a:chOff x="0" y="0"/>
          <a:chExt cx="0" cy="0"/>
        </a:xfrm>
      </p:grpSpPr>
      <p:sp>
        <p:nvSpPr>
          <p:cNvPr id="12" name="Rectangle 11"/>
          <p:cNvSpPr/>
          <p:nvPr userDrawn="1"/>
        </p:nvSpPr>
        <p:spPr>
          <a:xfrm>
            <a:off x="-1" y="889231"/>
            <a:ext cx="12192001" cy="50795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Thank You</a:t>
            </a:r>
          </a:p>
        </p:txBody>
      </p:sp>
      <p:sp>
        <p:nvSpPr>
          <p:cNvPr id="10"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3982520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25813" r="2617" b="15441"/>
          <a:stretch/>
        </p:blipFill>
        <p:spPr>
          <a:xfrm>
            <a:off x="-2" y="889232"/>
            <a:ext cx="12192002" cy="5079537"/>
          </a:xfrm>
          <a:prstGeom prst="rect">
            <a:avLst/>
          </a:prstGeom>
        </p:spPr>
      </p:pic>
      <p:sp>
        <p:nvSpPr>
          <p:cNvPr id="10" name="object 3"/>
          <p:cNvSpPr/>
          <p:nvPr userDrawn="1"/>
        </p:nvSpPr>
        <p:spPr>
          <a:xfrm>
            <a:off x="1" y="889232"/>
            <a:ext cx="5012267" cy="5079538"/>
          </a:xfrm>
          <a:custGeom>
            <a:avLst/>
            <a:gdLst/>
            <a:ahLst/>
            <a:cxnLst/>
            <a:rect l="l" t="t" r="r" b="b"/>
            <a:pathLst>
              <a:path w="15544800" h="10058400">
                <a:moveTo>
                  <a:pt x="0" y="10058400"/>
                </a:moveTo>
                <a:lnTo>
                  <a:pt x="15544800" y="10058400"/>
                </a:lnTo>
                <a:lnTo>
                  <a:pt x="15544800" y="0"/>
                </a:lnTo>
                <a:lnTo>
                  <a:pt x="0" y="0"/>
                </a:lnTo>
                <a:lnTo>
                  <a:pt x="0" y="10058400"/>
                </a:lnTo>
                <a:close/>
              </a:path>
            </a:pathLst>
          </a:custGeom>
          <a:solidFill>
            <a:schemeClr val="accent2">
              <a:alpha val="85000"/>
            </a:schemeClr>
          </a:solidFill>
        </p:spPr>
        <p:txBody>
          <a:bodyPr wrap="square" lIns="0" tIns="0" rIns="0" bIns="0" rtlCol="0">
            <a:noAutofit/>
          </a:bodyPr>
          <a:lstStyle/>
          <a:p>
            <a:endParaRPr/>
          </a:p>
        </p:txBody>
      </p:sp>
      <p:sp>
        <p:nvSpPr>
          <p:cNvPr id="15" name="Text Placeholder 2"/>
          <p:cNvSpPr>
            <a:spLocks noGrp="1"/>
          </p:cNvSpPr>
          <p:nvPr>
            <p:ph type="body" idx="12" hasCustomPrompt="1"/>
          </p:nvPr>
        </p:nvSpPr>
        <p:spPr>
          <a:xfrm>
            <a:off x="571498" y="2777068"/>
            <a:ext cx="4203702" cy="2032000"/>
          </a:xfrm>
        </p:spPr>
        <p:txBody>
          <a:bodyPr anchor="t">
            <a:normAutofit/>
          </a:bodyPr>
          <a:lstStyle>
            <a:lvl1pPr marL="0" indent="0">
              <a:lnSpc>
                <a:spcPct val="100000"/>
              </a:lnSpc>
              <a:buFont typeface="Arial" panose="020B0604020202020204" pitchFamily="34" charset="0"/>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a:t>
            </a:r>
            <a:r>
              <a:rPr lang="en-US" err="1"/>
              <a:t>pulvinar</a:t>
            </a:r>
            <a:r>
              <a:rPr lang="en-US"/>
              <a:t> </a:t>
            </a:r>
            <a:r>
              <a:rPr lang="en-US" err="1"/>
              <a:t>ultricies</a:t>
            </a:r>
            <a:r>
              <a:rPr lang="en-US"/>
              <a:t>.</a:t>
            </a:r>
          </a:p>
          <a:p>
            <a:pPr lvl="0"/>
            <a:endParaRPr lang="en-US"/>
          </a:p>
        </p:txBody>
      </p:sp>
      <p:sp>
        <p:nvSpPr>
          <p:cNvPr id="16" name="Title 1"/>
          <p:cNvSpPr>
            <a:spLocks noGrp="1"/>
          </p:cNvSpPr>
          <p:nvPr>
            <p:ph type="title" hasCustomPrompt="1"/>
          </p:nvPr>
        </p:nvSpPr>
        <p:spPr>
          <a:xfrm>
            <a:off x="581393" y="1864268"/>
            <a:ext cx="4193807" cy="583200"/>
          </a:xfrm>
        </p:spPr>
        <p:txBody>
          <a:bodyPr anchor="t">
            <a:noAutofit/>
          </a:bodyPr>
          <a:lstStyle>
            <a:lvl1pPr algn="l">
              <a:lnSpc>
                <a:spcPct val="100000"/>
              </a:lnSpc>
              <a:defRPr sz="3200" baseline="0">
                <a:solidFill>
                  <a:schemeClr val="bg1"/>
                </a:solidFill>
                <a:latin typeface="Segoe UI Light" panose="020B0502040204020203" pitchFamily="34" charset="0"/>
                <a:cs typeface="Segoe UI Light" panose="020B0502040204020203" pitchFamily="34" charset="0"/>
              </a:defRPr>
            </a:lvl1pPr>
          </a:lstStyle>
          <a:p>
            <a:r>
              <a:rPr lang="en-US"/>
              <a:t>Thank You</a:t>
            </a:r>
          </a:p>
        </p:txBody>
      </p:sp>
      <p:sp>
        <p:nvSpPr>
          <p:cNvPr id="11"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2576479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E">
    <p:spTree>
      <p:nvGrpSpPr>
        <p:cNvPr id="1" name=""/>
        <p:cNvGrpSpPr/>
        <p:nvPr/>
      </p:nvGrpSpPr>
      <p:grpSpPr>
        <a:xfrm>
          <a:off x="0" y="0"/>
          <a:ext cx="0" cy="0"/>
          <a:chOff x="0" y="0"/>
          <a:chExt cx="0" cy="0"/>
        </a:xfrm>
      </p:grpSpPr>
      <p:sp>
        <p:nvSpPr>
          <p:cNvPr id="9" name="object 2"/>
          <p:cNvSpPr/>
          <p:nvPr userDrawn="1"/>
        </p:nvSpPr>
        <p:spPr>
          <a:xfrm>
            <a:off x="0" y="889232"/>
            <a:ext cx="12192000" cy="5079537"/>
          </a:xfrm>
          <a:prstGeom prst="rect">
            <a:avLst/>
          </a:prstGeom>
          <a:blipFill>
            <a:blip r:embed="rId2" cstate="print"/>
            <a:srcRect/>
            <a:stretch>
              <a:fillRect l="-8147" t="-12915" r="-5871" b="-17481"/>
            </a:stretch>
          </a:blipFill>
        </p:spPr>
        <p:txBody>
          <a:bodyPr wrap="square" lIns="0" tIns="0" rIns="0" bIns="0" rtlCol="0">
            <a:noAutofit/>
          </a:bodyPr>
          <a:lstStyle/>
          <a:p>
            <a:endParaRPr sz="1800"/>
          </a:p>
        </p:txBody>
      </p:sp>
      <p:sp>
        <p:nvSpPr>
          <p:cNvPr id="10" name="object 3"/>
          <p:cNvSpPr/>
          <p:nvPr userDrawn="1"/>
        </p:nvSpPr>
        <p:spPr>
          <a:xfrm>
            <a:off x="2" y="889232"/>
            <a:ext cx="5012266" cy="5079538"/>
          </a:xfrm>
          <a:custGeom>
            <a:avLst/>
            <a:gdLst/>
            <a:ahLst/>
            <a:cxnLst/>
            <a:rect l="l" t="t" r="r" b="b"/>
            <a:pathLst>
              <a:path w="15544800" h="10058400">
                <a:moveTo>
                  <a:pt x="0" y="10058400"/>
                </a:moveTo>
                <a:lnTo>
                  <a:pt x="15544800" y="10058400"/>
                </a:lnTo>
                <a:lnTo>
                  <a:pt x="15544800" y="0"/>
                </a:lnTo>
                <a:lnTo>
                  <a:pt x="0" y="0"/>
                </a:lnTo>
                <a:lnTo>
                  <a:pt x="0" y="10058400"/>
                </a:lnTo>
                <a:close/>
              </a:path>
            </a:pathLst>
          </a:custGeom>
          <a:solidFill>
            <a:schemeClr val="accent2">
              <a:alpha val="85000"/>
            </a:schemeClr>
          </a:solidFill>
        </p:spPr>
        <p:txBody>
          <a:bodyPr wrap="square" lIns="0" tIns="0" rIns="0" bIns="0" rtlCol="0">
            <a:noAutofit/>
          </a:bodyPr>
          <a:lstStyle/>
          <a:p>
            <a:endParaRPr/>
          </a:p>
        </p:txBody>
      </p:sp>
      <p:sp>
        <p:nvSpPr>
          <p:cNvPr id="15" name="Text Placeholder 2"/>
          <p:cNvSpPr>
            <a:spLocks noGrp="1"/>
          </p:cNvSpPr>
          <p:nvPr>
            <p:ph type="body" idx="12" hasCustomPrompt="1"/>
          </p:nvPr>
        </p:nvSpPr>
        <p:spPr>
          <a:xfrm>
            <a:off x="571498" y="2777068"/>
            <a:ext cx="4203702" cy="2032000"/>
          </a:xfrm>
        </p:spPr>
        <p:txBody>
          <a:bodyPr anchor="t">
            <a:normAutofit/>
          </a:bodyPr>
          <a:lstStyle>
            <a:lvl1pPr marL="0" indent="0">
              <a:lnSpc>
                <a:spcPct val="100000"/>
              </a:lnSpc>
              <a:buFont typeface="Arial" panose="020B0604020202020204" pitchFamily="34" charset="0"/>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a:t>
            </a:r>
            <a:r>
              <a:rPr lang="en-US" err="1"/>
              <a:t>pulvinar</a:t>
            </a:r>
            <a:r>
              <a:rPr lang="en-US"/>
              <a:t> </a:t>
            </a:r>
            <a:r>
              <a:rPr lang="en-US" err="1"/>
              <a:t>ultricies</a:t>
            </a:r>
            <a:r>
              <a:rPr lang="en-US"/>
              <a:t>.</a:t>
            </a:r>
          </a:p>
          <a:p>
            <a:pPr lvl="0"/>
            <a:endParaRPr lang="en-US"/>
          </a:p>
        </p:txBody>
      </p:sp>
      <p:sp>
        <p:nvSpPr>
          <p:cNvPr id="16" name="Title 1"/>
          <p:cNvSpPr>
            <a:spLocks noGrp="1"/>
          </p:cNvSpPr>
          <p:nvPr>
            <p:ph type="title" hasCustomPrompt="1"/>
          </p:nvPr>
        </p:nvSpPr>
        <p:spPr>
          <a:xfrm>
            <a:off x="581393" y="1864268"/>
            <a:ext cx="4193807" cy="583200"/>
          </a:xfrm>
        </p:spPr>
        <p:txBody>
          <a:bodyPr anchor="t">
            <a:noAutofit/>
          </a:bodyPr>
          <a:lstStyle>
            <a:lvl1pPr algn="l">
              <a:lnSpc>
                <a:spcPct val="100000"/>
              </a:lnSpc>
              <a:defRPr sz="3200" baseline="0">
                <a:solidFill>
                  <a:schemeClr val="bg1"/>
                </a:solidFill>
                <a:latin typeface="Segoe UI Light" panose="020B0502040204020203" pitchFamily="34" charset="0"/>
                <a:cs typeface="Segoe UI Light" panose="020B0502040204020203" pitchFamily="34" charset="0"/>
              </a:defRPr>
            </a:lvl1pPr>
          </a:lstStyle>
          <a:p>
            <a:r>
              <a:rPr lang="en-US"/>
              <a:t>Thank You</a:t>
            </a:r>
          </a:p>
        </p:txBody>
      </p:sp>
      <p:sp>
        <p:nvSpPr>
          <p:cNvPr id="17"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56254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F">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28467" b="9037"/>
          <a:stretch/>
        </p:blipFill>
        <p:spPr>
          <a:xfrm>
            <a:off x="0" y="889232"/>
            <a:ext cx="12192000" cy="5079538"/>
          </a:xfrm>
          <a:prstGeom prst="rect">
            <a:avLst/>
          </a:prstGeom>
        </p:spPr>
      </p:pic>
      <p:sp>
        <p:nvSpPr>
          <p:cNvPr id="4" name="object 3"/>
          <p:cNvSpPr/>
          <p:nvPr userDrawn="1"/>
        </p:nvSpPr>
        <p:spPr>
          <a:xfrm>
            <a:off x="1" y="889232"/>
            <a:ext cx="5012267" cy="5079538"/>
          </a:xfrm>
          <a:custGeom>
            <a:avLst/>
            <a:gdLst/>
            <a:ahLst/>
            <a:cxnLst/>
            <a:rect l="l" t="t" r="r" b="b"/>
            <a:pathLst>
              <a:path w="15544800" h="10058400">
                <a:moveTo>
                  <a:pt x="0" y="10058400"/>
                </a:moveTo>
                <a:lnTo>
                  <a:pt x="15544800" y="10058400"/>
                </a:lnTo>
                <a:lnTo>
                  <a:pt x="15544800" y="0"/>
                </a:lnTo>
                <a:lnTo>
                  <a:pt x="0" y="0"/>
                </a:lnTo>
                <a:lnTo>
                  <a:pt x="0" y="10058400"/>
                </a:lnTo>
                <a:close/>
              </a:path>
            </a:pathLst>
          </a:custGeom>
          <a:solidFill>
            <a:schemeClr val="accent2">
              <a:alpha val="85000"/>
            </a:schemeClr>
          </a:solidFill>
        </p:spPr>
        <p:txBody>
          <a:bodyPr wrap="square" lIns="0" tIns="0" rIns="0" bIns="0" rtlCol="0">
            <a:noAutofit/>
          </a:bodyPr>
          <a:lstStyle/>
          <a:p>
            <a:endParaRPr/>
          </a:p>
        </p:txBody>
      </p:sp>
      <p:sp>
        <p:nvSpPr>
          <p:cNvPr id="5" name="Text Placeholder 2"/>
          <p:cNvSpPr>
            <a:spLocks noGrp="1"/>
          </p:cNvSpPr>
          <p:nvPr>
            <p:ph type="body" idx="12" hasCustomPrompt="1"/>
          </p:nvPr>
        </p:nvSpPr>
        <p:spPr>
          <a:xfrm>
            <a:off x="571498" y="2777068"/>
            <a:ext cx="4203702" cy="2032000"/>
          </a:xfrm>
        </p:spPr>
        <p:txBody>
          <a:bodyPr anchor="t">
            <a:normAutofit/>
          </a:bodyPr>
          <a:lstStyle>
            <a:lvl1pPr marL="0" indent="0">
              <a:lnSpc>
                <a:spcPct val="100000"/>
              </a:lnSpc>
              <a:buFont typeface="Arial" panose="020B0604020202020204" pitchFamily="34" charset="0"/>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a:t>
            </a:r>
            <a:r>
              <a:rPr lang="en-US" err="1"/>
              <a:t>pulvinar</a:t>
            </a:r>
            <a:r>
              <a:rPr lang="en-US"/>
              <a:t> </a:t>
            </a:r>
            <a:r>
              <a:rPr lang="en-US" err="1"/>
              <a:t>ultricies</a:t>
            </a:r>
            <a:r>
              <a:rPr lang="en-US"/>
              <a:t>.</a:t>
            </a:r>
          </a:p>
          <a:p>
            <a:pPr lvl="0"/>
            <a:endParaRPr lang="en-US"/>
          </a:p>
        </p:txBody>
      </p:sp>
      <p:sp>
        <p:nvSpPr>
          <p:cNvPr id="6" name="Title 1"/>
          <p:cNvSpPr>
            <a:spLocks noGrp="1"/>
          </p:cNvSpPr>
          <p:nvPr>
            <p:ph type="title" hasCustomPrompt="1"/>
          </p:nvPr>
        </p:nvSpPr>
        <p:spPr>
          <a:xfrm>
            <a:off x="581393" y="1864268"/>
            <a:ext cx="4193807" cy="583200"/>
          </a:xfrm>
        </p:spPr>
        <p:txBody>
          <a:bodyPr anchor="t">
            <a:noAutofit/>
          </a:bodyPr>
          <a:lstStyle>
            <a:lvl1pPr algn="l">
              <a:lnSpc>
                <a:spcPct val="100000"/>
              </a:lnSpc>
              <a:defRPr sz="3200" baseline="0">
                <a:solidFill>
                  <a:schemeClr val="bg1"/>
                </a:solidFill>
                <a:latin typeface="Segoe UI Light" panose="020B0502040204020203" pitchFamily="34" charset="0"/>
                <a:cs typeface="Segoe UI Light" panose="020B0502040204020203" pitchFamily="34" charset="0"/>
              </a:defRPr>
            </a:lvl1pPr>
          </a:lstStyle>
          <a:p>
            <a:r>
              <a:rPr lang="en-US"/>
              <a:t>Thank You</a:t>
            </a:r>
          </a:p>
        </p:txBody>
      </p:sp>
      <p:sp>
        <p:nvSpPr>
          <p:cNvPr id="7"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33390131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A">
    <p:spTree>
      <p:nvGrpSpPr>
        <p:cNvPr id="1" name=""/>
        <p:cNvGrpSpPr/>
        <p:nvPr/>
      </p:nvGrpSpPr>
      <p:grpSpPr>
        <a:xfrm>
          <a:off x="0" y="0"/>
          <a:ext cx="0" cy="0"/>
          <a:chOff x="0" y="0"/>
          <a:chExt cx="0" cy="0"/>
        </a:xfrm>
      </p:grpSpPr>
      <p:sp>
        <p:nvSpPr>
          <p:cNvPr id="3" name="Rectangle 2"/>
          <p:cNvSpPr/>
          <p:nvPr userDrawn="1"/>
        </p:nvSpPr>
        <p:spPr>
          <a:xfrm>
            <a:off x="-1"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p:cNvSpPr>
            <a:spLocks noGrp="1"/>
          </p:cNvSpPr>
          <p:nvPr>
            <p:ph type="body" idx="10" hasCustomPrompt="1"/>
          </p:nvPr>
        </p:nvSpPr>
        <p:spPr>
          <a:xfrm>
            <a:off x="571499" y="4944533"/>
            <a:ext cx="5519335" cy="1341967"/>
          </a:xfrm>
        </p:spPr>
        <p:txBody>
          <a:bodyPr anchor="t">
            <a:normAutofit/>
          </a:bodyPr>
          <a:lstStyle>
            <a:lvl1pPr marL="0" indent="0" algn="l">
              <a:lnSpc>
                <a:spcPts val="3100"/>
              </a:lnSpc>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Position Title                         123.456.7890        doej@allsteeloffice.com</a:t>
            </a:r>
          </a:p>
        </p:txBody>
      </p:sp>
      <p:sp>
        <p:nvSpPr>
          <p:cNvPr id="5" name="Text Placeholder 2"/>
          <p:cNvSpPr>
            <a:spLocks noGrp="1"/>
          </p:cNvSpPr>
          <p:nvPr>
            <p:ph type="body" idx="11" hasCustomPrompt="1"/>
          </p:nvPr>
        </p:nvSpPr>
        <p:spPr>
          <a:xfrm>
            <a:off x="541471" y="3364443"/>
            <a:ext cx="5579390" cy="636058"/>
          </a:xfrm>
        </p:spPr>
        <p:txBody>
          <a:bodyPr anchor="ctr">
            <a:normAutofit/>
          </a:bodyPr>
          <a:lstStyle>
            <a:lvl1pPr marL="0" indent="0" algn="l">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Contact</a:t>
            </a:r>
          </a:p>
        </p:txBody>
      </p:sp>
      <p:sp>
        <p:nvSpPr>
          <p:cNvPr id="6" name="Text Placeholder 2"/>
          <p:cNvSpPr>
            <a:spLocks noGrp="1"/>
          </p:cNvSpPr>
          <p:nvPr>
            <p:ph type="body" idx="12" hasCustomPrompt="1"/>
          </p:nvPr>
        </p:nvSpPr>
        <p:spPr>
          <a:xfrm>
            <a:off x="571499" y="4504267"/>
            <a:ext cx="5519335" cy="440266"/>
          </a:xfrm>
        </p:spPr>
        <p:txBody>
          <a:bodyPr anchor="t">
            <a:normAutofit/>
          </a:bodyPr>
          <a:lstStyle>
            <a:lvl1pPr marL="0" indent="0" algn="l">
              <a:lnSpc>
                <a:spcPct val="100000"/>
              </a:lnSpc>
              <a:buNone/>
              <a:defRPr lang="en-US" sz="24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FIRSTNAME LASTNAME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8" name="Picture Placeholder 9"/>
          <p:cNvSpPr>
            <a:spLocks noGrp="1"/>
          </p:cNvSpPr>
          <p:nvPr>
            <p:ph type="pic" sz="quarter" idx="13" hasCustomPrompt="1"/>
          </p:nvPr>
        </p:nvSpPr>
        <p:spPr>
          <a:xfrm>
            <a:off x="571499"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633605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B">
    <p:spTree>
      <p:nvGrpSpPr>
        <p:cNvPr id="1" name=""/>
        <p:cNvGrpSpPr/>
        <p:nvPr/>
      </p:nvGrpSpPr>
      <p:grpSpPr>
        <a:xfrm>
          <a:off x="0" y="0"/>
          <a:ext cx="0" cy="0"/>
          <a:chOff x="0" y="0"/>
          <a:chExt cx="0" cy="0"/>
        </a:xfrm>
      </p:grpSpPr>
      <p:sp>
        <p:nvSpPr>
          <p:cNvPr id="12" name="Rectangle 11"/>
          <p:cNvSpPr/>
          <p:nvPr userDrawn="1"/>
        </p:nvSpPr>
        <p:spPr>
          <a:xfrm>
            <a:off x="-1" y="0"/>
            <a:ext cx="12192001"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a:spLocks noGrp="1"/>
          </p:cNvSpPr>
          <p:nvPr>
            <p:ph type="body" idx="10" hasCustomPrompt="1"/>
          </p:nvPr>
        </p:nvSpPr>
        <p:spPr>
          <a:xfrm>
            <a:off x="571499" y="4944533"/>
            <a:ext cx="5519335" cy="1341967"/>
          </a:xfrm>
        </p:spPr>
        <p:txBody>
          <a:bodyPr anchor="t">
            <a:normAutofit/>
          </a:bodyPr>
          <a:lstStyle>
            <a:lvl1pPr marL="0" indent="0" algn="l">
              <a:lnSpc>
                <a:spcPts val="3100"/>
              </a:lnSpc>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Position Title                         123.456.7890        doej@allsteeloffice.com</a:t>
            </a:r>
          </a:p>
        </p:txBody>
      </p:sp>
      <p:sp>
        <p:nvSpPr>
          <p:cNvPr id="7" name="Text Placeholder 2"/>
          <p:cNvSpPr>
            <a:spLocks noGrp="1"/>
          </p:cNvSpPr>
          <p:nvPr>
            <p:ph type="body" idx="11" hasCustomPrompt="1"/>
          </p:nvPr>
        </p:nvSpPr>
        <p:spPr>
          <a:xfrm>
            <a:off x="541471" y="3364443"/>
            <a:ext cx="5579390" cy="636058"/>
          </a:xfrm>
        </p:spPr>
        <p:txBody>
          <a:bodyPr anchor="ctr">
            <a:normAutofit/>
          </a:bodyPr>
          <a:lstStyle>
            <a:lvl1pPr marL="0" indent="0" algn="l">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Contact</a:t>
            </a:r>
          </a:p>
        </p:txBody>
      </p:sp>
      <p:sp>
        <p:nvSpPr>
          <p:cNvPr id="6" name="Text Placeholder 2"/>
          <p:cNvSpPr>
            <a:spLocks noGrp="1"/>
          </p:cNvSpPr>
          <p:nvPr>
            <p:ph type="body" idx="12" hasCustomPrompt="1"/>
          </p:nvPr>
        </p:nvSpPr>
        <p:spPr>
          <a:xfrm>
            <a:off x="571499" y="4504267"/>
            <a:ext cx="5519335" cy="440266"/>
          </a:xfrm>
        </p:spPr>
        <p:txBody>
          <a:bodyPr anchor="t">
            <a:normAutofit/>
          </a:bodyPr>
          <a:lstStyle>
            <a:lvl1pPr marL="0" indent="0" algn="l">
              <a:lnSpc>
                <a:spcPct val="100000"/>
              </a:lnSpc>
              <a:buNone/>
              <a:defRPr lang="en-US" sz="24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FIRSTNAME LASTNAME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10" name="Picture Placeholder 9"/>
          <p:cNvSpPr>
            <a:spLocks noGrp="1"/>
          </p:cNvSpPr>
          <p:nvPr>
            <p:ph type="pic" sz="quarter" idx="13" hasCustomPrompt="1"/>
          </p:nvPr>
        </p:nvSpPr>
        <p:spPr>
          <a:xfrm>
            <a:off x="571499"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12389575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C">
    <p:spTree>
      <p:nvGrpSpPr>
        <p:cNvPr id="1" name=""/>
        <p:cNvGrpSpPr/>
        <p:nvPr/>
      </p:nvGrpSpPr>
      <p:grpSpPr>
        <a:xfrm>
          <a:off x="0" y="0"/>
          <a:ext cx="0" cy="0"/>
          <a:chOff x="0" y="0"/>
          <a:chExt cx="0" cy="0"/>
        </a:xfrm>
      </p:grpSpPr>
      <p:sp>
        <p:nvSpPr>
          <p:cNvPr id="3" name="Rectangle 2"/>
          <p:cNvSpPr/>
          <p:nvPr userDrawn="1"/>
        </p:nvSpPr>
        <p:spPr>
          <a:xfrm>
            <a:off x="-1" y="0"/>
            <a:ext cx="121920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p:cNvSpPr>
            <a:spLocks noGrp="1"/>
          </p:cNvSpPr>
          <p:nvPr>
            <p:ph type="body" idx="10" hasCustomPrompt="1"/>
          </p:nvPr>
        </p:nvSpPr>
        <p:spPr>
          <a:xfrm>
            <a:off x="571499" y="4944533"/>
            <a:ext cx="5519335" cy="1341967"/>
          </a:xfrm>
        </p:spPr>
        <p:txBody>
          <a:bodyPr anchor="t">
            <a:normAutofit/>
          </a:bodyPr>
          <a:lstStyle>
            <a:lvl1pPr marL="0" indent="0" algn="l">
              <a:lnSpc>
                <a:spcPts val="3100"/>
              </a:lnSpc>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Position Title                         123.456.7890        doej@allsteeloffice.com</a:t>
            </a:r>
          </a:p>
        </p:txBody>
      </p:sp>
      <p:sp>
        <p:nvSpPr>
          <p:cNvPr id="5" name="Text Placeholder 2"/>
          <p:cNvSpPr>
            <a:spLocks noGrp="1"/>
          </p:cNvSpPr>
          <p:nvPr>
            <p:ph type="body" idx="11" hasCustomPrompt="1"/>
          </p:nvPr>
        </p:nvSpPr>
        <p:spPr>
          <a:xfrm>
            <a:off x="541471" y="3364443"/>
            <a:ext cx="5579390" cy="636058"/>
          </a:xfrm>
        </p:spPr>
        <p:txBody>
          <a:bodyPr anchor="ctr">
            <a:normAutofit/>
          </a:bodyPr>
          <a:lstStyle>
            <a:lvl1pPr marL="0" indent="0" algn="l">
              <a:buNone/>
              <a:defRPr lang="en-US" sz="4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Contact</a:t>
            </a:r>
          </a:p>
        </p:txBody>
      </p:sp>
      <p:sp>
        <p:nvSpPr>
          <p:cNvPr id="6" name="Text Placeholder 2"/>
          <p:cNvSpPr>
            <a:spLocks noGrp="1"/>
          </p:cNvSpPr>
          <p:nvPr>
            <p:ph type="body" idx="12" hasCustomPrompt="1"/>
          </p:nvPr>
        </p:nvSpPr>
        <p:spPr>
          <a:xfrm>
            <a:off x="571499" y="4504267"/>
            <a:ext cx="5519335" cy="440266"/>
          </a:xfrm>
        </p:spPr>
        <p:txBody>
          <a:bodyPr anchor="t">
            <a:normAutofit/>
          </a:bodyPr>
          <a:lstStyle>
            <a:lvl1pPr marL="0" indent="0" algn="l">
              <a:lnSpc>
                <a:spcPct val="100000"/>
              </a:lnSpc>
              <a:buNone/>
              <a:defRPr lang="en-US" sz="2400" baseline="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a:t>FIRSTNAME LASTNAME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8" name="Picture Placeholder 9"/>
          <p:cNvSpPr>
            <a:spLocks noGrp="1"/>
          </p:cNvSpPr>
          <p:nvPr>
            <p:ph type="pic" sz="quarter" idx="13" hasCustomPrompt="1"/>
          </p:nvPr>
        </p:nvSpPr>
        <p:spPr>
          <a:xfrm>
            <a:off x="571499" y="423949"/>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1232464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ernal Training">
    <p:spTree>
      <p:nvGrpSpPr>
        <p:cNvPr id="1" name=""/>
        <p:cNvGrpSpPr/>
        <p:nvPr/>
      </p:nvGrpSpPr>
      <p:grpSpPr>
        <a:xfrm>
          <a:off x="0" y="0"/>
          <a:ext cx="0" cy="0"/>
          <a:chOff x="0" y="0"/>
          <a:chExt cx="0" cy="0"/>
        </a:xfrm>
      </p:grpSpPr>
      <p:sp>
        <p:nvSpPr>
          <p:cNvPr id="3" name="Rectangle 2"/>
          <p:cNvSpPr/>
          <p:nvPr userDrawn="1"/>
        </p:nvSpPr>
        <p:spPr>
          <a:xfrm>
            <a:off x="0" y="0"/>
            <a:ext cx="428263"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 Placeholder 1"/>
          <p:cNvSpPr txBox="1">
            <a:spLocks/>
          </p:cNvSpPr>
          <p:nvPr userDrawn="1"/>
        </p:nvSpPr>
        <p:spPr>
          <a:xfrm rot="16200000">
            <a:off x="-3189664" y="3251647"/>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solidFill>
                  <a:schemeClr val="bg1"/>
                </a:solidFill>
              </a:rPr>
              <a:t>INTERNAL TRAINING</a:t>
            </a:r>
          </a:p>
        </p:txBody>
      </p:sp>
      <p:sp>
        <p:nvSpPr>
          <p:cNvPr id="5" name="Text Placeholder 2"/>
          <p:cNvSpPr>
            <a:spLocks noGrp="1"/>
          </p:cNvSpPr>
          <p:nvPr>
            <p:ph type="body" idx="11" hasCustomPrompt="1"/>
          </p:nvPr>
        </p:nvSpPr>
        <p:spPr>
          <a:xfrm>
            <a:off x="976614" y="1267079"/>
            <a:ext cx="10594329" cy="437116"/>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6" name="Title 1"/>
          <p:cNvSpPr>
            <a:spLocks noGrp="1"/>
          </p:cNvSpPr>
          <p:nvPr>
            <p:ph type="title" hasCustomPrompt="1"/>
          </p:nvPr>
        </p:nvSpPr>
        <p:spPr>
          <a:xfrm>
            <a:off x="976615" y="471378"/>
            <a:ext cx="10594328"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7" name="Text Placeholder 6"/>
          <p:cNvSpPr>
            <a:spLocks noGrp="1"/>
          </p:cNvSpPr>
          <p:nvPr>
            <p:ph type="body" sz="quarter" idx="12" hasCustomPrompt="1"/>
          </p:nvPr>
        </p:nvSpPr>
        <p:spPr>
          <a:xfrm>
            <a:off x="976614" y="1941689"/>
            <a:ext cx="10594329" cy="4235273"/>
          </a:xfrm>
        </p:spPr>
        <p:txBody>
          <a:bodyPr/>
          <a:lstStyle>
            <a:lvl1pPr>
              <a:lnSpc>
                <a:spcPct val="100000"/>
              </a:lnSpc>
              <a:defRPr/>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a:p>
            <a:pPr lvl="0"/>
            <a:endParaRPr lang="en-US"/>
          </a:p>
          <a:p>
            <a:pPr lvl="1"/>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512067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F">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6509" r="17256" b="13621"/>
          <a:stretch/>
        </p:blipFill>
        <p:spPr>
          <a:xfrm>
            <a:off x="0" y="0"/>
            <a:ext cx="12192000" cy="6858000"/>
          </a:xfrm>
          <a:prstGeom prst="rect">
            <a:avLst/>
          </a:prstGeom>
        </p:spPr>
      </p:pic>
      <p:sp>
        <p:nvSpPr>
          <p:cNvPr id="12" name="Rectangle 11"/>
          <p:cNvSpPr/>
          <p:nvPr userDrawn="1"/>
        </p:nvSpPr>
        <p:spPr>
          <a:xfrm>
            <a:off x="0" y="0"/>
            <a:ext cx="12211050" cy="6869296"/>
          </a:xfrm>
          <a:prstGeom prst="rect">
            <a:avLst/>
          </a:prstGeom>
          <a:solidFill>
            <a:srgbClr val="00627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7" name="Title 1"/>
          <p:cNvSpPr>
            <a:spLocks noGrp="1"/>
          </p:cNvSpPr>
          <p:nvPr>
            <p:ph type="title" hasCustomPrompt="1"/>
          </p:nvPr>
        </p:nvSpPr>
        <p:spPr>
          <a:xfrm>
            <a:off x="1178590" y="2002485"/>
            <a:ext cx="7606595"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9" name="Text Placeholder 2"/>
          <p:cNvSpPr>
            <a:spLocks noGrp="1"/>
          </p:cNvSpPr>
          <p:nvPr>
            <p:ph type="body" idx="11" hasCustomPrompt="1"/>
          </p:nvPr>
        </p:nvSpPr>
        <p:spPr>
          <a:xfrm>
            <a:off x="1178589" y="3884329"/>
            <a:ext cx="7606595"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Tree>
    <p:extLst>
      <p:ext uri="{BB962C8B-B14F-4D97-AF65-F5344CB8AC3E}">
        <p14:creationId xmlns:p14="http://schemas.microsoft.com/office/powerpoint/2010/main" val="1185053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603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6ED72-6518-462D-8B8A-57FD53489C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30CB8-233F-46A4-AF88-B903DBF733EF}"/>
              </a:ext>
            </a:extLst>
          </p:cNvPr>
          <p:cNvSpPr>
            <a:spLocks noGrp="1"/>
          </p:cNvSpPr>
          <p:nvPr>
            <p:ph type="dt" sz="half" idx="10"/>
          </p:nvPr>
        </p:nvSpPr>
        <p:spPr/>
        <p:txBody>
          <a:bodyPr/>
          <a:lstStyle/>
          <a:p>
            <a:fld id="{59761D35-220D-4350-B8C3-AC2502188D19}" type="datetimeFigureOut">
              <a:rPr lang="en-US" smtClean="0"/>
              <a:t>10/10/2018</a:t>
            </a:fld>
            <a:endParaRPr lang="en-US"/>
          </a:p>
        </p:txBody>
      </p:sp>
      <p:sp>
        <p:nvSpPr>
          <p:cNvPr id="4" name="Footer Placeholder 3">
            <a:extLst>
              <a:ext uri="{FF2B5EF4-FFF2-40B4-BE49-F238E27FC236}">
                <a16:creationId xmlns:a16="http://schemas.microsoft.com/office/drawing/2014/main" id="{ABB26B3A-6AA1-45F3-9B15-EE30DE2249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1E35AA-11D6-4DE2-B901-53B51141F6E9}"/>
              </a:ext>
            </a:extLst>
          </p:cNvPr>
          <p:cNvSpPr>
            <a:spLocks noGrp="1"/>
          </p:cNvSpPr>
          <p:nvPr>
            <p:ph type="sldNum" sz="quarter" idx="12"/>
          </p:nvPr>
        </p:nvSpPr>
        <p:spPr/>
        <p:txBody>
          <a:bodyPr/>
          <a:lstStyle/>
          <a:p>
            <a:fld id="{506F7BA7-9557-4424-9A4D-7B7DB82AD2C2}" type="slidenum">
              <a:rPr lang="en-US" smtClean="0"/>
              <a:t>‹#›</a:t>
            </a:fld>
            <a:endParaRPr lang="en-US"/>
          </a:p>
        </p:txBody>
      </p:sp>
    </p:spTree>
    <p:extLst>
      <p:ext uri="{BB962C8B-B14F-4D97-AF65-F5344CB8AC3E}">
        <p14:creationId xmlns:p14="http://schemas.microsoft.com/office/powerpoint/2010/main" val="2425862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G">
    <p:spTree>
      <p:nvGrpSpPr>
        <p:cNvPr id="1" name=""/>
        <p:cNvGrpSpPr/>
        <p:nvPr/>
      </p:nvGrpSpPr>
      <p:grpSpPr>
        <a:xfrm>
          <a:off x="0" y="0"/>
          <a:ext cx="0" cy="0"/>
          <a:chOff x="0" y="0"/>
          <a:chExt cx="0" cy="0"/>
        </a:xfrm>
      </p:grpSpPr>
      <p:sp>
        <p:nvSpPr>
          <p:cNvPr id="3" name="object 2"/>
          <p:cNvSpPr/>
          <p:nvPr userDrawn="1"/>
        </p:nvSpPr>
        <p:spPr>
          <a:xfrm>
            <a:off x="0" y="889232"/>
            <a:ext cx="12192000" cy="5079537"/>
          </a:xfrm>
          <a:prstGeom prst="rect">
            <a:avLst/>
          </a:prstGeom>
          <a:blipFill>
            <a:blip r:embed="rId2" cstate="print"/>
            <a:stretch>
              <a:fillRect/>
            </a:stretch>
          </a:blipFill>
        </p:spPr>
        <p:txBody>
          <a:bodyPr wrap="square" lIns="0" tIns="0" rIns="0" bIns="0" rtlCol="0">
            <a:noAutofit/>
          </a:bodyPr>
          <a:lstStyle/>
          <a:p>
            <a:endParaRPr sz="1800"/>
          </a:p>
        </p:txBody>
      </p:sp>
      <p:sp>
        <p:nvSpPr>
          <p:cNvPr id="9" name="Text Placeholder 2"/>
          <p:cNvSpPr>
            <a:spLocks noGrp="1"/>
          </p:cNvSpPr>
          <p:nvPr>
            <p:ph type="body" idx="1" hasCustomPrompt="1"/>
          </p:nvPr>
        </p:nvSpPr>
        <p:spPr>
          <a:xfrm>
            <a:off x="612114" y="5323137"/>
            <a:ext cx="9147027"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
        <p:nvSpPr>
          <p:cNvPr id="10" name="Title 1"/>
          <p:cNvSpPr>
            <a:spLocks noGrp="1"/>
          </p:cNvSpPr>
          <p:nvPr>
            <p:ph type="title" hasCustomPrompt="1"/>
          </p:nvPr>
        </p:nvSpPr>
        <p:spPr>
          <a:xfrm>
            <a:off x="612116" y="4397151"/>
            <a:ext cx="9147025" cy="914681"/>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
        <p:nvSpPr>
          <p:cNvPr id="13" name="Picture Placeholder 9"/>
          <p:cNvSpPr>
            <a:spLocks noGrp="1"/>
          </p:cNvSpPr>
          <p:nvPr>
            <p:ph type="pic" sz="quarter" idx="12"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spTree>
    <p:extLst>
      <p:ext uri="{BB962C8B-B14F-4D97-AF65-F5344CB8AC3E}">
        <p14:creationId xmlns:p14="http://schemas.microsoft.com/office/powerpoint/2010/main" val="2553602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H">
    <p:spTree>
      <p:nvGrpSpPr>
        <p:cNvPr id="1" name=""/>
        <p:cNvGrpSpPr/>
        <p:nvPr/>
      </p:nvGrpSpPr>
      <p:grpSpPr>
        <a:xfrm>
          <a:off x="0" y="0"/>
          <a:ext cx="0" cy="0"/>
          <a:chOff x="0" y="0"/>
          <a:chExt cx="0" cy="0"/>
        </a:xfrm>
      </p:grpSpPr>
      <p:sp>
        <p:nvSpPr>
          <p:cNvPr id="3" name="object 2"/>
          <p:cNvSpPr/>
          <p:nvPr userDrawn="1"/>
        </p:nvSpPr>
        <p:spPr>
          <a:xfrm>
            <a:off x="0" y="889232"/>
            <a:ext cx="12192000" cy="5079537"/>
          </a:xfrm>
          <a:prstGeom prst="rect">
            <a:avLst/>
          </a:prstGeom>
          <a:blipFill>
            <a:blip r:embed="rId2" cstate="print"/>
            <a:srcRect/>
            <a:stretch>
              <a:fillRect t="-14363"/>
            </a:stretch>
          </a:blipFill>
        </p:spPr>
        <p:txBody>
          <a:bodyPr wrap="square" lIns="0" tIns="0" rIns="0" bIns="0" rtlCol="0">
            <a:noAutofit/>
          </a:bodyPr>
          <a:lstStyle/>
          <a:p>
            <a:endParaRPr sz="1800"/>
          </a:p>
        </p:txBody>
      </p:sp>
      <p:sp>
        <p:nvSpPr>
          <p:cNvPr id="4" name="Picture Placeholder 9"/>
          <p:cNvSpPr>
            <a:spLocks noGrp="1"/>
          </p:cNvSpPr>
          <p:nvPr>
            <p:ph type="pic" sz="quarter" idx="12"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sp>
        <p:nvSpPr>
          <p:cNvPr id="5" name="Text Placeholder 2"/>
          <p:cNvSpPr>
            <a:spLocks noGrp="1"/>
          </p:cNvSpPr>
          <p:nvPr>
            <p:ph type="body" idx="1" hasCustomPrompt="1"/>
          </p:nvPr>
        </p:nvSpPr>
        <p:spPr>
          <a:xfrm>
            <a:off x="2314768" y="5334442"/>
            <a:ext cx="9147027" cy="420956"/>
          </a:xfrm>
        </p:spPr>
        <p:txBody>
          <a:bodyPr anchor="t">
            <a:normAutofit/>
          </a:bodyPr>
          <a:lstStyle>
            <a:lvl1pPr marL="0" indent="0" algn="r">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sp>
        <p:nvSpPr>
          <p:cNvPr id="6" name="Title 1"/>
          <p:cNvSpPr>
            <a:spLocks noGrp="1"/>
          </p:cNvSpPr>
          <p:nvPr>
            <p:ph type="title" hasCustomPrompt="1"/>
          </p:nvPr>
        </p:nvSpPr>
        <p:spPr>
          <a:xfrm>
            <a:off x="2314770" y="4408456"/>
            <a:ext cx="9147025" cy="914681"/>
          </a:xfrm>
        </p:spPr>
        <p:txBody>
          <a:bodyPr anchor="t">
            <a:noAutofit/>
          </a:bodyPr>
          <a:lstStyle>
            <a:lvl1pPr algn="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30311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I">
    <p:spTree>
      <p:nvGrpSpPr>
        <p:cNvPr id="1" name=""/>
        <p:cNvGrpSpPr/>
        <p:nvPr/>
      </p:nvGrpSpPr>
      <p:grpSpPr>
        <a:xfrm>
          <a:off x="0" y="0"/>
          <a:ext cx="0" cy="0"/>
          <a:chOff x="0" y="0"/>
          <a:chExt cx="0" cy="0"/>
        </a:xfrm>
      </p:grpSpPr>
      <p:sp>
        <p:nvSpPr>
          <p:cNvPr id="4" name="Rectangle 3"/>
          <p:cNvSpPr/>
          <p:nvPr userDrawn="1"/>
        </p:nvSpPr>
        <p:spPr>
          <a:xfrm>
            <a:off x="0" y="0"/>
            <a:ext cx="8153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hasCustomPrompt="1"/>
          </p:nvPr>
        </p:nvSpPr>
        <p:spPr>
          <a:xfrm>
            <a:off x="571500" y="1402189"/>
            <a:ext cx="6427817"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
        <p:nvSpPr>
          <p:cNvPr id="6" name="Text Placeholder 2"/>
          <p:cNvSpPr>
            <a:spLocks noGrp="1"/>
          </p:cNvSpPr>
          <p:nvPr>
            <p:ph type="body" idx="10" hasCustomPrompt="1"/>
          </p:nvPr>
        </p:nvSpPr>
        <p:spPr>
          <a:xfrm>
            <a:off x="571501" y="3292587"/>
            <a:ext cx="6427816"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06.01.18</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504996" y="5787736"/>
            <a:ext cx="2003368" cy="556953"/>
          </a:xfrm>
          <a:prstGeom prst="rect">
            <a:avLst/>
          </a:prstGeom>
        </p:spPr>
      </p:pic>
      <p:sp>
        <p:nvSpPr>
          <p:cNvPr id="8" name="Picture Placeholder 9"/>
          <p:cNvSpPr>
            <a:spLocks noGrp="1"/>
          </p:cNvSpPr>
          <p:nvPr>
            <p:ph type="pic" sz="quarter" idx="12" hasCustomPrompt="1"/>
          </p:nvPr>
        </p:nvSpPr>
        <p:spPr>
          <a:xfrm>
            <a:off x="3356261" y="5736820"/>
            <a:ext cx="2196641" cy="658784"/>
          </a:xfrm>
          <a:prstGeom prst="rect">
            <a:avLst/>
          </a:prstGeom>
          <a:noFill/>
          <a:ln>
            <a:noFill/>
          </a:ln>
        </p:spPr>
        <p:txBody>
          <a:bodyPr anchor="ctr">
            <a:normAutofit/>
          </a:bodyPr>
          <a:lstStyle>
            <a:lvl1pPr marL="0" indent="0" algn="ctr">
              <a:buNone/>
              <a:defRPr sz="1800" baseline="0">
                <a:solidFill>
                  <a:schemeClr val="bg1"/>
                </a:solidFill>
                <a:latin typeface="Segoe UI Light" panose="020B0502040204020203" pitchFamily="34" charset="0"/>
                <a:cs typeface="Segoe UI Light" panose="020B0502040204020203" pitchFamily="34" charset="0"/>
              </a:defRPr>
            </a:lvl1pPr>
          </a:lstStyle>
          <a:p>
            <a:r>
              <a:rPr lang="en-US"/>
              <a:t>Dealer Logo (optional)</a:t>
            </a: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4344"/>
          <a:stretch/>
        </p:blipFill>
        <p:spPr>
          <a:xfrm>
            <a:off x="8153400" y="0"/>
            <a:ext cx="4038600" cy="6858000"/>
          </a:xfrm>
          <a:prstGeom prst="rect">
            <a:avLst/>
          </a:prstGeom>
        </p:spPr>
      </p:pic>
    </p:spTree>
    <p:extLst>
      <p:ext uri="{BB962C8B-B14F-4D97-AF65-F5344CB8AC3E}">
        <p14:creationId xmlns:p14="http://schemas.microsoft.com/office/powerpoint/2010/main" val="1733077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274680"/>
      </p:ext>
    </p:extLst>
  </p:cSld>
  <p:clrMap bg1="lt1" tx1="dk1" bg2="lt2" tx2="dk2" accent1="accent1" accent2="accent2" accent3="accent3" accent4="accent4" accent5="accent5" accent6="accent6" hlink="hlink" folHlink="folHlink"/>
  <p:sldLayoutIdLst>
    <p:sldLayoutId id="2147483720" r:id="rId1"/>
    <p:sldLayoutId id="2147483715" r:id="rId2"/>
    <p:sldLayoutId id="2147483650" r:id="rId3"/>
    <p:sldLayoutId id="2147483694" r:id="rId4"/>
    <p:sldLayoutId id="2147483723" r:id="rId5"/>
    <p:sldLayoutId id="2147483722" r:id="rId6"/>
    <p:sldLayoutId id="2147483687" r:id="rId7"/>
    <p:sldLayoutId id="2147483688" r:id="rId8"/>
    <p:sldLayoutId id="2147483693" r:id="rId9"/>
    <p:sldLayoutId id="2147483679" r:id="rId10"/>
    <p:sldLayoutId id="2147483731" r:id="rId11"/>
    <p:sldLayoutId id="2147483682" r:id="rId12"/>
    <p:sldLayoutId id="2147483709" r:id="rId13"/>
    <p:sldLayoutId id="2147483710" r:id="rId14"/>
    <p:sldLayoutId id="2147483660" r:id="rId15"/>
    <p:sldLayoutId id="2147483681" r:id="rId16"/>
    <p:sldLayoutId id="2147483653" r:id="rId17"/>
    <p:sldLayoutId id="2147483704" r:id="rId18"/>
    <p:sldLayoutId id="2147483706" r:id="rId19"/>
    <p:sldLayoutId id="2147483667" r:id="rId20"/>
    <p:sldLayoutId id="2147483666" r:id="rId21"/>
    <p:sldLayoutId id="2147483668" r:id="rId22"/>
    <p:sldLayoutId id="2147483664" r:id="rId23"/>
    <p:sldLayoutId id="2147483691" r:id="rId24"/>
    <p:sldLayoutId id="2147483716" r:id="rId25"/>
    <p:sldLayoutId id="2147483695" r:id="rId26"/>
    <p:sldLayoutId id="2147483675" r:id="rId27"/>
    <p:sldLayoutId id="2147483728" r:id="rId28"/>
    <p:sldLayoutId id="2147483705" r:id="rId29"/>
    <p:sldLayoutId id="2147483661" r:id="rId30"/>
    <p:sldLayoutId id="2147483732" r:id="rId31"/>
    <p:sldLayoutId id="2147483657" r:id="rId32"/>
    <p:sldLayoutId id="2147483696" r:id="rId33"/>
    <p:sldLayoutId id="2147483674" r:id="rId34"/>
    <p:sldLayoutId id="2147483718" r:id="rId35"/>
    <p:sldLayoutId id="2147483717" r:id="rId36"/>
    <p:sldLayoutId id="2147483719" r:id="rId37"/>
    <p:sldLayoutId id="2147483724" r:id="rId38"/>
    <p:sldLayoutId id="2147483725" r:id="rId39"/>
    <p:sldLayoutId id="2147483726" r:id="rId40"/>
    <p:sldLayoutId id="2147483697" r:id="rId41"/>
    <p:sldLayoutId id="2147483698" r:id="rId42"/>
    <p:sldLayoutId id="2147483699" r:id="rId43"/>
    <p:sldLayoutId id="2147483733" r:id="rId44"/>
    <p:sldLayoutId id="2147483673" r:id="rId45"/>
    <p:sldLayoutId id="2147483690" r:id="rId46"/>
    <p:sldLayoutId id="2147483689" r:id="rId47"/>
    <p:sldLayoutId id="2147483663" r:id="rId48"/>
    <p:sldLayoutId id="2147483656" r:id="rId49"/>
    <p:sldLayoutId id="2147483703" r:id="rId50"/>
    <p:sldLayoutId id="2147483677" r:id="rId51"/>
    <p:sldLayoutId id="2147483707" r:id="rId52"/>
    <p:sldLayoutId id="2147483701" r:id="rId53"/>
    <p:sldLayoutId id="2147483700" r:id="rId54"/>
    <p:sldLayoutId id="2147483712" r:id="rId55"/>
    <p:sldLayoutId id="2147483702" r:id="rId56"/>
    <p:sldLayoutId id="2147483678" r:id="rId57"/>
    <p:sldLayoutId id="2147483714" r:id="rId58"/>
    <p:sldLayoutId id="2147483662" r:id="rId59"/>
    <p:sldLayoutId id="2147483727" r:id="rId60"/>
    <p:sldLayoutId id="2147483734" r:id="rId6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iw6bPQ4pTZAhXL44MKHSrtBusQjRx6BAgAEAY&amp;url=http://pluspng.com/png-user-icon-4670.html&amp;psig=AOvVaw1Ys5DL-MTfg3M0TagxeR5O&amp;ust=1518126092800577" TargetMode="External"/><Relationship Id="rId2" Type="http://schemas.openxmlformats.org/officeDocument/2006/relationships/notesSlide" Target="../notesSlides/notesSlide9.xml"/><Relationship Id="rId1" Type="http://schemas.openxmlformats.org/officeDocument/2006/relationships/slideLayout" Target="../slideLayouts/slideLayout59.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hyperlink" Target="https://www.allsteelsynergy.com/Pages/Home.aspx" TargetMode="External"/><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allsteeloffice.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hyperlink" Target="https://hnicorporation.sharepoint.com/sites/allsteelproduct/newproductprojects/SvelteCoHo/4%20PreLaunch%20and%20Pilot%20Stagegate/Forms/AllItems.aspx?viewpath=/sites/allsteelproduct/newproductprojects/SvelteCoHo/4%20PreLaunch%20and%20Pilot%20Stagegate/Forms/AllItems.aspx&amp;id=/sites/allsteelproduct/newproductprojects/SvelteCoHo/4%20PreLaunch%20and%20Pilot%20Stagegate/Product%20Pre-Launch%20Information/CoHo/CoHo_prelaunch_pricing.pdf&amp;parent=/sites/allsteelproduct/newproductprojects/SvelteCoHo/4%20PreLaunch%20and%20Pilot%20Stagegate/Product%20Pre-Launch%20Information/CoHo" TargetMode="External"/><Relationship Id="rId7" Type="http://schemas.openxmlformats.org/officeDocument/2006/relationships/image" Target="../media/image37.jpeg"/><Relationship Id="rId2" Type="http://schemas.openxmlformats.org/officeDocument/2006/relationships/hyperlink" Target="https://hnicorporation.sharepoint.com/sites/allsteelproduct/newproductprojects/SvelteCoHo/4%20PreLaunch%20and%20Pilot%20Stagegate/Forms/AllItems.aspx?viewpath=/sites/allsteelproduct/newproductprojects/SvelteCoHo/4%20PreLaunch%20and%20Pilot%20Stagegate/Forms/AllItems.aspx&amp;id=/sites/allsteelproduct/newproductprojects/SvelteCoHo/4%20PreLaunch%20and%20Pilot%20Stagegate/Product%20Pre-Launch%20Information/CoHo/Go%20To%20Market%20Brief.pdf&amp;parent=/sites/allsteelproduct/newproductprojects/SvelteCoHo/4%20PreLaunch%20and%20Pilot%20Stagegate/Product%20Pre-Launch%20Information/CoHo" TargetMode="External"/><Relationship Id="rId1" Type="http://schemas.openxmlformats.org/officeDocument/2006/relationships/slideLayout" Target="../slideLayouts/slideLayout59.xml"/><Relationship Id="rId6" Type="http://schemas.openxmlformats.org/officeDocument/2006/relationships/hyperlink" Target="https://hnicorporation.sharepoint.com/sites/allsteelproduct/newproductprojects/SvelteCoHo/4%20PreLaunch%20and%20Pilot%20Stagegate/Forms/AllItems.aspx?viewpath=/sites/allsteelproduct/newproductprojects/SvelteCoHo/4%20PreLaunch%20and%20Pilot%20Stagegate/Forms/AllItems.aspx&amp;id=/sites/allsteelproduct/newproductprojects/SvelteCoHo/4%20PreLaunch%20and%20Pilot%20Stagegate/Product%20Pre-Launch%20Information/faq_CoHo_prelaunch.pdf&amp;parent=/sites/allsteelproduct/newproductprojects/SvelteCoHo/4%20PreLaunch%20and%20Pilot%20Stagegate/Product%20Pre-Launch%20Information" TargetMode="External"/><Relationship Id="rId5" Type="http://schemas.openxmlformats.org/officeDocument/2006/relationships/hyperlink" Target="https://hnicorporation.sharepoint.com/sites/allsteelproduct/newproductprojects/SvelteCoHo/4%20PreLaunch%20and%20Pilot%20Stagegate/Product%20Pre-Launch%20Information/Not%20Final%20Documents/CoHo_WorkLounge_SpecSheet_Final_091318_kah.pdf" TargetMode="External"/><Relationship Id="rId4" Type="http://schemas.openxmlformats.org/officeDocument/2006/relationships/hyperlink" Target="https://hnicorporation.sharepoint.com/sites/exthnicatalogdata/Allsteel%20Master/Forms/AllItems.aspx?viewpath=/sites/exthnicatalogdata/Allsteel%20Master/Forms/AllItems.aspx&amp;id=/sites/exthnicatalogdata/Allsteel%20Master/Allsteel/Processed%20Graphic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008" y="979103"/>
            <a:ext cx="3478490" cy="973364"/>
          </a:xfrm>
        </p:spPr>
        <p:txBody>
          <a:bodyPr/>
          <a:lstStyle/>
          <a:p>
            <a:r>
              <a:rPr lang="en-US" sz="6000" b="1"/>
              <a:t>CO|HO</a:t>
            </a:r>
            <a:endParaRPr lang="en-US" sz="4400" b="1" i="1"/>
          </a:p>
        </p:txBody>
      </p:sp>
      <p:pic>
        <p:nvPicPr>
          <p:cNvPr id="10" name="Picture 9">
            <a:extLst>
              <a:ext uri="{FF2B5EF4-FFF2-40B4-BE49-F238E27FC236}">
                <a16:creationId xmlns:a16="http://schemas.microsoft.com/office/drawing/2014/main" id="{99FD1F77-1534-4D82-B767-F1CA0D9B7E28}"/>
              </a:ext>
            </a:extLst>
          </p:cNvPr>
          <p:cNvPicPr>
            <a:picLocks noChangeAspect="1"/>
          </p:cNvPicPr>
          <p:nvPr/>
        </p:nvPicPr>
        <p:blipFill rotWithShape="1">
          <a:blip r:embed="rId3">
            <a:extLst>
              <a:ext uri="{28A0092B-C50C-407E-A947-70E740481C1C}">
                <a14:useLocalDpi xmlns:a14="http://schemas.microsoft.com/office/drawing/2010/main" val="0"/>
              </a:ext>
            </a:extLst>
          </a:blip>
          <a:srcRect l="16714" r="14340" b="-573"/>
          <a:stretch/>
        </p:blipFill>
        <p:spPr>
          <a:xfrm>
            <a:off x="5132343" y="0"/>
            <a:ext cx="7059657" cy="6911781"/>
          </a:xfrm>
          <a:prstGeom prst="rect">
            <a:avLst/>
          </a:prstGeom>
        </p:spPr>
      </p:pic>
      <p:sp>
        <p:nvSpPr>
          <p:cNvPr id="4" name="Text Placeholder 2">
            <a:extLst>
              <a:ext uri="{FF2B5EF4-FFF2-40B4-BE49-F238E27FC236}">
                <a16:creationId xmlns:a16="http://schemas.microsoft.com/office/drawing/2014/main" id="{4020E62C-0F2B-4437-AD9C-D72F3746775A}"/>
              </a:ext>
            </a:extLst>
          </p:cNvPr>
          <p:cNvSpPr txBox="1">
            <a:spLocks/>
          </p:cNvSpPr>
          <p:nvPr/>
        </p:nvSpPr>
        <p:spPr>
          <a:xfrm>
            <a:off x="494008" y="4380908"/>
            <a:ext cx="5034255" cy="623494"/>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b="1">
                <a:latin typeface="+mn-lt"/>
              </a:rPr>
              <a:t>Market Launch : November 1, 2018</a:t>
            </a:r>
          </a:p>
          <a:p>
            <a:r>
              <a:rPr lang="en-US" sz="2000" b="1" dirty="0">
                <a:latin typeface="+mn-lt"/>
              </a:rPr>
              <a:t>PRODUCT MANAGER: RAIKKOL CHENG</a:t>
            </a:r>
            <a:endParaRPr lang="en-US" sz="2000" b="1" dirty="0">
              <a:latin typeface="+mn-lt"/>
              <a:cs typeface="Segoe UI Light"/>
            </a:endParaRPr>
          </a:p>
        </p:txBody>
      </p:sp>
    </p:spTree>
    <p:extLst>
      <p:ext uri="{BB962C8B-B14F-4D97-AF65-F5344CB8AC3E}">
        <p14:creationId xmlns:p14="http://schemas.microsoft.com/office/powerpoint/2010/main" val="2906258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F6DF67-69EE-455E-B5FF-CEDFD553DE4F}"/>
              </a:ext>
            </a:extLst>
          </p:cNvPr>
          <p:cNvSpPr>
            <a:spLocks noGrp="1"/>
          </p:cNvSpPr>
          <p:nvPr>
            <p:ph type="title"/>
          </p:nvPr>
        </p:nvSpPr>
        <p:spPr/>
        <p:txBody>
          <a:bodyPr/>
          <a:lstStyle/>
          <a:p>
            <a:r>
              <a:rPr lang="en-US" dirty="0"/>
              <a:t>Price Changes</a:t>
            </a:r>
          </a:p>
        </p:txBody>
      </p:sp>
      <p:pic>
        <p:nvPicPr>
          <p:cNvPr id="7" name="Picture 6">
            <a:extLst>
              <a:ext uri="{FF2B5EF4-FFF2-40B4-BE49-F238E27FC236}">
                <a16:creationId xmlns:a16="http://schemas.microsoft.com/office/drawing/2014/main" id="{D8EEFE63-9592-4ECD-998C-EF26925AB3CF}"/>
              </a:ext>
            </a:extLst>
          </p:cNvPr>
          <p:cNvPicPr>
            <a:picLocks noChangeAspect="1"/>
          </p:cNvPicPr>
          <p:nvPr/>
        </p:nvPicPr>
        <p:blipFill rotWithShape="1">
          <a:blip r:embed="rId2"/>
          <a:srcRect t="67759"/>
          <a:stretch/>
        </p:blipFill>
        <p:spPr>
          <a:xfrm>
            <a:off x="874414" y="2733336"/>
            <a:ext cx="10281119" cy="2392864"/>
          </a:xfrm>
          <a:prstGeom prst="rect">
            <a:avLst/>
          </a:prstGeom>
        </p:spPr>
      </p:pic>
      <p:sp>
        <p:nvSpPr>
          <p:cNvPr id="9" name="TextBox 8">
            <a:extLst>
              <a:ext uri="{FF2B5EF4-FFF2-40B4-BE49-F238E27FC236}">
                <a16:creationId xmlns:a16="http://schemas.microsoft.com/office/drawing/2014/main" id="{F494B9AC-3151-47D6-9FBA-DAD66B02BA27}"/>
              </a:ext>
            </a:extLst>
          </p:cNvPr>
          <p:cNvSpPr txBox="1"/>
          <p:nvPr/>
        </p:nvSpPr>
        <p:spPr>
          <a:xfrm>
            <a:off x="6803899" y="1485836"/>
            <a:ext cx="4509118" cy="1015663"/>
          </a:xfrm>
          <a:prstGeom prst="rect">
            <a:avLst/>
          </a:prstGeom>
          <a:noFill/>
        </p:spPr>
        <p:txBody>
          <a:bodyPr wrap="square" rtlCol="0">
            <a:spAutoFit/>
          </a:bodyPr>
          <a:lstStyle/>
          <a:p>
            <a:r>
              <a:rPr lang="en-US" dirty="0"/>
              <a:t>Notable Updates:</a:t>
            </a:r>
          </a:p>
          <a:p>
            <a:pPr marL="285750" indent="-285750">
              <a:buFont typeface="Arial" panose="020B0604020202020204" pitchFamily="34" charset="0"/>
              <a:buChar char="•"/>
            </a:pPr>
            <a:r>
              <a:rPr lang="en-US" sz="1400" dirty="0"/>
              <a:t>Less discount as it falls into Lounge-Soft category</a:t>
            </a:r>
          </a:p>
          <a:p>
            <a:pPr marL="285750" indent="-285750">
              <a:buFont typeface="Arial" panose="020B0604020202020204" pitchFamily="34" charset="0"/>
              <a:buChar char="•"/>
            </a:pPr>
            <a:r>
              <a:rPr lang="en-US" sz="1400" dirty="0"/>
              <a:t>Grade 1 fabrics available – Paoli started from Grade 2</a:t>
            </a:r>
          </a:p>
          <a:p>
            <a:pPr marL="285750" indent="-285750">
              <a:buFont typeface="Arial" panose="020B0604020202020204" pitchFamily="34" charset="0"/>
              <a:buChar char="•"/>
            </a:pPr>
            <a:r>
              <a:rPr lang="en-US" sz="1400" dirty="0"/>
              <a:t>Valued feature updated  - tablet arms</a:t>
            </a:r>
          </a:p>
        </p:txBody>
      </p:sp>
    </p:spTree>
    <p:extLst>
      <p:ext uri="{BB962C8B-B14F-4D97-AF65-F5344CB8AC3E}">
        <p14:creationId xmlns:p14="http://schemas.microsoft.com/office/powerpoint/2010/main" val="2346133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p:cNvSpPr>
            <a:spLocks noGrp="1"/>
          </p:cNvSpPr>
          <p:nvPr>
            <p:ph type="title"/>
          </p:nvPr>
        </p:nvSpPr>
        <p:spPr>
          <a:xfrm>
            <a:off x="571500" y="471378"/>
            <a:ext cx="10999442" cy="782621"/>
          </a:xfrm>
        </p:spPr>
        <p:txBody>
          <a:bodyPr/>
          <a:lstStyle/>
          <a:p>
            <a:r>
              <a:rPr lang="en-US"/>
              <a:t>Customers to Target with </a:t>
            </a:r>
            <a:r>
              <a:rPr lang="en-US" err="1"/>
              <a:t>CO|HO</a:t>
            </a:r>
            <a:endParaRPr lang="en-US"/>
          </a:p>
        </p:txBody>
      </p:sp>
      <p:grpSp>
        <p:nvGrpSpPr>
          <p:cNvPr id="27" name="Group 26"/>
          <p:cNvGrpSpPr/>
          <p:nvPr/>
        </p:nvGrpSpPr>
        <p:grpSpPr>
          <a:xfrm>
            <a:off x="789422" y="1443819"/>
            <a:ext cx="10696575" cy="4725899"/>
            <a:chOff x="492201" y="1435563"/>
            <a:chExt cx="10696575" cy="4725899"/>
          </a:xfrm>
        </p:grpSpPr>
        <p:pic>
          <p:nvPicPr>
            <p:cNvPr id="28" name="Picture 27" descr="Image result for customer icon">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924" y="3111459"/>
              <a:ext cx="1376928" cy="1376928"/>
            </a:xfrm>
            <a:prstGeom prst="rect">
              <a:avLst/>
            </a:prstGeom>
            <a:noFill/>
            <a:ln>
              <a:noFill/>
            </a:ln>
          </p:spPr>
        </p:pic>
        <p:sp>
          <p:nvSpPr>
            <p:cNvPr id="29" name="Speech Bubble: Rectangle with Corners Rounded 2"/>
            <p:cNvSpPr/>
            <p:nvPr/>
          </p:nvSpPr>
          <p:spPr>
            <a:xfrm>
              <a:off x="3138928" y="1435563"/>
              <a:ext cx="3167502" cy="1083186"/>
            </a:xfrm>
            <a:prstGeom prst="wedgeRoundRectCallout">
              <a:avLst>
                <a:gd name="adj1" fmla="val 30581"/>
                <a:gd name="adj2" fmla="val 79266"/>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We are missing a stand alone chair that take minimal amount of space and offers purposeful work</a:t>
              </a:r>
            </a:p>
          </p:txBody>
        </p:sp>
        <p:sp>
          <p:nvSpPr>
            <p:cNvPr id="30" name="Speech Bubble: Rectangle with Corners Rounded 6"/>
            <p:cNvSpPr/>
            <p:nvPr/>
          </p:nvSpPr>
          <p:spPr>
            <a:xfrm>
              <a:off x="492201" y="2669010"/>
              <a:ext cx="3167502" cy="1083186"/>
            </a:xfrm>
            <a:prstGeom prst="wedgeRoundRectCallout">
              <a:avLst>
                <a:gd name="adj1" fmla="val 63141"/>
                <a:gd name="adj2" fmla="val 26333"/>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a:solidFill>
                    <a:schemeClr val="tx1"/>
                  </a:solidFill>
                </a:rPr>
                <a:t>Small group interactions without a barrier of a table</a:t>
              </a:r>
            </a:p>
          </p:txBody>
        </p:sp>
        <p:sp>
          <p:nvSpPr>
            <p:cNvPr id="31" name="Speech Bubble: Rectangle with Corners Rounded 7"/>
            <p:cNvSpPr/>
            <p:nvPr/>
          </p:nvSpPr>
          <p:spPr>
            <a:xfrm>
              <a:off x="1305812" y="4488387"/>
              <a:ext cx="3167502" cy="1083186"/>
            </a:xfrm>
            <a:prstGeom prst="wedgeRoundRectCallout">
              <a:avLst>
                <a:gd name="adj1" fmla="val 63141"/>
                <a:gd name="adj2" fmla="val -31704"/>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Bring comfort into the work place with soft edges and comfortable work posture</a:t>
              </a:r>
            </a:p>
          </p:txBody>
        </p:sp>
        <p:sp>
          <p:nvSpPr>
            <p:cNvPr id="32" name="Speech Bubble: Rectangle with Corners Rounded 8"/>
            <p:cNvSpPr/>
            <p:nvPr/>
          </p:nvSpPr>
          <p:spPr>
            <a:xfrm>
              <a:off x="5151099" y="5078276"/>
              <a:ext cx="3167502" cy="1083186"/>
            </a:xfrm>
            <a:prstGeom prst="wedgeRoundRectCallout">
              <a:avLst>
                <a:gd name="adj1" fmla="val 12020"/>
                <a:gd name="adj2" fmla="val -79189"/>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solidFill>
                    <a:schemeClr val="tx1"/>
                  </a:solidFill>
                </a:rPr>
                <a:t>Utilize small spaces with an innovative design</a:t>
              </a:r>
            </a:p>
          </p:txBody>
        </p:sp>
        <p:sp>
          <p:nvSpPr>
            <p:cNvPr id="34" name="Speech Bubble: Rectangle with Corners Rounded 10"/>
            <p:cNvSpPr/>
            <p:nvPr/>
          </p:nvSpPr>
          <p:spPr>
            <a:xfrm>
              <a:off x="8021274" y="3448102"/>
              <a:ext cx="3167502" cy="1277559"/>
            </a:xfrm>
            <a:prstGeom prst="wedgeRoundRectCallout">
              <a:avLst>
                <a:gd name="adj1" fmla="val -62556"/>
                <a:gd name="adj2" fmla="val -40901"/>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solidFill>
                    <a:schemeClr val="tx1"/>
                  </a:solidFill>
                </a:rPr>
                <a:t>I’m looking for a product that has quality and simplicity with a variety of fabric options</a:t>
              </a:r>
            </a:p>
          </p:txBody>
        </p:sp>
        <p:sp>
          <p:nvSpPr>
            <p:cNvPr id="35" name="Speech Bubble: Rectangle with Corners Rounded 11"/>
            <p:cNvSpPr/>
            <p:nvPr/>
          </p:nvSpPr>
          <p:spPr>
            <a:xfrm>
              <a:off x="7340831" y="1598358"/>
              <a:ext cx="3167502" cy="1277559"/>
            </a:xfrm>
            <a:prstGeom prst="wedgeRoundRectCallout">
              <a:avLst>
                <a:gd name="adj1" fmla="val -58647"/>
                <a:gd name="adj2" fmla="val 38874"/>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 need to create multiple short term work stations that are portable</a:t>
              </a:r>
              <a:endParaRPr lang="en-US" sz="1600">
                <a:solidFill>
                  <a:schemeClr val="tx1"/>
                </a:solidFill>
                <a:latin typeface="Segoe UI Light" panose="020B0502040204020203" pitchFamily="34" charset="0"/>
              </a:endParaRPr>
            </a:p>
          </p:txBody>
        </p:sp>
      </p:grpSp>
    </p:spTree>
    <p:extLst>
      <p:ext uri="{BB962C8B-B14F-4D97-AF65-F5344CB8AC3E}">
        <p14:creationId xmlns:p14="http://schemas.microsoft.com/office/powerpoint/2010/main" val="672503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80E897-BBCE-49B7-A18C-2433DE157CB2}"/>
              </a:ext>
            </a:extLst>
          </p:cNvPr>
          <p:cNvSpPr>
            <a:spLocks noGrp="1"/>
          </p:cNvSpPr>
          <p:nvPr>
            <p:ph type="title"/>
          </p:nvPr>
        </p:nvSpPr>
        <p:spPr>
          <a:xfrm>
            <a:off x="976615" y="471378"/>
            <a:ext cx="5406867" cy="782621"/>
          </a:xfrm>
        </p:spPr>
        <p:txBody>
          <a:bodyPr/>
          <a:lstStyle/>
          <a:p>
            <a:r>
              <a:rPr lang="en-US" sz="3200"/>
              <a:t>FIND MORE INFORMATION</a:t>
            </a:r>
          </a:p>
        </p:txBody>
      </p:sp>
      <p:sp>
        <p:nvSpPr>
          <p:cNvPr id="5" name="TextBox 4">
            <a:extLst>
              <a:ext uri="{FF2B5EF4-FFF2-40B4-BE49-F238E27FC236}">
                <a16:creationId xmlns:a16="http://schemas.microsoft.com/office/drawing/2014/main" id="{6B878D83-617B-4B4E-9BF1-E59DCAC2050D}"/>
              </a:ext>
            </a:extLst>
          </p:cNvPr>
          <p:cNvSpPr txBox="1"/>
          <p:nvPr/>
        </p:nvSpPr>
        <p:spPr>
          <a:xfrm>
            <a:off x="1526140" y="1254517"/>
            <a:ext cx="5703360" cy="1477328"/>
          </a:xfrm>
          <a:prstGeom prst="rect">
            <a:avLst/>
          </a:prstGeom>
          <a:noFill/>
        </p:spPr>
        <p:txBody>
          <a:bodyPr wrap="square" rtlCol="0" anchor="t">
            <a:spAutoFit/>
          </a:bodyPr>
          <a:lstStyle/>
          <a:p>
            <a:r>
              <a:rPr lang="en-US">
                <a:hlinkClick r:id="rId3"/>
              </a:rPr>
              <a:t>https://www.allsteelsynergy.com/Pages/Home.aspx</a:t>
            </a:r>
            <a:endParaRPr lang="en-US"/>
          </a:p>
          <a:p>
            <a:r>
              <a:rPr lang="en-US">
                <a:cs typeface="Segoe UI Light"/>
              </a:rPr>
              <a:t>Synergy/Products/Seating/</a:t>
            </a:r>
            <a:r>
              <a:rPr lang="en-US" err="1">
                <a:cs typeface="Segoe UI Light"/>
              </a:rPr>
              <a:t>Co|Ho</a:t>
            </a:r>
            <a:endParaRPr lang="en-US">
              <a:cs typeface="Segoe UI Light"/>
            </a:endParaRPr>
          </a:p>
          <a:p>
            <a:endParaRPr lang="en-US">
              <a:cs typeface="Segoe UI Light"/>
              <a:hlinkClick r:id="rId4"/>
            </a:endParaRPr>
          </a:p>
          <a:p>
            <a:r>
              <a:rPr lang="en-US">
                <a:hlinkClick r:id="rId4"/>
              </a:rPr>
              <a:t>http://www.allsteeloffice.com/</a:t>
            </a:r>
            <a:endParaRPr lang="en-US"/>
          </a:p>
          <a:p>
            <a:r>
              <a:rPr lang="en-US">
                <a:cs typeface="Segoe UI Light"/>
              </a:rPr>
              <a:t>Allsteeloffice.com/products/conference</a:t>
            </a:r>
            <a:endParaRPr lang="en-US"/>
          </a:p>
        </p:txBody>
      </p:sp>
      <p:grpSp>
        <p:nvGrpSpPr>
          <p:cNvPr id="15" name="Group 14">
            <a:extLst>
              <a:ext uri="{FF2B5EF4-FFF2-40B4-BE49-F238E27FC236}">
                <a16:creationId xmlns:a16="http://schemas.microsoft.com/office/drawing/2014/main" id="{766734B1-5260-4D51-B2DA-EE2A72A04DCE}"/>
              </a:ext>
            </a:extLst>
          </p:cNvPr>
          <p:cNvGrpSpPr/>
          <p:nvPr/>
        </p:nvGrpSpPr>
        <p:grpSpPr>
          <a:xfrm>
            <a:off x="8000773" y="372380"/>
            <a:ext cx="3148402" cy="2053473"/>
            <a:chOff x="6418801" y="1613852"/>
            <a:chExt cx="2412543" cy="1664449"/>
          </a:xfrm>
        </p:grpSpPr>
        <p:grpSp>
          <p:nvGrpSpPr>
            <p:cNvPr id="8" name="Group 7">
              <a:extLst>
                <a:ext uri="{FF2B5EF4-FFF2-40B4-BE49-F238E27FC236}">
                  <a16:creationId xmlns:a16="http://schemas.microsoft.com/office/drawing/2014/main" id="{2E370304-0E63-469A-97B8-CB497DE9EFA7}"/>
                </a:ext>
              </a:extLst>
            </p:cNvPr>
            <p:cNvGrpSpPr/>
            <p:nvPr/>
          </p:nvGrpSpPr>
          <p:grpSpPr>
            <a:xfrm>
              <a:off x="6442695" y="1686560"/>
              <a:ext cx="2219960" cy="1571625"/>
              <a:chOff x="1426726" y="3080067"/>
              <a:chExt cx="2219960" cy="1571625"/>
            </a:xfrm>
          </p:grpSpPr>
          <p:pic>
            <p:nvPicPr>
              <p:cNvPr id="6" name="Picture 5">
                <a:extLst>
                  <a:ext uri="{FF2B5EF4-FFF2-40B4-BE49-F238E27FC236}">
                    <a16:creationId xmlns:a16="http://schemas.microsoft.com/office/drawing/2014/main" id="{84E16FB1-1A7A-4383-91F2-8EAAE8F96F13}"/>
                  </a:ext>
                </a:extLst>
              </p:cNvPr>
              <p:cNvPicPr>
                <a:picLocks noChangeAspect="1"/>
              </p:cNvPicPr>
              <p:nvPr/>
            </p:nvPicPr>
            <p:blipFill rotWithShape="1">
              <a:blip r:embed="rId5"/>
              <a:srcRect l="65551"/>
              <a:stretch/>
            </p:blipFill>
            <p:spPr>
              <a:xfrm>
                <a:off x="2885439" y="3080067"/>
                <a:ext cx="761247" cy="1571625"/>
              </a:xfrm>
              <a:prstGeom prst="rect">
                <a:avLst/>
              </a:prstGeom>
            </p:spPr>
          </p:pic>
          <p:pic>
            <p:nvPicPr>
              <p:cNvPr id="7" name="Picture 6">
                <a:extLst>
                  <a:ext uri="{FF2B5EF4-FFF2-40B4-BE49-F238E27FC236}">
                    <a16:creationId xmlns:a16="http://schemas.microsoft.com/office/drawing/2014/main" id="{EBE78110-92CC-44FF-9DF7-107215F86CED}"/>
                  </a:ext>
                </a:extLst>
              </p:cNvPr>
              <p:cNvPicPr>
                <a:picLocks noChangeAspect="1"/>
              </p:cNvPicPr>
              <p:nvPr/>
            </p:nvPicPr>
            <p:blipFill rotWithShape="1">
              <a:blip r:embed="rId5"/>
              <a:srcRect r="33069" b="76828"/>
              <a:stretch/>
            </p:blipFill>
            <p:spPr>
              <a:xfrm>
                <a:off x="1426726" y="3080067"/>
                <a:ext cx="1479033" cy="364173"/>
              </a:xfrm>
              <a:prstGeom prst="rect">
                <a:avLst/>
              </a:prstGeom>
            </p:spPr>
          </p:pic>
        </p:grpSp>
        <p:sp>
          <p:nvSpPr>
            <p:cNvPr id="9" name="Oval 8">
              <a:extLst>
                <a:ext uri="{FF2B5EF4-FFF2-40B4-BE49-F238E27FC236}">
                  <a16:creationId xmlns:a16="http://schemas.microsoft.com/office/drawing/2014/main" id="{207D51CE-8239-4097-8061-30442B787A3A}"/>
                </a:ext>
              </a:extLst>
            </p:cNvPr>
            <p:cNvSpPr/>
            <p:nvPr/>
          </p:nvSpPr>
          <p:spPr>
            <a:xfrm>
              <a:off x="7894320" y="2052320"/>
              <a:ext cx="758175" cy="230606"/>
            </a:xfrm>
            <a:prstGeom prst="ellipse">
              <a:avLst/>
            </a:prstGeom>
            <a:no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B3CB793-EF43-4DC7-82ED-2BCFEB1BA750}"/>
                </a:ext>
              </a:extLst>
            </p:cNvPr>
            <p:cNvSpPr/>
            <p:nvPr/>
          </p:nvSpPr>
          <p:spPr>
            <a:xfrm>
              <a:off x="7814671" y="3089820"/>
              <a:ext cx="729889" cy="180112"/>
            </a:xfrm>
            <a:prstGeom prst="ellipse">
              <a:avLst/>
            </a:prstGeom>
            <a:no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554224D-D298-49F2-B1E6-96DAE90D5B1A}"/>
                </a:ext>
              </a:extLst>
            </p:cNvPr>
            <p:cNvSpPr/>
            <p:nvPr/>
          </p:nvSpPr>
          <p:spPr>
            <a:xfrm>
              <a:off x="6418801" y="1613852"/>
              <a:ext cx="1861599" cy="479107"/>
            </a:xfrm>
            <a:prstGeom prst="ellipse">
              <a:avLst/>
            </a:prstGeom>
            <a:no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6F201BC-90E8-47B1-858F-E7CD6E829929}"/>
                </a:ext>
              </a:extLst>
            </p:cNvPr>
            <p:cNvSpPr txBox="1"/>
            <p:nvPr/>
          </p:nvSpPr>
          <p:spPr>
            <a:xfrm>
              <a:off x="6418801" y="1992636"/>
              <a:ext cx="234360" cy="261610"/>
            </a:xfrm>
            <a:prstGeom prst="rect">
              <a:avLst/>
            </a:prstGeom>
            <a:noFill/>
          </p:spPr>
          <p:txBody>
            <a:bodyPr wrap="none" rtlCol="0">
              <a:spAutoFit/>
            </a:bodyPr>
            <a:lstStyle/>
            <a:p>
              <a:r>
                <a:rPr lang="en-US" sz="1100">
                  <a:solidFill>
                    <a:srgbClr val="C00000"/>
                  </a:solidFill>
                </a:rPr>
                <a:t>1</a:t>
              </a:r>
            </a:p>
          </p:txBody>
        </p:sp>
        <p:sp>
          <p:nvSpPr>
            <p:cNvPr id="13" name="TextBox 12">
              <a:extLst>
                <a:ext uri="{FF2B5EF4-FFF2-40B4-BE49-F238E27FC236}">
                  <a16:creationId xmlns:a16="http://schemas.microsoft.com/office/drawing/2014/main" id="{63C866C7-B84F-4B84-AA5C-C80E20DB2E16}"/>
                </a:ext>
              </a:extLst>
            </p:cNvPr>
            <p:cNvSpPr txBox="1"/>
            <p:nvPr/>
          </p:nvSpPr>
          <p:spPr>
            <a:xfrm>
              <a:off x="8574542" y="1933943"/>
              <a:ext cx="256802" cy="261610"/>
            </a:xfrm>
            <a:prstGeom prst="rect">
              <a:avLst/>
            </a:prstGeom>
            <a:noFill/>
          </p:spPr>
          <p:txBody>
            <a:bodyPr wrap="none" rtlCol="0">
              <a:spAutoFit/>
            </a:bodyPr>
            <a:lstStyle/>
            <a:p>
              <a:r>
                <a:rPr lang="en-US" sz="1100">
                  <a:solidFill>
                    <a:srgbClr val="C00000"/>
                  </a:solidFill>
                </a:rPr>
                <a:t>2</a:t>
              </a:r>
            </a:p>
          </p:txBody>
        </p:sp>
        <p:sp>
          <p:nvSpPr>
            <p:cNvPr id="14" name="TextBox 13">
              <a:extLst>
                <a:ext uri="{FF2B5EF4-FFF2-40B4-BE49-F238E27FC236}">
                  <a16:creationId xmlns:a16="http://schemas.microsoft.com/office/drawing/2014/main" id="{DC8A024C-F2BD-443F-A5E5-5D6A5386B5D7}"/>
                </a:ext>
              </a:extLst>
            </p:cNvPr>
            <p:cNvSpPr txBox="1"/>
            <p:nvPr/>
          </p:nvSpPr>
          <p:spPr>
            <a:xfrm>
              <a:off x="8486428" y="3016691"/>
              <a:ext cx="256802" cy="261610"/>
            </a:xfrm>
            <a:prstGeom prst="rect">
              <a:avLst/>
            </a:prstGeom>
            <a:noFill/>
          </p:spPr>
          <p:txBody>
            <a:bodyPr wrap="none" rtlCol="0">
              <a:spAutoFit/>
            </a:bodyPr>
            <a:lstStyle/>
            <a:p>
              <a:r>
                <a:rPr lang="en-US" sz="1100">
                  <a:solidFill>
                    <a:srgbClr val="C00000"/>
                  </a:solidFill>
                </a:rPr>
                <a:t>3</a:t>
              </a:r>
            </a:p>
          </p:txBody>
        </p:sp>
      </p:grpSp>
      <p:grpSp>
        <p:nvGrpSpPr>
          <p:cNvPr id="23" name="Group 22">
            <a:extLst>
              <a:ext uri="{FF2B5EF4-FFF2-40B4-BE49-F238E27FC236}">
                <a16:creationId xmlns:a16="http://schemas.microsoft.com/office/drawing/2014/main" id="{58E7ACBA-B25D-4989-9D95-F4ECEA200745}"/>
              </a:ext>
            </a:extLst>
          </p:cNvPr>
          <p:cNvGrpSpPr/>
          <p:nvPr/>
        </p:nvGrpSpPr>
        <p:grpSpPr>
          <a:xfrm>
            <a:off x="1271344" y="3522454"/>
            <a:ext cx="3579207" cy="1658148"/>
            <a:chOff x="3279361" y="3456446"/>
            <a:chExt cx="2758854" cy="1693404"/>
          </a:xfrm>
        </p:grpSpPr>
        <p:pic>
          <p:nvPicPr>
            <p:cNvPr id="16" name="Picture 15">
              <a:extLst>
                <a:ext uri="{FF2B5EF4-FFF2-40B4-BE49-F238E27FC236}">
                  <a16:creationId xmlns:a16="http://schemas.microsoft.com/office/drawing/2014/main" id="{65EA6EB5-1454-4E9A-B9D9-35BB4826623E}"/>
                </a:ext>
              </a:extLst>
            </p:cNvPr>
            <p:cNvPicPr>
              <a:picLocks noChangeAspect="1"/>
            </p:cNvPicPr>
            <p:nvPr/>
          </p:nvPicPr>
          <p:blipFill>
            <a:blip r:embed="rId6"/>
            <a:stretch>
              <a:fillRect/>
            </a:stretch>
          </p:blipFill>
          <p:spPr>
            <a:xfrm>
              <a:off x="3390265" y="3571875"/>
              <a:ext cx="2647950" cy="1543050"/>
            </a:xfrm>
            <a:prstGeom prst="rect">
              <a:avLst/>
            </a:prstGeom>
          </p:spPr>
        </p:pic>
        <p:sp>
          <p:nvSpPr>
            <p:cNvPr id="17" name="Oval 16">
              <a:extLst>
                <a:ext uri="{FF2B5EF4-FFF2-40B4-BE49-F238E27FC236}">
                  <a16:creationId xmlns:a16="http://schemas.microsoft.com/office/drawing/2014/main" id="{BE5960DC-D825-44B0-9D22-7D5DFE0A9A32}"/>
                </a:ext>
              </a:extLst>
            </p:cNvPr>
            <p:cNvSpPr/>
            <p:nvPr/>
          </p:nvSpPr>
          <p:spPr>
            <a:xfrm>
              <a:off x="3279361" y="3577375"/>
              <a:ext cx="1861599" cy="479107"/>
            </a:xfrm>
            <a:prstGeom prst="ellipse">
              <a:avLst/>
            </a:prstGeom>
            <a:no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C15679-0169-4494-ACF5-A0CFA5824950}"/>
                </a:ext>
              </a:extLst>
            </p:cNvPr>
            <p:cNvSpPr/>
            <p:nvPr/>
          </p:nvSpPr>
          <p:spPr>
            <a:xfrm>
              <a:off x="5107416" y="3709455"/>
              <a:ext cx="836184" cy="347027"/>
            </a:xfrm>
            <a:prstGeom prst="ellipse">
              <a:avLst/>
            </a:prstGeom>
            <a:no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E24E286-5AC5-4657-93E3-E875E9B15436}"/>
                </a:ext>
              </a:extLst>
            </p:cNvPr>
            <p:cNvSpPr/>
            <p:nvPr/>
          </p:nvSpPr>
          <p:spPr>
            <a:xfrm>
              <a:off x="3390265" y="4902620"/>
              <a:ext cx="775335" cy="247230"/>
            </a:xfrm>
            <a:prstGeom prst="ellipse">
              <a:avLst/>
            </a:prstGeom>
            <a:no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31C9DCD-72AD-458E-A9CE-727565BCB748}"/>
                </a:ext>
              </a:extLst>
            </p:cNvPr>
            <p:cNvSpPr txBox="1"/>
            <p:nvPr/>
          </p:nvSpPr>
          <p:spPr>
            <a:xfrm>
              <a:off x="3279361" y="3894912"/>
              <a:ext cx="239168" cy="276999"/>
            </a:xfrm>
            <a:prstGeom prst="rect">
              <a:avLst/>
            </a:prstGeom>
            <a:noFill/>
          </p:spPr>
          <p:txBody>
            <a:bodyPr wrap="none" rtlCol="0">
              <a:spAutoFit/>
            </a:bodyPr>
            <a:lstStyle/>
            <a:p>
              <a:r>
                <a:rPr lang="en-US" sz="1200">
                  <a:solidFill>
                    <a:srgbClr val="C00000"/>
                  </a:solidFill>
                </a:rPr>
                <a:t>1</a:t>
              </a:r>
            </a:p>
          </p:txBody>
        </p:sp>
        <p:sp>
          <p:nvSpPr>
            <p:cNvPr id="21" name="TextBox 20">
              <a:extLst>
                <a:ext uri="{FF2B5EF4-FFF2-40B4-BE49-F238E27FC236}">
                  <a16:creationId xmlns:a16="http://schemas.microsoft.com/office/drawing/2014/main" id="{88E6062E-62C5-4B1C-AD83-424C657D5CAA}"/>
                </a:ext>
              </a:extLst>
            </p:cNvPr>
            <p:cNvSpPr txBox="1"/>
            <p:nvPr/>
          </p:nvSpPr>
          <p:spPr>
            <a:xfrm>
              <a:off x="5695334" y="3456446"/>
              <a:ext cx="263214" cy="276999"/>
            </a:xfrm>
            <a:prstGeom prst="rect">
              <a:avLst/>
            </a:prstGeom>
            <a:noFill/>
          </p:spPr>
          <p:txBody>
            <a:bodyPr wrap="none" rtlCol="0">
              <a:spAutoFit/>
            </a:bodyPr>
            <a:lstStyle/>
            <a:p>
              <a:r>
                <a:rPr lang="en-US" sz="1200">
                  <a:solidFill>
                    <a:srgbClr val="C00000"/>
                  </a:solidFill>
                </a:rPr>
                <a:t>2</a:t>
              </a:r>
            </a:p>
          </p:txBody>
        </p:sp>
        <p:sp>
          <p:nvSpPr>
            <p:cNvPr id="22" name="TextBox 21">
              <a:extLst>
                <a:ext uri="{FF2B5EF4-FFF2-40B4-BE49-F238E27FC236}">
                  <a16:creationId xmlns:a16="http://schemas.microsoft.com/office/drawing/2014/main" id="{01CD54C5-1FE6-41F4-B0FE-EDDBE075A1AC}"/>
                </a:ext>
              </a:extLst>
            </p:cNvPr>
            <p:cNvSpPr txBox="1"/>
            <p:nvPr/>
          </p:nvSpPr>
          <p:spPr>
            <a:xfrm>
              <a:off x="4078553" y="4830445"/>
              <a:ext cx="263214" cy="276999"/>
            </a:xfrm>
            <a:prstGeom prst="rect">
              <a:avLst/>
            </a:prstGeom>
            <a:noFill/>
          </p:spPr>
          <p:txBody>
            <a:bodyPr wrap="none" rtlCol="0">
              <a:spAutoFit/>
            </a:bodyPr>
            <a:lstStyle/>
            <a:p>
              <a:r>
                <a:rPr lang="en-US" sz="1200">
                  <a:solidFill>
                    <a:srgbClr val="C00000"/>
                  </a:solidFill>
                </a:rPr>
                <a:t>3</a:t>
              </a:r>
            </a:p>
          </p:txBody>
        </p:sp>
      </p:grpSp>
      <p:pic>
        <p:nvPicPr>
          <p:cNvPr id="2" name="Picture 3" descr="A desk with a chair in a room&#10;&#10;Description generated with very high confidence">
            <a:extLst>
              <a:ext uri="{FF2B5EF4-FFF2-40B4-BE49-F238E27FC236}">
                <a16:creationId xmlns:a16="http://schemas.microsoft.com/office/drawing/2014/main" id="{6D024A23-EA94-4042-9C30-6A2754243CE0}"/>
              </a:ext>
            </a:extLst>
          </p:cNvPr>
          <p:cNvPicPr>
            <a:picLocks noChangeAspect="1"/>
          </p:cNvPicPr>
          <p:nvPr/>
        </p:nvPicPr>
        <p:blipFill>
          <a:blip r:embed="rId7"/>
          <a:stretch>
            <a:fillRect/>
          </a:stretch>
        </p:blipFill>
        <p:spPr>
          <a:xfrm>
            <a:off x="5740399" y="2737091"/>
            <a:ext cx="6015891" cy="3386512"/>
          </a:xfrm>
          <a:prstGeom prst="rect">
            <a:avLst/>
          </a:prstGeom>
        </p:spPr>
      </p:pic>
    </p:spTree>
    <p:extLst>
      <p:ext uri="{BB962C8B-B14F-4D97-AF65-F5344CB8AC3E}">
        <p14:creationId xmlns:p14="http://schemas.microsoft.com/office/powerpoint/2010/main" val="3828086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0524" y="783105"/>
            <a:ext cx="10594328" cy="782621"/>
          </a:xfrm>
        </p:spPr>
        <p:txBody>
          <a:bodyPr/>
          <a:lstStyle/>
          <a:p>
            <a:r>
              <a:rPr lang="en-US"/>
              <a:t>How to Order</a:t>
            </a:r>
          </a:p>
        </p:txBody>
      </p:sp>
      <p:sp>
        <p:nvSpPr>
          <p:cNvPr id="6" name="Text Placeholder 3"/>
          <p:cNvSpPr>
            <a:spLocks noGrp="1"/>
          </p:cNvSpPr>
          <p:nvPr>
            <p:ph type="body" sz="quarter" idx="12"/>
          </p:nvPr>
        </p:nvSpPr>
        <p:spPr>
          <a:xfrm>
            <a:off x="907341" y="2468035"/>
            <a:ext cx="10594330" cy="3470391"/>
          </a:xfrm>
        </p:spPr>
        <p:txBody>
          <a:bodyPr vert="horz" lIns="91440" tIns="45720" rIns="91440" bIns="45720" rtlCol="0" anchor="t">
            <a:noAutofit/>
          </a:bodyPr>
          <a:lstStyle/>
          <a:p>
            <a:pPr marL="285750" indent="-285750">
              <a:lnSpc>
                <a:spcPts val="2500"/>
              </a:lnSpc>
              <a:buFont typeface="Arial" charset="0"/>
              <a:buChar char="•"/>
            </a:pPr>
            <a:r>
              <a:rPr lang="en-US" sz="2000" b="1" dirty="0">
                <a:latin typeface="Segoe UI Semibold" panose="020B0702040204020203" pitchFamily="34" charset="0"/>
                <a:ea typeface="Helvetica" charset="0"/>
                <a:cs typeface="Segoe UI Semibold" panose="020B0702040204020203" pitchFamily="34" charset="0"/>
              </a:rPr>
              <a:t>First Order Entry</a:t>
            </a:r>
            <a:r>
              <a:rPr lang="en-US" sz="2000" dirty="0">
                <a:latin typeface="Segoe UI Semibold" panose="020B0702040204020203" pitchFamily="34" charset="0"/>
                <a:ea typeface="Helvetica" charset="0"/>
                <a:cs typeface="Segoe UI Semibold" panose="020B0702040204020203" pitchFamily="34" charset="0"/>
              </a:rPr>
              <a:t>: </a:t>
            </a:r>
            <a:r>
              <a:rPr lang="en-US" sz="2000" dirty="0">
                <a:latin typeface="+mj-lt"/>
                <a:ea typeface="Helvetica" charset="0"/>
                <a:cs typeface="Helvetica" charset="0"/>
              </a:rPr>
              <a:t>November 1, 2018</a:t>
            </a:r>
          </a:p>
          <a:p>
            <a:pPr marL="285750" indent="-285750">
              <a:lnSpc>
                <a:spcPts val="2500"/>
              </a:lnSpc>
              <a:buFont typeface="Arial" charset="0"/>
              <a:buChar char="•"/>
            </a:pPr>
            <a:r>
              <a:rPr lang="en-US" sz="2000" b="1" dirty="0">
                <a:latin typeface="Segoe UI Semibold" panose="020B0702040204020203" pitchFamily="34" charset="0"/>
                <a:ea typeface="Helvetica" charset="0"/>
                <a:cs typeface="Segoe UI Semibold" panose="020B0702040204020203" pitchFamily="34" charset="0"/>
              </a:rPr>
              <a:t>Lead Time</a:t>
            </a:r>
            <a:r>
              <a:rPr lang="en-US" sz="2000" dirty="0">
                <a:latin typeface="Segoe UI Semibold" panose="020B0702040204020203" pitchFamily="34" charset="0"/>
                <a:ea typeface="Helvetica" charset="0"/>
                <a:cs typeface="Segoe UI Semibold" panose="020B0702040204020203" pitchFamily="34" charset="0"/>
              </a:rPr>
              <a:t>: </a:t>
            </a:r>
            <a:r>
              <a:rPr lang="en-US" sz="2000" dirty="0">
                <a:latin typeface="+mj-lt"/>
                <a:ea typeface="Helvetica" charset="0"/>
                <a:cs typeface="Helvetica" charset="0"/>
              </a:rPr>
              <a:t>4-6 weeks </a:t>
            </a:r>
          </a:p>
          <a:p>
            <a:pPr marL="285750" indent="-285750">
              <a:lnSpc>
                <a:spcPts val="2500"/>
              </a:lnSpc>
              <a:buFont typeface="Arial" charset="0"/>
              <a:buChar char="•"/>
            </a:pPr>
            <a:r>
              <a:rPr lang="en-US" sz="2000" dirty="0">
                <a:latin typeface="Segoe UI Semibold" panose="020B0702040204020203" pitchFamily="34" charset="0"/>
                <a:ea typeface="Helvetica" charset="0"/>
                <a:cs typeface="Segoe UI Semibold" panose="020B0702040204020203" pitchFamily="34" charset="0"/>
              </a:rPr>
              <a:t>Pricing: </a:t>
            </a:r>
          </a:p>
          <a:p>
            <a:pPr marL="800100" lvl="1" indent="-342900">
              <a:lnSpc>
                <a:spcPts val="2500"/>
              </a:lnSpc>
              <a:buFont typeface="Arial" panose="020B0604020202020204" pitchFamily="34" charset="0"/>
              <a:buChar char="•"/>
            </a:pPr>
            <a:r>
              <a:rPr lang="en-US" sz="2000" dirty="0">
                <a:ea typeface="Helvetica" charset="0"/>
                <a:cs typeface="Helvetica" charset="0"/>
              </a:rPr>
              <a:t>A&amp;D Program- Standard 65%</a:t>
            </a:r>
            <a:endParaRPr lang="en-US" sz="2000" dirty="0">
              <a:ea typeface="Helvetica" charset="0"/>
              <a:cs typeface="Segoe UI Light"/>
            </a:endParaRPr>
          </a:p>
          <a:p>
            <a:pPr marL="800100" lvl="1" indent="-342900">
              <a:lnSpc>
                <a:spcPts val="2500"/>
              </a:lnSpc>
              <a:buFont typeface="Arial" panose="020B0604020202020204" pitchFamily="34" charset="0"/>
              <a:buChar char="•"/>
            </a:pPr>
            <a:r>
              <a:rPr lang="en-US" sz="2000" dirty="0">
                <a:ea typeface="Helvetica" charset="0"/>
                <a:cs typeface="Helvetica" charset="0"/>
              </a:rPr>
              <a:t>Showroom- Standard 75%</a:t>
            </a:r>
          </a:p>
          <a:p>
            <a:pPr marL="800100" lvl="1" indent="-342900">
              <a:lnSpc>
                <a:spcPts val="2500"/>
              </a:lnSpc>
              <a:buFont typeface="Arial" panose="020B0604020202020204" pitchFamily="34" charset="0"/>
              <a:buChar char="•"/>
            </a:pPr>
            <a:r>
              <a:rPr lang="en-US" sz="2000" dirty="0">
                <a:ea typeface="Helvetica" charset="0"/>
                <a:cs typeface="Helvetica" charset="0"/>
              </a:rPr>
              <a:t>Edge Eligible- Base program eligible</a:t>
            </a:r>
          </a:p>
          <a:p>
            <a:pPr marL="800100" lvl="1" indent="-342900">
              <a:lnSpc>
                <a:spcPts val="2500"/>
              </a:lnSpc>
              <a:buFont typeface="Arial" panose="020B0604020202020204" pitchFamily="34" charset="0"/>
              <a:buChar char="•"/>
            </a:pPr>
            <a:r>
              <a:rPr lang="en-US" sz="2000" dirty="0">
                <a:ea typeface="Helvetica" charset="0"/>
                <a:cs typeface="Helvetica" charset="0"/>
              </a:rPr>
              <a:t>Staples Allsteel Edge- Base program eligible</a:t>
            </a:r>
          </a:p>
          <a:p>
            <a:pPr marL="800100" lvl="1" indent="-342900">
              <a:lnSpc>
                <a:spcPts val="2500"/>
              </a:lnSpc>
              <a:buFont typeface="Arial" panose="020B0604020202020204" pitchFamily="34" charset="0"/>
              <a:buChar char="•"/>
            </a:pPr>
            <a:r>
              <a:rPr lang="en-US" sz="2000" dirty="0">
                <a:ea typeface="Helvetica" charset="0"/>
                <a:cs typeface="Helvetica" charset="0"/>
              </a:rPr>
              <a:t>Mockup- Standard Discount</a:t>
            </a:r>
          </a:p>
        </p:txBody>
      </p:sp>
    </p:spTree>
    <p:extLst>
      <p:ext uri="{BB962C8B-B14F-4D97-AF65-F5344CB8AC3E}">
        <p14:creationId xmlns:p14="http://schemas.microsoft.com/office/powerpoint/2010/main" val="2794222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Pre-Sell Launch </a:t>
            </a:r>
            <a:r>
              <a:rPr lang="en-US">
                <a:solidFill>
                  <a:schemeClr val="tx2"/>
                </a:solidFill>
              </a:rPr>
              <a:t>Timing</a:t>
            </a:r>
          </a:p>
        </p:txBody>
      </p:sp>
      <p:sp>
        <p:nvSpPr>
          <p:cNvPr id="7" name="Text Placeholder 3"/>
          <p:cNvSpPr>
            <a:spLocks noGrp="1"/>
          </p:cNvSpPr>
          <p:nvPr>
            <p:ph type="body" sz="quarter" idx="12"/>
          </p:nvPr>
        </p:nvSpPr>
        <p:spPr>
          <a:xfrm>
            <a:off x="976613" y="1821490"/>
            <a:ext cx="10999443" cy="2741083"/>
          </a:xfrm>
        </p:spPr>
        <p:txBody>
          <a:bodyPr vert="horz" lIns="91440" tIns="45720" rIns="91440" bIns="45720" rtlCol="0" anchor="t">
            <a:noAutofit/>
          </a:bodyPr>
          <a:lstStyle/>
          <a:p>
            <a:pPr marL="0" indent="0">
              <a:buNone/>
              <a:defRPr/>
            </a:pPr>
            <a:r>
              <a:rPr lang="en-US" sz="1800" dirty="0">
                <a:latin typeface="Segoe UI Semibold" panose="020B0702040204020203" pitchFamily="34" charset="0"/>
                <a:ea typeface="Arial" charset="0"/>
                <a:cs typeface="Segoe UI Semibold" panose="020B0702040204020203" pitchFamily="34" charset="0"/>
              </a:rPr>
              <a:t>LAUNCH </a:t>
            </a:r>
            <a:endParaRPr lang="en-US" dirty="0">
              <a:latin typeface="+mj-lt"/>
              <a:ea typeface="Arial" charset="0"/>
              <a:cs typeface="Arial" charset="0"/>
            </a:endParaRPr>
          </a:p>
          <a:p>
            <a:pPr marL="0" indent="0">
              <a:buNone/>
              <a:defRPr/>
            </a:pPr>
            <a:r>
              <a:rPr lang="en-US" sz="1800" dirty="0">
                <a:latin typeface="+mj-lt"/>
                <a:ea typeface="Arial" charset="0"/>
                <a:cs typeface="Arial" charset="0"/>
              </a:rPr>
              <a:t>Q&amp;A call for RMs who have pre-emptive questions on Sep. 18</a:t>
            </a:r>
            <a:r>
              <a:rPr lang="en-US" sz="1800" baseline="30000" dirty="0">
                <a:latin typeface="+mj-lt"/>
                <a:ea typeface="Arial" charset="0"/>
                <a:cs typeface="Arial" charset="0"/>
              </a:rPr>
              <a:t>th</a:t>
            </a:r>
            <a:r>
              <a:rPr lang="en-US" sz="1800" dirty="0">
                <a:latin typeface="+mj-lt"/>
                <a:ea typeface="Arial" charset="0"/>
                <a:cs typeface="Arial" charset="0"/>
              </a:rPr>
              <a:t> and 20</a:t>
            </a:r>
            <a:r>
              <a:rPr lang="en-US" sz="1800" baseline="30000" dirty="0">
                <a:latin typeface="+mj-lt"/>
                <a:ea typeface="Arial" charset="0"/>
                <a:cs typeface="Arial" charset="0"/>
              </a:rPr>
              <a:t>th</a:t>
            </a:r>
            <a:r>
              <a:rPr lang="en-US" sz="1800" dirty="0">
                <a:latin typeface="+mj-lt"/>
                <a:ea typeface="Arial" charset="0"/>
                <a:cs typeface="Arial" charset="0"/>
              </a:rPr>
              <a:t> of 2018</a:t>
            </a:r>
            <a:endParaRPr lang="en-US">
              <a:cs typeface="Segoe UI Light"/>
            </a:endParaRPr>
          </a:p>
          <a:p>
            <a:pPr marL="742950" lvl="1" indent="-285750">
              <a:defRPr/>
            </a:pPr>
            <a:r>
              <a:rPr lang="en-US" sz="1800" dirty="0">
                <a:latin typeface="+mj-lt"/>
                <a:ea typeface="Arial" charset="0"/>
                <a:cs typeface="Arial" charset="0"/>
              </a:rPr>
              <a:t>	Note: COM is normal procedure and available 90 days after launch </a:t>
            </a:r>
          </a:p>
          <a:p>
            <a:pPr marL="742950" lvl="1" indent="-285750">
              <a:defRPr/>
            </a:pPr>
            <a:r>
              <a:rPr lang="en-US" sz="1800" dirty="0">
                <a:ea typeface="Arial" charset="0"/>
                <a:cs typeface="Arial" charset="0"/>
              </a:rPr>
              <a:t>AO &amp; Synergy Website</a:t>
            </a:r>
          </a:p>
          <a:p>
            <a:pPr marL="742950" lvl="1" indent="-285750">
              <a:defRPr/>
            </a:pPr>
            <a:r>
              <a:rPr lang="en-US" sz="1800" dirty="0">
                <a:ea typeface="Arial" charset="0"/>
                <a:cs typeface="Arial" charset="0"/>
              </a:rPr>
              <a:t>Configurators, Brochures, and Spec Sheets (Online)</a:t>
            </a:r>
          </a:p>
          <a:p>
            <a:pPr marL="742950" lvl="1" indent="-285750">
              <a:defRPr/>
            </a:pPr>
            <a:r>
              <a:rPr lang="en-US" sz="1800" dirty="0">
                <a:ea typeface="Arial" charset="0"/>
                <a:cs typeface="Arial" charset="0"/>
              </a:rPr>
              <a:t>Symbols Available Online	</a:t>
            </a:r>
            <a:endParaRPr lang="en-US" sz="1800" dirty="0">
              <a:latin typeface="+mj-lt"/>
              <a:ea typeface="Arial" charset="0"/>
              <a:cs typeface="Arial" charset="0"/>
            </a:endParaRPr>
          </a:p>
          <a:p>
            <a:pPr marL="0" indent="0">
              <a:buNone/>
              <a:defRPr/>
            </a:pPr>
            <a:r>
              <a:rPr lang="en-US" sz="1800" dirty="0">
                <a:latin typeface="+mj-lt"/>
                <a:ea typeface="Arial" charset="0"/>
                <a:cs typeface="Arial" charset="0"/>
              </a:rPr>
              <a:t>	</a:t>
            </a:r>
          </a:p>
        </p:txBody>
      </p:sp>
    </p:spTree>
    <p:extLst>
      <p:ext uri="{BB962C8B-B14F-4D97-AF65-F5344CB8AC3E}">
        <p14:creationId xmlns:p14="http://schemas.microsoft.com/office/powerpoint/2010/main" val="418023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6615" y="484458"/>
            <a:ext cx="10594328" cy="782621"/>
          </a:xfrm>
        </p:spPr>
        <p:txBody>
          <a:bodyPr/>
          <a:lstStyle/>
          <a:p>
            <a:r>
              <a:rPr lang="en-US"/>
              <a:t>Launch Timing</a:t>
            </a:r>
          </a:p>
        </p:txBody>
      </p:sp>
      <p:sp>
        <p:nvSpPr>
          <p:cNvPr id="7" name="Text Placeholder 3"/>
          <p:cNvSpPr>
            <a:spLocks noGrp="1"/>
          </p:cNvSpPr>
          <p:nvPr>
            <p:ph type="body" sz="quarter" idx="12"/>
          </p:nvPr>
        </p:nvSpPr>
        <p:spPr>
          <a:xfrm>
            <a:off x="976613" y="1821490"/>
            <a:ext cx="10999443" cy="4359391"/>
          </a:xfrm>
        </p:spPr>
        <p:txBody>
          <a:bodyPr vert="horz" lIns="91440" tIns="45720" rIns="91440" bIns="45720" rtlCol="0" anchor="t">
            <a:noAutofit/>
          </a:bodyPr>
          <a:lstStyle/>
          <a:p>
            <a:pPr marL="0" indent="0">
              <a:buNone/>
              <a:defRPr/>
            </a:pPr>
            <a:r>
              <a:rPr lang="en-US" sz="1800" dirty="0">
                <a:latin typeface="Segoe UI Semibold" panose="020B0702040204020203" pitchFamily="34" charset="0"/>
                <a:ea typeface="Arial" charset="0"/>
                <a:cs typeface="Segoe UI Semibold" panose="020B0702040204020203" pitchFamily="34" charset="0"/>
              </a:rPr>
              <a:t>OPEN FOR ORDERS				November 1, 2018</a:t>
            </a:r>
          </a:p>
          <a:p>
            <a:pPr marL="742950" lvl="1" indent="-285750">
              <a:defRPr/>
            </a:pPr>
            <a:r>
              <a:rPr lang="en-US" sz="1800" dirty="0">
                <a:latin typeface="+mj-lt"/>
                <a:ea typeface="Arial" charset="0"/>
                <a:cs typeface="Arial" charset="0"/>
              </a:rPr>
              <a:t>Price List &amp; Spec Guide (Online)			October 2018	</a:t>
            </a:r>
            <a:endParaRPr lang="en-US" sz="1800" dirty="0">
              <a:latin typeface="+mj-lt"/>
              <a:ea typeface="Arial" charset="0"/>
              <a:cs typeface="Segoe UI Light"/>
            </a:endParaRPr>
          </a:p>
          <a:p>
            <a:pPr marL="742950" lvl="1" indent="-285750">
              <a:defRPr/>
            </a:pPr>
            <a:r>
              <a:rPr lang="en-US" sz="1800" dirty="0">
                <a:latin typeface="+mj-lt"/>
                <a:ea typeface="Arial" charset="0"/>
                <a:cs typeface="Arial" charset="0"/>
              </a:rPr>
              <a:t>20/20 &amp; Symbols Publication 			November 2018	</a:t>
            </a:r>
            <a:endParaRPr lang="en-US" sz="1800" dirty="0">
              <a:latin typeface="+mj-lt"/>
              <a:ea typeface="Arial" charset="0"/>
              <a:cs typeface="Segoe UI Light"/>
            </a:endParaRPr>
          </a:p>
          <a:p>
            <a:pPr marL="742950" lvl="1" indent="-285750">
              <a:defRPr/>
            </a:pPr>
            <a:r>
              <a:rPr lang="en-US" sz="1800" dirty="0">
                <a:latin typeface="+mj-lt"/>
                <a:ea typeface="Arial" charset="0"/>
                <a:cs typeface="Arial" charset="0"/>
              </a:rPr>
              <a:t>Allsteel Communications			October 2018</a:t>
            </a:r>
            <a:endParaRPr lang="en-US" sz="1800" dirty="0">
              <a:latin typeface="+mj-lt"/>
              <a:ea typeface="Arial" charset="0"/>
              <a:cs typeface="Segoe UI Light"/>
            </a:endParaRPr>
          </a:p>
          <a:p>
            <a:pPr marL="742950" lvl="1" indent="-285750">
              <a:defRPr/>
            </a:pPr>
            <a:r>
              <a:rPr lang="en-US" sz="1800" dirty="0">
                <a:latin typeface="+mj-lt"/>
                <a:ea typeface="Arial" charset="0"/>
                <a:cs typeface="Arial" charset="0"/>
              </a:rPr>
              <a:t>First Shipment 				November 2018</a:t>
            </a:r>
            <a:endParaRPr lang="en-US" sz="1800" dirty="0">
              <a:latin typeface="+mj-lt"/>
              <a:ea typeface="Arial" charset="0"/>
              <a:cs typeface="Segoe UI Light"/>
            </a:endParaRPr>
          </a:p>
          <a:p>
            <a:pPr marL="742950" lvl="1" indent="-285750">
              <a:defRPr/>
            </a:pPr>
            <a:r>
              <a:rPr lang="en-US" sz="1800" dirty="0">
                <a:latin typeface="+mj-lt"/>
                <a:ea typeface="Arial" charset="0"/>
                <a:cs typeface="Arial" charset="0"/>
              </a:rPr>
              <a:t>Brochure					October 2018</a:t>
            </a:r>
          </a:p>
          <a:p>
            <a:pPr marL="742950" lvl="1" indent="-285750">
              <a:defRPr/>
            </a:pPr>
            <a:r>
              <a:rPr lang="en-US" sz="1800" dirty="0">
                <a:latin typeface="+mj-lt"/>
                <a:ea typeface="Arial" charset="0"/>
                <a:cs typeface="Arial" charset="0"/>
              </a:rPr>
              <a:t>Showroom Integration				November 2018</a:t>
            </a:r>
            <a:endParaRPr lang="en-US" sz="1800" dirty="0">
              <a:latin typeface="+mj-lt"/>
              <a:ea typeface="Arial" charset="0"/>
              <a:cs typeface="Segoe UI Light"/>
            </a:endParaRPr>
          </a:p>
          <a:p>
            <a:pPr marL="0" indent="0">
              <a:buNone/>
              <a:defRPr/>
            </a:pPr>
            <a:r>
              <a:rPr lang="en-US" sz="1800" dirty="0">
                <a:latin typeface="Segoe UI Semibold" panose="020B0702040204020203" pitchFamily="34" charset="0"/>
                <a:ea typeface="Arial" charset="0"/>
                <a:cs typeface="Segoe UI Semibold" panose="020B0702040204020203" pitchFamily="34" charset="0"/>
              </a:rPr>
              <a:t>Questions?   </a:t>
            </a:r>
          </a:p>
          <a:p>
            <a:pPr marL="0" indent="0">
              <a:buNone/>
              <a:defRPr/>
            </a:pPr>
            <a:r>
              <a:rPr lang="en-US" sz="1800" dirty="0">
                <a:latin typeface="Segoe UI Semibold" panose="020B0702040204020203" pitchFamily="34" charset="0"/>
                <a:ea typeface="Arial" charset="0"/>
                <a:cs typeface="Segoe UI Semibold" panose="020B0702040204020203" pitchFamily="34" charset="0"/>
              </a:rPr>
              <a:t>Raikkol Cheng:   chengr@allsteeloffice.com</a:t>
            </a:r>
            <a:endParaRPr lang="en-US" sz="1800" dirty="0">
              <a:latin typeface="+mj-lt"/>
              <a:ea typeface="Arial" charset="0"/>
              <a:cs typeface="Arial" charset="0"/>
            </a:endParaRPr>
          </a:p>
        </p:txBody>
      </p:sp>
    </p:spTree>
    <p:extLst>
      <p:ext uri="{BB962C8B-B14F-4D97-AF65-F5344CB8AC3E}">
        <p14:creationId xmlns:p14="http://schemas.microsoft.com/office/powerpoint/2010/main" val="3511359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a:xfrm>
            <a:off x="976614" y="1267079"/>
            <a:ext cx="10594329" cy="376526"/>
          </a:xfrm>
        </p:spPr>
        <p:txBody>
          <a:bodyPr>
            <a:normAutofit/>
          </a:bodyPr>
          <a:lstStyle/>
          <a:p>
            <a:r>
              <a:rPr lang="en-US" dirty="0"/>
              <a:t>CO|HO</a:t>
            </a:r>
            <a:r>
              <a:rPr lang="en-US"/>
              <a:t>                </a:t>
            </a:r>
            <a:endParaRPr lang="en-US">
              <a:highlight>
                <a:srgbClr val="FFFF00"/>
              </a:highlight>
            </a:endParaRPr>
          </a:p>
        </p:txBody>
      </p:sp>
      <p:sp>
        <p:nvSpPr>
          <p:cNvPr id="3" name="Title 2"/>
          <p:cNvSpPr>
            <a:spLocks noGrp="1"/>
          </p:cNvSpPr>
          <p:nvPr>
            <p:ph type="title"/>
          </p:nvPr>
        </p:nvSpPr>
        <p:spPr/>
        <p:txBody>
          <a:bodyPr/>
          <a:lstStyle/>
          <a:p>
            <a:r>
              <a:rPr lang="en-US" dirty="0"/>
              <a:t>Pre-Sell Tools</a:t>
            </a:r>
          </a:p>
        </p:txBody>
      </p:sp>
      <p:sp>
        <p:nvSpPr>
          <p:cNvPr id="7" name="Text Placeholder 3"/>
          <p:cNvSpPr>
            <a:spLocks noGrp="1"/>
          </p:cNvSpPr>
          <p:nvPr>
            <p:ph type="body" sz="quarter" idx="12"/>
          </p:nvPr>
        </p:nvSpPr>
        <p:spPr>
          <a:xfrm>
            <a:off x="976613" y="1821490"/>
            <a:ext cx="10999443" cy="4359391"/>
          </a:xfrm>
        </p:spPr>
        <p:txBody>
          <a:bodyPr vert="horz" lIns="91440" tIns="45720" rIns="91440" bIns="45720" rtlCol="0" anchor="t">
            <a:noAutofit/>
          </a:bodyPr>
          <a:lstStyle/>
          <a:p>
            <a:pPr marL="285750" indent="-285750">
              <a:spcBef>
                <a:spcPts val="0"/>
              </a:spcBef>
              <a:defRPr/>
            </a:pPr>
            <a:r>
              <a:rPr lang="en-US" sz="2000" kern="0" dirty="0">
                <a:latin typeface="+mj-lt"/>
                <a:cs typeface="Arial" panose="020B0604020202020204" pitchFamily="34" charset="0"/>
              </a:rPr>
              <a:t>Imagery is located here</a:t>
            </a:r>
          </a:p>
          <a:p>
            <a:pPr marL="285750" indent="-285750">
              <a:spcBef>
                <a:spcPts val="0"/>
              </a:spcBef>
              <a:defRPr/>
            </a:pPr>
            <a:r>
              <a:rPr lang="en-US" sz="2000" kern="0" dirty="0">
                <a:cs typeface="Arial" panose="020B0604020202020204" pitchFamily="34" charset="0"/>
              </a:rPr>
              <a:t>GTM </a:t>
            </a:r>
            <a:r>
              <a:rPr lang="en-US" sz="2000" kern="0" dirty="0" err="1">
                <a:cs typeface="Arial" panose="020B0604020202020204" pitchFamily="34" charset="0"/>
              </a:rPr>
              <a:t>Co|Ho</a:t>
            </a:r>
            <a:r>
              <a:rPr lang="en-US" sz="2000" kern="0" dirty="0">
                <a:cs typeface="Arial" panose="020B0604020202020204" pitchFamily="34" charset="0"/>
              </a:rPr>
              <a:t> Brief is located </a:t>
            </a:r>
            <a:r>
              <a:rPr lang="en-US" sz="2000" kern="0" dirty="0">
                <a:cs typeface="Arial" panose="020B0604020202020204" pitchFamily="34" charset="0"/>
                <a:hlinkClick r:id="rId2"/>
              </a:rPr>
              <a:t>here</a:t>
            </a:r>
            <a:endParaRPr lang="en-US" sz="2000" kern="0" dirty="0">
              <a:latin typeface="+mj-lt"/>
              <a:cs typeface="Arial" panose="020B0604020202020204" pitchFamily="34" charset="0"/>
              <a:hlinkClick r:id="rId2"/>
            </a:endParaRPr>
          </a:p>
          <a:p>
            <a:pPr marL="285750" indent="-285750">
              <a:spcBef>
                <a:spcPts val="0"/>
              </a:spcBef>
              <a:defRPr/>
            </a:pPr>
            <a:r>
              <a:rPr lang="en-US" sz="2000" kern="0" dirty="0">
                <a:cs typeface="Arial" panose="020B0604020202020204" pitchFamily="34" charset="0"/>
              </a:rPr>
              <a:t>List </a:t>
            </a:r>
            <a:r>
              <a:rPr lang="en-US" sz="2000" kern="0" dirty="0" err="1">
                <a:cs typeface="Arial" panose="020B0604020202020204" pitchFamily="34" charset="0"/>
              </a:rPr>
              <a:t>Co|Ho</a:t>
            </a:r>
            <a:r>
              <a:rPr lang="en-US" sz="2000" kern="0" dirty="0">
                <a:cs typeface="Arial" panose="020B0604020202020204" pitchFamily="34" charset="0"/>
              </a:rPr>
              <a:t> pricing is located </a:t>
            </a:r>
            <a:r>
              <a:rPr lang="en-US" sz="2000" kern="0" dirty="0">
                <a:cs typeface="Arial" panose="020B0604020202020204" pitchFamily="34" charset="0"/>
                <a:hlinkClick r:id="rId3"/>
              </a:rPr>
              <a:t>here</a:t>
            </a:r>
            <a:endParaRPr lang="en-US" sz="2000" kern="0" dirty="0">
              <a:cs typeface="Segoe UI Light"/>
              <a:hlinkClick r:id="rId3"/>
            </a:endParaRPr>
          </a:p>
          <a:p>
            <a:pPr marL="285750" lvl="0" indent="-285750">
              <a:spcBef>
                <a:spcPts val="0"/>
              </a:spcBef>
              <a:defRPr/>
            </a:pPr>
            <a:r>
              <a:rPr lang="en-US" sz="2000" kern="0" dirty="0">
                <a:cs typeface="Arial" panose="020B0604020202020204" pitchFamily="34" charset="0"/>
              </a:rPr>
              <a:t>Symbols </a:t>
            </a:r>
            <a:r>
              <a:rPr lang="en-US" sz="2000" kern="0" dirty="0" err="1">
                <a:cs typeface="Arial" panose="020B0604020202020204" pitchFamily="34" charset="0"/>
              </a:rPr>
              <a:t>Co|Ho</a:t>
            </a:r>
            <a:r>
              <a:rPr lang="en-US" sz="2000" kern="0" dirty="0">
                <a:cs typeface="Arial" panose="020B0604020202020204" pitchFamily="34" charset="0"/>
              </a:rPr>
              <a:t> are located </a:t>
            </a:r>
            <a:r>
              <a:rPr lang="en-US" sz="2000" kern="0" dirty="0">
                <a:cs typeface="Arial" panose="020B0604020202020204" pitchFamily="34" charset="0"/>
                <a:hlinkClick r:id="rId4"/>
              </a:rPr>
              <a:t>here</a:t>
            </a:r>
            <a:endParaRPr lang="en-US" sz="2000" kern="0" dirty="0">
              <a:cs typeface="Segoe UI Light"/>
            </a:endParaRPr>
          </a:p>
          <a:p>
            <a:pPr marL="285750" indent="-285750">
              <a:spcBef>
                <a:spcPts val="0"/>
              </a:spcBef>
              <a:defRPr/>
            </a:pPr>
            <a:r>
              <a:rPr lang="en-US" sz="2000" kern="0" dirty="0">
                <a:cs typeface="Segoe UI Light"/>
              </a:rPr>
              <a:t>Specification sheet is located </a:t>
            </a:r>
            <a:r>
              <a:rPr lang="en-US" sz="2000" kern="0" dirty="0">
                <a:cs typeface="Segoe UI Light"/>
                <a:hlinkClick r:id="rId5"/>
              </a:rPr>
              <a:t>here</a:t>
            </a:r>
          </a:p>
          <a:p>
            <a:pPr marL="285750" indent="-285750">
              <a:spcBef>
                <a:spcPts val="0"/>
              </a:spcBef>
              <a:defRPr/>
            </a:pPr>
            <a:r>
              <a:rPr lang="en-US" sz="2000" kern="0" dirty="0">
                <a:cs typeface="Arial" panose="020B0604020202020204" pitchFamily="34" charset="0"/>
              </a:rPr>
              <a:t>FAQ </a:t>
            </a:r>
            <a:r>
              <a:rPr lang="en-US" sz="2000" kern="0" dirty="0" err="1">
                <a:cs typeface="Arial" panose="020B0604020202020204" pitchFamily="34" charset="0"/>
              </a:rPr>
              <a:t>Co|Ho</a:t>
            </a:r>
            <a:r>
              <a:rPr lang="en-US" sz="2000" kern="0" dirty="0">
                <a:cs typeface="Arial" panose="020B0604020202020204" pitchFamily="34" charset="0"/>
              </a:rPr>
              <a:t> located </a:t>
            </a:r>
            <a:r>
              <a:rPr lang="en-US" sz="2000" kern="0" dirty="0">
                <a:cs typeface="Arial" panose="020B0604020202020204" pitchFamily="34" charset="0"/>
                <a:hlinkClick r:id="rId6"/>
              </a:rPr>
              <a:t>here</a:t>
            </a:r>
            <a:endParaRPr lang="en-US" sz="2000" kern="0" dirty="0">
              <a:cs typeface="Arial" panose="020B0604020202020204" pitchFamily="34" charset="0"/>
            </a:endParaRPr>
          </a:p>
        </p:txBody>
      </p:sp>
      <p:pic>
        <p:nvPicPr>
          <p:cNvPr id="4" name="Picture 4" descr="A glass door&#10;&#10;Description generated with very high confidence">
            <a:extLst>
              <a:ext uri="{FF2B5EF4-FFF2-40B4-BE49-F238E27FC236}">
                <a16:creationId xmlns:a16="http://schemas.microsoft.com/office/drawing/2014/main" id="{8C6A0602-ECB3-4D24-9BD2-5F73D60E7BD9}"/>
              </a:ext>
            </a:extLst>
          </p:cNvPr>
          <p:cNvPicPr>
            <a:picLocks noChangeAspect="1"/>
          </p:cNvPicPr>
          <p:nvPr/>
        </p:nvPicPr>
        <p:blipFill>
          <a:blip r:embed="rId7"/>
          <a:stretch>
            <a:fillRect/>
          </a:stretch>
        </p:blipFill>
        <p:spPr>
          <a:xfrm>
            <a:off x="7056582" y="264264"/>
            <a:ext cx="4428836" cy="5867653"/>
          </a:xfrm>
          <a:prstGeom prst="rect">
            <a:avLst/>
          </a:prstGeom>
        </p:spPr>
      </p:pic>
    </p:spTree>
    <p:extLst>
      <p:ext uri="{BB962C8B-B14F-4D97-AF65-F5344CB8AC3E}">
        <p14:creationId xmlns:p14="http://schemas.microsoft.com/office/powerpoint/2010/main" val="3235355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a:xfrm>
            <a:off x="976313" y="795701"/>
            <a:ext cx="10594329" cy="376526"/>
          </a:xfrm>
        </p:spPr>
        <p:txBody>
          <a:bodyPr>
            <a:normAutofit/>
          </a:bodyPr>
          <a:lstStyle/>
          <a:p>
            <a:r>
              <a:rPr lang="en-US" err="1"/>
              <a:t>CO|HO</a:t>
            </a:r>
            <a:endParaRPr lang="en-US"/>
          </a:p>
        </p:txBody>
      </p:sp>
      <p:sp>
        <p:nvSpPr>
          <p:cNvPr id="3" name="Title 2"/>
          <p:cNvSpPr>
            <a:spLocks noGrp="1"/>
          </p:cNvSpPr>
          <p:nvPr>
            <p:ph type="title"/>
          </p:nvPr>
        </p:nvSpPr>
        <p:spPr>
          <a:xfrm>
            <a:off x="976314" y="0"/>
            <a:ext cx="10594328" cy="782621"/>
          </a:xfrm>
        </p:spPr>
        <p:txBody>
          <a:bodyPr/>
          <a:lstStyle/>
          <a:p>
            <a:r>
              <a:rPr lang="en-US" dirty="0"/>
              <a:t>FAQ</a:t>
            </a:r>
          </a:p>
        </p:txBody>
      </p:sp>
      <p:sp>
        <p:nvSpPr>
          <p:cNvPr id="5" name="Text Placeholder 1">
            <a:extLst>
              <a:ext uri="{FF2B5EF4-FFF2-40B4-BE49-F238E27FC236}">
                <a16:creationId xmlns:a16="http://schemas.microsoft.com/office/drawing/2014/main" id="{1C689946-9331-4601-B456-757E6A95974C}"/>
              </a:ext>
            </a:extLst>
          </p:cNvPr>
          <p:cNvSpPr>
            <a:spLocks noGrp="1"/>
          </p:cNvSpPr>
          <p:nvPr>
            <p:ph type="body" sz="quarter" idx="12"/>
          </p:nvPr>
        </p:nvSpPr>
        <p:spPr>
          <a:xfrm>
            <a:off x="1081314" y="1223027"/>
            <a:ext cx="10136187" cy="5293646"/>
          </a:xfrm>
        </p:spPr>
        <p:txBody>
          <a:bodyPr vert="horz" lIns="91440" tIns="45720" rIns="91440" bIns="45720" rtlCol="0" anchor="t">
            <a:noAutofit/>
          </a:bodyPr>
          <a:lstStyle/>
          <a:p>
            <a:pPr marL="0" indent="0">
              <a:spcBef>
                <a:spcPts val="600"/>
              </a:spcBef>
              <a:buNone/>
            </a:pPr>
            <a:r>
              <a:rPr lang="en-US" sz="1400" b="1" dirty="0"/>
              <a:t>Q: Why is </a:t>
            </a:r>
            <a:r>
              <a:rPr lang="en-US" sz="1400" b="1" dirty="0" err="1"/>
              <a:t>Co|Ho</a:t>
            </a:r>
            <a:r>
              <a:rPr lang="en-US" sz="1400" b="1" dirty="0"/>
              <a:t> a top choice to become an Allsteel product?</a:t>
            </a:r>
            <a:endParaRPr lang="en-US" sz="1400" dirty="0"/>
          </a:p>
          <a:p>
            <a:pPr marL="0" indent="0">
              <a:spcBef>
                <a:spcPts val="600"/>
              </a:spcBef>
              <a:buNone/>
            </a:pPr>
            <a:r>
              <a:rPr lang="en-US" sz="1400" dirty="0"/>
              <a:t>A:  It fills the gap in the active work lounge </a:t>
            </a:r>
            <a:r>
              <a:rPr lang="en-US" sz="1400"/>
              <a:t>category </a:t>
            </a:r>
            <a:r>
              <a:rPr lang="en-US" sz="1400" dirty="0"/>
              <a:t>and complements our Lounge-Soft portfolio with a versatile solution.</a:t>
            </a:r>
            <a:endParaRPr lang="en-US" sz="1400">
              <a:cs typeface="Segoe UI Light"/>
            </a:endParaRPr>
          </a:p>
          <a:p>
            <a:pPr marL="0" indent="0">
              <a:spcBef>
                <a:spcPts val="600"/>
              </a:spcBef>
              <a:buNone/>
            </a:pPr>
            <a:r>
              <a:rPr lang="en-US" sz="1400" b="1" dirty="0"/>
              <a:t>Q: What is changing on product and pricing?</a:t>
            </a:r>
            <a:endParaRPr lang="en-US" sz="1400" dirty="0"/>
          </a:p>
          <a:p>
            <a:pPr marL="0" indent="0">
              <a:spcBef>
                <a:spcPts val="600"/>
              </a:spcBef>
              <a:buNone/>
            </a:pPr>
            <a:r>
              <a:rPr lang="en-US" sz="1400" dirty="0"/>
              <a:t>A: Improved quality standards including straighter line of stitching and specific packaging to decrease damage to tablet during transit. Refreshed with Allsteel standard fabrics with </a:t>
            </a:r>
            <a:r>
              <a:rPr lang="en-US" sz="1400"/>
              <a:t>plentiful</a:t>
            </a:r>
            <a:r>
              <a:rPr lang="en-US" sz="1400" dirty="0"/>
              <a:t> options for customers to find the right match. The list price for the base model without tablet arm has been reduced to $1,079 to capture an even more competitive position in the market. Slight increase on tablet arm upcharge is largely due to tax impact on metal components.</a:t>
            </a:r>
            <a:endParaRPr lang="en-US" sz="1400">
              <a:cs typeface="Segoe UI Light"/>
            </a:endParaRPr>
          </a:p>
          <a:p>
            <a:pPr marL="0" indent="0">
              <a:spcBef>
                <a:spcPts val="600"/>
              </a:spcBef>
              <a:buNone/>
            </a:pPr>
            <a:r>
              <a:rPr lang="en-US" sz="1400" b="1" dirty="0"/>
              <a:t>Q:  Is the tablet arm removable and/or added after purchase?</a:t>
            </a:r>
            <a:endParaRPr lang="en-US" sz="1400" dirty="0"/>
          </a:p>
          <a:p>
            <a:pPr marL="0" indent="0">
              <a:spcBef>
                <a:spcPts val="600"/>
              </a:spcBef>
              <a:buNone/>
            </a:pPr>
            <a:r>
              <a:rPr lang="en-US" sz="1400" dirty="0"/>
              <a:t>A: Yes, customers can reconfigure this chair by simply removing and/or adding the tablet arm. To order separate tablet arm kits, please contact Allsteel </a:t>
            </a:r>
            <a:r>
              <a:rPr lang="en-US" sz="1400"/>
              <a:t>TPG</a:t>
            </a:r>
            <a:r>
              <a:rPr lang="en-US" sz="1400" dirty="0"/>
              <a:t>.</a:t>
            </a:r>
            <a:endParaRPr lang="en-US" sz="1400">
              <a:cs typeface="Segoe UI Light"/>
            </a:endParaRPr>
          </a:p>
          <a:p>
            <a:pPr marL="0" indent="0">
              <a:spcBef>
                <a:spcPts val="600"/>
              </a:spcBef>
              <a:buNone/>
            </a:pPr>
            <a:r>
              <a:rPr lang="en-US" sz="1400" b="1" dirty="0"/>
              <a:t>Q: Where is </a:t>
            </a:r>
            <a:r>
              <a:rPr lang="en-US" sz="1400" b="1" dirty="0" err="1"/>
              <a:t>Co|Ho</a:t>
            </a:r>
            <a:r>
              <a:rPr lang="en-US" sz="1400" b="1" dirty="0"/>
              <a:t> manufactured and how does it ship? </a:t>
            </a:r>
            <a:r>
              <a:rPr lang="en-US" sz="1400" dirty="0"/>
              <a:t> </a:t>
            </a:r>
          </a:p>
          <a:p>
            <a:pPr marL="0" indent="0">
              <a:spcBef>
                <a:spcPts val="600"/>
              </a:spcBef>
              <a:buNone/>
            </a:pPr>
            <a:r>
              <a:rPr lang="en-US" sz="1400" dirty="0"/>
              <a:t>A: Manufactured at the Gunlocke facility in Wayland, NY and ships assembled with tablet surface separate. </a:t>
            </a:r>
          </a:p>
          <a:p>
            <a:pPr marL="0" indent="0">
              <a:spcBef>
                <a:spcPts val="600"/>
              </a:spcBef>
              <a:buNone/>
            </a:pPr>
            <a:r>
              <a:rPr lang="en-US" sz="1400" b="1" dirty="0"/>
              <a:t>Q: How do I get a new chair to match my current </a:t>
            </a:r>
            <a:r>
              <a:rPr lang="en-US" sz="1400" b="1" dirty="0" err="1"/>
              <a:t>Co|Ho</a:t>
            </a:r>
            <a:r>
              <a:rPr lang="en-US" sz="1400" b="1" dirty="0"/>
              <a:t> Lounge Chair sold by Paoli?</a:t>
            </a:r>
            <a:endParaRPr lang="en-US" sz="1400" dirty="0"/>
          </a:p>
          <a:p>
            <a:pPr marL="0" indent="0">
              <a:spcBef>
                <a:spcPts val="600"/>
              </a:spcBef>
              <a:buNone/>
            </a:pPr>
            <a:r>
              <a:rPr lang="en-US" sz="1400" dirty="0"/>
              <a:t>A: COM options are available as always 90 days after launch, if the fabric was previously used the process is simpler.</a:t>
            </a:r>
          </a:p>
          <a:p>
            <a:pPr marL="0" indent="0">
              <a:spcBef>
                <a:spcPts val="600"/>
              </a:spcBef>
              <a:buNone/>
            </a:pPr>
            <a:r>
              <a:rPr lang="en-US" sz="1400" b="1" dirty="0"/>
              <a:t>Q: How do I process warranty claims since now it's marketed under Allsteel?</a:t>
            </a:r>
            <a:endParaRPr lang="en-US" sz="1400" dirty="0"/>
          </a:p>
          <a:p>
            <a:pPr marL="0" indent="0">
              <a:spcBef>
                <a:spcPts val="600"/>
              </a:spcBef>
              <a:buNone/>
            </a:pPr>
            <a:r>
              <a:rPr lang="en-US" sz="1400" dirty="0"/>
              <a:t>A: All chairs with a Paoli tag are to proceed with warranty claims with HON and chairs with Allsteel tags are to contact Allsteel customer support. </a:t>
            </a:r>
          </a:p>
        </p:txBody>
      </p:sp>
    </p:spTree>
    <p:extLst>
      <p:ext uri="{BB962C8B-B14F-4D97-AF65-F5344CB8AC3E}">
        <p14:creationId xmlns:p14="http://schemas.microsoft.com/office/powerpoint/2010/main" val="954345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0CA8F1-1355-4C2B-A3E5-7DF6B65B25C8}"/>
              </a:ext>
            </a:extLst>
          </p:cNvPr>
          <p:cNvPicPr>
            <a:picLocks noChangeAspect="1"/>
          </p:cNvPicPr>
          <p:nvPr/>
        </p:nvPicPr>
        <p:blipFill rotWithShape="1">
          <a:blip r:embed="rId3"/>
          <a:srcRect l="67911"/>
          <a:stretch/>
        </p:blipFill>
        <p:spPr>
          <a:xfrm>
            <a:off x="8890000" y="0"/>
            <a:ext cx="3302000" cy="6858000"/>
          </a:xfrm>
          <a:prstGeom prst="rect">
            <a:avLst/>
          </a:prstGeom>
        </p:spPr>
      </p:pic>
      <p:pic>
        <p:nvPicPr>
          <p:cNvPr id="8" name="Picture 7">
            <a:extLst>
              <a:ext uri="{FF2B5EF4-FFF2-40B4-BE49-F238E27FC236}">
                <a16:creationId xmlns:a16="http://schemas.microsoft.com/office/drawing/2014/main" id="{6EB28D21-6D5B-4E5F-8E02-8789CCDF7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0287000" cy="6858000"/>
          </a:xfrm>
          <a:prstGeom prst="rect">
            <a:avLst/>
          </a:prstGeom>
        </p:spPr>
      </p:pic>
      <p:sp>
        <p:nvSpPr>
          <p:cNvPr id="6" name="Rectangle 5">
            <a:extLst>
              <a:ext uri="{FF2B5EF4-FFF2-40B4-BE49-F238E27FC236}">
                <a16:creationId xmlns:a16="http://schemas.microsoft.com/office/drawing/2014/main" id="{BFB28E29-5BDB-4244-B2B1-F4E92DF9FD5C}"/>
              </a:ext>
            </a:extLst>
          </p:cNvPr>
          <p:cNvSpPr/>
          <p:nvPr/>
        </p:nvSpPr>
        <p:spPr>
          <a:xfrm>
            <a:off x="7014258" y="2"/>
            <a:ext cx="5177742" cy="6857998"/>
          </a:xfrm>
          <a:prstGeom prst="rect">
            <a:avLst/>
          </a:prstGeom>
          <a:solidFill>
            <a:srgbClr val="00627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203552" y="926774"/>
            <a:ext cx="4799153" cy="782621"/>
          </a:xfrm>
        </p:spPr>
        <p:txBody>
          <a:bodyPr/>
          <a:lstStyle/>
          <a:p>
            <a:r>
              <a:rPr lang="en-US">
                <a:solidFill>
                  <a:schemeClr val="bg1"/>
                </a:solidFill>
              </a:rPr>
              <a:t>What is the Need?</a:t>
            </a:r>
          </a:p>
        </p:txBody>
      </p:sp>
      <p:sp>
        <p:nvSpPr>
          <p:cNvPr id="4" name="Text Placeholder 3"/>
          <p:cNvSpPr>
            <a:spLocks noGrp="1"/>
          </p:cNvSpPr>
          <p:nvPr>
            <p:ph type="body" sz="quarter" idx="12"/>
          </p:nvPr>
        </p:nvSpPr>
        <p:spPr>
          <a:xfrm>
            <a:off x="7014258" y="1932263"/>
            <a:ext cx="4988448" cy="3834078"/>
          </a:xfrm>
        </p:spPr>
        <p:txBody>
          <a:bodyPr vert="horz" lIns="91440" tIns="45720" rIns="91440" bIns="45720" rtlCol="0" anchor="t">
            <a:normAutofit/>
          </a:bodyPr>
          <a:lstStyle/>
          <a:p>
            <a:pPr marL="342900" indent="-342900"/>
            <a:r>
              <a:rPr lang="en-US" sz="2200">
                <a:solidFill>
                  <a:schemeClr val="bg1"/>
                </a:solidFill>
              </a:rPr>
              <a:t>Standalone seat perfect for an individual or group setting.</a:t>
            </a:r>
          </a:p>
          <a:p>
            <a:pPr marL="342900" indent="-342900"/>
            <a:r>
              <a:rPr lang="en-US" sz="2200">
                <a:solidFill>
                  <a:schemeClr val="bg1"/>
                </a:solidFill>
              </a:rPr>
              <a:t>Working lounge chair with an optional work surface</a:t>
            </a:r>
          </a:p>
          <a:p>
            <a:pPr marL="342900" indent="-342900"/>
            <a:r>
              <a:rPr lang="en-US" sz="2200">
                <a:solidFill>
                  <a:schemeClr val="bg1"/>
                </a:solidFill>
              </a:rPr>
              <a:t>Light-scale mobility makes relocating more manageable</a:t>
            </a:r>
          </a:p>
          <a:p>
            <a:pPr marL="342900" indent="-342900"/>
            <a:r>
              <a:rPr lang="en-US" sz="2200">
                <a:solidFill>
                  <a:schemeClr val="bg1"/>
                </a:solidFill>
              </a:rPr>
              <a:t>Placement anywhere from an underutilized corner to a reception area, traditional office space, or a collaborative meeting room</a:t>
            </a:r>
            <a:endParaRPr lang="en-US" sz="2200">
              <a:solidFill>
                <a:schemeClr val="bg1"/>
              </a:solidFill>
              <a:cs typeface="Segoe UI Light"/>
            </a:endParaRPr>
          </a:p>
          <a:p>
            <a:pPr marL="342900" indent="-342900"/>
            <a:endParaRPr lang="en-US" sz="2200">
              <a:solidFill>
                <a:schemeClr val="bg1"/>
              </a:solidFill>
            </a:endParaRPr>
          </a:p>
        </p:txBody>
      </p:sp>
    </p:spTree>
    <p:extLst>
      <p:ext uri="{BB962C8B-B14F-4D97-AF65-F5344CB8AC3E}">
        <p14:creationId xmlns:p14="http://schemas.microsoft.com/office/powerpoint/2010/main" val="2701966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2723" y="305898"/>
            <a:ext cx="10999442" cy="782621"/>
          </a:xfrm>
        </p:spPr>
        <p:txBody>
          <a:bodyPr/>
          <a:lstStyle/>
          <a:p>
            <a:r>
              <a:rPr lang="en-US" sz="3600"/>
              <a:t>What If We Could…</a:t>
            </a:r>
          </a:p>
        </p:txBody>
      </p:sp>
      <p:sp>
        <p:nvSpPr>
          <p:cNvPr id="18" name="Text Placeholder 3"/>
          <p:cNvSpPr>
            <a:spLocks noGrp="1"/>
          </p:cNvSpPr>
          <p:nvPr>
            <p:ph type="body" sz="quarter" idx="12"/>
          </p:nvPr>
        </p:nvSpPr>
        <p:spPr>
          <a:xfrm>
            <a:off x="4155919" y="306142"/>
            <a:ext cx="7334250" cy="2680312"/>
          </a:xfrm>
        </p:spPr>
        <p:txBody>
          <a:bodyPr vert="horz" lIns="91440" tIns="45720" rIns="91440" bIns="45720" rtlCol="0" anchor="t">
            <a:normAutofit fontScale="92500"/>
          </a:bodyPr>
          <a:lstStyle/>
          <a:p>
            <a:pPr marL="0" indent="0">
              <a:lnSpc>
                <a:spcPts val="3300"/>
              </a:lnSpc>
              <a:buNone/>
            </a:pPr>
            <a:endParaRPr lang="en-US" sz="2200">
              <a:latin typeface="+mj-lt"/>
              <a:ea typeface="Helvetica" charset="0"/>
              <a:cs typeface="Segoe UI Light"/>
            </a:endParaRPr>
          </a:p>
          <a:p>
            <a:pPr marL="342900" indent="-342900">
              <a:lnSpc>
                <a:spcPts val="3300"/>
              </a:lnSpc>
              <a:buFont typeface="Wingdings" charset="2"/>
              <a:buChar char="ü"/>
            </a:pPr>
            <a:r>
              <a:rPr lang="en-US" sz="2200" dirty="0">
                <a:latin typeface="+mj-lt"/>
                <a:ea typeface="Helvetica" charset="0"/>
                <a:cs typeface="Helvetica" charset="0"/>
              </a:rPr>
              <a:t>Create "Coffee House" comfort with work place posture</a:t>
            </a:r>
            <a:endParaRPr lang="en-US" sz="2200" dirty="0">
              <a:latin typeface="+mj-lt"/>
              <a:ea typeface="Helvetica" charset="0"/>
              <a:cs typeface="Segoe UI Light"/>
            </a:endParaRPr>
          </a:p>
          <a:p>
            <a:pPr marL="342900" indent="-342900">
              <a:lnSpc>
                <a:spcPts val="3300"/>
              </a:lnSpc>
              <a:buFont typeface="Wingdings" charset="2"/>
              <a:buChar char="ü"/>
            </a:pPr>
            <a:r>
              <a:rPr lang="en-US" sz="2200" dirty="0">
                <a:latin typeface="+mj-lt"/>
                <a:ea typeface="Helvetica" charset="0"/>
                <a:cs typeface="Helvetica" charset="0"/>
              </a:rPr>
              <a:t>Have a versatile, lounge chair that supports both individual and collaborative work across a wide variety of settings</a:t>
            </a:r>
            <a:r>
              <a:rPr lang="en-US" sz="2200" dirty="0">
                <a:latin typeface="+mj-lt"/>
                <a:ea typeface="Helvetica" charset="0"/>
                <a:cs typeface="Segoe UI Light"/>
              </a:rPr>
              <a:t>?</a:t>
            </a:r>
            <a:endParaRPr lang="en-US" dirty="0"/>
          </a:p>
          <a:p>
            <a:pPr marL="342900" indent="-342900">
              <a:lnSpc>
                <a:spcPts val="3300"/>
              </a:lnSpc>
              <a:buFont typeface="Wingdings" charset="2"/>
              <a:buChar char="ü"/>
            </a:pPr>
            <a:r>
              <a:rPr lang="en-US" sz="2200" dirty="0">
                <a:latin typeface="+mj-lt"/>
                <a:ea typeface="Helvetica" charset="0"/>
                <a:cs typeface="Segoe UI Light"/>
              </a:rPr>
              <a:t>Offer a light-scale solution that works almost anywhere?</a:t>
            </a:r>
          </a:p>
          <a:p>
            <a:pPr marL="342900" indent="-342900">
              <a:lnSpc>
                <a:spcPts val="3300"/>
              </a:lnSpc>
              <a:buFont typeface="Wingdings" charset="2"/>
              <a:buChar char="ü"/>
            </a:pPr>
            <a:endParaRPr lang="en-US" sz="2200">
              <a:latin typeface="+mj-lt"/>
              <a:ea typeface="Helvetica" charset="0"/>
              <a:cs typeface="Segoe UI Light"/>
            </a:endParaRPr>
          </a:p>
        </p:txBody>
      </p:sp>
      <p:pic>
        <p:nvPicPr>
          <p:cNvPr id="2" name="Picture 3" descr="A person wearing a suit and tie&#10;&#10;Description generated with very high confidence">
            <a:extLst>
              <a:ext uri="{FF2B5EF4-FFF2-40B4-BE49-F238E27FC236}">
                <a16:creationId xmlns:a16="http://schemas.microsoft.com/office/drawing/2014/main" id="{6B77DBA5-4C73-4A77-ADFB-25FA83DD807E}"/>
              </a:ext>
            </a:extLst>
          </p:cNvPr>
          <p:cNvPicPr>
            <a:picLocks noChangeAspect="1"/>
          </p:cNvPicPr>
          <p:nvPr/>
        </p:nvPicPr>
        <p:blipFill>
          <a:blip r:embed="rId3"/>
          <a:stretch>
            <a:fillRect/>
          </a:stretch>
        </p:blipFill>
        <p:spPr>
          <a:xfrm>
            <a:off x="891309" y="2986676"/>
            <a:ext cx="2743200" cy="3447738"/>
          </a:xfrm>
          <a:prstGeom prst="rect">
            <a:avLst/>
          </a:prstGeom>
        </p:spPr>
      </p:pic>
      <p:pic>
        <p:nvPicPr>
          <p:cNvPr id="6" name="Picture 6" descr="A chair in a room&#10;&#10;Description generated with very high confidence">
            <a:extLst>
              <a:ext uri="{FF2B5EF4-FFF2-40B4-BE49-F238E27FC236}">
                <a16:creationId xmlns:a16="http://schemas.microsoft.com/office/drawing/2014/main" id="{12D7D72B-5DAA-45C6-B346-1829CB1B3227}"/>
              </a:ext>
            </a:extLst>
          </p:cNvPr>
          <p:cNvPicPr>
            <a:picLocks noChangeAspect="1"/>
          </p:cNvPicPr>
          <p:nvPr/>
        </p:nvPicPr>
        <p:blipFill>
          <a:blip r:embed="rId4"/>
          <a:stretch>
            <a:fillRect/>
          </a:stretch>
        </p:blipFill>
        <p:spPr>
          <a:xfrm>
            <a:off x="4782129" y="2980360"/>
            <a:ext cx="5375563" cy="3564280"/>
          </a:xfrm>
          <a:prstGeom prst="rect">
            <a:avLst/>
          </a:prstGeom>
        </p:spPr>
      </p:pic>
    </p:spTree>
    <p:extLst>
      <p:ext uri="{BB962C8B-B14F-4D97-AF65-F5344CB8AC3E}">
        <p14:creationId xmlns:p14="http://schemas.microsoft.com/office/powerpoint/2010/main" val="373926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1"/>
          </p:nvPr>
        </p:nvSpPr>
        <p:spPr>
          <a:xfrm>
            <a:off x="596278" y="1072536"/>
            <a:ext cx="10999443" cy="480298"/>
          </a:xfrm>
        </p:spPr>
        <p:txBody>
          <a:bodyPr>
            <a:normAutofit/>
          </a:bodyPr>
          <a:lstStyle/>
          <a:p>
            <a:r>
              <a:rPr lang="en-US" sz="2000">
                <a:latin typeface="+mn-lt"/>
              </a:rPr>
              <a:t>STATEMENT OF LINE</a:t>
            </a:r>
          </a:p>
        </p:txBody>
      </p:sp>
      <p:sp>
        <p:nvSpPr>
          <p:cNvPr id="3" name="Title 2"/>
          <p:cNvSpPr>
            <a:spLocks noGrp="1"/>
          </p:cNvSpPr>
          <p:nvPr>
            <p:ph type="title"/>
          </p:nvPr>
        </p:nvSpPr>
        <p:spPr>
          <a:xfrm>
            <a:off x="0" y="277173"/>
            <a:ext cx="12192000" cy="782621"/>
          </a:xfrm>
        </p:spPr>
        <p:txBody>
          <a:bodyPr/>
          <a:lstStyle/>
          <a:p>
            <a:pPr algn="ctr"/>
            <a:r>
              <a:rPr lang="en-US" err="1">
                <a:latin typeface="+mn-lt"/>
              </a:rPr>
              <a:t>CO|HO</a:t>
            </a:r>
            <a:endParaRPr lang="en-US">
              <a:latin typeface="+mn-lt"/>
            </a:endParaRPr>
          </a:p>
        </p:txBody>
      </p:sp>
      <p:pic>
        <p:nvPicPr>
          <p:cNvPr id="8" name="Picture 7">
            <a:extLst>
              <a:ext uri="{FF2B5EF4-FFF2-40B4-BE49-F238E27FC236}">
                <a16:creationId xmlns:a16="http://schemas.microsoft.com/office/drawing/2014/main" id="{47690DBC-C7C5-42C2-919D-52741CDCDECD}"/>
              </a:ext>
            </a:extLst>
          </p:cNvPr>
          <p:cNvPicPr>
            <a:picLocks noChangeAspect="1"/>
          </p:cNvPicPr>
          <p:nvPr/>
        </p:nvPicPr>
        <p:blipFill rotWithShape="1">
          <a:blip r:embed="rId3">
            <a:extLst>
              <a:ext uri="{28A0092B-C50C-407E-A947-70E740481C1C}">
                <a14:useLocalDpi xmlns:a14="http://schemas.microsoft.com/office/drawing/2010/main" val="0"/>
              </a:ext>
            </a:extLst>
          </a:blip>
          <a:srcRect l="33536" t="30318" r="20053" b="8590"/>
          <a:stretch/>
        </p:blipFill>
        <p:spPr>
          <a:xfrm>
            <a:off x="6948733" y="1899775"/>
            <a:ext cx="4038208" cy="3543673"/>
          </a:xfrm>
          <a:prstGeom prst="rect">
            <a:avLst/>
          </a:prstGeom>
        </p:spPr>
      </p:pic>
      <p:sp>
        <p:nvSpPr>
          <p:cNvPr id="9" name="Text Placeholder 1">
            <a:extLst>
              <a:ext uri="{FF2B5EF4-FFF2-40B4-BE49-F238E27FC236}">
                <a16:creationId xmlns:a16="http://schemas.microsoft.com/office/drawing/2014/main" id="{4F600783-F7C1-4564-94FE-380E7E719AD6}"/>
              </a:ext>
            </a:extLst>
          </p:cNvPr>
          <p:cNvSpPr>
            <a:spLocks noGrp="1"/>
          </p:cNvSpPr>
          <p:nvPr>
            <p:ph type="body" idx="11"/>
          </p:nvPr>
        </p:nvSpPr>
        <p:spPr>
          <a:xfrm>
            <a:off x="7033574" y="5690303"/>
            <a:ext cx="3312344" cy="399896"/>
          </a:xfrm>
        </p:spPr>
        <p:txBody>
          <a:bodyPr>
            <a:normAutofit/>
          </a:bodyPr>
          <a:lstStyle/>
          <a:p>
            <a:r>
              <a:rPr lang="en-US">
                <a:latin typeface="+mn-lt"/>
              </a:rPr>
              <a:t>Work Lounge with Tablet Arm</a:t>
            </a:r>
            <a:endParaRPr lang="en-US">
              <a:latin typeface="+mn-lt"/>
              <a:cs typeface="Segoe UI Light"/>
            </a:endParaRPr>
          </a:p>
        </p:txBody>
      </p:sp>
      <p:sp>
        <p:nvSpPr>
          <p:cNvPr id="11" name="Text Placeholder 1">
            <a:extLst>
              <a:ext uri="{FF2B5EF4-FFF2-40B4-BE49-F238E27FC236}">
                <a16:creationId xmlns:a16="http://schemas.microsoft.com/office/drawing/2014/main" id="{53D4500A-4A88-4F0F-9961-475E5BF41AED}"/>
              </a:ext>
            </a:extLst>
          </p:cNvPr>
          <p:cNvSpPr>
            <a:spLocks noGrp="1"/>
          </p:cNvSpPr>
          <p:nvPr>
            <p:ph type="body" idx="11"/>
          </p:nvPr>
        </p:nvSpPr>
        <p:spPr>
          <a:xfrm>
            <a:off x="1881465" y="5762191"/>
            <a:ext cx="3652313" cy="399896"/>
          </a:xfrm>
        </p:spPr>
        <p:txBody>
          <a:bodyPr>
            <a:noAutofit/>
          </a:bodyPr>
          <a:lstStyle/>
          <a:p>
            <a:r>
              <a:rPr lang="en-US" sz="1900">
                <a:latin typeface="+mn-lt"/>
              </a:rPr>
              <a:t>Work Lounge without Tablet Arm</a:t>
            </a:r>
          </a:p>
        </p:txBody>
      </p:sp>
      <p:pic>
        <p:nvPicPr>
          <p:cNvPr id="4" name="Picture 3">
            <a:extLst>
              <a:ext uri="{FF2B5EF4-FFF2-40B4-BE49-F238E27FC236}">
                <a16:creationId xmlns:a16="http://schemas.microsoft.com/office/drawing/2014/main" id="{5D84C14D-B2F4-4E16-9B5D-B823F7E90B75}"/>
              </a:ext>
            </a:extLst>
          </p:cNvPr>
          <p:cNvPicPr>
            <a:picLocks noChangeAspect="1"/>
          </p:cNvPicPr>
          <p:nvPr/>
        </p:nvPicPr>
        <p:blipFill>
          <a:blip r:embed="rId4"/>
          <a:stretch>
            <a:fillRect/>
          </a:stretch>
        </p:blipFill>
        <p:spPr>
          <a:xfrm>
            <a:off x="1884341" y="1892391"/>
            <a:ext cx="2725829" cy="3687069"/>
          </a:xfrm>
          <a:prstGeom prst="rect">
            <a:avLst/>
          </a:prstGeom>
        </p:spPr>
      </p:pic>
    </p:spTree>
    <p:extLst>
      <p:ext uri="{BB962C8B-B14F-4D97-AF65-F5344CB8AC3E}">
        <p14:creationId xmlns:p14="http://schemas.microsoft.com/office/powerpoint/2010/main" val="266792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78B4D27-1724-4F02-8A54-BC5D03B01935}"/>
              </a:ext>
            </a:extLst>
          </p:cNvPr>
          <p:cNvGrpSpPr/>
          <p:nvPr/>
        </p:nvGrpSpPr>
        <p:grpSpPr>
          <a:xfrm>
            <a:off x="7842192" y="2341144"/>
            <a:ext cx="3841730" cy="3258971"/>
            <a:chOff x="7789401" y="1440102"/>
            <a:chExt cx="3841730" cy="3258971"/>
          </a:xfrm>
        </p:grpSpPr>
        <p:grpSp>
          <p:nvGrpSpPr>
            <p:cNvPr id="8" name="Group 7">
              <a:extLst>
                <a:ext uri="{FF2B5EF4-FFF2-40B4-BE49-F238E27FC236}">
                  <a16:creationId xmlns:a16="http://schemas.microsoft.com/office/drawing/2014/main" id="{E7748DF4-038A-44B2-A443-349D0A2B61EE}"/>
                </a:ext>
              </a:extLst>
            </p:cNvPr>
            <p:cNvGrpSpPr/>
            <p:nvPr/>
          </p:nvGrpSpPr>
          <p:grpSpPr>
            <a:xfrm>
              <a:off x="8427747" y="3829629"/>
              <a:ext cx="1615303" cy="869444"/>
              <a:chOff x="9040490" y="3895618"/>
              <a:chExt cx="1615303" cy="869444"/>
            </a:xfrm>
          </p:grpSpPr>
          <p:grpSp>
            <p:nvGrpSpPr>
              <p:cNvPr id="5" name="Group 4">
                <a:extLst>
                  <a:ext uri="{FF2B5EF4-FFF2-40B4-BE49-F238E27FC236}">
                    <a16:creationId xmlns:a16="http://schemas.microsoft.com/office/drawing/2014/main" id="{DD90CF48-F700-4680-AAF8-8D8F5C70944B}"/>
                  </a:ext>
                </a:extLst>
              </p:cNvPr>
              <p:cNvGrpSpPr/>
              <p:nvPr/>
            </p:nvGrpSpPr>
            <p:grpSpPr>
              <a:xfrm>
                <a:off x="9040490" y="4070915"/>
                <a:ext cx="1615303" cy="694147"/>
                <a:chOff x="8803455" y="3995501"/>
                <a:chExt cx="1615303" cy="694147"/>
              </a:xfrm>
            </p:grpSpPr>
            <p:pic>
              <p:nvPicPr>
                <p:cNvPr id="2" name="Picture 1">
                  <a:extLst>
                    <a:ext uri="{FF2B5EF4-FFF2-40B4-BE49-F238E27FC236}">
                      <a16:creationId xmlns:a16="http://schemas.microsoft.com/office/drawing/2014/main" id="{0B6F83BE-28AD-46AC-9D27-441BA47F8DE2}"/>
                    </a:ext>
                  </a:extLst>
                </p:cNvPr>
                <p:cNvPicPr>
                  <a:picLocks noChangeAspect="1"/>
                </p:cNvPicPr>
                <p:nvPr/>
              </p:nvPicPr>
              <p:blipFill>
                <a:blip r:embed="rId3"/>
                <a:stretch>
                  <a:fillRect/>
                </a:stretch>
              </p:blipFill>
              <p:spPr>
                <a:xfrm>
                  <a:off x="8803455" y="3995501"/>
                  <a:ext cx="1090219" cy="694147"/>
                </a:xfrm>
                <a:prstGeom prst="rect">
                  <a:avLst/>
                </a:prstGeom>
              </p:spPr>
            </p:pic>
            <p:sp>
              <p:nvSpPr>
                <p:cNvPr id="4" name="Rectangle 3">
                  <a:extLst>
                    <a:ext uri="{FF2B5EF4-FFF2-40B4-BE49-F238E27FC236}">
                      <a16:creationId xmlns:a16="http://schemas.microsoft.com/office/drawing/2014/main" id="{DA5F83B9-108B-486A-B5C5-39FEFFA9C21C}"/>
                    </a:ext>
                  </a:extLst>
                </p:cNvPr>
                <p:cNvSpPr/>
                <p:nvPr/>
              </p:nvSpPr>
              <p:spPr>
                <a:xfrm>
                  <a:off x="9753191" y="4157908"/>
                  <a:ext cx="665567" cy="369332"/>
                </a:xfrm>
                <a:prstGeom prst="rect">
                  <a:avLst/>
                </a:prstGeom>
              </p:spPr>
              <p:txBody>
                <a:bodyPr wrap="none">
                  <a:spAutoFit/>
                </a:bodyPr>
                <a:lstStyle/>
                <a:p>
                  <a:r>
                    <a:rPr lang="en-US">
                      <a:solidFill>
                        <a:schemeClr val="tx2"/>
                      </a:solidFill>
                      <a:cs typeface="Segoe UI Light" panose="020B0502040204020203" pitchFamily="34" charset="0"/>
                    </a:rPr>
                    <a:t>9.75”</a:t>
                  </a:r>
                  <a:endParaRPr lang="en-US"/>
                </a:p>
              </p:txBody>
            </p:sp>
          </p:grpSp>
          <p:sp>
            <p:nvSpPr>
              <p:cNvPr id="7" name="Rectangle 6">
                <a:extLst>
                  <a:ext uri="{FF2B5EF4-FFF2-40B4-BE49-F238E27FC236}">
                    <a16:creationId xmlns:a16="http://schemas.microsoft.com/office/drawing/2014/main" id="{40AFDB95-F396-4AD8-AE56-8B7E8198BAEF}"/>
                  </a:ext>
                </a:extLst>
              </p:cNvPr>
              <p:cNvSpPr/>
              <p:nvPr/>
            </p:nvSpPr>
            <p:spPr>
              <a:xfrm>
                <a:off x="9528240" y="3895618"/>
                <a:ext cx="461986" cy="369332"/>
              </a:xfrm>
              <a:prstGeom prst="rect">
                <a:avLst/>
              </a:prstGeom>
            </p:spPr>
            <p:txBody>
              <a:bodyPr wrap="none">
                <a:spAutoFit/>
              </a:bodyPr>
              <a:lstStyle/>
              <a:p>
                <a:r>
                  <a:rPr lang="en-US"/>
                  <a:t>19”</a:t>
                </a:r>
              </a:p>
            </p:txBody>
          </p:sp>
        </p:grpSp>
        <p:sp>
          <p:nvSpPr>
            <p:cNvPr id="11" name="TextBox 10"/>
            <p:cNvSpPr txBox="1"/>
            <p:nvPr/>
          </p:nvSpPr>
          <p:spPr>
            <a:xfrm>
              <a:off x="7789401" y="1440102"/>
              <a:ext cx="3841730" cy="2308324"/>
            </a:xfrm>
            <a:prstGeom prst="rect">
              <a:avLst/>
            </a:prstGeom>
            <a:noFill/>
          </p:spPr>
          <p:txBody>
            <a:bodyPr wrap="square" rtlCol="0">
              <a:spAutoFit/>
            </a:bodyPr>
            <a:lstStyle/>
            <a:p>
              <a:r>
                <a:rPr lang="en-US" sz="1600" i="1" dirty="0"/>
                <a:t>Polished Aluminum, Rotating Adjustable Arm available in Designer White or Loft.</a:t>
              </a:r>
            </a:p>
            <a:p>
              <a:endParaRPr lang="en-US" sz="1600" i="1" dirty="0"/>
            </a:p>
            <a:p>
              <a:r>
                <a:rPr lang="en-US" sz="1600" b="1" dirty="0">
                  <a:cs typeface="Segoe UI Light" panose="020B0502040204020203" pitchFamily="34" charset="0"/>
                </a:rPr>
                <a:t>Arm Width Range</a:t>
              </a:r>
              <a:endParaRPr lang="en-US" sz="1600" dirty="0">
                <a:cs typeface="Segoe UI Light" panose="020B0502040204020203" pitchFamily="34" charset="0"/>
              </a:endParaRPr>
            </a:p>
            <a:p>
              <a:r>
                <a:rPr lang="en-US" sz="1600" dirty="0">
                  <a:cs typeface="Segoe UI Light" panose="020B0502040204020203" pitchFamily="34" charset="0"/>
                </a:rPr>
                <a:t>     Width Range : 360 degrees</a:t>
              </a:r>
            </a:p>
            <a:p>
              <a:r>
                <a:rPr lang="en-US" sz="1600" dirty="0">
                  <a:solidFill>
                    <a:schemeClr val="tx2"/>
                  </a:solidFill>
                  <a:cs typeface="Segoe UI Light" panose="020B0502040204020203" pitchFamily="34" charset="0"/>
                </a:rPr>
                <a:t>      Tablet :</a:t>
              </a:r>
            </a:p>
            <a:p>
              <a:endParaRPr lang="en-US" sz="1600" dirty="0">
                <a:solidFill>
                  <a:schemeClr val="tx2"/>
                </a:solidFill>
                <a:cs typeface="Segoe UI Light" panose="020B0502040204020203" pitchFamily="34" charset="0"/>
              </a:endParaRPr>
            </a:p>
            <a:p>
              <a:endParaRPr lang="en-US" sz="1600" dirty="0">
                <a:solidFill>
                  <a:schemeClr val="tx2"/>
                </a:solidFill>
                <a:cs typeface="Segoe UI Light" panose="020B0502040204020203" pitchFamily="34" charset="0"/>
              </a:endParaRPr>
            </a:p>
            <a:p>
              <a:r>
                <a:rPr lang="en-US" sz="1600" dirty="0">
                  <a:solidFill>
                    <a:schemeClr val="tx2"/>
                  </a:solidFill>
                  <a:cs typeface="Segoe UI Light" panose="020B0502040204020203" pitchFamily="34" charset="0"/>
                </a:rPr>
                <a:t>        Max weight 75lbs</a:t>
              </a:r>
            </a:p>
          </p:txBody>
        </p:sp>
      </p:grpSp>
      <p:pic>
        <p:nvPicPr>
          <p:cNvPr id="6" name="Picture 5">
            <a:extLst>
              <a:ext uri="{FF2B5EF4-FFF2-40B4-BE49-F238E27FC236}">
                <a16:creationId xmlns:a16="http://schemas.microsoft.com/office/drawing/2014/main" id="{A12B29B0-A121-48D1-92A9-93E54D8D1083}"/>
              </a:ext>
            </a:extLst>
          </p:cNvPr>
          <p:cNvPicPr>
            <a:picLocks noChangeAspect="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l="33203" t="16414" r="30453" b="33630"/>
          <a:stretch/>
        </p:blipFill>
        <p:spPr>
          <a:xfrm>
            <a:off x="0" y="7932"/>
            <a:ext cx="7442522" cy="6820391"/>
          </a:xfrm>
          <a:prstGeom prst="rect">
            <a:avLst/>
          </a:prstGeom>
          <a:ln>
            <a:noFill/>
          </a:ln>
          <a:effectLst>
            <a:outerShdw blurRad="190500" algn="tl" rotWithShape="0">
              <a:srgbClr val="000000">
                <a:alpha val="70000"/>
              </a:srgbClr>
            </a:outerShdw>
          </a:effectLst>
        </p:spPr>
      </p:pic>
      <p:sp>
        <p:nvSpPr>
          <p:cNvPr id="15" name="Title 2">
            <a:extLst>
              <a:ext uri="{FF2B5EF4-FFF2-40B4-BE49-F238E27FC236}">
                <a16:creationId xmlns:a16="http://schemas.microsoft.com/office/drawing/2014/main" id="{0759F1D5-3A23-4204-89C8-5D94D88E21EC}"/>
              </a:ext>
            </a:extLst>
          </p:cNvPr>
          <p:cNvSpPr txBox="1">
            <a:spLocks/>
          </p:cNvSpPr>
          <p:nvPr/>
        </p:nvSpPr>
        <p:spPr>
          <a:xfrm>
            <a:off x="7820485" y="1524286"/>
            <a:ext cx="3659086" cy="105579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kern="1200" baseline="0">
                <a:solidFill>
                  <a:schemeClr val="tx1"/>
                </a:solidFill>
                <a:latin typeface="Segoe UI Light" panose="020B0502040204020203" pitchFamily="34" charset="0"/>
                <a:ea typeface="+mj-ea"/>
                <a:cs typeface="Segoe UI Light" panose="020B0502040204020203" pitchFamily="34" charset="0"/>
              </a:defRPr>
            </a:lvl1pPr>
          </a:lstStyle>
          <a:p>
            <a:r>
              <a:rPr lang="en-US" dirty="0">
                <a:latin typeface="+mn-lt"/>
              </a:rPr>
              <a:t>Tablet Arm</a:t>
            </a:r>
            <a:endParaRPr lang="en-US" dirty="0"/>
          </a:p>
        </p:txBody>
      </p:sp>
    </p:spTree>
    <p:extLst>
      <p:ext uri="{BB962C8B-B14F-4D97-AF65-F5344CB8AC3E}">
        <p14:creationId xmlns:p14="http://schemas.microsoft.com/office/powerpoint/2010/main" val="257952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317278" y="1481154"/>
            <a:ext cx="3659086" cy="1055791"/>
          </a:xfrm>
        </p:spPr>
        <p:txBody>
          <a:bodyPr/>
          <a:lstStyle/>
          <a:p>
            <a:r>
              <a:rPr lang="en-US">
                <a:latin typeface="+mn-lt"/>
              </a:rPr>
              <a:t>Active Support</a:t>
            </a:r>
            <a:endParaRPr lang="en-US"/>
          </a:p>
        </p:txBody>
      </p:sp>
      <p:sp>
        <p:nvSpPr>
          <p:cNvPr id="2" name="TextBox 1">
            <a:extLst>
              <a:ext uri="{FF2B5EF4-FFF2-40B4-BE49-F238E27FC236}">
                <a16:creationId xmlns:a16="http://schemas.microsoft.com/office/drawing/2014/main" id="{003F3271-2F48-44B0-89A7-0DEAE6DB0442}"/>
              </a:ext>
            </a:extLst>
          </p:cNvPr>
          <p:cNvSpPr txBox="1"/>
          <p:nvPr/>
        </p:nvSpPr>
        <p:spPr>
          <a:xfrm>
            <a:off x="6804618" y="3198087"/>
            <a:ext cx="4668824"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0" i="0" u="none" strike="noStrike" dirty="0">
                <a:solidFill>
                  <a:srgbClr val="000000"/>
                </a:solidFill>
                <a:latin typeface="Calibri"/>
              </a:rPr>
              <a:t>A working person is perpetually in motion</a:t>
            </a:r>
            <a:r>
              <a:rPr lang="en-US" sz="2400" dirty="0">
                <a:solidFill>
                  <a:srgbClr val="000000"/>
                </a:solidFill>
                <a:latin typeface="Calibri"/>
              </a:rPr>
              <a:t>.  </a:t>
            </a:r>
            <a:r>
              <a:rPr lang="en-US" sz="2400" b="0" i="0" u="none" strike="noStrike" dirty="0" err="1">
                <a:solidFill>
                  <a:srgbClr val="000000"/>
                </a:solidFill>
                <a:latin typeface="Calibri"/>
              </a:rPr>
              <a:t>Co|Ho</a:t>
            </a:r>
            <a:r>
              <a:rPr lang="en-US" sz="2400" b="0" i="0" u="none" strike="noStrike" dirty="0">
                <a:solidFill>
                  <a:srgbClr val="000000"/>
                </a:solidFill>
                <a:latin typeface="Calibri"/>
              </a:rPr>
              <a:t> supports the perpetual </a:t>
            </a:r>
            <a:r>
              <a:rPr lang="en-US" sz="2400" dirty="0">
                <a:solidFill>
                  <a:srgbClr val="000000"/>
                </a:solidFill>
                <a:latin typeface="Calibri"/>
              </a:rPr>
              <a:t>side sit spin, </a:t>
            </a:r>
            <a:r>
              <a:rPr lang="en-US" sz="2400" b="0" i="0" u="none" strike="noStrike" dirty="0">
                <a:solidFill>
                  <a:srgbClr val="000000"/>
                </a:solidFill>
                <a:latin typeface="Calibri"/>
              </a:rPr>
              <a:t>proper posture toe tap, and relaxed sway.</a:t>
            </a:r>
          </a:p>
          <a:p>
            <a:pPr marL="342900" indent="-342900">
              <a:buFont typeface="Arial"/>
              <a:buChar char="•"/>
            </a:pPr>
            <a:endParaRPr lang="en-US" sz="2400">
              <a:latin typeface="Calibri"/>
              <a:cs typeface="Calibri"/>
            </a:endParaRPr>
          </a:p>
        </p:txBody>
      </p:sp>
      <p:pic>
        <p:nvPicPr>
          <p:cNvPr id="5" name="Picture 4">
            <a:extLst>
              <a:ext uri="{FF2B5EF4-FFF2-40B4-BE49-F238E27FC236}">
                <a16:creationId xmlns:a16="http://schemas.microsoft.com/office/drawing/2014/main" id="{3DFBD523-DF78-4317-9F31-2C62FBBEFCFF}"/>
              </a:ext>
            </a:extLst>
          </p:cNvPr>
          <p:cNvPicPr>
            <a:picLocks noChangeAspect="1"/>
          </p:cNvPicPr>
          <p:nvPr/>
        </p:nvPicPr>
        <p:blipFill rotWithShape="1">
          <a:blip r:embed="rId3">
            <a:extLst>
              <a:ext uri="{28A0092B-C50C-407E-A947-70E740481C1C}">
                <a14:useLocalDpi xmlns:a14="http://schemas.microsoft.com/office/drawing/2010/main" val="0"/>
              </a:ext>
            </a:extLst>
          </a:blip>
          <a:srcRect b="24927"/>
          <a:stretch/>
        </p:blipFill>
        <p:spPr>
          <a:xfrm>
            <a:off x="0" y="0"/>
            <a:ext cx="6082748" cy="6849704"/>
          </a:xfrm>
          <a:prstGeom prst="rect">
            <a:avLst/>
          </a:prstGeom>
        </p:spPr>
      </p:pic>
    </p:spTree>
    <p:extLst>
      <p:ext uri="{BB962C8B-B14F-4D97-AF65-F5344CB8AC3E}">
        <p14:creationId xmlns:p14="http://schemas.microsoft.com/office/powerpoint/2010/main" val="2920956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1987550" y="3037593"/>
            <a:ext cx="8216900" cy="782814"/>
          </a:xfrm>
        </p:spPr>
        <p:txBody>
          <a:bodyPr/>
          <a:lstStyle/>
          <a:p>
            <a:r>
              <a:rPr lang="en-US"/>
              <a:t>Sales &amp; Dealer Training</a:t>
            </a:r>
          </a:p>
        </p:txBody>
      </p:sp>
      <p:sp>
        <p:nvSpPr>
          <p:cNvPr id="3" name="Text Placeholder 2"/>
          <p:cNvSpPr txBox="1">
            <a:spLocks/>
          </p:cNvSpPr>
          <p:nvPr/>
        </p:nvSpPr>
        <p:spPr>
          <a:xfrm>
            <a:off x="3375950" y="3820406"/>
            <a:ext cx="5440101" cy="4275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a:t>INTERNAL USE ONLY</a:t>
            </a:r>
          </a:p>
        </p:txBody>
      </p:sp>
    </p:spTree>
    <p:extLst>
      <p:ext uri="{BB962C8B-B14F-4D97-AF65-F5344CB8AC3E}">
        <p14:creationId xmlns:p14="http://schemas.microsoft.com/office/powerpoint/2010/main" val="2278531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6FB173-1B2F-44C9-811A-57C80D697D71}"/>
              </a:ext>
            </a:extLst>
          </p:cNvPr>
          <p:cNvPicPr>
            <a:picLocks noChangeAspect="1"/>
          </p:cNvPicPr>
          <p:nvPr/>
        </p:nvPicPr>
        <p:blipFill>
          <a:blip r:embed="rId3"/>
          <a:stretch>
            <a:fillRect/>
          </a:stretch>
        </p:blipFill>
        <p:spPr>
          <a:xfrm>
            <a:off x="1776424" y="1203320"/>
            <a:ext cx="8620491" cy="4712616"/>
          </a:xfrm>
          <a:prstGeom prst="rect">
            <a:avLst/>
          </a:prstGeom>
        </p:spPr>
      </p:pic>
      <p:sp>
        <p:nvSpPr>
          <p:cNvPr id="4" name="Title 3">
            <a:extLst>
              <a:ext uri="{FF2B5EF4-FFF2-40B4-BE49-F238E27FC236}">
                <a16:creationId xmlns:a16="http://schemas.microsoft.com/office/drawing/2014/main" id="{F480B743-8E8E-491D-9F50-C5A144073E62}"/>
              </a:ext>
            </a:extLst>
          </p:cNvPr>
          <p:cNvSpPr>
            <a:spLocks noGrp="1"/>
          </p:cNvSpPr>
          <p:nvPr>
            <p:ph type="title"/>
          </p:nvPr>
        </p:nvSpPr>
        <p:spPr/>
        <p:txBody>
          <a:bodyPr/>
          <a:lstStyle/>
          <a:p>
            <a:r>
              <a:rPr lang="en-US" err="1"/>
              <a:t>Co|Ho</a:t>
            </a:r>
            <a:r>
              <a:rPr lang="en-US"/>
              <a:t> Lounge Internal Positioning</a:t>
            </a:r>
          </a:p>
        </p:txBody>
      </p:sp>
    </p:spTree>
    <p:extLst>
      <p:ext uri="{BB962C8B-B14F-4D97-AF65-F5344CB8AC3E}">
        <p14:creationId xmlns:p14="http://schemas.microsoft.com/office/powerpoint/2010/main" val="4063303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81AA3-E086-4745-8944-D67362A08565}"/>
              </a:ext>
            </a:extLst>
          </p:cNvPr>
          <p:cNvPicPr>
            <a:picLocks noChangeAspect="1"/>
          </p:cNvPicPr>
          <p:nvPr/>
        </p:nvPicPr>
        <p:blipFill>
          <a:blip r:embed="rId3"/>
          <a:stretch>
            <a:fillRect/>
          </a:stretch>
        </p:blipFill>
        <p:spPr>
          <a:xfrm>
            <a:off x="2006353" y="1556157"/>
            <a:ext cx="8087558" cy="4386957"/>
          </a:xfrm>
          <a:prstGeom prst="rect">
            <a:avLst/>
          </a:prstGeom>
        </p:spPr>
      </p:pic>
      <p:sp>
        <p:nvSpPr>
          <p:cNvPr id="2" name="Title 2"/>
          <p:cNvSpPr>
            <a:spLocks noGrp="1"/>
          </p:cNvSpPr>
          <p:nvPr>
            <p:ph type="title"/>
          </p:nvPr>
        </p:nvSpPr>
        <p:spPr>
          <a:xfrm>
            <a:off x="945572" y="471378"/>
            <a:ext cx="10999442" cy="782621"/>
          </a:xfrm>
        </p:spPr>
        <p:txBody>
          <a:bodyPr/>
          <a:lstStyle/>
          <a:p>
            <a:r>
              <a:rPr lang="en-US" err="1"/>
              <a:t>CO|HO</a:t>
            </a:r>
            <a:r>
              <a:rPr lang="en-US"/>
              <a:t> vs. Key Competitors </a:t>
            </a:r>
          </a:p>
        </p:txBody>
      </p:sp>
      <p:sp>
        <p:nvSpPr>
          <p:cNvPr id="4" name="TextBox 3"/>
          <p:cNvSpPr txBox="1"/>
          <p:nvPr/>
        </p:nvSpPr>
        <p:spPr>
          <a:xfrm>
            <a:off x="1907510" y="6106772"/>
            <a:ext cx="7199856" cy="276999"/>
          </a:xfrm>
          <a:prstGeom prst="rect">
            <a:avLst/>
          </a:prstGeom>
          <a:noFill/>
        </p:spPr>
        <p:txBody>
          <a:bodyPr wrap="none" rtlCol="0">
            <a:spAutoFit/>
          </a:bodyPr>
          <a:lstStyle/>
          <a:p>
            <a:r>
              <a:rPr lang="en-US" sz="1200">
                <a:latin typeface="Segoe UI Light" panose="020B0502040204020203" pitchFamily="34" charset="0"/>
              </a:rPr>
              <a:t>*</a:t>
            </a:r>
            <a:r>
              <a:rPr lang="en-US" sz="1200" i="1">
                <a:latin typeface="Segoe UI Light" panose="020B0502040204020203" pitchFamily="34" charset="0"/>
              </a:rPr>
              <a:t>Pricing noted above is provided as reference only. Stated GSA discounting is applied to non-Allsteel product.</a:t>
            </a:r>
          </a:p>
        </p:txBody>
      </p:sp>
      <p:sp>
        <p:nvSpPr>
          <p:cNvPr id="6" name="Rectangle: Rounded Corners 5">
            <a:extLst>
              <a:ext uri="{FF2B5EF4-FFF2-40B4-BE49-F238E27FC236}">
                <a16:creationId xmlns:a16="http://schemas.microsoft.com/office/drawing/2014/main" id="{ACF73E3F-46EA-4060-85E6-C5D46F7EF79E}"/>
              </a:ext>
            </a:extLst>
          </p:cNvPr>
          <p:cNvSpPr/>
          <p:nvPr/>
        </p:nvSpPr>
        <p:spPr>
          <a:xfrm>
            <a:off x="4385570" y="2696022"/>
            <a:ext cx="834501" cy="1864310"/>
          </a:xfrm>
          <a:prstGeom prst="roundRect">
            <a:avLst/>
          </a:prstGeom>
          <a:no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6618034"/>
      </p:ext>
    </p:extLst>
  </p:cSld>
  <p:clrMapOvr>
    <a:masterClrMapping/>
  </p:clrMapOvr>
</p:sld>
</file>

<file path=ppt/theme/theme1.xml><?xml version="1.0" encoding="utf-8"?>
<a:theme xmlns:a="http://schemas.openxmlformats.org/drawingml/2006/main" name="Office Theme">
  <a:themeElements>
    <a:clrScheme name="Allsteel PowerPoint Color Palette">
      <a:dk1>
        <a:sysClr val="windowText" lastClr="000000"/>
      </a:dk1>
      <a:lt1>
        <a:sysClr val="window" lastClr="FFFFFF"/>
      </a:lt1>
      <a:dk2>
        <a:srgbClr val="000000"/>
      </a:dk2>
      <a:lt2>
        <a:srgbClr val="FFFFFF"/>
      </a:lt2>
      <a:accent1>
        <a:srgbClr val="003B49"/>
      </a:accent1>
      <a:accent2>
        <a:srgbClr val="006072"/>
      </a:accent2>
      <a:accent3>
        <a:srgbClr val="8A8C8C"/>
      </a:accent3>
      <a:accent4>
        <a:srgbClr val="A3B1C8"/>
      </a:accent4>
      <a:accent5>
        <a:srgbClr val="B7B8B8"/>
      </a:accent5>
      <a:accent6>
        <a:srgbClr val="E6E6E8"/>
      </a:accent6>
      <a:hlink>
        <a:srgbClr val="A3B1C8"/>
      </a:hlink>
      <a:folHlink>
        <a:srgbClr val="898D90"/>
      </a:folHlink>
    </a:clrScheme>
    <a:fontScheme name="Allsteel PowerPoint Font">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FBD5432AC24E419B81711E170D0919" ma:contentTypeVersion="13" ma:contentTypeDescription="Create a new document." ma:contentTypeScope="" ma:versionID="11f390b8fb0f0d426865f7b6ab37066e">
  <xsd:schema xmlns:xsd="http://www.w3.org/2001/XMLSchema" xmlns:xs="http://www.w3.org/2001/XMLSchema" xmlns:p="http://schemas.microsoft.com/office/2006/metadata/properties" xmlns:ns2="15c31a32-3354-4257-a8a0-dd9e80f222f4" xmlns:ns3="5f0559c5-1f10-41ba-9474-71cd0c72dbb0" targetNamespace="http://schemas.microsoft.com/office/2006/metadata/properties" ma:root="true" ma:fieldsID="605d3d99e0b94f8187e50d56fe8e6a94" ns2:_="" ns3:_="">
    <xsd:import namespace="15c31a32-3354-4257-a8a0-dd9e80f222f4"/>
    <xsd:import namespace="5f0559c5-1f10-41ba-9474-71cd0c72db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c31a32-3354-4257-a8a0-dd9e80f222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0559c5-1f10-41ba-9474-71cd0c72dbb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8F6B56-D78E-42A1-B572-985F94B37CA5}"/>
</file>

<file path=customXml/itemProps2.xml><?xml version="1.0" encoding="utf-8"?>
<ds:datastoreItem xmlns:ds="http://schemas.openxmlformats.org/officeDocument/2006/customXml" ds:itemID="{2E9BB9AB-6794-4CAF-AFB8-7D465E2A2B34}"/>
</file>

<file path=customXml/itemProps3.xml><?xml version="1.0" encoding="utf-8"?>
<ds:datastoreItem xmlns:ds="http://schemas.openxmlformats.org/officeDocument/2006/customXml" ds:itemID="{16062170-395A-43A6-99E7-5063413207FF}"/>
</file>

<file path=docProps/app.xml><?xml version="1.0" encoding="utf-8"?>
<Properties xmlns="http://schemas.openxmlformats.org/officeDocument/2006/extended-properties" xmlns:vt="http://schemas.openxmlformats.org/officeDocument/2006/docPropsVTypes">
  <TotalTime>180</TotalTime>
  <Words>770</Words>
  <Application>Microsoft Office PowerPoint</Application>
  <PresentationFormat>Widescreen</PresentationFormat>
  <Paragraphs>140</Paragraphs>
  <Slides>17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Helvetica</vt:lpstr>
      <vt:lpstr>Segoe UI Light</vt:lpstr>
      <vt:lpstr>Segoe UI Semibold</vt:lpstr>
      <vt:lpstr>Wingdings</vt:lpstr>
      <vt:lpstr>Office Theme</vt:lpstr>
      <vt:lpstr>CO|HO</vt:lpstr>
      <vt:lpstr>What is the Need?</vt:lpstr>
      <vt:lpstr>What If We Could…</vt:lpstr>
      <vt:lpstr>CO|HO</vt:lpstr>
      <vt:lpstr>PowerPoint Presentation</vt:lpstr>
      <vt:lpstr>Active Support</vt:lpstr>
      <vt:lpstr>PowerPoint Presentation</vt:lpstr>
      <vt:lpstr>Co|Ho Lounge Internal Positioning</vt:lpstr>
      <vt:lpstr>CO|HO vs. Key Competitors </vt:lpstr>
      <vt:lpstr>Price Changes</vt:lpstr>
      <vt:lpstr>Customers to Target with CO|HO</vt:lpstr>
      <vt:lpstr>FIND MORE INFORMATION</vt:lpstr>
      <vt:lpstr>How to Order</vt:lpstr>
      <vt:lpstr>Pre-Sell Launch Timing</vt:lpstr>
      <vt:lpstr>Launch Timing</vt:lpstr>
      <vt:lpstr>Pre-Sell Tools</vt:lpstr>
      <vt:lpstr>FAQ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Co|Ho</dc:title>
  <dc:creator>Payne, Jessica (Allsteel)</dc:creator>
  <cp:keywords>coho</cp:keywords>
  <cp:lastModifiedBy>Cheng, Raikkol (Allsteel)</cp:lastModifiedBy>
  <cp:revision>103</cp:revision>
  <cp:lastPrinted>1601-01-01T00:00:00Z</cp:lastPrinted>
  <dcterms:modified xsi:type="dcterms:W3CDTF">2018-10-10T22:15:35Z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0x01010064FBD5432AC24E419B81711E170D0919</vt:lpwstr>
  </property>
  <property fmtid="{D5CDD505-2E9C-101B-9397-08002B2CF9AE}" pid="3" name="AO Product Series Name">
    <vt:lpwstr/>
  </property>
  <property fmtid="{D5CDD505-2E9C-101B-9397-08002B2CF9AE}" pid="4" name="Order">
    <vt:r8>3387800</vt:r8>
  </property>
  <property fmtid="{D5CDD505-2E9C-101B-9397-08002B2CF9AE}" pid="5" name="Group By: Proposal Resources">
    <vt:lpwstr/>
  </property>
  <property fmtid="{D5CDD505-2E9C-101B-9397-08002B2CF9AE}" pid="6" name="Featured Category">
    <vt:lpwstr/>
  </property>
  <property fmtid="{D5CDD505-2E9C-101B-9397-08002B2CF9AE}" pid="7" name="Product Series Name">
    <vt:lpwstr>112;#</vt:lpwstr>
  </property>
</Properties>
</file>