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398" r:id="rId5"/>
    <p:sldId id="257" r:id="rId6"/>
    <p:sldId id="359" r:id="rId7"/>
    <p:sldId id="995" r:id="rId8"/>
    <p:sldId id="998" r:id="rId9"/>
    <p:sldId id="999" r:id="rId10"/>
    <p:sldId id="1002" r:id="rId11"/>
    <p:sldId id="1000" r:id="rId12"/>
    <p:sldId id="1001" r:id="rId13"/>
    <p:sldId id="1493" r:id="rId14"/>
    <p:sldId id="348" r:id="rId15"/>
    <p:sldId id="1004" r:id="rId16"/>
    <p:sldId id="1499" r:id="rId17"/>
    <p:sldId id="1007" r:id="rId18"/>
    <p:sldId id="396" r:id="rId19"/>
    <p:sldId id="395" r:id="rId20"/>
    <p:sldId id="281" r:id="rId21"/>
    <p:sldId id="1497" r:id="rId22"/>
    <p:sldId id="285" r:id="rId23"/>
    <p:sldId id="284" r:id="rId24"/>
    <p:sldId id="401" r:id="rId25"/>
    <p:sldId id="1495" r:id="rId26"/>
    <p:sldId id="399" r:id="rId27"/>
    <p:sldId id="428" r:id="rId28"/>
    <p:sldId id="309" r:id="rId29"/>
    <p:sldId id="321" r:id="rId30"/>
    <p:sldId id="423" r:id="rId31"/>
    <p:sldId id="425" r:id="rId32"/>
    <p:sldId id="1494" r:id="rId33"/>
    <p:sldId id="426" r:id="rId34"/>
    <p:sldId id="427" r:id="rId35"/>
    <p:sldId id="437" r:id="rId36"/>
    <p:sldId id="436" r:id="rId37"/>
    <p:sldId id="438" r:id="rId38"/>
    <p:sldId id="429" r:id="rId39"/>
    <p:sldId id="43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edia, Jason (Allsteel)" initials="HJ(" lastIdx="7" clrIdx="0">
    <p:extLst>
      <p:ext uri="{19B8F6BF-5375-455C-9EA6-DF929625EA0E}">
        <p15:presenceInfo xmlns:p15="http://schemas.microsoft.com/office/powerpoint/2012/main" userId="S::HerediaJ@hnicorp.com::59559723-278c-4940-9c94-540d14ae17d2" providerId="AD"/>
      </p:ext>
    </p:extLst>
  </p:cmAuthor>
  <p:cmAuthor id="2" name="Amirov, Zhassulan (Allsteel)" initials="AZ(" lastIdx="3" clrIdx="1">
    <p:extLst>
      <p:ext uri="{19B8F6BF-5375-455C-9EA6-DF929625EA0E}">
        <p15:presenceInfo xmlns:p15="http://schemas.microsoft.com/office/powerpoint/2012/main" userId="S::AmirovZ@allsteeloffice.com::2a3e2072-f3c0-4b8d-8d74-b49d8810a7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B49"/>
    <a:srgbClr val="ACB7AE"/>
    <a:srgbClr val="0C3648"/>
    <a:srgbClr val="E5E5E5"/>
    <a:srgbClr val="EF4731"/>
    <a:srgbClr val="F3C2AF"/>
    <a:srgbClr val="AA2264"/>
    <a:srgbClr val="F9B817"/>
    <a:srgbClr val="1D667B"/>
    <a:srgbClr val="69A0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22" autoAdjust="0"/>
  </p:normalViewPr>
  <p:slideViewPr>
    <p:cSldViewPr snapToGrid="0">
      <p:cViewPr varScale="1">
        <p:scale>
          <a:sx n="102" d="100"/>
          <a:sy n="102"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rov, Zhassulan (Allsteel)" userId="2a3e2072-f3c0-4b8d-8d74-b49d8810a74f" providerId="ADAL" clId="{18463B0C-0549-459D-8623-7DC39393733C}"/>
    <pc:docChg chg="modSld">
      <pc:chgData name="Amirov, Zhassulan (Allsteel)" userId="2a3e2072-f3c0-4b8d-8d74-b49d8810a74f" providerId="ADAL" clId="{18463B0C-0549-459D-8623-7DC39393733C}" dt="2019-05-17T18:57:15.413" v="39" actId="6549"/>
      <pc:docMkLst>
        <pc:docMk/>
      </pc:docMkLst>
      <pc:sldChg chg="modSp">
        <pc:chgData name="Amirov, Zhassulan (Allsteel)" userId="2a3e2072-f3c0-4b8d-8d74-b49d8810a74f" providerId="ADAL" clId="{18463B0C-0549-459D-8623-7DC39393733C}" dt="2019-05-17T18:57:15.413" v="39" actId="6549"/>
        <pc:sldMkLst>
          <pc:docMk/>
          <pc:sldMk cId="2794222384" sldId="395"/>
        </pc:sldMkLst>
        <pc:spChg chg="mod">
          <ac:chgData name="Amirov, Zhassulan (Allsteel)" userId="2a3e2072-f3c0-4b8d-8d74-b49d8810a74f" providerId="ADAL" clId="{18463B0C-0549-459D-8623-7DC39393733C}" dt="2019-05-17T18:57:15.413" v="39" actId="6549"/>
          <ac:spMkLst>
            <pc:docMk/>
            <pc:sldMk cId="2794222384" sldId="395"/>
            <ac:spMk id="6" creationId="{00000000-0000-0000-0000-000000000000}"/>
          </ac:spMkLst>
        </pc:spChg>
      </pc:sldChg>
    </pc:docChg>
  </pc:docChgLst>
  <pc:docChgLst>
    <pc:chgData name="Amirov, Zhassulan (Allsteel)" userId="2a3e2072-f3c0-4b8d-8d74-b49d8810a74f" providerId="ADAL" clId="{D9848D16-5C51-4D72-A184-B6680ECDF175}"/>
    <pc:docChg chg="custSel delSld modSld">
      <pc:chgData name="Amirov, Zhassulan (Allsteel)" userId="2a3e2072-f3c0-4b8d-8d74-b49d8810a74f" providerId="ADAL" clId="{D9848D16-5C51-4D72-A184-B6680ECDF175}" dt="2019-05-22T00:00:46.058" v="19" actId="20577"/>
      <pc:docMkLst>
        <pc:docMk/>
      </pc:docMkLst>
      <pc:sldChg chg="modSp">
        <pc:chgData name="Amirov, Zhassulan (Allsteel)" userId="2a3e2072-f3c0-4b8d-8d74-b49d8810a74f" providerId="ADAL" clId="{D9848D16-5C51-4D72-A184-B6680ECDF175}" dt="2019-05-22T00:00:46.058" v="19" actId="20577"/>
        <pc:sldMkLst>
          <pc:docMk/>
          <pc:sldMk cId="2924560305" sldId="396"/>
        </pc:sldMkLst>
        <pc:spChg chg="mod">
          <ac:chgData name="Amirov, Zhassulan (Allsteel)" userId="2a3e2072-f3c0-4b8d-8d74-b49d8810a74f" providerId="ADAL" clId="{D9848D16-5C51-4D72-A184-B6680ECDF175}" dt="2019-05-22T00:00:46.058" v="19" actId="20577"/>
          <ac:spMkLst>
            <pc:docMk/>
            <pc:sldMk cId="2924560305" sldId="396"/>
            <ac:spMk id="7" creationId="{00000000-0000-0000-0000-000000000000}"/>
          </ac:spMkLst>
        </pc:spChg>
      </pc:sldChg>
    </pc:docChg>
  </pc:docChgLst>
  <pc:docChgLst>
    <pc:chgData name="Parrott, Brian (Allsteel)" userId="S::parrottb@allsteeloffice.com::f6ac8d20-14ae-4f69-8b56-f3ebcae70669" providerId="AD" clId="Web-{C6B35050-338C-6BBF-03F9-A0667B132A6F}"/>
    <pc:docChg chg="addSld delSld modSld">
      <pc:chgData name="Parrott, Brian (Allsteel)" userId="S::parrottb@allsteeloffice.com::f6ac8d20-14ae-4f69-8b56-f3ebcae70669" providerId="AD" clId="Web-{C6B35050-338C-6BBF-03F9-A0667B132A6F}" dt="2019-07-25T17:09:55.500" v="1436" actId="1076"/>
      <pc:docMkLst>
        <pc:docMk/>
      </pc:docMkLst>
      <pc:sldChg chg="modSp">
        <pc:chgData name="Parrott, Brian (Allsteel)" userId="S::parrottb@allsteeloffice.com::f6ac8d20-14ae-4f69-8b56-f3ebcae70669" providerId="AD" clId="Web-{C6B35050-338C-6BBF-03F9-A0667B132A6F}" dt="2019-07-25T17:01:42.948" v="1407" actId="14100"/>
        <pc:sldMkLst>
          <pc:docMk/>
          <pc:sldMk cId="246023538" sldId="281"/>
        </pc:sldMkLst>
        <pc:spChg chg="mod">
          <ac:chgData name="Parrott, Brian (Allsteel)" userId="S::parrottb@allsteeloffice.com::f6ac8d20-14ae-4f69-8b56-f3ebcae70669" providerId="AD" clId="Web-{C6B35050-338C-6BBF-03F9-A0667B132A6F}" dt="2019-07-25T17:01:28.463" v="1406" actId="14100"/>
          <ac:spMkLst>
            <pc:docMk/>
            <pc:sldMk cId="246023538" sldId="281"/>
            <ac:spMk id="5" creationId="{00000000-0000-0000-0000-000000000000}"/>
          </ac:spMkLst>
        </pc:spChg>
        <pc:spChg chg="mod">
          <ac:chgData name="Parrott, Brian (Allsteel)" userId="S::parrottb@allsteeloffice.com::f6ac8d20-14ae-4f69-8b56-f3ebcae70669" providerId="AD" clId="Web-{C6B35050-338C-6BBF-03F9-A0667B132A6F}" dt="2019-07-25T17:01:42.948" v="1407" actId="14100"/>
          <ac:spMkLst>
            <pc:docMk/>
            <pc:sldMk cId="246023538" sldId="281"/>
            <ac:spMk id="7" creationId="{00000000-0000-0000-0000-000000000000}"/>
          </ac:spMkLst>
        </pc:spChg>
      </pc:sldChg>
      <pc:sldChg chg="modSp">
        <pc:chgData name="Parrott, Brian (Allsteel)" userId="S::parrottb@allsteeloffice.com::f6ac8d20-14ae-4f69-8b56-f3ebcae70669" providerId="AD" clId="Web-{C6B35050-338C-6BBF-03F9-A0667B132A6F}" dt="2019-07-25T16:52:51.097" v="1307" actId="20577"/>
        <pc:sldMkLst>
          <pc:docMk/>
          <pc:sldMk cId="3190443818" sldId="284"/>
        </pc:sldMkLst>
        <pc:spChg chg="mod">
          <ac:chgData name="Parrott, Brian (Allsteel)" userId="S::parrottb@allsteeloffice.com::f6ac8d20-14ae-4f69-8b56-f3ebcae70669" providerId="AD" clId="Web-{C6B35050-338C-6BBF-03F9-A0667B132A6F}" dt="2019-07-25T15:54:57.058" v="284" actId="20577"/>
          <ac:spMkLst>
            <pc:docMk/>
            <pc:sldMk cId="3190443818" sldId="284"/>
            <ac:spMk id="5" creationId="{00000000-0000-0000-0000-000000000000}"/>
          </ac:spMkLst>
        </pc:spChg>
        <pc:spChg chg="mod">
          <ac:chgData name="Parrott, Brian (Allsteel)" userId="S::parrottb@allsteeloffice.com::f6ac8d20-14ae-4f69-8b56-f3ebcae70669" providerId="AD" clId="Web-{C6B35050-338C-6BBF-03F9-A0667B132A6F}" dt="2019-07-25T16:52:51.097" v="1307" actId="20577"/>
          <ac:spMkLst>
            <pc:docMk/>
            <pc:sldMk cId="3190443818" sldId="284"/>
            <ac:spMk id="8" creationId="{00000000-0000-0000-0000-000000000000}"/>
          </ac:spMkLst>
        </pc:spChg>
      </pc:sldChg>
      <pc:sldChg chg="modSp">
        <pc:chgData name="Parrott, Brian (Allsteel)" userId="S::parrottb@allsteeloffice.com::f6ac8d20-14ae-4f69-8b56-f3ebcae70669" providerId="AD" clId="Web-{C6B35050-338C-6BBF-03F9-A0667B132A6F}" dt="2019-07-25T16:55:34.869" v="1353" actId="20577"/>
        <pc:sldMkLst>
          <pc:docMk/>
          <pc:sldMk cId="21594792" sldId="285"/>
        </pc:sldMkLst>
        <pc:spChg chg="mod">
          <ac:chgData name="Parrott, Brian (Allsteel)" userId="S::parrottb@allsteeloffice.com::f6ac8d20-14ae-4f69-8b56-f3ebcae70669" providerId="AD" clId="Web-{C6B35050-338C-6BBF-03F9-A0667B132A6F}" dt="2019-07-25T16:55:34.869" v="1353" actId="20577"/>
          <ac:spMkLst>
            <pc:docMk/>
            <pc:sldMk cId="21594792" sldId="285"/>
            <ac:spMk id="5" creationId="{00000000-0000-0000-0000-000000000000}"/>
          </ac:spMkLst>
        </pc:spChg>
        <pc:spChg chg="mod">
          <ac:chgData name="Parrott, Brian (Allsteel)" userId="S::parrottb@allsteeloffice.com::f6ac8d20-14ae-4f69-8b56-f3ebcae70669" providerId="AD" clId="Web-{C6B35050-338C-6BBF-03F9-A0667B132A6F}" dt="2019-07-25T16:52:32.955" v="1306" actId="20577"/>
          <ac:spMkLst>
            <pc:docMk/>
            <pc:sldMk cId="21594792" sldId="285"/>
            <ac:spMk id="7" creationId="{00000000-0000-0000-0000-000000000000}"/>
          </ac:spMkLst>
        </pc:spChg>
      </pc:sldChg>
      <pc:sldChg chg="modSp">
        <pc:chgData name="Parrott, Brian (Allsteel)" userId="S::parrottb@allsteeloffice.com::f6ac8d20-14ae-4f69-8b56-f3ebcae70669" providerId="AD" clId="Web-{C6B35050-338C-6BBF-03F9-A0667B132A6F}" dt="2019-07-25T16:46:32.612" v="1284"/>
        <pc:sldMkLst>
          <pc:docMk/>
          <pc:sldMk cId="1184328969" sldId="348"/>
        </pc:sldMkLst>
        <pc:graphicFrameChg chg="mod modGraphic">
          <ac:chgData name="Parrott, Brian (Allsteel)" userId="S::parrottb@allsteeloffice.com::f6ac8d20-14ae-4f69-8b56-f3ebcae70669" providerId="AD" clId="Web-{C6B35050-338C-6BBF-03F9-A0667B132A6F}" dt="2019-07-25T16:46:32.612" v="1284"/>
          <ac:graphicFrameMkLst>
            <pc:docMk/>
            <pc:sldMk cId="1184328969" sldId="348"/>
            <ac:graphicFrameMk id="2" creationId="{14553412-8DF6-4889-AD19-407C845DCABE}"/>
          </ac:graphicFrameMkLst>
        </pc:graphicFrameChg>
        <pc:graphicFrameChg chg="mod modGraphic">
          <ac:chgData name="Parrott, Brian (Allsteel)" userId="S::parrottb@allsteeloffice.com::f6ac8d20-14ae-4f69-8b56-f3ebcae70669" providerId="AD" clId="Web-{C6B35050-338C-6BBF-03F9-A0667B132A6F}" dt="2019-07-25T16:46:27.955" v="1282"/>
          <ac:graphicFrameMkLst>
            <pc:docMk/>
            <pc:sldMk cId="1184328969" sldId="348"/>
            <ac:graphicFrameMk id="17" creationId="{00000000-0000-0000-0000-000000000000}"/>
          </ac:graphicFrameMkLst>
        </pc:graphicFrameChg>
        <pc:picChg chg="mod">
          <ac:chgData name="Parrott, Brian (Allsteel)" userId="S::parrottb@allsteeloffice.com::f6ac8d20-14ae-4f69-8b56-f3ebcae70669" providerId="AD" clId="Web-{C6B35050-338C-6BBF-03F9-A0667B132A6F}" dt="2019-07-25T15:43:12.872" v="163" actId="1076"/>
          <ac:picMkLst>
            <pc:docMk/>
            <pc:sldMk cId="1184328969" sldId="348"/>
            <ac:picMk id="3" creationId="{E0A9BBAF-DA86-4BDE-BCDC-04252616548E}"/>
          </ac:picMkLst>
        </pc:picChg>
        <pc:picChg chg="mod">
          <ac:chgData name="Parrott, Brian (Allsteel)" userId="S::parrottb@allsteeloffice.com::f6ac8d20-14ae-4f69-8b56-f3ebcae70669" providerId="AD" clId="Web-{C6B35050-338C-6BBF-03F9-A0667B132A6F}" dt="2019-07-25T15:43:24.748" v="166" actId="14100"/>
          <ac:picMkLst>
            <pc:docMk/>
            <pc:sldMk cId="1184328969" sldId="348"/>
            <ac:picMk id="4" creationId="{C5481CD8-BFA1-4447-A938-416517A80144}"/>
          </ac:picMkLst>
        </pc:picChg>
        <pc:picChg chg="mod modCrop">
          <ac:chgData name="Parrott, Brian (Allsteel)" userId="S::parrottb@allsteeloffice.com::f6ac8d20-14ae-4f69-8b56-f3ebcae70669" providerId="AD" clId="Web-{C6B35050-338C-6BBF-03F9-A0667B132A6F}" dt="2019-07-25T15:43:53.265" v="172" actId="1076"/>
          <ac:picMkLst>
            <pc:docMk/>
            <pc:sldMk cId="1184328969" sldId="348"/>
            <ac:picMk id="10" creationId="{0C5F6118-6F07-45DD-A90A-055B49C82364}"/>
          </ac:picMkLst>
        </pc:picChg>
      </pc:sldChg>
      <pc:sldChg chg="modSp">
        <pc:chgData name="Parrott, Brian (Allsteel)" userId="S::parrottb@allsteeloffice.com::f6ac8d20-14ae-4f69-8b56-f3ebcae70669" providerId="AD" clId="Web-{C6B35050-338C-6BBF-03F9-A0667B132A6F}" dt="2019-07-25T16:49:29.041" v="1290" actId="20577"/>
        <pc:sldMkLst>
          <pc:docMk/>
          <pc:sldMk cId="2794222384" sldId="395"/>
        </pc:sldMkLst>
        <pc:spChg chg="mod">
          <ac:chgData name="Parrott, Brian (Allsteel)" userId="S::parrottb@allsteeloffice.com::f6ac8d20-14ae-4f69-8b56-f3ebcae70669" providerId="AD" clId="Web-{C6B35050-338C-6BBF-03F9-A0667B132A6F}" dt="2019-07-25T16:49:29.041" v="1290" actId="20577"/>
          <ac:spMkLst>
            <pc:docMk/>
            <pc:sldMk cId="2794222384" sldId="395"/>
            <ac:spMk id="6" creationId="{00000000-0000-0000-0000-000000000000}"/>
          </ac:spMkLst>
        </pc:spChg>
      </pc:sldChg>
      <pc:sldChg chg="modSp">
        <pc:chgData name="Parrott, Brian (Allsteel)" userId="S::parrottb@allsteeloffice.com::f6ac8d20-14ae-4f69-8b56-f3ebcae70669" providerId="AD" clId="Web-{C6B35050-338C-6BBF-03F9-A0667B132A6F}" dt="2019-07-25T16:59:14.645" v="1397" actId="20577"/>
        <pc:sldMkLst>
          <pc:docMk/>
          <pc:sldMk cId="2924560305" sldId="396"/>
        </pc:sldMkLst>
        <pc:spChg chg="mod">
          <ac:chgData name="Parrott, Brian (Allsteel)" userId="S::parrottb@allsteeloffice.com::f6ac8d20-14ae-4f69-8b56-f3ebcae70669" providerId="AD" clId="Web-{C6B35050-338C-6BBF-03F9-A0667B132A6F}" dt="2019-07-25T16:59:14.645" v="1397" actId="20577"/>
          <ac:spMkLst>
            <pc:docMk/>
            <pc:sldMk cId="2924560305" sldId="396"/>
            <ac:spMk id="7" creationId="{00000000-0000-0000-0000-000000000000}"/>
          </ac:spMkLst>
        </pc:spChg>
      </pc:sldChg>
      <pc:sldChg chg="modSp">
        <pc:chgData name="Parrott, Brian (Allsteel)" userId="S::parrottb@allsteeloffice.com::f6ac8d20-14ae-4f69-8b56-f3ebcae70669" providerId="AD" clId="Web-{C6B35050-338C-6BBF-03F9-A0667B132A6F}" dt="2019-07-25T16:57:01.998" v="1385" actId="20577"/>
        <pc:sldMkLst>
          <pc:docMk/>
          <pc:sldMk cId="3426986729" sldId="401"/>
        </pc:sldMkLst>
        <pc:spChg chg="mod">
          <ac:chgData name="Parrott, Brian (Allsteel)" userId="S::parrottb@allsteeloffice.com::f6ac8d20-14ae-4f69-8b56-f3ebcae70669" providerId="AD" clId="Web-{C6B35050-338C-6BBF-03F9-A0667B132A6F}" dt="2019-07-25T16:57:01.998" v="1385" actId="20577"/>
          <ac:spMkLst>
            <pc:docMk/>
            <pc:sldMk cId="3426986729" sldId="401"/>
            <ac:spMk id="5" creationId="{00000000-0000-0000-0000-000000000000}"/>
          </ac:spMkLst>
        </pc:spChg>
        <pc:spChg chg="mod">
          <ac:chgData name="Parrott, Brian (Allsteel)" userId="S::parrottb@allsteeloffice.com::f6ac8d20-14ae-4f69-8b56-f3ebcae70669" providerId="AD" clId="Web-{C6B35050-338C-6BBF-03F9-A0667B132A6F}" dt="2019-07-25T16:52:56.769" v="1308" actId="20577"/>
          <ac:spMkLst>
            <pc:docMk/>
            <pc:sldMk cId="3426986729" sldId="401"/>
            <ac:spMk id="8" creationId="{00000000-0000-0000-0000-000000000000}"/>
          </ac:spMkLst>
        </pc:spChg>
      </pc:sldChg>
      <pc:sldChg chg="addSp delSp modSp">
        <pc:chgData name="Parrott, Brian (Allsteel)" userId="S::parrottb@allsteeloffice.com::f6ac8d20-14ae-4f69-8b56-f3ebcae70669" providerId="AD" clId="Web-{C6B35050-338C-6BBF-03F9-A0667B132A6F}" dt="2019-07-25T17:07:40.744" v="1427" actId="1076"/>
        <pc:sldMkLst>
          <pc:docMk/>
          <pc:sldMk cId="2095937976" sldId="1493"/>
        </pc:sldMkLst>
        <pc:spChg chg="add del">
          <ac:chgData name="Parrott, Brian (Allsteel)" userId="S::parrottb@allsteeloffice.com::f6ac8d20-14ae-4f69-8b56-f3ebcae70669" providerId="AD" clId="Web-{C6B35050-338C-6BBF-03F9-A0667B132A6F}" dt="2019-07-25T15:39:29.253" v="14"/>
          <ac:spMkLst>
            <pc:docMk/>
            <pc:sldMk cId="2095937976" sldId="1493"/>
            <ac:spMk id="2" creationId="{5512F66B-9EB8-4896-B81F-D5C01E477184}"/>
          </ac:spMkLst>
        </pc:spChg>
        <pc:spChg chg="add del mod">
          <ac:chgData name="Parrott, Brian (Allsteel)" userId="S::parrottb@allsteeloffice.com::f6ac8d20-14ae-4f69-8b56-f3ebcae70669" providerId="AD" clId="Web-{C6B35050-338C-6BBF-03F9-A0667B132A6F}" dt="2019-07-25T15:40:27.959" v="26"/>
          <ac:spMkLst>
            <pc:docMk/>
            <pc:sldMk cId="2095937976" sldId="1493"/>
            <ac:spMk id="3" creationId="{86200C72-DF77-4A74-9665-35577EDD53A9}"/>
          </ac:spMkLst>
        </pc:spChg>
        <pc:spChg chg="add del mod">
          <ac:chgData name="Parrott, Brian (Allsteel)" userId="S::parrottb@allsteeloffice.com::f6ac8d20-14ae-4f69-8b56-f3ebcae70669" providerId="AD" clId="Web-{C6B35050-338C-6BBF-03F9-A0667B132A6F}" dt="2019-07-25T17:05:24.160" v="1414"/>
          <ac:spMkLst>
            <pc:docMk/>
            <pc:sldMk cId="2095937976" sldId="1493"/>
            <ac:spMk id="4" creationId="{5B38DF8C-9651-40E3-9846-C11339B90913}"/>
          </ac:spMkLst>
        </pc:spChg>
        <pc:spChg chg="mod">
          <ac:chgData name="Parrott, Brian (Allsteel)" userId="S::parrottb@allsteeloffice.com::f6ac8d20-14ae-4f69-8b56-f3ebcae70669" providerId="AD" clId="Web-{C6B35050-338C-6BBF-03F9-A0667B132A6F}" dt="2019-07-25T16:12:34.150" v="600" actId="1076"/>
          <ac:spMkLst>
            <pc:docMk/>
            <pc:sldMk cId="2095937976" sldId="1493"/>
            <ac:spMk id="7" creationId="{EDA9CFA7-518A-4E2D-AD36-53C80B4B9C23}"/>
          </ac:spMkLst>
        </pc:spChg>
        <pc:spChg chg="mod">
          <ac:chgData name="Parrott, Brian (Allsteel)" userId="S::parrottb@allsteeloffice.com::f6ac8d20-14ae-4f69-8b56-f3ebcae70669" providerId="AD" clId="Web-{C6B35050-338C-6BBF-03F9-A0667B132A6F}" dt="2019-07-25T16:47:03.363" v="1285" actId="20577"/>
          <ac:spMkLst>
            <pc:docMk/>
            <pc:sldMk cId="2095937976" sldId="1493"/>
            <ac:spMk id="9" creationId="{857C2D5F-1074-4A97-84FE-710786448CAB}"/>
          </ac:spMkLst>
        </pc:spChg>
        <pc:spChg chg="mod">
          <ac:chgData name="Parrott, Brian (Allsteel)" userId="S::parrottb@allsteeloffice.com::f6ac8d20-14ae-4f69-8b56-f3ebcae70669" providerId="AD" clId="Web-{C6B35050-338C-6BBF-03F9-A0667B132A6F}" dt="2019-07-25T16:19:44.309" v="624" actId="20577"/>
          <ac:spMkLst>
            <pc:docMk/>
            <pc:sldMk cId="2095937976" sldId="1493"/>
            <ac:spMk id="25" creationId="{10EE2FE9-FDC4-9E4E-A380-FB2B678706AE}"/>
          </ac:spMkLst>
        </pc:spChg>
        <pc:picChg chg="add mod">
          <ac:chgData name="Parrott, Brian (Allsteel)" userId="S::parrottb@allsteeloffice.com::f6ac8d20-14ae-4f69-8b56-f3ebcae70669" providerId="AD" clId="Web-{C6B35050-338C-6BBF-03F9-A0667B132A6F}" dt="2019-07-25T17:07:40.744" v="1427" actId="1076"/>
          <ac:picMkLst>
            <pc:docMk/>
            <pc:sldMk cId="2095937976" sldId="1493"/>
            <ac:picMk id="5" creationId="{B5F6F139-DA52-41F5-9D3B-110A9643CD2E}"/>
          </ac:picMkLst>
        </pc:picChg>
      </pc:sldChg>
      <pc:sldChg chg="modSp">
        <pc:chgData name="Parrott, Brian (Allsteel)" userId="S::parrottb@allsteeloffice.com::f6ac8d20-14ae-4f69-8b56-f3ebcae70669" providerId="AD" clId="Web-{C6B35050-338C-6BBF-03F9-A0667B132A6F}" dt="2019-07-25T16:57:53.422" v="1387" actId="20577"/>
        <pc:sldMkLst>
          <pc:docMk/>
          <pc:sldMk cId="3726576122" sldId="1495"/>
        </pc:sldMkLst>
        <pc:spChg chg="mod">
          <ac:chgData name="Parrott, Brian (Allsteel)" userId="S::parrottb@allsteeloffice.com::f6ac8d20-14ae-4f69-8b56-f3ebcae70669" providerId="AD" clId="Web-{C6B35050-338C-6BBF-03F9-A0667B132A6F}" dt="2019-07-25T16:57:53.422" v="1387" actId="20577"/>
          <ac:spMkLst>
            <pc:docMk/>
            <pc:sldMk cId="3726576122" sldId="1495"/>
            <ac:spMk id="5" creationId="{00000000-0000-0000-0000-000000000000}"/>
          </ac:spMkLst>
        </pc:spChg>
        <pc:spChg chg="mod">
          <ac:chgData name="Parrott, Brian (Allsteel)" userId="S::parrottb@allsteeloffice.com::f6ac8d20-14ae-4f69-8b56-f3ebcae70669" providerId="AD" clId="Web-{C6B35050-338C-6BBF-03F9-A0667B132A6F}" dt="2019-07-25T16:53:03.363" v="1309" actId="20577"/>
          <ac:spMkLst>
            <pc:docMk/>
            <pc:sldMk cId="3726576122" sldId="1495"/>
            <ac:spMk id="8" creationId="{00000000-0000-0000-0000-000000000000}"/>
          </ac:spMkLst>
        </pc:spChg>
      </pc:sldChg>
      <pc:sldChg chg="addSp delSp modSp">
        <pc:chgData name="Parrott, Brian (Allsteel)" userId="S::parrottb@allsteeloffice.com::f6ac8d20-14ae-4f69-8b56-f3ebcae70669" providerId="AD" clId="Web-{C6B35050-338C-6BBF-03F9-A0667B132A6F}" dt="2019-07-25T17:09:55.500" v="1436" actId="1076"/>
        <pc:sldMkLst>
          <pc:docMk/>
          <pc:sldMk cId="2582316099" sldId="1497"/>
        </pc:sldMkLst>
        <pc:spChg chg="add del mod">
          <ac:chgData name="Parrott, Brian (Allsteel)" userId="S::parrottb@allsteeloffice.com::f6ac8d20-14ae-4f69-8b56-f3ebcae70669" providerId="AD" clId="Web-{C6B35050-338C-6BBF-03F9-A0667B132A6F}" dt="2019-07-25T16:33:32.391" v="947"/>
          <ac:spMkLst>
            <pc:docMk/>
            <pc:sldMk cId="2582316099" sldId="1497"/>
            <ac:spMk id="2" creationId="{37712DE9-290C-46A9-9034-59CA3B3009B9}"/>
          </ac:spMkLst>
        </pc:spChg>
        <pc:spChg chg="add mod">
          <ac:chgData name="Parrott, Brian (Allsteel)" userId="S::parrottb@allsteeloffice.com::f6ac8d20-14ae-4f69-8b56-f3ebcae70669" providerId="AD" clId="Web-{C6B35050-338C-6BBF-03F9-A0667B132A6F}" dt="2019-07-25T16:37:13.244" v="1110" actId="14100"/>
          <ac:spMkLst>
            <pc:docMk/>
            <pc:sldMk cId="2582316099" sldId="1497"/>
            <ac:spMk id="4" creationId="{E0096550-6704-494B-9C94-A418A7E59506}"/>
          </ac:spMkLst>
        </pc:spChg>
        <pc:spChg chg="mod">
          <ac:chgData name="Parrott, Brian (Allsteel)" userId="S::parrottb@allsteeloffice.com::f6ac8d20-14ae-4f69-8b56-f3ebcae70669" providerId="AD" clId="Web-{C6B35050-338C-6BBF-03F9-A0667B132A6F}" dt="2019-07-25T17:08:40.278" v="1430" actId="20577"/>
          <ac:spMkLst>
            <pc:docMk/>
            <pc:sldMk cId="2582316099" sldId="1497"/>
            <ac:spMk id="22" creationId="{00000000-0000-0000-0000-000000000000}"/>
          </ac:spMkLst>
        </pc:spChg>
        <pc:picChg chg="mod modCrop">
          <ac:chgData name="Parrott, Brian (Allsteel)" userId="S::parrottb@allsteeloffice.com::f6ac8d20-14ae-4f69-8b56-f3ebcae70669" providerId="AD" clId="Web-{C6B35050-338C-6BBF-03F9-A0667B132A6F}" dt="2019-07-25T17:09:55.500" v="1436" actId="1076"/>
          <ac:picMkLst>
            <pc:docMk/>
            <pc:sldMk cId="2582316099" sldId="1497"/>
            <ac:picMk id="3" creationId="{32631BE4-8E34-448A-94C8-CB83AFC0E856}"/>
          </ac:picMkLst>
        </pc:picChg>
      </pc:sldChg>
      <pc:sldChg chg="modSp">
        <pc:chgData name="Parrott, Brian (Allsteel)" userId="S::parrottb@allsteeloffice.com::f6ac8d20-14ae-4f69-8b56-f3ebcae70669" providerId="AD" clId="Web-{C6B35050-338C-6BBF-03F9-A0667B132A6F}" dt="2019-07-25T16:45:39.485" v="1270" actId="20577"/>
        <pc:sldMkLst>
          <pc:docMk/>
          <pc:sldMk cId="1902575560" sldId="1499"/>
        </pc:sldMkLst>
        <pc:spChg chg="mod">
          <ac:chgData name="Parrott, Brian (Allsteel)" userId="S::parrottb@allsteeloffice.com::f6ac8d20-14ae-4f69-8b56-f3ebcae70669" providerId="AD" clId="Web-{C6B35050-338C-6BBF-03F9-A0667B132A6F}" dt="2019-07-25T16:45:25.156" v="1265" actId="20577"/>
          <ac:spMkLst>
            <pc:docMk/>
            <pc:sldMk cId="1902575560" sldId="1499"/>
            <ac:spMk id="13" creationId="{730A1D82-1B09-4879-9C28-FAC562A98C65}"/>
          </ac:spMkLst>
        </pc:spChg>
        <pc:spChg chg="mod">
          <ac:chgData name="Parrott, Brian (Allsteel)" userId="S::parrottb@allsteeloffice.com::f6ac8d20-14ae-4f69-8b56-f3ebcae70669" providerId="AD" clId="Web-{C6B35050-338C-6BBF-03F9-A0667B132A6F}" dt="2019-07-25T16:45:32.344" v="1268" actId="20577"/>
          <ac:spMkLst>
            <pc:docMk/>
            <pc:sldMk cId="1902575560" sldId="1499"/>
            <ac:spMk id="16" creationId="{D7317952-878F-480B-B564-E8CD3CCA3737}"/>
          </ac:spMkLst>
        </pc:spChg>
        <pc:spChg chg="mod">
          <ac:chgData name="Parrott, Brian (Allsteel)" userId="S::parrottb@allsteeloffice.com::f6ac8d20-14ae-4f69-8b56-f3ebcae70669" providerId="AD" clId="Web-{C6B35050-338C-6BBF-03F9-A0667B132A6F}" dt="2019-07-25T16:45:39.485" v="1270" actId="20577"/>
          <ac:spMkLst>
            <pc:docMk/>
            <pc:sldMk cId="1902575560" sldId="1499"/>
            <ac:spMk id="17" creationId="{F7E0A7C1-469C-4F28-9776-070DC3ACEA68}"/>
          </ac:spMkLst>
        </pc:spChg>
        <pc:picChg chg="mod">
          <ac:chgData name="Parrott, Brian (Allsteel)" userId="S::parrottb@allsteeloffice.com::f6ac8d20-14ae-4f69-8b56-f3ebcae70669" providerId="AD" clId="Web-{C6B35050-338C-6BBF-03F9-A0667B132A6F}" dt="2019-07-25T16:15:59.159" v="623" actId="1076"/>
          <ac:picMkLst>
            <pc:docMk/>
            <pc:sldMk cId="1902575560" sldId="1499"/>
            <ac:picMk id="7" creationId="{3B4F7C46-6367-48E1-9852-7655217D9AF6}"/>
          </ac:picMkLst>
        </pc:picChg>
        <pc:picChg chg="mod">
          <ac:chgData name="Parrott, Brian (Allsteel)" userId="S::parrottb@allsteeloffice.com::f6ac8d20-14ae-4f69-8b56-f3ebcae70669" providerId="AD" clId="Web-{C6B35050-338C-6BBF-03F9-A0667B132A6F}" dt="2019-07-25T16:15:36.830" v="621" actId="1076"/>
          <ac:picMkLst>
            <pc:docMk/>
            <pc:sldMk cId="1902575560" sldId="1499"/>
            <ac:picMk id="8" creationId="{CD4EEEE4-3ED4-478A-8562-753C84BF0002}"/>
          </ac:picMkLst>
        </pc:picChg>
        <pc:picChg chg="mod">
          <ac:chgData name="Parrott, Brian (Allsteel)" userId="S::parrottb@allsteeloffice.com::f6ac8d20-14ae-4f69-8b56-f3ebcae70669" providerId="AD" clId="Web-{C6B35050-338C-6BBF-03F9-A0667B132A6F}" dt="2019-07-25T16:15:49.612" v="622" actId="1076"/>
          <ac:picMkLst>
            <pc:docMk/>
            <pc:sldMk cId="1902575560" sldId="1499"/>
            <ac:picMk id="9" creationId="{02361213-0AC6-459C-B423-FB0ECC68886E}"/>
          </ac:picMkLst>
        </pc:picChg>
      </pc:sldChg>
    </pc:docChg>
  </pc:docChgLst>
  <pc:docChgLst>
    <pc:chgData name="Amirov, Zhassulan (Allsteel)" userId="2a3e2072-f3c0-4b8d-8d74-b49d8810a74f" providerId="ADAL" clId="{DC1B1608-E4BC-4C04-930B-4C9D9DC43CE1}"/>
    <pc:docChg chg="custSel addSld delSld modSld">
      <pc:chgData name="Amirov, Zhassulan (Allsteel)" userId="2a3e2072-f3c0-4b8d-8d74-b49d8810a74f" providerId="ADAL" clId="{DC1B1608-E4BC-4C04-930B-4C9D9DC43CE1}" dt="2019-05-12T22:32:02.928" v="48" actId="20577"/>
      <pc:docMkLst>
        <pc:docMk/>
      </pc:docMkLst>
      <pc:sldChg chg="add">
        <pc:chgData name="Amirov, Zhassulan (Allsteel)" userId="2a3e2072-f3c0-4b8d-8d74-b49d8810a74f" providerId="ADAL" clId="{DC1B1608-E4BC-4C04-930B-4C9D9DC43CE1}" dt="2019-05-12T22:10:33.964" v="0"/>
        <pc:sldMkLst>
          <pc:docMk/>
          <pc:sldMk cId="4080065000" sldId="257"/>
        </pc:sldMkLst>
      </pc:sldChg>
      <pc:sldChg chg="modSp add">
        <pc:chgData name="Amirov, Zhassulan (Allsteel)" userId="2a3e2072-f3c0-4b8d-8d74-b49d8810a74f" providerId="ADAL" clId="{DC1B1608-E4BC-4C04-930B-4C9D9DC43CE1}" dt="2019-05-12T22:11:18.299" v="25" actId="20577"/>
        <pc:sldMkLst>
          <pc:docMk/>
          <pc:sldMk cId="2701966026" sldId="359"/>
        </pc:sldMkLst>
        <pc:spChg chg="mod">
          <ac:chgData name="Amirov, Zhassulan (Allsteel)" userId="2a3e2072-f3c0-4b8d-8d74-b49d8810a74f" providerId="ADAL" clId="{DC1B1608-E4BC-4C04-930B-4C9D9DC43CE1}" dt="2019-05-12T22:11:18.299" v="25" actId="20577"/>
          <ac:spMkLst>
            <pc:docMk/>
            <pc:sldMk cId="2701966026" sldId="359"/>
            <ac:spMk id="4" creationId="{00000000-0000-0000-0000-000000000000}"/>
          </ac:spMkLst>
        </pc:spChg>
      </pc:sldChg>
      <pc:sldChg chg="addSp delSp modSp add">
        <pc:chgData name="Amirov, Zhassulan (Allsteel)" userId="2a3e2072-f3c0-4b8d-8d74-b49d8810a74f" providerId="ADAL" clId="{DC1B1608-E4BC-4C04-930B-4C9D9DC43CE1}" dt="2019-05-12T22:32:02.928" v="48" actId="20577"/>
        <pc:sldMkLst>
          <pc:docMk/>
          <pc:sldMk cId="2582316099" sldId="1497"/>
        </pc:sldMkLst>
        <pc:spChg chg="mod">
          <ac:chgData name="Amirov, Zhassulan (Allsteel)" userId="2a3e2072-f3c0-4b8d-8d74-b49d8810a74f" providerId="ADAL" clId="{DC1B1608-E4BC-4C04-930B-4C9D9DC43CE1}" dt="2019-05-12T22:32:02.928" v="48" actId="20577"/>
          <ac:spMkLst>
            <pc:docMk/>
            <pc:sldMk cId="2582316099" sldId="1497"/>
            <ac:spMk id="22" creationId="{00000000-0000-0000-0000-000000000000}"/>
          </ac:spMkLst>
        </pc:spChg>
        <pc:graphicFrameChg chg="del">
          <ac:chgData name="Amirov, Zhassulan (Allsteel)" userId="2a3e2072-f3c0-4b8d-8d74-b49d8810a74f" providerId="ADAL" clId="{DC1B1608-E4BC-4C04-930B-4C9D9DC43CE1}" dt="2019-05-12T22:31:26.440" v="37" actId="478"/>
          <ac:graphicFrameMkLst>
            <pc:docMk/>
            <pc:sldMk cId="2582316099" sldId="1497"/>
            <ac:graphicFrameMk id="2" creationId="{14553412-8DF6-4889-AD19-407C845DCABE}"/>
          </ac:graphicFrameMkLst>
        </pc:graphicFrameChg>
        <pc:graphicFrameChg chg="add del">
          <ac:chgData name="Amirov, Zhassulan (Allsteel)" userId="2a3e2072-f3c0-4b8d-8d74-b49d8810a74f" providerId="ADAL" clId="{DC1B1608-E4BC-4C04-930B-4C9D9DC43CE1}" dt="2019-05-12T22:31:40.395" v="42"/>
          <ac:graphicFrameMkLst>
            <pc:docMk/>
            <pc:sldMk cId="2582316099" sldId="1497"/>
            <ac:graphicFrameMk id="5" creationId="{718FFFAF-CCDA-436E-9173-C0397E6F2A10}"/>
          </ac:graphicFrameMkLst>
        </pc:graphicFrameChg>
        <pc:graphicFrameChg chg="del modGraphic">
          <ac:chgData name="Amirov, Zhassulan (Allsteel)" userId="2a3e2072-f3c0-4b8d-8d74-b49d8810a74f" providerId="ADAL" clId="{DC1B1608-E4BC-4C04-930B-4C9D9DC43CE1}" dt="2019-05-12T22:31:22.531" v="34" actId="478"/>
          <ac:graphicFrameMkLst>
            <pc:docMk/>
            <pc:sldMk cId="2582316099" sldId="1497"/>
            <ac:graphicFrameMk id="17" creationId="{00000000-0000-0000-0000-000000000000}"/>
          </ac:graphicFrameMkLst>
        </pc:graphicFrameChg>
        <pc:picChg chg="del">
          <ac:chgData name="Amirov, Zhassulan (Allsteel)" userId="2a3e2072-f3c0-4b8d-8d74-b49d8810a74f" providerId="ADAL" clId="{DC1B1608-E4BC-4C04-930B-4C9D9DC43CE1}" dt="2019-05-12T22:31:24.039" v="36" actId="478"/>
          <ac:picMkLst>
            <pc:docMk/>
            <pc:sldMk cId="2582316099" sldId="1497"/>
            <ac:picMk id="3" creationId="{E0A9BBAF-DA86-4BDE-BCDC-04252616548E}"/>
          </ac:picMkLst>
        </pc:picChg>
        <pc:picChg chg="del">
          <ac:chgData name="Amirov, Zhassulan (Allsteel)" userId="2a3e2072-f3c0-4b8d-8d74-b49d8810a74f" providerId="ADAL" clId="{DC1B1608-E4BC-4C04-930B-4C9D9DC43CE1}" dt="2019-05-12T22:31:23.655" v="35" actId="478"/>
          <ac:picMkLst>
            <pc:docMk/>
            <pc:sldMk cId="2582316099" sldId="1497"/>
            <ac:picMk id="4" creationId="{C5481CD8-BFA1-4447-A938-416517A80144}"/>
          </ac:picMkLst>
        </pc:picChg>
        <pc:picChg chg="add mod">
          <ac:chgData name="Amirov, Zhassulan (Allsteel)" userId="2a3e2072-f3c0-4b8d-8d74-b49d8810a74f" providerId="ADAL" clId="{DC1B1608-E4BC-4C04-930B-4C9D9DC43CE1}" dt="2019-05-12T22:31:55.209" v="47" actId="1076"/>
          <ac:picMkLst>
            <pc:docMk/>
            <pc:sldMk cId="2582316099" sldId="1497"/>
            <ac:picMk id="6" creationId="{919EEEC2-E38D-4C1F-9484-9E02E5C97005}"/>
          </ac:picMkLst>
        </pc:picChg>
        <pc:picChg chg="del">
          <ac:chgData name="Amirov, Zhassulan (Allsteel)" userId="2a3e2072-f3c0-4b8d-8d74-b49d8810a74f" providerId="ADAL" clId="{DC1B1608-E4BC-4C04-930B-4C9D9DC43CE1}" dt="2019-05-12T22:31:27.168" v="38" actId="478"/>
          <ac:picMkLst>
            <pc:docMk/>
            <pc:sldMk cId="2582316099" sldId="1497"/>
            <ac:picMk id="10" creationId="{0C5F6118-6F07-45DD-A90A-055B49C82364}"/>
          </ac:picMkLst>
        </pc:picChg>
      </pc:sldChg>
    </pc:docChg>
  </pc:docChgLst>
  <pc:docChgLst>
    <pc:chgData name="Amirov, Zhassulan (Allsteel)" userId="2a3e2072-f3c0-4b8d-8d74-b49d8810a74f" providerId="ADAL" clId="{6384FA90-A526-46A0-A290-CAA10E7C3EA2}"/>
  </pc:docChgLst>
  <pc:docChgLst>
    <pc:chgData name="Amirov, Zhassulan (Allsteel)" userId="2a3e2072-f3c0-4b8d-8d74-b49d8810a74f" providerId="ADAL" clId="{DCD2A3E1-AC2F-4BA7-AEAB-109EFDDC5C4E}"/>
    <pc:docChg chg="undo custSel addSld delSld modSld sldOrd">
      <pc:chgData name="Amirov, Zhassulan (Allsteel)" userId="2a3e2072-f3c0-4b8d-8d74-b49d8810a74f" providerId="ADAL" clId="{DCD2A3E1-AC2F-4BA7-AEAB-109EFDDC5C4E}" dt="2019-05-19T22:51:17.462" v="1052" actId="1076"/>
      <pc:docMkLst>
        <pc:docMk/>
      </pc:docMkLst>
      <pc:sldChg chg="modSp">
        <pc:chgData name="Amirov, Zhassulan (Allsteel)" userId="2a3e2072-f3c0-4b8d-8d74-b49d8810a74f" providerId="ADAL" clId="{DCD2A3E1-AC2F-4BA7-AEAB-109EFDDC5C4E}" dt="2019-05-18T19:50:43.554" v="41" actId="20577"/>
        <pc:sldMkLst>
          <pc:docMk/>
          <pc:sldMk cId="2794222384" sldId="395"/>
        </pc:sldMkLst>
        <pc:spChg chg="mod">
          <ac:chgData name="Amirov, Zhassulan (Allsteel)" userId="2a3e2072-f3c0-4b8d-8d74-b49d8810a74f" providerId="ADAL" clId="{DCD2A3E1-AC2F-4BA7-AEAB-109EFDDC5C4E}" dt="2019-05-18T19:50:43.554" v="41" actId="20577"/>
          <ac:spMkLst>
            <pc:docMk/>
            <pc:sldMk cId="2794222384" sldId="395"/>
            <ac:spMk id="6" creationId="{00000000-0000-0000-0000-000000000000}"/>
          </ac:spMkLst>
        </pc:spChg>
      </pc:sldChg>
      <pc:sldChg chg="addSp delSp modSp add">
        <pc:chgData name="Amirov, Zhassulan (Allsteel)" userId="2a3e2072-f3c0-4b8d-8d74-b49d8810a74f" providerId="ADAL" clId="{DCD2A3E1-AC2F-4BA7-AEAB-109EFDDC5C4E}" dt="2019-05-18T20:08:27.875" v="401" actId="108"/>
        <pc:sldMkLst>
          <pc:docMk/>
          <pc:sldMk cId="1902575560" sldId="1499"/>
        </pc:sldMkLst>
        <pc:spChg chg="mod">
          <ac:chgData name="Amirov, Zhassulan (Allsteel)" userId="2a3e2072-f3c0-4b8d-8d74-b49d8810a74f" providerId="ADAL" clId="{DCD2A3E1-AC2F-4BA7-AEAB-109EFDDC5C4E}" dt="2019-05-18T20:08:27.875" v="401" actId="108"/>
          <ac:spMkLst>
            <pc:docMk/>
            <pc:sldMk cId="1902575560" sldId="1499"/>
            <ac:spMk id="2" creationId="{00000000-0000-0000-0000-000000000000}"/>
          </ac:spMkLst>
        </pc:spChg>
        <pc:spChg chg="add mod">
          <ac:chgData name="Amirov, Zhassulan (Allsteel)" userId="2a3e2072-f3c0-4b8d-8d74-b49d8810a74f" providerId="ADAL" clId="{DCD2A3E1-AC2F-4BA7-AEAB-109EFDDC5C4E}" dt="2019-05-18T20:01:53.476" v="150" actId="1076"/>
          <ac:spMkLst>
            <pc:docMk/>
            <pc:sldMk cId="1902575560" sldId="1499"/>
            <ac:spMk id="13" creationId="{730A1D82-1B09-4879-9C28-FAC562A98C65}"/>
          </ac:spMkLst>
        </pc:spChg>
        <pc:spChg chg="del">
          <ac:chgData name="Amirov, Zhassulan (Allsteel)" userId="2a3e2072-f3c0-4b8d-8d74-b49d8810a74f" providerId="ADAL" clId="{DCD2A3E1-AC2F-4BA7-AEAB-109EFDDC5C4E}" dt="2019-05-18T19:59:38.329" v="48" actId="478"/>
          <ac:spMkLst>
            <pc:docMk/>
            <pc:sldMk cId="1902575560" sldId="1499"/>
            <ac:spMk id="14" creationId="{84AEB1AB-CE50-4B01-A35A-4D89F563359D}"/>
          </ac:spMkLst>
        </pc:spChg>
        <pc:spChg chg="del">
          <ac:chgData name="Amirov, Zhassulan (Allsteel)" userId="2a3e2072-f3c0-4b8d-8d74-b49d8810a74f" providerId="ADAL" clId="{DCD2A3E1-AC2F-4BA7-AEAB-109EFDDC5C4E}" dt="2019-05-18T19:59:39.431" v="49" actId="478"/>
          <ac:spMkLst>
            <pc:docMk/>
            <pc:sldMk cId="1902575560" sldId="1499"/>
            <ac:spMk id="15" creationId="{2B3C23A0-461A-4B5F-A2BC-F88C1AD1CF11}"/>
          </ac:spMkLst>
        </pc:spChg>
        <pc:spChg chg="add mod">
          <ac:chgData name="Amirov, Zhassulan (Allsteel)" userId="2a3e2072-f3c0-4b8d-8d74-b49d8810a74f" providerId="ADAL" clId="{DCD2A3E1-AC2F-4BA7-AEAB-109EFDDC5C4E}" dt="2019-05-18T20:02:00.933" v="160" actId="20577"/>
          <ac:spMkLst>
            <pc:docMk/>
            <pc:sldMk cId="1902575560" sldId="1499"/>
            <ac:spMk id="16" creationId="{D7317952-878F-480B-B564-E8CD3CCA3737}"/>
          </ac:spMkLst>
        </pc:spChg>
        <pc:spChg chg="add mod">
          <ac:chgData name="Amirov, Zhassulan (Allsteel)" userId="2a3e2072-f3c0-4b8d-8d74-b49d8810a74f" providerId="ADAL" clId="{DCD2A3E1-AC2F-4BA7-AEAB-109EFDDC5C4E}" dt="2019-05-18T20:02:19.386" v="179" actId="1076"/>
          <ac:spMkLst>
            <pc:docMk/>
            <pc:sldMk cId="1902575560" sldId="1499"/>
            <ac:spMk id="17" creationId="{F7E0A7C1-469C-4F28-9776-070DC3ACEA68}"/>
          </ac:spMkLst>
        </pc:spChg>
        <pc:picChg chg="add mod">
          <ac:chgData name="Amirov, Zhassulan (Allsteel)" userId="2a3e2072-f3c0-4b8d-8d74-b49d8810a74f" providerId="ADAL" clId="{DCD2A3E1-AC2F-4BA7-AEAB-109EFDDC5C4E}" dt="2019-05-18T20:01:12.845" v="74" actId="1076"/>
          <ac:picMkLst>
            <pc:docMk/>
            <pc:sldMk cId="1902575560" sldId="1499"/>
            <ac:picMk id="7" creationId="{3B4F7C46-6367-48E1-9852-7655217D9AF6}"/>
          </ac:picMkLst>
        </pc:picChg>
        <pc:picChg chg="add mod">
          <ac:chgData name="Amirov, Zhassulan (Allsteel)" userId="2a3e2072-f3c0-4b8d-8d74-b49d8810a74f" providerId="ADAL" clId="{DCD2A3E1-AC2F-4BA7-AEAB-109EFDDC5C4E}" dt="2019-05-18T20:01:12.845" v="74" actId="1076"/>
          <ac:picMkLst>
            <pc:docMk/>
            <pc:sldMk cId="1902575560" sldId="1499"/>
            <ac:picMk id="8" creationId="{CD4EEEE4-3ED4-478A-8562-753C84BF0002}"/>
          </ac:picMkLst>
        </pc:picChg>
        <pc:picChg chg="add mod">
          <ac:chgData name="Amirov, Zhassulan (Allsteel)" userId="2a3e2072-f3c0-4b8d-8d74-b49d8810a74f" providerId="ADAL" clId="{DCD2A3E1-AC2F-4BA7-AEAB-109EFDDC5C4E}" dt="2019-05-18T20:01:12.845" v="74" actId="1076"/>
          <ac:picMkLst>
            <pc:docMk/>
            <pc:sldMk cId="1902575560" sldId="1499"/>
            <ac:picMk id="9" creationId="{02361213-0AC6-459C-B423-FB0ECC68886E}"/>
          </ac:picMkLst>
        </pc:picChg>
        <pc:cxnChg chg="add mod">
          <ac:chgData name="Amirov, Zhassulan (Allsteel)" userId="2a3e2072-f3c0-4b8d-8d74-b49d8810a74f" providerId="ADAL" clId="{DCD2A3E1-AC2F-4BA7-AEAB-109EFDDC5C4E}" dt="2019-05-18T20:01:23.381" v="77" actId="13822"/>
          <ac:cxnSpMkLst>
            <pc:docMk/>
            <pc:sldMk cId="1902575560" sldId="1499"/>
            <ac:cxnSpMk id="4" creationId="{91630D86-D120-46ED-8BED-9FD6484E36AD}"/>
          </ac:cxnSpMkLst>
        </pc:cxnChg>
        <pc:cxnChg chg="add mod">
          <ac:chgData name="Amirov, Zhassulan (Allsteel)" userId="2a3e2072-f3c0-4b8d-8d74-b49d8810a74f" providerId="ADAL" clId="{DCD2A3E1-AC2F-4BA7-AEAB-109EFDDC5C4E}" dt="2019-05-18T20:01:36.680" v="135" actId="1038"/>
          <ac:cxnSpMkLst>
            <pc:docMk/>
            <pc:sldMk cId="1902575560" sldId="1499"/>
            <ac:cxnSpMk id="12" creationId="{B3347EA9-515F-42C0-B228-2165D447DE96}"/>
          </ac:cxnSpMkLst>
        </pc:cxnChg>
      </pc:sldChg>
    </pc:docChg>
  </pc:docChgLst>
  <pc:docChgLst>
    <pc:chgData name="Amirov, Zhassulan (Allsteel)" userId="2a3e2072-f3c0-4b8d-8d74-b49d8810a74f" providerId="ADAL" clId="{30767C82-1970-41E6-90C1-776DBC6F6058}"/>
    <pc:docChg chg="undo custSel delSld modSld">
      <pc:chgData name="Amirov, Zhassulan (Allsteel)" userId="2a3e2072-f3c0-4b8d-8d74-b49d8810a74f" providerId="ADAL" clId="{30767C82-1970-41E6-90C1-776DBC6F6058}" dt="2019-05-09T16:59:06.114" v="1950" actId="6549"/>
      <pc:docMkLst>
        <pc:docMk/>
      </pc:docMkLst>
      <pc:sldChg chg="addSp delSp modSp">
        <pc:chgData name="Amirov, Zhassulan (Allsteel)" userId="2a3e2072-f3c0-4b8d-8d74-b49d8810a74f" providerId="ADAL" clId="{30767C82-1970-41E6-90C1-776DBC6F6058}" dt="2019-05-09T16:54:22.243" v="1556" actId="20577"/>
        <pc:sldMkLst>
          <pc:docMk/>
          <pc:sldMk cId="1184328969" sldId="348"/>
        </pc:sldMkLst>
        <pc:graphicFrameChg chg="add mod modGraphic">
          <ac:chgData name="Amirov, Zhassulan (Allsteel)" userId="2a3e2072-f3c0-4b8d-8d74-b49d8810a74f" providerId="ADAL" clId="{30767C82-1970-41E6-90C1-776DBC6F6058}" dt="2019-05-09T16:54:22.243" v="1556" actId="20577"/>
          <ac:graphicFrameMkLst>
            <pc:docMk/>
            <pc:sldMk cId="1184328969" sldId="348"/>
            <ac:graphicFrameMk id="2" creationId="{14553412-8DF6-4889-AD19-407C845DCABE}"/>
          </ac:graphicFrameMkLst>
        </pc:graphicFrameChg>
        <pc:graphicFrameChg chg="mod modGraphic">
          <ac:chgData name="Amirov, Zhassulan (Allsteel)" userId="2a3e2072-f3c0-4b8d-8d74-b49d8810a74f" providerId="ADAL" clId="{30767C82-1970-41E6-90C1-776DBC6F6058}" dt="2019-05-09T16:54:15.366" v="1553"/>
          <ac:graphicFrameMkLst>
            <pc:docMk/>
            <pc:sldMk cId="1184328969" sldId="348"/>
            <ac:graphicFrameMk id="17" creationId="{00000000-0000-0000-0000-000000000000}"/>
          </ac:graphicFrameMkLst>
        </pc:graphicFrameChg>
        <pc:picChg chg="add mod">
          <ac:chgData name="Amirov, Zhassulan (Allsteel)" userId="2a3e2072-f3c0-4b8d-8d74-b49d8810a74f" providerId="ADAL" clId="{30767C82-1970-41E6-90C1-776DBC6F6058}" dt="2019-05-09T16:39:09.352" v="210" actId="1076"/>
          <ac:picMkLst>
            <pc:docMk/>
            <pc:sldMk cId="1184328969" sldId="348"/>
            <ac:picMk id="3" creationId="{E0A9BBAF-DA86-4BDE-BCDC-04252616548E}"/>
          </ac:picMkLst>
        </pc:picChg>
        <pc:picChg chg="add mod">
          <ac:chgData name="Amirov, Zhassulan (Allsteel)" userId="2a3e2072-f3c0-4b8d-8d74-b49d8810a74f" providerId="ADAL" clId="{30767C82-1970-41E6-90C1-776DBC6F6058}" dt="2019-05-09T16:40:21.411" v="213" actId="1076"/>
          <ac:picMkLst>
            <pc:docMk/>
            <pc:sldMk cId="1184328969" sldId="348"/>
            <ac:picMk id="4" creationId="{C5481CD8-BFA1-4447-A938-416517A80144}"/>
          </ac:picMkLst>
        </pc:picChg>
        <pc:picChg chg="add del mod modCrop">
          <ac:chgData name="Amirov, Zhassulan (Allsteel)" userId="2a3e2072-f3c0-4b8d-8d74-b49d8810a74f" providerId="ADAL" clId="{30767C82-1970-41E6-90C1-776DBC6F6058}" dt="2019-05-09T16:35:06.798" v="163" actId="478"/>
          <ac:picMkLst>
            <pc:docMk/>
            <pc:sldMk cId="1184328969" sldId="348"/>
            <ac:picMk id="6" creationId="{D5D79EC0-9FB7-43F4-AD5D-348736D547C0}"/>
          </ac:picMkLst>
        </pc:picChg>
        <pc:picChg chg="add mod modCrop">
          <ac:chgData name="Amirov, Zhassulan (Allsteel)" userId="2a3e2072-f3c0-4b8d-8d74-b49d8810a74f" providerId="ADAL" clId="{30767C82-1970-41E6-90C1-776DBC6F6058}" dt="2019-05-09T16:41:08.267" v="228" actId="732"/>
          <ac:picMkLst>
            <pc:docMk/>
            <pc:sldMk cId="1184328969" sldId="348"/>
            <ac:picMk id="10" creationId="{0C5F6118-6F07-45DD-A90A-055B49C82364}"/>
          </ac:picMkLst>
        </pc:picChg>
      </pc:sldChg>
      <pc:sldChg chg="modSp">
        <pc:chgData name="Amirov, Zhassulan (Allsteel)" userId="2a3e2072-f3c0-4b8d-8d74-b49d8810a74f" providerId="ADAL" clId="{30767C82-1970-41E6-90C1-776DBC6F6058}" dt="2019-05-09T16:55:45.125" v="1557" actId="400"/>
        <pc:sldMkLst>
          <pc:docMk/>
          <pc:sldMk cId="2794222384" sldId="395"/>
        </pc:sldMkLst>
        <pc:spChg chg="mod">
          <ac:chgData name="Amirov, Zhassulan (Allsteel)" userId="2a3e2072-f3c0-4b8d-8d74-b49d8810a74f" providerId="ADAL" clId="{30767C82-1970-41E6-90C1-776DBC6F6058}" dt="2019-05-09T16:55:45.125" v="1557" actId="400"/>
          <ac:spMkLst>
            <pc:docMk/>
            <pc:sldMk cId="2794222384" sldId="395"/>
            <ac:spMk id="6" creationId="{00000000-0000-0000-0000-000000000000}"/>
          </ac:spMkLst>
        </pc:spChg>
      </pc:sldChg>
      <pc:sldChg chg="addSp delSp modSp">
        <pc:chgData name="Amirov, Zhassulan (Allsteel)" userId="2a3e2072-f3c0-4b8d-8d74-b49d8810a74f" providerId="ADAL" clId="{30767C82-1970-41E6-90C1-776DBC6F6058}" dt="2019-05-09T16:28:31.115" v="2" actId="14100"/>
        <pc:sldMkLst>
          <pc:docMk/>
          <pc:sldMk cId="2095937976" sldId="1493"/>
        </pc:sldMkLst>
        <pc:spChg chg="add">
          <ac:chgData name="Amirov, Zhassulan (Allsteel)" userId="2a3e2072-f3c0-4b8d-8d74-b49d8810a74f" providerId="ADAL" clId="{30767C82-1970-41E6-90C1-776DBC6F6058}" dt="2019-05-09T16:28:26.442" v="1"/>
          <ac:spMkLst>
            <pc:docMk/>
            <pc:sldMk cId="2095937976" sldId="1493"/>
            <ac:spMk id="7" creationId="{EDA9CFA7-518A-4E2D-AD36-53C80B4B9C23}"/>
          </ac:spMkLst>
        </pc:spChg>
        <pc:picChg chg="del">
          <ac:chgData name="Amirov, Zhassulan (Allsteel)" userId="2a3e2072-f3c0-4b8d-8d74-b49d8810a74f" providerId="ADAL" clId="{30767C82-1970-41E6-90C1-776DBC6F6058}" dt="2019-05-09T16:28:26.140" v="0" actId="478"/>
          <ac:picMkLst>
            <pc:docMk/>
            <pc:sldMk cId="2095937976" sldId="1493"/>
            <ac:picMk id="5" creationId="{06FC990A-B101-4D94-903E-75813DC14E63}"/>
          </ac:picMkLst>
        </pc:picChg>
        <pc:picChg chg="add mod">
          <ac:chgData name="Amirov, Zhassulan (Allsteel)" userId="2a3e2072-f3c0-4b8d-8d74-b49d8810a74f" providerId="ADAL" clId="{30767C82-1970-41E6-90C1-776DBC6F6058}" dt="2019-05-09T16:28:31.115" v="2" actId="14100"/>
          <ac:picMkLst>
            <pc:docMk/>
            <pc:sldMk cId="2095937976" sldId="1493"/>
            <ac:picMk id="8" creationId="{D92AD3CB-1512-470D-9251-CFDF7B15CB38}"/>
          </ac:picMkLst>
        </pc:picChg>
      </pc:sldChg>
      <pc:sldChg chg="modSp">
        <pc:chgData name="Amirov, Zhassulan (Allsteel)" userId="2a3e2072-f3c0-4b8d-8d74-b49d8810a74f" providerId="ADAL" clId="{30767C82-1970-41E6-90C1-776DBC6F6058}" dt="2019-05-09T16:59:06.114" v="1950" actId="6549"/>
        <pc:sldMkLst>
          <pc:docMk/>
          <pc:sldMk cId="3726576122" sldId="1495"/>
        </pc:sldMkLst>
        <pc:spChg chg="mod">
          <ac:chgData name="Amirov, Zhassulan (Allsteel)" userId="2a3e2072-f3c0-4b8d-8d74-b49d8810a74f" providerId="ADAL" clId="{30767C82-1970-41E6-90C1-776DBC6F6058}" dt="2019-05-09T16:59:06.114" v="1950" actId="6549"/>
          <ac:spMkLst>
            <pc:docMk/>
            <pc:sldMk cId="3726576122" sldId="1495"/>
            <ac:spMk id="5" creationId="{00000000-0000-0000-0000-000000000000}"/>
          </ac:spMkLst>
        </pc:spChg>
      </pc:sldChg>
    </pc:docChg>
  </pc:docChgLst>
  <pc:docChgLst>
    <pc:chgData name="Amirov, Zhassulan (Allsteel)" userId="2a3e2072-f3c0-4b8d-8d74-b49d8810a74f" providerId="ADAL" clId="{41C39868-C32A-49BA-B757-5AD2473F396E}"/>
    <pc:docChg chg="addSld modSld">
      <pc:chgData name="Amirov, Zhassulan (Allsteel)" userId="2a3e2072-f3c0-4b8d-8d74-b49d8810a74f" providerId="ADAL" clId="{41C39868-C32A-49BA-B757-5AD2473F396E}" dt="2019-07-25T12:58:44.743" v="15"/>
      <pc:docMkLst>
        <pc:docMk/>
      </pc:docMkLst>
      <pc:sldChg chg="add setBg">
        <pc:chgData name="Amirov, Zhassulan (Allsteel)" userId="2a3e2072-f3c0-4b8d-8d74-b49d8810a74f" providerId="ADAL" clId="{41C39868-C32A-49BA-B757-5AD2473F396E}" dt="2019-07-25T12:58:44.743" v="15"/>
        <pc:sldMkLst>
          <pc:docMk/>
          <pc:sldMk cId="872500182" sldId="309"/>
        </pc:sldMkLst>
      </pc:sldChg>
      <pc:sldChg chg="add setBg">
        <pc:chgData name="Amirov, Zhassulan (Allsteel)" userId="2a3e2072-f3c0-4b8d-8d74-b49d8810a74f" providerId="ADAL" clId="{41C39868-C32A-49BA-B757-5AD2473F396E}" dt="2019-07-25T12:58:44.743" v="15"/>
        <pc:sldMkLst>
          <pc:docMk/>
          <pc:sldMk cId="905606552" sldId="321"/>
        </pc:sldMkLst>
      </pc:sldChg>
      <pc:sldChg chg="add setBg">
        <pc:chgData name="Amirov, Zhassulan (Allsteel)" userId="2a3e2072-f3c0-4b8d-8d74-b49d8810a74f" providerId="ADAL" clId="{41C39868-C32A-49BA-B757-5AD2473F396E}" dt="2019-07-25T12:58:44.743" v="15"/>
        <pc:sldMkLst>
          <pc:docMk/>
          <pc:sldMk cId="244324730" sldId="423"/>
        </pc:sldMkLst>
      </pc:sldChg>
      <pc:sldChg chg="add setBg">
        <pc:chgData name="Amirov, Zhassulan (Allsteel)" userId="2a3e2072-f3c0-4b8d-8d74-b49d8810a74f" providerId="ADAL" clId="{41C39868-C32A-49BA-B757-5AD2473F396E}" dt="2019-07-25T12:58:44.743" v="15"/>
        <pc:sldMkLst>
          <pc:docMk/>
          <pc:sldMk cId="303970795" sldId="425"/>
        </pc:sldMkLst>
      </pc:sldChg>
      <pc:sldChg chg="add setBg">
        <pc:chgData name="Amirov, Zhassulan (Allsteel)" userId="2a3e2072-f3c0-4b8d-8d74-b49d8810a74f" providerId="ADAL" clId="{41C39868-C32A-49BA-B757-5AD2473F396E}" dt="2019-07-25T12:58:44.743" v="15"/>
        <pc:sldMkLst>
          <pc:docMk/>
          <pc:sldMk cId="3325627515" sldId="426"/>
        </pc:sldMkLst>
      </pc:sldChg>
      <pc:sldChg chg="add setBg">
        <pc:chgData name="Amirov, Zhassulan (Allsteel)" userId="2a3e2072-f3c0-4b8d-8d74-b49d8810a74f" providerId="ADAL" clId="{41C39868-C32A-49BA-B757-5AD2473F396E}" dt="2019-07-25T12:58:44.743" v="15"/>
        <pc:sldMkLst>
          <pc:docMk/>
          <pc:sldMk cId="3245900159" sldId="427"/>
        </pc:sldMkLst>
      </pc:sldChg>
      <pc:sldChg chg="add setBg">
        <pc:chgData name="Amirov, Zhassulan (Allsteel)" userId="2a3e2072-f3c0-4b8d-8d74-b49d8810a74f" providerId="ADAL" clId="{41C39868-C32A-49BA-B757-5AD2473F396E}" dt="2019-07-25T12:58:44.743" v="15"/>
        <pc:sldMkLst>
          <pc:docMk/>
          <pc:sldMk cId="464538846" sldId="428"/>
        </pc:sldMkLst>
      </pc:sldChg>
      <pc:sldChg chg="add setBg">
        <pc:chgData name="Amirov, Zhassulan (Allsteel)" userId="2a3e2072-f3c0-4b8d-8d74-b49d8810a74f" providerId="ADAL" clId="{41C39868-C32A-49BA-B757-5AD2473F396E}" dt="2019-07-25T12:58:44.743" v="15"/>
        <pc:sldMkLst>
          <pc:docMk/>
          <pc:sldMk cId="2410166261" sldId="429"/>
        </pc:sldMkLst>
      </pc:sldChg>
      <pc:sldChg chg="add setBg">
        <pc:chgData name="Amirov, Zhassulan (Allsteel)" userId="2a3e2072-f3c0-4b8d-8d74-b49d8810a74f" providerId="ADAL" clId="{41C39868-C32A-49BA-B757-5AD2473F396E}" dt="2019-07-25T12:58:44.743" v="15"/>
        <pc:sldMkLst>
          <pc:docMk/>
          <pc:sldMk cId="83848198" sldId="430"/>
        </pc:sldMkLst>
      </pc:sldChg>
      <pc:sldChg chg="add setBg">
        <pc:chgData name="Amirov, Zhassulan (Allsteel)" userId="2a3e2072-f3c0-4b8d-8d74-b49d8810a74f" providerId="ADAL" clId="{41C39868-C32A-49BA-B757-5AD2473F396E}" dt="2019-07-25T12:58:44.743" v="15"/>
        <pc:sldMkLst>
          <pc:docMk/>
          <pc:sldMk cId="3881515983" sldId="436"/>
        </pc:sldMkLst>
      </pc:sldChg>
      <pc:sldChg chg="add setBg">
        <pc:chgData name="Amirov, Zhassulan (Allsteel)" userId="2a3e2072-f3c0-4b8d-8d74-b49d8810a74f" providerId="ADAL" clId="{41C39868-C32A-49BA-B757-5AD2473F396E}" dt="2019-07-25T12:58:44.743" v="15"/>
        <pc:sldMkLst>
          <pc:docMk/>
          <pc:sldMk cId="443754825" sldId="437"/>
        </pc:sldMkLst>
      </pc:sldChg>
      <pc:sldChg chg="add setBg">
        <pc:chgData name="Amirov, Zhassulan (Allsteel)" userId="2a3e2072-f3c0-4b8d-8d74-b49d8810a74f" providerId="ADAL" clId="{41C39868-C32A-49BA-B757-5AD2473F396E}" dt="2019-07-25T12:58:44.743" v="15"/>
        <pc:sldMkLst>
          <pc:docMk/>
          <pc:sldMk cId="3871386174" sldId="438"/>
        </pc:sldMkLst>
      </pc:sldChg>
      <pc:sldChg chg="add setBg">
        <pc:chgData name="Amirov, Zhassulan (Allsteel)" userId="2a3e2072-f3c0-4b8d-8d74-b49d8810a74f" providerId="ADAL" clId="{41C39868-C32A-49BA-B757-5AD2473F396E}" dt="2019-07-25T12:58:44.743" v="15"/>
        <pc:sldMkLst>
          <pc:docMk/>
          <pc:sldMk cId="4114984708" sldId="1494"/>
        </pc:sldMkLst>
      </pc:sldChg>
    </pc:docChg>
  </pc:docChgLst>
  <pc:docChgLst>
    <pc:chgData name="Amirov, Zhassulan (Allsteel)" userId="2a3e2072-f3c0-4b8d-8d74-b49d8810a74f" providerId="ADAL" clId="{8351026A-0185-4D1F-A10B-C04035082938}"/>
  </pc:docChgLst>
  <pc:docChgLst>
    <pc:chgData name="Amirov, Zhassulan (Allsteel)" userId="2a3e2072-f3c0-4b8d-8d74-b49d8810a74f" providerId="ADAL" clId="{7F0E4E23-3DD1-45E9-A9AB-428606FC1102}"/>
    <pc:docChg chg="modSld">
      <pc:chgData name="Amirov, Zhassulan (Allsteel)" userId="2a3e2072-f3c0-4b8d-8d74-b49d8810a74f" providerId="ADAL" clId="{7F0E4E23-3DD1-45E9-A9AB-428606FC1102}" dt="2019-05-13T16:30:17.076" v="36"/>
      <pc:docMkLst>
        <pc:docMk/>
      </pc:docMkLst>
      <pc:sldChg chg="addCm modCm">
        <pc:chgData name="Amirov, Zhassulan (Allsteel)" userId="2a3e2072-f3c0-4b8d-8d74-b49d8810a74f" providerId="ADAL" clId="{7F0E4E23-3DD1-45E9-A9AB-428606FC1102}" dt="2019-05-13T16:30:17.076" v="36"/>
        <pc:sldMkLst>
          <pc:docMk/>
          <pc:sldMk cId="4080065000" sldId="257"/>
        </pc:sldMkLst>
      </pc:sldChg>
      <pc:sldChg chg="modSp">
        <pc:chgData name="Amirov, Zhassulan (Allsteel)" userId="2a3e2072-f3c0-4b8d-8d74-b49d8810a74f" providerId="ADAL" clId="{7F0E4E23-3DD1-45E9-A9AB-428606FC1102}" dt="2019-05-13T16:02:53.704" v="35" actId="20577"/>
        <pc:sldMkLst>
          <pc:docMk/>
          <pc:sldMk cId="2924560305" sldId="396"/>
        </pc:sldMkLst>
        <pc:spChg chg="mod">
          <ac:chgData name="Amirov, Zhassulan (Allsteel)" userId="2a3e2072-f3c0-4b8d-8d74-b49d8810a74f" providerId="ADAL" clId="{7F0E4E23-3DD1-45E9-A9AB-428606FC1102}" dt="2019-05-13T16:02:53.704" v="35" actId="20577"/>
          <ac:spMkLst>
            <pc:docMk/>
            <pc:sldMk cId="2924560305" sldId="396"/>
            <ac:spMk id="7" creationId="{00000000-0000-0000-0000-000000000000}"/>
          </ac:spMkLst>
        </pc:spChg>
      </pc:sldChg>
    </pc:docChg>
  </pc:docChgLst>
  <pc:docChgLst>
    <pc:chgData name="Amirov, Zhassulan (Allsteel)" userId="2a3e2072-f3c0-4b8d-8d74-b49d8810a74f" providerId="ADAL" clId="{95C13FB3-B6DB-4F77-967C-C85958EEA6EA}"/>
    <pc:docChg chg="custSel modSld">
      <pc:chgData name="Amirov, Zhassulan (Allsteel)" userId="2a3e2072-f3c0-4b8d-8d74-b49d8810a74f" providerId="ADAL" clId="{95C13FB3-B6DB-4F77-967C-C85958EEA6EA}" dt="2019-07-17T21:57:56.814" v="213" actId="20577"/>
      <pc:docMkLst>
        <pc:docMk/>
      </pc:docMkLst>
      <pc:sldChg chg="addCm">
        <pc:chgData name="Amirov, Zhassulan (Allsteel)" userId="2a3e2072-f3c0-4b8d-8d74-b49d8810a74f" providerId="ADAL" clId="{95C13FB3-B6DB-4F77-967C-C85958EEA6EA}" dt="2019-07-17T21:12:10.859" v="0"/>
        <pc:sldMkLst>
          <pc:docMk/>
          <pc:sldMk cId="4080065000" sldId="257"/>
        </pc:sldMkLst>
      </pc:sldChg>
      <pc:sldChg chg="addCm modCm">
        <pc:chgData name="Amirov, Zhassulan (Allsteel)" userId="2a3e2072-f3c0-4b8d-8d74-b49d8810a74f" providerId="ADAL" clId="{95C13FB3-B6DB-4F77-967C-C85958EEA6EA}" dt="2019-07-17T21:22:31.182" v="2"/>
        <pc:sldMkLst>
          <pc:docMk/>
          <pc:sldMk cId="2701966026" sldId="359"/>
        </pc:sldMkLst>
      </pc:sldChg>
      <pc:sldChg chg="modSp">
        <pc:chgData name="Amirov, Zhassulan (Allsteel)" userId="2a3e2072-f3c0-4b8d-8d74-b49d8810a74f" providerId="ADAL" clId="{95C13FB3-B6DB-4F77-967C-C85958EEA6EA}" dt="2019-07-17T21:51:40.362" v="59" actId="20577"/>
        <pc:sldMkLst>
          <pc:docMk/>
          <pc:sldMk cId="2794222384" sldId="395"/>
        </pc:sldMkLst>
        <pc:spChg chg="mod">
          <ac:chgData name="Amirov, Zhassulan (Allsteel)" userId="2a3e2072-f3c0-4b8d-8d74-b49d8810a74f" providerId="ADAL" clId="{95C13FB3-B6DB-4F77-967C-C85958EEA6EA}" dt="2019-07-17T21:51:40.362" v="59" actId="20577"/>
          <ac:spMkLst>
            <pc:docMk/>
            <pc:sldMk cId="2794222384" sldId="395"/>
            <ac:spMk id="6" creationId="{00000000-0000-0000-0000-000000000000}"/>
          </ac:spMkLst>
        </pc:spChg>
      </pc:sldChg>
      <pc:sldChg chg="modSp">
        <pc:chgData name="Amirov, Zhassulan (Allsteel)" userId="2a3e2072-f3c0-4b8d-8d74-b49d8810a74f" providerId="ADAL" clId="{95C13FB3-B6DB-4F77-967C-C85958EEA6EA}" dt="2019-07-17T21:51:20.122" v="53" actId="20577"/>
        <pc:sldMkLst>
          <pc:docMk/>
          <pc:sldMk cId="2924560305" sldId="396"/>
        </pc:sldMkLst>
        <pc:spChg chg="mod">
          <ac:chgData name="Amirov, Zhassulan (Allsteel)" userId="2a3e2072-f3c0-4b8d-8d74-b49d8810a74f" providerId="ADAL" clId="{95C13FB3-B6DB-4F77-967C-C85958EEA6EA}" dt="2019-07-17T21:51:20.122" v="53" actId="20577"/>
          <ac:spMkLst>
            <pc:docMk/>
            <pc:sldMk cId="2924560305" sldId="396"/>
            <ac:spMk id="7" creationId="{00000000-0000-0000-0000-000000000000}"/>
          </ac:spMkLst>
        </pc:spChg>
      </pc:sldChg>
      <pc:sldChg chg="modSp">
        <pc:chgData name="Amirov, Zhassulan (Allsteel)" userId="2a3e2072-f3c0-4b8d-8d74-b49d8810a74f" providerId="ADAL" clId="{95C13FB3-B6DB-4F77-967C-C85958EEA6EA}" dt="2019-07-17T21:57:56.814" v="213" actId="20577"/>
        <pc:sldMkLst>
          <pc:docMk/>
          <pc:sldMk cId="3426986729" sldId="401"/>
        </pc:sldMkLst>
        <pc:spChg chg="mod">
          <ac:chgData name="Amirov, Zhassulan (Allsteel)" userId="2a3e2072-f3c0-4b8d-8d74-b49d8810a74f" providerId="ADAL" clId="{95C13FB3-B6DB-4F77-967C-C85958EEA6EA}" dt="2019-07-17T21:57:56.814" v="213" actId="20577"/>
          <ac:spMkLst>
            <pc:docMk/>
            <pc:sldMk cId="3426986729" sldId="401"/>
            <ac:spMk id="5" creationId="{00000000-0000-0000-0000-000000000000}"/>
          </ac:spMkLst>
        </pc:spChg>
      </pc:sldChg>
    </pc:docChg>
  </pc:docChgLst>
  <pc:docChgLst>
    <pc:chgData name="Amirov, Zhassulan (Allsteel)" userId="2a3e2072-f3c0-4b8d-8d74-b49d8810a74f" providerId="ADAL" clId="{9875FE05-2E95-4ECE-BA61-CADE166E879F}"/>
    <pc:docChg chg="custSel modSld">
      <pc:chgData name="Amirov, Zhassulan (Allsteel)" userId="2a3e2072-f3c0-4b8d-8d74-b49d8810a74f" providerId="ADAL" clId="{9875FE05-2E95-4ECE-BA61-CADE166E879F}" dt="2019-05-16T22:24:03.632" v="5" actId="1076"/>
      <pc:docMkLst>
        <pc:docMk/>
      </pc:docMkLst>
      <pc:sldChg chg="addSp delSp modSp">
        <pc:chgData name="Amirov, Zhassulan (Allsteel)" userId="2a3e2072-f3c0-4b8d-8d74-b49d8810a74f" providerId="ADAL" clId="{9875FE05-2E95-4ECE-BA61-CADE166E879F}" dt="2019-05-16T22:24:03.632" v="5" actId="1076"/>
        <pc:sldMkLst>
          <pc:docMk/>
          <pc:sldMk cId="2582316099" sldId="1497"/>
        </pc:sldMkLst>
        <pc:picChg chg="add mod">
          <ac:chgData name="Amirov, Zhassulan (Allsteel)" userId="2a3e2072-f3c0-4b8d-8d74-b49d8810a74f" providerId="ADAL" clId="{9875FE05-2E95-4ECE-BA61-CADE166E879F}" dt="2019-05-16T22:24:03.632" v="5" actId="1076"/>
          <ac:picMkLst>
            <pc:docMk/>
            <pc:sldMk cId="2582316099" sldId="1497"/>
            <ac:picMk id="2" creationId="{03226965-380E-475C-A817-19773D83EBD4}"/>
          </ac:picMkLst>
        </pc:picChg>
        <pc:picChg chg="del">
          <ac:chgData name="Amirov, Zhassulan (Allsteel)" userId="2a3e2072-f3c0-4b8d-8d74-b49d8810a74f" providerId="ADAL" clId="{9875FE05-2E95-4ECE-BA61-CADE166E879F}" dt="2019-05-16T22:23:51.690" v="0" actId="478"/>
          <ac:picMkLst>
            <pc:docMk/>
            <pc:sldMk cId="2582316099" sldId="1497"/>
            <ac:picMk id="6" creationId="{919EEEC2-E38D-4C1F-9484-9E02E5C97005}"/>
          </ac:picMkLst>
        </pc:picChg>
      </pc:sldChg>
    </pc:docChg>
  </pc:docChgLst>
  <pc:docChgLst>
    <pc:chgData name="Hewitt, Carly (HNI Corp)" userId="S::hewittc@allsteeloffice.com::f9d79aba-d4b6-407f-b71f-512696be1da9" providerId="AD" clId="Web-{D7F8057A-91F0-EE06-236A-3A762A2C6CA2}"/>
    <pc:docChg chg="modSld">
      <pc:chgData name="Hewitt, Carly (HNI Corp)" userId="S::hewittc@allsteeloffice.com::f9d79aba-d4b6-407f-b71f-512696be1da9" providerId="AD" clId="Web-{D7F8057A-91F0-EE06-236A-3A762A2C6CA2}" dt="2019-07-26T14:31:14.573" v="313" actId="14100"/>
      <pc:docMkLst>
        <pc:docMk/>
      </pc:docMkLst>
    </pc:docChg>
  </pc:docChgLst>
  <pc:docChgLst>
    <pc:chgData name="Amirov, Zhassulan (Allsteel)" userId="2a3e2072-f3c0-4b8d-8d74-b49d8810a74f" providerId="ADAL" clId="{921E6D3A-3829-440D-94CA-5B66E48C0B77}"/>
    <pc:docChg chg="custSel addSld delSld modSld">
      <pc:chgData name="Amirov, Zhassulan (Allsteel)" userId="2a3e2072-f3c0-4b8d-8d74-b49d8810a74f" providerId="ADAL" clId="{921E6D3A-3829-440D-94CA-5B66E48C0B77}" dt="2019-05-16T14:21:12.539" v="37" actId="478"/>
      <pc:docMkLst>
        <pc:docMk/>
      </pc:docMkLst>
    </pc:docChg>
  </pc:docChgLst>
  <pc:docChgLst>
    <pc:chgData name="Amirov, Zhassulan (Allsteel)" userId="2a3e2072-f3c0-4b8d-8d74-b49d8810a74f" providerId="ADAL" clId="{9C7EEB72-E3B2-4F16-AA80-7B9400A31F06}"/>
  </pc:docChgLst>
  <pc:docChgLst>
    <pc:chgData name="Parrott, Brian (Allsteel)" userId="S::parrottb@allsteeloffice.com::f6ac8d20-14ae-4f69-8b56-f3ebcae70669" providerId="AD" clId="Web-{22B60AB7-A683-337B-1BB4-5B66DD60B6FE}"/>
    <pc:docChg chg="modSld">
      <pc:chgData name="Parrott, Brian (Allsteel)" userId="S::parrottb@allsteeloffice.com::f6ac8d20-14ae-4f69-8b56-f3ebcae70669" providerId="AD" clId="Web-{22B60AB7-A683-337B-1BB4-5B66DD60B6FE}" dt="2019-07-25T20:19:52.276" v="7"/>
      <pc:docMkLst>
        <pc:docMk/>
      </pc:docMkLst>
      <pc:sldChg chg="modNotes">
        <pc:chgData name="Parrott, Brian (Allsteel)" userId="S::parrottb@allsteeloffice.com::f6ac8d20-14ae-4f69-8b56-f3ebcae70669" providerId="AD" clId="Web-{22B60AB7-A683-337B-1BB4-5B66DD60B6FE}" dt="2019-07-25T20:19:52.276" v="7"/>
        <pc:sldMkLst>
          <pc:docMk/>
          <pc:sldMk cId="4080065000" sldId="257"/>
        </pc:sldMkLst>
      </pc:sldChg>
      <pc:sldChg chg="modSp">
        <pc:chgData name="Parrott, Brian (Allsteel)" userId="S::parrottb@allsteeloffice.com::f6ac8d20-14ae-4f69-8b56-f3ebcae70669" providerId="AD" clId="Web-{22B60AB7-A683-337B-1BB4-5B66DD60B6FE}" dt="2019-07-25T20:14:16.757" v="5" actId="14100"/>
        <pc:sldMkLst>
          <pc:docMk/>
          <pc:sldMk cId="1184328969" sldId="348"/>
        </pc:sldMkLst>
        <pc:spChg chg="mod">
          <ac:chgData name="Parrott, Brian (Allsteel)" userId="S::parrottb@allsteeloffice.com::f6ac8d20-14ae-4f69-8b56-f3ebcae70669" providerId="AD" clId="Web-{22B60AB7-A683-337B-1BB4-5B66DD60B6FE}" dt="2019-07-25T20:14:16.757" v="5" actId="14100"/>
          <ac:spMkLst>
            <pc:docMk/>
            <pc:sldMk cId="1184328969" sldId="348"/>
            <ac:spMk id="22" creationId="{00000000-0000-0000-0000-000000000000}"/>
          </ac:spMkLst>
        </pc:spChg>
      </pc:sldChg>
      <pc:sldChg chg="modNotes">
        <pc:chgData name="Parrott, Brian (Allsteel)" userId="S::parrottb@allsteeloffice.com::f6ac8d20-14ae-4f69-8b56-f3ebcae70669" providerId="AD" clId="Web-{22B60AB7-A683-337B-1BB4-5B66DD60B6FE}" dt="2019-07-25T20:19:46.698" v="6"/>
        <pc:sldMkLst>
          <pc:docMk/>
          <pc:sldMk cId="2701966026" sldId="359"/>
        </pc:sldMkLst>
      </pc:sldChg>
      <pc:sldChg chg="modSp">
        <pc:chgData name="Parrott, Brian (Allsteel)" userId="S::parrottb@allsteeloffice.com::f6ac8d20-14ae-4f69-8b56-f3ebcae70669" providerId="AD" clId="Web-{22B60AB7-A683-337B-1BB4-5B66DD60B6FE}" dt="2019-07-25T20:14:03.913" v="4" actId="14100"/>
        <pc:sldMkLst>
          <pc:docMk/>
          <pc:sldMk cId="2095937976" sldId="1493"/>
        </pc:sldMkLst>
        <pc:spChg chg="mod">
          <ac:chgData name="Parrott, Brian (Allsteel)" userId="S::parrottb@allsteeloffice.com::f6ac8d20-14ae-4f69-8b56-f3ebcae70669" providerId="AD" clId="Web-{22B60AB7-A683-337B-1BB4-5B66DD60B6FE}" dt="2019-07-25T20:14:03.913" v="4" actId="14100"/>
          <ac:spMkLst>
            <pc:docMk/>
            <pc:sldMk cId="2095937976" sldId="1493"/>
            <ac:spMk id="25" creationId="{10EE2FE9-FDC4-9E4E-A380-FB2B678706AE}"/>
          </ac:spMkLst>
        </pc:spChg>
        <pc:picChg chg="mod">
          <ac:chgData name="Parrott, Brian (Allsteel)" userId="S::parrottb@allsteeloffice.com::f6ac8d20-14ae-4f69-8b56-f3ebcae70669" providerId="AD" clId="Web-{22B60AB7-A683-337B-1BB4-5B66DD60B6FE}" dt="2019-07-25T20:13:30.444" v="2" actId="14100"/>
          <ac:picMkLst>
            <pc:docMk/>
            <pc:sldMk cId="2095937976" sldId="1493"/>
            <ac:picMk id="5" creationId="{B5F6F139-DA52-41F5-9D3B-110A9643CD2E}"/>
          </ac:picMkLst>
        </pc:picChg>
      </pc:sldChg>
    </pc:docChg>
  </pc:docChgLst>
  <pc:docChgLst>
    <pc:chgData name="Parrott, Brian (Allsteel)" userId="S::parrottb@allsteeloffice.com::f6ac8d20-14ae-4f69-8b56-f3ebcae70669" providerId="AD" clId="Web-{5C85D2C0-AE8D-81E8-A8A2-1CD72CC27867}"/>
    <pc:docChg chg="modSld">
      <pc:chgData name="Parrott, Brian (Allsteel)" userId="S::parrottb@allsteeloffice.com::f6ac8d20-14ae-4f69-8b56-f3ebcae70669" providerId="AD" clId="Web-{5C85D2C0-AE8D-81E8-A8A2-1CD72CC27867}" dt="2019-07-25T20:27:54.052" v="19" actId="20577"/>
      <pc:docMkLst>
        <pc:docMk/>
      </pc:docMkLst>
      <pc:sldChg chg="modSp">
        <pc:chgData name="Parrott, Brian (Allsteel)" userId="S::parrottb@allsteeloffice.com::f6ac8d20-14ae-4f69-8b56-f3ebcae70669" providerId="AD" clId="Web-{5C85D2C0-AE8D-81E8-A8A2-1CD72CC27867}" dt="2019-07-25T20:25:29.958" v="7" actId="20577"/>
        <pc:sldMkLst>
          <pc:docMk/>
          <pc:sldMk cId="246023538" sldId="281"/>
        </pc:sldMkLst>
        <pc:spChg chg="mod">
          <ac:chgData name="Parrott, Brian (Allsteel)" userId="S::parrottb@allsteeloffice.com::f6ac8d20-14ae-4f69-8b56-f3ebcae70669" providerId="AD" clId="Web-{5C85D2C0-AE8D-81E8-A8A2-1CD72CC27867}" dt="2019-07-25T20:25:29.958" v="7" actId="20577"/>
          <ac:spMkLst>
            <pc:docMk/>
            <pc:sldMk cId="246023538" sldId="281"/>
            <ac:spMk id="7" creationId="{00000000-0000-0000-0000-000000000000}"/>
          </ac:spMkLst>
        </pc:spChg>
      </pc:sldChg>
      <pc:sldChg chg="modSp">
        <pc:chgData name="Parrott, Brian (Allsteel)" userId="S::parrottb@allsteeloffice.com::f6ac8d20-14ae-4f69-8b56-f3ebcae70669" providerId="AD" clId="Web-{5C85D2C0-AE8D-81E8-A8A2-1CD72CC27867}" dt="2019-07-25T20:25:56.005" v="10" actId="20577"/>
        <pc:sldMkLst>
          <pc:docMk/>
          <pc:sldMk cId="3190443818" sldId="284"/>
        </pc:sldMkLst>
        <pc:spChg chg="mod">
          <ac:chgData name="Parrott, Brian (Allsteel)" userId="S::parrottb@allsteeloffice.com::f6ac8d20-14ae-4f69-8b56-f3ebcae70669" providerId="AD" clId="Web-{5C85D2C0-AE8D-81E8-A8A2-1CD72CC27867}" dt="2019-07-25T20:25:56.005" v="10" actId="20577"/>
          <ac:spMkLst>
            <pc:docMk/>
            <pc:sldMk cId="3190443818" sldId="284"/>
            <ac:spMk id="8" creationId="{00000000-0000-0000-0000-000000000000}"/>
          </ac:spMkLst>
        </pc:spChg>
      </pc:sldChg>
      <pc:sldChg chg="modSp">
        <pc:chgData name="Parrott, Brian (Allsteel)" userId="S::parrottb@allsteeloffice.com::f6ac8d20-14ae-4f69-8b56-f3ebcae70669" providerId="AD" clId="Web-{5C85D2C0-AE8D-81E8-A8A2-1CD72CC27867}" dt="2019-07-25T20:25:48.286" v="9" actId="20577"/>
        <pc:sldMkLst>
          <pc:docMk/>
          <pc:sldMk cId="21594792" sldId="285"/>
        </pc:sldMkLst>
        <pc:spChg chg="mod">
          <ac:chgData name="Parrott, Brian (Allsteel)" userId="S::parrottb@allsteeloffice.com::f6ac8d20-14ae-4f69-8b56-f3ebcae70669" providerId="AD" clId="Web-{5C85D2C0-AE8D-81E8-A8A2-1CD72CC27867}" dt="2019-07-25T20:25:48.286" v="9" actId="20577"/>
          <ac:spMkLst>
            <pc:docMk/>
            <pc:sldMk cId="21594792" sldId="285"/>
            <ac:spMk id="7" creationId="{00000000-0000-0000-0000-000000000000}"/>
          </ac:spMkLst>
        </pc:spChg>
      </pc:sldChg>
      <pc:sldChg chg="modSp">
        <pc:chgData name="Parrott, Brian (Allsteel)" userId="S::parrottb@allsteeloffice.com::f6ac8d20-14ae-4f69-8b56-f3ebcae70669" providerId="AD" clId="Web-{5C85D2C0-AE8D-81E8-A8A2-1CD72CC27867}" dt="2019-07-25T20:27:15.208" v="18" actId="20577"/>
        <pc:sldMkLst>
          <pc:docMk/>
          <pc:sldMk cId="1184328969" sldId="348"/>
        </pc:sldMkLst>
        <pc:spChg chg="mod">
          <ac:chgData name="Parrott, Brian (Allsteel)" userId="S::parrottb@allsteeloffice.com::f6ac8d20-14ae-4f69-8b56-f3ebcae70669" providerId="AD" clId="Web-{5C85D2C0-AE8D-81E8-A8A2-1CD72CC27867}" dt="2019-07-25T20:27:15.208" v="18" actId="20577"/>
          <ac:spMkLst>
            <pc:docMk/>
            <pc:sldMk cId="1184328969" sldId="348"/>
            <ac:spMk id="22" creationId="{00000000-0000-0000-0000-000000000000}"/>
          </ac:spMkLst>
        </pc:spChg>
      </pc:sldChg>
      <pc:sldChg chg="modSp">
        <pc:chgData name="Parrott, Brian (Allsteel)" userId="S::parrottb@allsteeloffice.com::f6ac8d20-14ae-4f69-8b56-f3ebcae70669" providerId="AD" clId="Web-{5C85D2C0-AE8D-81E8-A8A2-1CD72CC27867}" dt="2019-07-25T20:25:21.145" v="6" actId="20577"/>
        <pc:sldMkLst>
          <pc:docMk/>
          <pc:sldMk cId="2794222384" sldId="395"/>
        </pc:sldMkLst>
        <pc:spChg chg="mod">
          <ac:chgData name="Parrott, Brian (Allsteel)" userId="S::parrottb@allsteeloffice.com::f6ac8d20-14ae-4f69-8b56-f3ebcae70669" providerId="AD" clId="Web-{5C85D2C0-AE8D-81E8-A8A2-1CD72CC27867}" dt="2019-07-25T20:25:21.145" v="6" actId="20577"/>
          <ac:spMkLst>
            <pc:docMk/>
            <pc:sldMk cId="2794222384" sldId="395"/>
            <ac:spMk id="3" creationId="{00000000-0000-0000-0000-000000000000}"/>
          </ac:spMkLst>
        </pc:spChg>
      </pc:sldChg>
      <pc:sldChg chg="modSp">
        <pc:chgData name="Parrott, Brian (Allsteel)" userId="S::parrottb@allsteeloffice.com::f6ac8d20-14ae-4f69-8b56-f3ebcae70669" providerId="AD" clId="Web-{5C85D2C0-AE8D-81E8-A8A2-1CD72CC27867}" dt="2019-07-25T20:25:12.880" v="5" actId="20577"/>
        <pc:sldMkLst>
          <pc:docMk/>
          <pc:sldMk cId="2924560305" sldId="396"/>
        </pc:sldMkLst>
        <pc:spChg chg="mod">
          <ac:chgData name="Parrott, Brian (Allsteel)" userId="S::parrottb@allsteeloffice.com::f6ac8d20-14ae-4f69-8b56-f3ebcae70669" providerId="AD" clId="Web-{5C85D2C0-AE8D-81E8-A8A2-1CD72CC27867}" dt="2019-07-25T20:25:12.880" v="5" actId="20577"/>
          <ac:spMkLst>
            <pc:docMk/>
            <pc:sldMk cId="2924560305" sldId="396"/>
            <ac:spMk id="3" creationId="{00000000-0000-0000-0000-000000000000}"/>
          </ac:spMkLst>
        </pc:spChg>
      </pc:sldChg>
      <pc:sldChg chg="modSp">
        <pc:chgData name="Parrott, Brian (Allsteel)" userId="S::parrottb@allsteeloffice.com::f6ac8d20-14ae-4f69-8b56-f3ebcae70669" providerId="AD" clId="Web-{5C85D2C0-AE8D-81E8-A8A2-1CD72CC27867}" dt="2019-07-25T20:26:04.536" v="11" actId="20577"/>
        <pc:sldMkLst>
          <pc:docMk/>
          <pc:sldMk cId="3426986729" sldId="401"/>
        </pc:sldMkLst>
        <pc:spChg chg="mod">
          <ac:chgData name="Parrott, Brian (Allsteel)" userId="S::parrottb@allsteeloffice.com::f6ac8d20-14ae-4f69-8b56-f3ebcae70669" providerId="AD" clId="Web-{5C85D2C0-AE8D-81E8-A8A2-1CD72CC27867}" dt="2019-07-25T20:26:04.536" v="11" actId="20577"/>
          <ac:spMkLst>
            <pc:docMk/>
            <pc:sldMk cId="3426986729" sldId="401"/>
            <ac:spMk id="8" creationId="{00000000-0000-0000-0000-000000000000}"/>
          </ac:spMkLst>
        </pc:spChg>
      </pc:sldChg>
      <pc:sldChg chg="modSp">
        <pc:chgData name="Parrott, Brian (Allsteel)" userId="S::parrottb@allsteeloffice.com::f6ac8d20-14ae-4f69-8b56-f3ebcae70669" providerId="AD" clId="Web-{5C85D2C0-AE8D-81E8-A8A2-1CD72CC27867}" dt="2019-07-25T20:24:15.348" v="0" actId="20577"/>
        <pc:sldMkLst>
          <pc:docMk/>
          <pc:sldMk cId="2095937976" sldId="1493"/>
        </pc:sldMkLst>
        <pc:spChg chg="mod">
          <ac:chgData name="Parrott, Brian (Allsteel)" userId="S::parrottb@allsteeloffice.com::f6ac8d20-14ae-4f69-8b56-f3ebcae70669" providerId="AD" clId="Web-{5C85D2C0-AE8D-81E8-A8A2-1CD72CC27867}" dt="2019-07-25T20:24:15.348" v="0" actId="20577"/>
          <ac:spMkLst>
            <pc:docMk/>
            <pc:sldMk cId="2095937976" sldId="1493"/>
            <ac:spMk id="25" creationId="{10EE2FE9-FDC4-9E4E-A380-FB2B678706AE}"/>
          </ac:spMkLst>
        </pc:spChg>
      </pc:sldChg>
      <pc:sldChg chg="modSp">
        <pc:chgData name="Parrott, Brian (Allsteel)" userId="S::parrottb@allsteeloffice.com::f6ac8d20-14ae-4f69-8b56-f3ebcae70669" providerId="AD" clId="Web-{5C85D2C0-AE8D-81E8-A8A2-1CD72CC27867}" dt="2019-07-25T20:26:14.911" v="12" actId="20577"/>
        <pc:sldMkLst>
          <pc:docMk/>
          <pc:sldMk cId="3726576122" sldId="1495"/>
        </pc:sldMkLst>
        <pc:spChg chg="mod">
          <ac:chgData name="Parrott, Brian (Allsteel)" userId="S::parrottb@allsteeloffice.com::f6ac8d20-14ae-4f69-8b56-f3ebcae70669" providerId="AD" clId="Web-{5C85D2C0-AE8D-81E8-A8A2-1CD72CC27867}" dt="2019-07-25T20:26:14.911" v="12" actId="20577"/>
          <ac:spMkLst>
            <pc:docMk/>
            <pc:sldMk cId="3726576122" sldId="1495"/>
            <ac:spMk id="8" creationId="{00000000-0000-0000-0000-000000000000}"/>
          </ac:spMkLst>
        </pc:spChg>
      </pc:sldChg>
      <pc:sldChg chg="modSp">
        <pc:chgData name="Parrott, Brian (Allsteel)" userId="S::parrottb@allsteeloffice.com::f6ac8d20-14ae-4f69-8b56-f3ebcae70669" providerId="AD" clId="Web-{5C85D2C0-AE8D-81E8-A8A2-1CD72CC27867}" dt="2019-07-25T20:27:54.052" v="19" actId="20577"/>
        <pc:sldMkLst>
          <pc:docMk/>
          <pc:sldMk cId="2582316099" sldId="1497"/>
        </pc:sldMkLst>
        <pc:spChg chg="mod">
          <ac:chgData name="Parrott, Brian (Allsteel)" userId="S::parrottb@allsteeloffice.com::f6ac8d20-14ae-4f69-8b56-f3ebcae70669" providerId="AD" clId="Web-{5C85D2C0-AE8D-81E8-A8A2-1CD72CC27867}" dt="2019-07-25T20:27:54.052" v="19" actId="20577"/>
          <ac:spMkLst>
            <pc:docMk/>
            <pc:sldMk cId="2582316099" sldId="1497"/>
            <ac:spMk id="22" creationId="{00000000-0000-0000-0000-000000000000}"/>
          </ac:spMkLst>
        </pc:spChg>
      </pc:sldChg>
      <pc:sldChg chg="modSp">
        <pc:chgData name="Parrott, Brian (Allsteel)" userId="S::parrottb@allsteeloffice.com::f6ac8d20-14ae-4f69-8b56-f3ebcae70669" providerId="AD" clId="Web-{5C85D2C0-AE8D-81E8-A8A2-1CD72CC27867}" dt="2019-07-25T20:26:55.646" v="17" actId="20577"/>
        <pc:sldMkLst>
          <pc:docMk/>
          <pc:sldMk cId="1902575560" sldId="1499"/>
        </pc:sldMkLst>
        <pc:spChg chg="mod">
          <ac:chgData name="Parrott, Brian (Allsteel)" userId="S::parrottb@allsteeloffice.com::f6ac8d20-14ae-4f69-8b56-f3ebcae70669" providerId="AD" clId="Web-{5C85D2C0-AE8D-81E8-A8A2-1CD72CC27867}" dt="2019-07-25T20:26:55.646" v="17" actId="20577"/>
          <ac:spMkLst>
            <pc:docMk/>
            <pc:sldMk cId="1902575560" sldId="1499"/>
            <ac:spMk id="2" creationId="{00000000-0000-0000-0000-000000000000}"/>
          </ac:spMkLst>
        </pc:spChg>
      </pc:sldChg>
    </pc:docChg>
  </pc:docChgLst>
  <pc:docChgLst>
    <pc:chgData name="Zhassulan Amirov" userId="2a3e2072-f3c0-4b8d-8d74-b49d8810a74f" providerId="ADAL" clId="{7A1CE7E8-FC0E-4507-9552-CAF7F0F275D9}"/>
    <pc:docChg chg="delSld">
      <pc:chgData name="Zhassulan Amirov" userId="2a3e2072-f3c0-4b8d-8d74-b49d8810a74f" providerId="ADAL" clId="{7A1CE7E8-FC0E-4507-9552-CAF7F0F275D9}" dt="2019-07-31T21:47:14.292" v="1" actId="2696"/>
      <pc:docMkLst>
        <pc:docMk/>
      </pc:docMkLst>
      <pc:sldChg chg="del">
        <pc:chgData name="Zhassulan Amirov" userId="2a3e2072-f3c0-4b8d-8d74-b49d8810a74f" providerId="ADAL" clId="{7A1CE7E8-FC0E-4507-9552-CAF7F0F275D9}" dt="2019-07-31T21:47:13.349" v="0" actId="2696"/>
        <pc:sldMkLst>
          <pc:docMk/>
          <pc:sldMk cId="914865013" sldId="354"/>
        </pc:sldMkLst>
      </pc:sldChg>
      <pc:sldChg chg="del">
        <pc:chgData name="Zhassulan Amirov" userId="2a3e2072-f3c0-4b8d-8d74-b49d8810a74f" providerId="ADAL" clId="{7A1CE7E8-FC0E-4507-9552-CAF7F0F275D9}" dt="2019-07-31T21:47:14.292" v="1" actId="2696"/>
        <pc:sldMkLst>
          <pc:docMk/>
          <pc:sldMk cId="3474699601" sldId="1500"/>
        </pc:sldMkLst>
      </pc:sldChg>
    </pc:docChg>
  </pc:docChgLst>
  <pc:docChgLst>
    <pc:chgData name="Amirov, Zhassulan (Allsteel)" userId="2a3e2072-f3c0-4b8d-8d74-b49d8810a74f" providerId="ADAL" clId="{6709B719-7ED0-4B31-B455-553EF76FE58C}"/>
    <pc:docChg chg="custSel modSld sldOrd">
      <pc:chgData name="Amirov, Zhassulan (Allsteel)" userId="2a3e2072-f3c0-4b8d-8d74-b49d8810a74f" providerId="ADAL" clId="{6709B719-7ED0-4B31-B455-553EF76FE58C}" dt="2019-07-23T14:47:50.750" v="4" actId="14100"/>
      <pc:docMkLst>
        <pc:docMk/>
      </pc:docMkLst>
      <pc:sldChg chg="addSp delSp modSp ord">
        <pc:chgData name="Amirov, Zhassulan (Allsteel)" userId="2a3e2072-f3c0-4b8d-8d74-b49d8810a74f" providerId="ADAL" clId="{6709B719-7ED0-4B31-B455-553EF76FE58C}" dt="2019-07-23T14:47:50.750" v="4" actId="14100"/>
        <pc:sldMkLst>
          <pc:docMk/>
          <pc:sldMk cId="2582316099" sldId="1497"/>
        </pc:sldMkLst>
        <pc:picChg chg="del">
          <ac:chgData name="Amirov, Zhassulan (Allsteel)" userId="2a3e2072-f3c0-4b8d-8d74-b49d8810a74f" providerId="ADAL" clId="{6709B719-7ED0-4B31-B455-553EF76FE58C}" dt="2019-07-23T14:47:32.631" v="1" actId="478"/>
          <ac:picMkLst>
            <pc:docMk/>
            <pc:sldMk cId="2582316099" sldId="1497"/>
            <ac:picMk id="2" creationId="{03226965-380E-475C-A817-19773D83EBD4}"/>
          </ac:picMkLst>
        </pc:picChg>
        <pc:picChg chg="add mod">
          <ac:chgData name="Amirov, Zhassulan (Allsteel)" userId="2a3e2072-f3c0-4b8d-8d74-b49d8810a74f" providerId="ADAL" clId="{6709B719-7ED0-4B31-B455-553EF76FE58C}" dt="2019-07-23T14:47:50.750" v="4" actId="14100"/>
          <ac:picMkLst>
            <pc:docMk/>
            <pc:sldMk cId="2582316099" sldId="1497"/>
            <ac:picMk id="3" creationId="{32631BE4-8E34-448A-94C8-CB83AFC0E856}"/>
          </ac:picMkLst>
        </pc:picChg>
      </pc:sldChg>
    </pc:docChg>
  </pc:docChgLst>
  <pc:docChgLst>
    <pc:chgData name="Zhassulan Amirov" userId="2a3e2072-f3c0-4b8d-8d74-b49d8810a74f" providerId="ADAL" clId="{D4D5687A-1C7B-4467-AC55-759C42A5BFDC}"/>
    <pc:docChg chg="custSel addSld delSld modSld">
      <pc:chgData name="Zhassulan Amirov" userId="2a3e2072-f3c0-4b8d-8d74-b49d8810a74f" providerId="ADAL" clId="{D4D5687A-1C7B-4467-AC55-759C42A5BFDC}" dt="2019-07-25T02:21:47.820" v="42" actId="20577"/>
      <pc:docMkLst>
        <pc:docMk/>
      </pc:docMkLst>
      <pc:sldChg chg="add del">
        <pc:chgData name="Zhassulan Amirov" userId="2a3e2072-f3c0-4b8d-8d74-b49d8810a74f" providerId="ADAL" clId="{D4D5687A-1C7B-4467-AC55-759C42A5BFDC}" dt="2019-07-25T02:18:36.997" v="1"/>
        <pc:sldMkLst>
          <pc:docMk/>
          <pc:sldMk cId="4080065000" sldId="257"/>
        </pc:sldMkLst>
      </pc:sldChg>
      <pc:sldChg chg="add del">
        <pc:chgData name="Zhassulan Amirov" userId="2a3e2072-f3c0-4b8d-8d74-b49d8810a74f" providerId="ADAL" clId="{D4D5687A-1C7B-4467-AC55-759C42A5BFDC}" dt="2019-07-25T02:18:55.282" v="4"/>
        <pc:sldMkLst>
          <pc:docMk/>
          <pc:sldMk cId="2701966026" sldId="359"/>
        </pc:sldMkLst>
      </pc:sldChg>
      <pc:sldChg chg="modSp">
        <pc:chgData name="Zhassulan Amirov" userId="2a3e2072-f3c0-4b8d-8d74-b49d8810a74f" providerId="ADAL" clId="{D4D5687A-1C7B-4467-AC55-759C42A5BFDC}" dt="2019-07-25T02:21:47.820" v="42" actId="20577"/>
        <pc:sldMkLst>
          <pc:docMk/>
          <pc:sldMk cId="2924560305" sldId="396"/>
        </pc:sldMkLst>
        <pc:spChg chg="mod">
          <ac:chgData name="Zhassulan Amirov" userId="2a3e2072-f3c0-4b8d-8d74-b49d8810a74f" providerId="ADAL" clId="{D4D5687A-1C7B-4467-AC55-759C42A5BFDC}" dt="2019-07-25T02:21:47.820" v="42" actId="20577"/>
          <ac:spMkLst>
            <pc:docMk/>
            <pc:sldMk cId="2924560305" sldId="396"/>
            <ac:spMk id="7" creationId="{00000000-0000-0000-0000-000000000000}"/>
          </ac:spMkLst>
        </pc:spChg>
      </pc:sldChg>
      <pc:sldMasterChg chg="delSldLayout">
        <pc:chgData name="Zhassulan Amirov" userId="2a3e2072-f3c0-4b8d-8d74-b49d8810a74f" providerId="ADAL" clId="{D4D5687A-1C7B-4467-AC55-759C42A5BFDC}" dt="2019-07-25T02:18:53.569" v="3" actId="2696"/>
        <pc:sldMasterMkLst>
          <pc:docMk/>
          <pc:sldMasterMk cId="214915688" sldId="2147483648"/>
        </pc:sldMasterMkLst>
      </pc:sldMasterChg>
    </pc:docChg>
  </pc:docChgLst>
  <pc:docChgLst>
    <pc:chgData name="Amirov, Zhassulan (Allsteel)" userId="2a3e2072-f3c0-4b8d-8d74-b49d8810a74f" providerId="ADAL" clId="{4233054D-B2CD-4A4F-96A5-DD3D648FD8ED}"/>
    <pc:docChg chg="undo custSel addSld modSld">
      <pc:chgData name="Amirov, Zhassulan (Allsteel)" userId="2a3e2072-f3c0-4b8d-8d74-b49d8810a74f" providerId="ADAL" clId="{4233054D-B2CD-4A4F-96A5-DD3D648FD8ED}" dt="2019-07-26T19:53:10.301" v="569" actId="113"/>
      <pc:docMkLst>
        <pc:docMk/>
      </pc:docMkLst>
      <pc:sldChg chg="modSp">
        <pc:chgData name="Amirov, Zhassulan (Allsteel)" userId="2a3e2072-f3c0-4b8d-8d74-b49d8810a74f" providerId="ADAL" clId="{4233054D-B2CD-4A4F-96A5-DD3D648FD8ED}" dt="2019-07-26T19:04:41.630" v="567" actId="33524"/>
        <pc:sldMkLst>
          <pc:docMk/>
          <pc:sldMk cId="3190443818" sldId="284"/>
        </pc:sldMkLst>
        <pc:spChg chg="mod">
          <ac:chgData name="Amirov, Zhassulan (Allsteel)" userId="2a3e2072-f3c0-4b8d-8d74-b49d8810a74f" providerId="ADAL" clId="{4233054D-B2CD-4A4F-96A5-DD3D648FD8ED}" dt="2019-07-26T19:04:41.630" v="567" actId="33524"/>
          <ac:spMkLst>
            <pc:docMk/>
            <pc:sldMk cId="3190443818" sldId="284"/>
            <ac:spMk id="5" creationId="{00000000-0000-0000-0000-000000000000}"/>
          </ac:spMkLst>
        </pc:spChg>
      </pc:sldChg>
      <pc:sldChg chg="modSp">
        <pc:chgData name="Amirov, Zhassulan (Allsteel)" userId="2a3e2072-f3c0-4b8d-8d74-b49d8810a74f" providerId="ADAL" clId="{4233054D-B2CD-4A4F-96A5-DD3D648FD8ED}" dt="2019-07-26T19:53:10.301" v="569" actId="113"/>
        <pc:sldMkLst>
          <pc:docMk/>
          <pc:sldMk cId="1184328969" sldId="348"/>
        </pc:sldMkLst>
        <pc:graphicFrameChg chg="modGraphic">
          <ac:chgData name="Amirov, Zhassulan (Allsteel)" userId="2a3e2072-f3c0-4b8d-8d74-b49d8810a74f" providerId="ADAL" clId="{4233054D-B2CD-4A4F-96A5-DD3D648FD8ED}" dt="2019-07-26T19:53:10.301" v="569" actId="113"/>
          <ac:graphicFrameMkLst>
            <pc:docMk/>
            <pc:sldMk cId="1184328969" sldId="348"/>
            <ac:graphicFrameMk id="17" creationId="{00000000-0000-0000-0000-000000000000}"/>
          </ac:graphicFrameMkLst>
        </pc:graphicFrameChg>
      </pc:sldChg>
    </pc:docChg>
  </pc:docChgLst>
  <pc:docChgLst>
    <pc:chgData name="Amirov, Zhassulan (Allsteel)" userId="2a3e2072-f3c0-4b8d-8d74-b49d8810a74f" providerId="ADAL" clId="{722C5115-468C-4C21-95AB-C4ACC3E699E0}"/>
    <pc:docChg chg="addSld delSld modSld">
      <pc:chgData name="Amirov, Zhassulan (Allsteel)" userId="2a3e2072-f3c0-4b8d-8d74-b49d8810a74f" providerId="ADAL" clId="{722C5115-468C-4C21-95AB-C4ACC3E699E0}" dt="2019-08-01T13:49:33.463" v="2"/>
      <pc:docMkLst>
        <pc:docMk/>
      </pc:docMkLst>
      <pc:sldChg chg="add">
        <pc:chgData name="Amirov, Zhassulan (Allsteel)" userId="2a3e2072-f3c0-4b8d-8d74-b49d8810a74f" providerId="ADAL" clId="{722C5115-468C-4C21-95AB-C4ACC3E699E0}" dt="2019-08-01T13:49:33.463" v="2"/>
        <pc:sldMkLst>
          <pc:docMk/>
          <pc:sldMk cId="2647975864" sldId="1004"/>
        </pc:sldMkLst>
      </pc:sldChg>
      <pc:sldChg chg="add">
        <pc:chgData name="Amirov, Zhassulan (Allsteel)" userId="2a3e2072-f3c0-4b8d-8d74-b49d8810a74f" providerId="ADAL" clId="{722C5115-468C-4C21-95AB-C4ACC3E699E0}" dt="2019-08-01T13:49:21.432" v="1"/>
        <pc:sldMkLst>
          <pc:docMk/>
          <pc:sldMk cId="1836155000" sldId="1007"/>
        </pc:sldMkLst>
      </pc:sldChg>
      <pc:sldChg chg="del">
        <pc:chgData name="Amirov, Zhassulan (Allsteel)" userId="2a3e2072-f3c0-4b8d-8d74-b49d8810a74f" providerId="ADAL" clId="{722C5115-468C-4C21-95AB-C4ACC3E699E0}" dt="2019-08-01T13:49:13.544" v="0" actId="2696"/>
        <pc:sldMkLst>
          <pc:docMk/>
          <pc:sldMk cId="3841553133" sldId="1501"/>
        </pc:sldMkLst>
      </pc:sldChg>
    </pc:docChg>
  </pc:docChgLst>
  <pc:docChgLst>
    <pc:chgData name="Hewitt, Carly (HNI Corp)" userId="f9d79aba-d4b6-407f-b71f-512696be1da9" providerId="ADAL" clId="{7D1EE455-310E-4710-AC62-3C09BC7A6607}"/>
    <pc:docChg chg="undo custSel modSld">
      <pc:chgData name="Hewitt, Carly (HNI Corp)" userId="f9d79aba-d4b6-407f-b71f-512696be1da9" providerId="ADAL" clId="{7D1EE455-310E-4710-AC62-3C09BC7A6607}" dt="2019-07-26T15:36:17.580" v="121"/>
      <pc:docMkLst>
        <pc:docMk/>
      </pc:docMkLst>
    </pc:docChg>
  </pc:docChgLst>
  <pc:docChgLst>
    <pc:chgData name="Amirov, Zhassulan (Allsteel)" userId="2a3e2072-f3c0-4b8d-8d74-b49d8810a74f" providerId="ADAL" clId="{18960702-FFEC-4E7B-B2BD-A5576626079B}"/>
    <pc:docChg chg="undo custSel addSld delSld modSld">
      <pc:chgData name="Amirov, Zhassulan (Allsteel)" userId="2a3e2072-f3c0-4b8d-8d74-b49d8810a74f" providerId="ADAL" clId="{18960702-FFEC-4E7B-B2BD-A5576626079B}" dt="2019-07-24T19:45:06.005" v="156" actId="478"/>
      <pc:docMkLst>
        <pc:docMk/>
      </pc:docMkLst>
    </pc:docChg>
  </pc:docChgLst>
  <pc:docChgLst>
    <pc:chgData name="Amirov, Zhassulan (Allsteel)" userId="2a3e2072-f3c0-4b8d-8d74-b49d8810a74f" providerId="ADAL" clId="{E08C6840-0C03-429A-971D-FC07C5C92509}"/>
    <pc:docChg chg="undo modSld">
      <pc:chgData name="Amirov, Zhassulan (Allsteel)" userId="2a3e2072-f3c0-4b8d-8d74-b49d8810a74f" providerId="ADAL" clId="{E08C6840-0C03-429A-971D-FC07C5C92509}" dt="2019-05-09T20:30:13.162" v="300" actId="20577"/>
      <pc:docMkLst>
        <pc:docMk/>
      </pc:docMkLst>
      <pc:sldChg chg="addSp modSp">
        <pc:chgData name="Amirov, Zhassulan (Allsteel)" userId="2a3e2072-f3c0-4b8d-8d74-b49d8810a74f" providerId="ADAL" clId="{E08C6840-0C03-429A-971D-FC07C5C92509}" dt="2019-05-09T20:30:13.162" v="300" actId="20577"/>
        <pc:sldMkLst>
          <pc:docMk/>
          <pc:sldMk cId="2095937976" sldId="1493"/>
        </pc:sldMkLst>
        <pc:spChg chg="mod">
          <ac:chgData name="Amirov, Zhassulan (Allsteel)" userId="2a3e2072-f3c0-4b8d-8d74-b49d8810a74f" providerId="ADAL" clId="{E08C6840-0C03-429A-971D-FC07C5C92509}" dt="2019-05-09T20:28:25.848" v="243" actId="14100"/>
          <ac:spMkLst>
            <pc:docMk/>
            <pc:sldMk cId="2095937976" sldId="1493"/>
            <ac:spMk id="7" creationId="{EDA9CFA7-518A-4E2D-AD36-53C80B4B9C23}"/>
          </ac:spMkLst>
        </pc:spChg>
        <pc:spChg chg="add mod">
          <ac:chgData name="Amirov, Zhassulan (Allsteel)" userId="2a3e2072-f3c0-4b8d-8d74-b49d8810a74f" providerId="ADAL" clId="{E08C6840-0C03-429A-971D-FC07C5C92509}" dt="2019-05-09T20:30:13.162" v="300" actId="20577"/>
          <ac:spMkLst>
            <pc:docMk/>
            <pc:sldMk cId="2095937976" sldId="1493"/>
            <ac:spMk id="9" creationId="{857C2D5F-1074-4A97-84FE-710786448CAB}"/>
          </ac:spMkLst>
        </pc:spChg>
      </pc:sldChg>
      <pc:sldChg chg="modSp">
        <pc:chgData name="Amirov, Zhassulan (Allsteel)" userId="2a3e2072-f3c0-4b8d-8d74-b49d8810a74f" providerId="ADAL" clId="{E08C6840-0C03-429A-971D-FC07C5C92509}" dt="2019-05-09T20:24:37.401" v="222" actId="6549"/>
        <pc:sldMkLst>
          <pc:docMk/>
          <pc:sldMk cId="3726576122" sldId="1495"/>
        </pc:sldMkLst>
        <pc:spChg chg="mod">
          <ac:chgData name="Amirov, Zhassulan (Allsteel)" userId="2a3e2072-f3c0-4b8d-8d74-b49d8810a74f" providerId="ADAL" clId="{E08C6840-0C03-429A-971D-FC07C5C92509}" dt="2019-05-09T20:24:37.401" v="222" actId="6549"/>
          <ac:spMkLst>
            <pc:docMk/>
            <pc:sldMk cId="3726576122" sldId="1495"/>
            <ac:spMk id="5" creationId="{00000000-0000-0000-0000-000000000000}"/>
          </ac:spMkLst>
        </pc:spChg>
      </pc:sldChg>
    </pc:docChg>
  </pc:docChgLst>
  <pc:docChgLst>
    <pc:chgData name="Amirov, Zhassulan (Allsteel)" userId="2a3e2072-f3c0-4b8d-8d74-b49d8810a74f" providerId="ADAL" clId="{519A960A-940C-42AF-93B5-1DBB0585FE2C}"/>
    <pc:docChg chg="undo custSel addSld delSld modSld">
      <pc:chgData name="Amirov, Zhassulan (Allsteel)" userId="2a3e2072-f3c0-4b8d-8d74-b49d8810a74f" providerId="ADAL" clId="{519A960A-940C-42AF-93B5-1DBB0585FE2C}" dt="2019-08-01T15:59:43.955" v="13"/>
      <pc:docMkLst>
        <pc:docMk/>
      </pc:docMkLst>
      <pc:sldChg chg="add del">
        <pc:chgData name="Amirov, Zhassulan (Allsteel)" userId="2a3e2072-f3c0-4b8d-8d74-b49d8810a74f" providerId="ADAL" clId="{519A960A-940C-42AF-93B5-1DBB0585FE2C}" dt="2019-08-01T15:59:43.955" v="13"/>
        <pc:sldMkLst>
          <pc:docMk/>
          <pc:sldMk cId="1944418839" sldId="994"/>
        </pc:sldMkLst>
      </pc:sldChg>
      <pc:sldChg chg="add">
        <pc:chgData name="Amirov, Zhassulan (Allsteel)" userId="2a3e2072-f3c0-4b8d-8d74-b49d8810a74f" providerId="ADAL" clId="{519A960A-940C-42AF-93B5-1DBB0585FE2C}" dt="2019-08-01T15:50:49.050" v="0"/>
        <pc:sldMkLst>
          <pc:docMk/>
          <pc:sldMk cId="1695101072" sldId="995"/>
        </pc:sldMkLst>
      </pc:sldChg>
      <pc:sldChg chg="add modAnim">
        <pc:chgData name="Amirov, Zhassulan (Allsteel)" userId="2a3e2072-f3c0-4b8d-8d74-b49d8810a74f" providerId="ADAL" clId="{519A960A-940C-42AF-93B5-1DBB0585FE2C}" dt="2019-08-01T15:52:19.365" v="6"/>
        <pc:sldMkLst>
          <pc:docMk/>
          <pc:sldMk cId="1787351299" sldId="998"/>
        </pc:sldMkLst>
      </pc:sldChg>
      <pc:sldChg chg="modSp add">
        <pc:chgData name="Amirov, Zhassulan (Allsteel)" userId="2a3e2072-f3c0-4b8d-8d74-b49d8810a74f" providerId="ADAL" clId="{519A960A-940C-42AF-93B5-1DBB0585FE2C}" dt="2019-08-01T15:51:29.078" v="3" actId="13822"/>
        <pc:sldMkLst>
          <pc:docMk/>
          <pc:sldMk cId="214574298" sldId="999"/>
        </pc:sldMkLst>
        <pc:spChg chg="mod">
          <ac:chgData name="Amirov, Zhassulan (Allsteel)" userId="2a3e2072-f3c0-4b8d-8d74-b49d8810a74f" providerId="ADAL" clId="{519A960A-940C-42AF-93B5-1DBB0585FE2C}" dt="2019-08-01T15:50:49.182" v="1" actId="27636"/>
          <ac:spMkLst>
            <pc:docMk/>
            <pc:sldMk cId="214574298" sldId="999"/>
            <ac:spMk id="4" creationId="{00000000-0000-0000-0000-000000000000}"/>
          </ac:spMkLst>
        </pc:spChg>
        <pc:cxnChg chg="mod">
          <ac:chgData name="Amirov, Zhassulan (Allsteel)" userId="2a3e2072-f3c0-4b8d-8d74-b49d8810a74f" providerId="ADAL" clId="{519A960A-940C-42AF-93B5-1DBB0585FE2C}" dt="2019-08-01T15:51:29.078" v="3" actId="13822"/>
          <ac:cxnSpMkLst>
            <pc:docMk/>
            <pc:sldMk cId="214574298" sldId="999"/>
            <ac:cxnSpMk id="7" creationId="{423658E1-4F51-40D0-BA55-304042088F07}"/>
          </ac:cxnSpMkLst>
        </pc:cxnChg>
      </pc:sldChg>
      <pc:sldChg chg="add">
        <pc:chgData name="Amirov, Zhassulan (Allsteel)" userId="2a3e2072-f3c0-4b8d-8d74-b49d8810a74f" providerId="ADAL" clId="{519A960A-940C-42AF-93B5-1DBB0585FE2C}" dt="2019-08-01T15:50:49.050" v="0"/>
        <pc:sldMkLst>
          <pc:docMk/>
          <pc:sldMk cId="3663929384" sldId="1000"/>
        </pc:sldMkLst>
      </pc:sldChg>
      <pc:sldChg chg="modSp add">
        <pc:chgData name="Amirov, Zhassulan (Allsteel)" userId="2a3e2072-f3c0-4b8d-8d74-b49d8810a74f" providerId="ADAL" clId="{519A960A-940C-42AF-93B5-1DBB0585FE2C}" dt="2019-08-01T15:51:37.605" v="4" actId="1076"/>
        <pc:sldMkLst>
          <pc:docMk/>
          <pc:sldMk cId="3895190106" sldId="1001"/>
        </pc:sldMkLst>
        <pc:spChg chg="mod">
          <ac:chgData name="Amirov, Zhassulan (Allsteel)" userId="2a3e2072-f3c0-4b8d-8d74-b49d8810a74f" providerId="ADAL" clId="{519A960A-940C-42AF-93B5-1DBB0585FE2C}" dt="2019-08-01T15:51:37.605" v="4" actId="1076"/>
          <ac:spMkLst>
            <pc:docMk/>
            <pc:sldMk cId="3895190106" sldId="1001"/>
            <ac:spMk id="7" creationId="{00000000-0000-0000-0000-000000000000}"/>
          </ac:spMkLst>
        </pc:spChg>
      </pc:sldChg>
      <pc:sldChg chg="add">
        <pc:chgData name="Amirov, Zhassulan (Allsteel)" userId="2a3e2072-f3c0-4b8d-8d74-b49d8810a74f" providerId="ADAL" clId="{519A960A-940C-42AF-93B5-1DBB0585FE2C}" dt="2019-08-01T15:50:49.050" v="0"/>
        <pc:sldMkLst>
          <pc:docMk/>
          <pc:sldMk cId="1828816051" sldId="1002"/>
        </pc:sldMkLst>
      </pc:sldChg>
      <pc:sldChg chg="add del">
        <pc:chgData name="Amirov, Zhassulan (Allsteel)" userId="2a3e2072-f3c0-4b8d-8d74-b49d8810a74f" providerId="ADAL" clId="{519A960A-940C-42AF-93B5-1DBB0585FE2C}" dt="2019-08-01T15:59:35.012" v="10"/>
        <pc:sldMkLst>
          <pc:docMk/>
          <pc:sldMk cId="4001247359" sldId="1500"/>
        </pc:sldMkLst>
      </pc:sldChg>
      <pc:sldChg chg="add del">
        <pc:chgData name="Amirov, Zhassulan (Allsteel)" userId="2a3e2072-f3c0-4b8d-8d74-b49d8810a74f" providerId="ADAL" clId="{519A960A-940C-42AF-93B5-1DBB0585FE2C}" dt="2019-08-01T15:59:35.012" v="10"/>
        <pc:sldMkLst>
          <pc:docMk/>
          <pc:sldMk cId="2386527221" sldId="1501"/>
        </pc:sldMkLst>
      </pc:sldChg>
      <pc:sldChg chg="modSp add del">
        <pc:chgData name="Amirov, Zhassulan (Allsteel)" userId="2a3e2072-f3c0-4b8d-8d74-b49d8810a74f" providerId="ADAL" clId="{519A960A-940C-42AF-93B5-1DBB0585FE2C}" dt="2019-08-01T15:59:35.012" v="10"/>
        <pc:sldMkLst>
          <pc:docMk/>
          <pc:sldMk cId="604998787" sldId="1502"/>
        </pc:sldMkLst>
        <pc:spChg chg="mod">
          <ac:chgData name="Amirov, Zhassulan (Allsteel)" userId="2a3e2072-f3c0-4b8d-8d74-b49d8810a74f" providerId="ADAL" clId="{519A960A-940C-42AF-93B5-1DBB0585FE2C}" dt="2019-08-01T15:59:35.012" v="10"/>
          <ac:spMkLst>
            <pc:docMk/>
            <pc:sldMk cId="604998787" sldId="1502"/>
            <ac:spMk id="4" creationId="{00000000-0000-0000-0000-000000000000}"/>
          </ac:spMkLst>
        </pc:spChg>
      </pc:sldChg>
      <pc:sldChg chg="add del">
        <pc:chgData name="Amirov, Zhassulan (Allsteel)" userId="2a3e2072-f3c0-4b8d-8d74-b49d8810a74f" providerId="ADAL" clId="{519A960A-940C-42AF-93B5-1DBB0585FE2C}" dt="2019-08-01T15:59:35.012" v="10"/>
        <pc:sldMkLst>
          <pc:docMk/>
          <pc:sldMk cId="2369912650" sldId="1503"/>
        </pc:sldMkLst>
      </pc:sldChg>
      <pc:sldChg chg="add del">
        <pc:chgData name="Amirov, Zhassulan (Allsteel)" userId="2a3e2072-f3c0-4b8d-8d74-b49d8810a74f" providerId="ADAL" clId="{519A960A-940C-42AF-93B5-1DBB0585FE2C}" dt="2019-08-01T15:59:35.012" v="10"/>
        <pc:sldMkLst>
          <pc:docMk/>
          <pc:sldMk cId="257864416" sldId="1504"/>
        </pc:sldMkLst>
      </pc:sldChg>
      <pc:sldChg chg="add del">
        <pc:chgData name="Amirov, Zhassulan (Allsteel)" userId="2a3e2072-f3c0-4b8d-8d74-b49d8810a74f" providerId="ADAL" clId="{519A960A-940C-42AF-93B5-1DBB0585FE2C}" dt="2019-08-01T15:59:35.012" v="10"/>
        <pc:sldMkLst>
          <pc:docMk/>
          <pc:sldMk cId="3372390844" sldId="1505"/>
        </pc:sldMkLst>
      </pc:sldChg>
    </pc:docChg>
  </pc:docChgLst>
  <pc:docChgLst>
    <pc:chgData name="Amirov, Zhassulan (Allsteel)" userId="2a3e2072-f3c0-4b8d-8d74-b49d8810a74f" providerId="ADAL" clId="{985AE1A0-E5FF-4A46-B5DA-FE244096586B}"/>
    <pc:docChg chg="delSld delMainMaster">
      <pc:chgData name="Amirov, Zhassulan (Allsteel)" userId="2a3e2072-f3c0-4b8d-8d74-b49d8810a74f" providerId="ADAL" clId="{985AE1A0-E5FF-4A46-B5DA-FE244096586B}" dt="2019-08-01T21:03:38.586" v="48" actId="2696"/>
      <pc:docMkLst>
        <pc:docMk/>
      </pc:docMkLst>
      <pc:sldChg chg="del">
        <pc:chgData name="Amirov, Zhassulan (Allsteel)" userId="2a3e2072-f3c0-4b8d-8d74-b49d8810a74f" providerId="ADAL" clId="{985AE1A0-E5FF-4A46-B5DA-FE244096586B}" dt="2019-08-01T21:03:38.444" v="0" actId="2696"/>
        <pc:sldMkLst>
          <pc:docMk/>
          <pc:sldMk cId="1944418839" sldId="994"/>
        </pc:sldMkLst>
      </pc:sldChg>
      <pc:sldMasterChg chg="del delSldLayout">
        <pc:chgData name="Amirov, Zhassulan (Allsteel)" userId="2a3e2072-f3c0-4b8d-8d74-b49d8810a74f" providerId="ADAL" clId="{985AE1A0-E5FF-4A46-B5DA-FE244096586B}" dt="2019-08-01T21:03:38.586" v="48" actId="2696"/>
        <pc:sldMasterMkLst>
          <pc:docMk/>
          <pc:sldMasterMk cId="518837739" sldId="2147483676"/>
        </pc:sldMasterMkLst>
        <pc:sldLayoutChg chg="del">
          <pc:chgData name="Amirov, Zhassulan (Allsteel)" userId="2a3e2072-f3c0-4b8d-8d74-b49d8810a74f" providerId="ADAL" clId="{985AE1A0-E5FF-4A46-B5DA-FE244096586B}" dt="2019-08-01T21:03:38.449" v="1" actId="2696"/>
          <pc:sldLayoutMkLst>
            <pc:docMk/>
            <pc:sldMasterMk cId="518837739" sldId="2147483676"/>
            <pc:sldLayoutMk cId="463768114" sldId="2147483677"/>
          </pc:sldLayoutMkLst>
        </pc:sldLayoutChg>
        <pc:sldLayoutChg chg="del">
          <pc:chgData name="Amirov, Zhassulan (Allsteel)" userId="2a3e2072-f3c0-4b8d-8d74-b49d8810a74f" providerId="ADAL" clId="{985AE1A0-E5FF-4A46-B5DA-FE244096586B}" dt="2019-08-01T21:03:38.452" v="2" actId="2696"/>
          <pc:sldLayoutMkLst>
            <pc:docMk/>
            <pc:sldMasterMk cId="518837739" sldId="2147483676"/>
            <pc:sldLayoutMk cId="4137948542" sldId="2147483678"/>
          </pc:sldLayoutMkLst>
        </pc:sldLayoutChg>
        <pc:sldLayoutChg chg="del">
          <pc:chgData name="Amirov, Zhassulan (Allsteel)" userId="2a3e2072-f3c0-4b8d-8d74-b49d8810a74f" providerId="ADAL" clId="{985AE1A0-E5FF-4A46-B5DA-FE244096586B}" dt="2019-08-01T21:03:38.454" v="3" actId="2696"/>
          <pc:sldLayoutMkLst>
            <pc:docMk/>
            <pc:sldMasterMk cId="518837739" sldId="2147483676"/>
            <pc:sldLayoutMk cId="457481360" sldId="2147483679"/>
          </pc:sldLayoutMkLst>
        </pc:sldLayoutChg>
        <pc:sldLayoutChg chg="del">
          <pc:chgData name="Amirov, Zhassulan (Allsteel)" userId="2a3e2072-f3c0-4b8d-8d74-b49d8810a74f" providerId="ADAL" clId="{985AE1A0-E5FF-4A46-B5DA-FE244096586B}" dt="2019-08-01T21:03:38.459" v="4" actId="2696"/>
          <pc:sldLayoutMkLst>
            <pc:docMk/>
            <pc:sldMasterMk cId="518837739" sldId="2147483676"/>
            <pc:sldLayoutMk cId="3100140971" sldId="2147483680"/>
          </pc:sldLayoutMkLst>
        </pc:sldLayoutChg>
        <pc:sldLayoutChg chg="del">
          <pc:chgData name="Amirov, Zhassulan (Allsteel)" userId="2a3e2072-f3c0-4b8d-8d74-b49d8810a74f" providerId="ADAL" clId="{985AE1A0-E5FF-4A46-B5DA-FE244096586B}" dt="2019-08-01T21:03:38.462" v="5" actId="2696"/>
          <pc:sldLayoutMkLst>
            <pc:docMk/>
            <pc:sldMasterMk cId="518837739" sldId="2147483676"/>
            <pc:sldLayoutMk cId="1818683468" sldId="2147483681"/>
          </pc:sldLayoutMkLst>
        </pc:sldLayoutChg>
        <pc:sldLayoutChg chg="del">
          <pc:chgData name="Amirov, Zhassulan (Allsteel)" userId="2a3e2072-f3c0-4b8d-8d74-b49d8810a74f" providerId="ADAL" clId="{985AE1A0-E5FF-4A46-B5DA-FE244096586B}" dt="2019-08-01T21:03:38.465" v="6" actId="2696"/>
          <pc:sldLayoutMkLst>
            <pc:docMk/>
            <pc:sldMasterMk cId="518837739" sldId="2147483676"/>
            <pc:sldLayoutMk cId="2441124889" sldId="2147483682"/>
          </pc:sldLayoutMkLst>
        </pc:sldLayoutChg>
        <pc:sldLayoutChg chg="del">
          <pc:chgData name="Amirov, Zhassulan (Allsteel)" userId="2a3e2072-f3c0-4b8d-8d74-b49d8810a74f" providerId="ADAL" clId="{985AE1A0-E5FF-4A46-B5DA-FE244096586B}" dt="2019-08-01T21:03:38.467" v="7" actId="2696"/>
          <pc:sldLayoutMkLst>
            <pc:docMk/>
            <pc:sldMasterMk cId="518837739" sldId="2147483676"/>
            <pc:sldLayoutMk cId="160325848" sldId="2147483683"/>
          </pc:sldLayoutMkLst>
        </pc:sldLayoutChg>
        <pc:sldLayoutChg chg="del">
          <pc:chgData name="Amirov, Zhassulan (Allsteel)" userId="2a3e2072-f3c0-4b8d-8d74-b49d8810a74f" providerId="ADAL" clId="{985AE1A0-E5FF-4A46-B5DA-FE244096586B}" dt="2019-08-01T21:03:38.469" v="8" actId="2696"/>
          <pc:sldLayoutMkLst>
            <pc:docMk/>
            <pc:sldMasterMk cId="518837739" sldId="2147483676"/>
            <pc:sldLayoutMk cId="3261308058" sldId="2147483684"/>
          </pc:sldLayoutMkLst>
        </pc:sldLayoutChg>
        <pc:sldLayoutChg chg="del">
          <pc:chgData name="Amirov, Zhassulan (Allsteel)" userId="2a3e2072-f3c0-4b8d-8d74-b49d8810a74f" providerId="ADAL" clId="{985AE1A0-E5FF-4A46-B5DA-FE244096586B}" dt="2019-08-01T21:03:38.472" v="9" actId="2696"/>
          <pc:sldLayoutMkLst>
            <pc:docMk/>
            <pc:sldMasterMk cId="518837739" sldId="2147483676"/>
            <pc:sldLayoutMk cId="1168439735" sldId="2147483685"/>
          </pc:sldLayoutMkLst>
        </pc:sldLayoutChg>
        <pc:sldLayoutChg chg="del">
          <pc:chgData name="Amirov, Zhassulan (Allsteel)" userId="2a3e2072-f3c0-4b8d-8d74-b49d8810a74f" providerId="ADAL" clId="{985AE1A0-E5FF-4A46-B5DA-FE244096586B}" dt="2019-08-01T21:03:38.476" v="10" actId="2696"/>
          <pc:sldLayoutMkLst>
            <pc:docMk/>
            <pc:sldMasterMk cId="518837739" sldId="2147483676"/>
            <pc:sldLayoutMk cId="3071715528" sldId="2147483686"/>
          </pc:sldLayoutMkLst>
        </pc:sldLayoutChg>
        <pc:sldLayoutChg chg="del">
          <pc:chgData name="Amirov, Zhassulan (Allsteel)" userId="2a3e2072-f3c0-4b8d-8d74-b49d8810a74f" providerId="ADAL" clId="{985AE1A0-E5FF-4A46-B5DA-FE244096586B}" dt="2019-08-01T21:03:38.479" v="11" actId="2696"/>
          <pc:sldLayoutMkLst>
            <pc:docMk/>
            <pc:sldMasterMk cId="518837739" sldId="2147483676"/>
            <pc:sldLayoutMk cId="4115205465" sldId="2147483687"/>
          </pc:sldLayoutMkLst>
        </pc:sldLayoutChg>
        <pc:sldLayoutChg chg="del">
          <pc:chgData name="Amirov, Zhassulan (Allsteel)" userId="2a3e2072-f3c0-4b8d-8d74-b49d8810a74f" providerId="ADAL" clId="{985AE1A0-E5FF-4A46-B5DA-FE244096586B}" dt="2019-08-01T21:03:38.481" v="12" actId="2696"/>
          <pc:sldLayoutMkLst>
            <pc:docMk/>
            <pc:sldMasterMk cId="518837739" sldId="2147483676"/>
            <pc:sldLayoutMk cId="3059479781" sldId="2147483688"/>
          </pc:sldLayoutMkLst>
        </pc:sldLayoutChg>
        <pc:sldLayoutChg chg="del">
          <pc:chgData name="Amirov, Zhassulan (Allsteel)" userId="2a3e2072-f3c0-4b8d-8d74-b49d8810a74f" providerId="ADAL" clId="{985AE1A0-E5FF-4A46-B5DA-FE244096586B}" dt="2019-08-01T21:03:38.484" v="13" actId="2696"/>
          <pc:sldLayoutMkLst>
            <pc:docMk/>
            <pc:sldMasterMk cId="518837739" sldId="2147483676"/>
            <pc:sldLayoutMk cId="3729782547" sldId="2147483689"/>
          </pc:sldLayoutMkLst>
        </pc:sldLayoutChg>
        <pc:sldLayoutChg chg="del">
          <pc:chgData name="Amirov, Zhassulan (Allsteel)" userId="2a3e2072-f3c0-4b8d-8d74-b49d8810a74f" providerId="ADAL" clId="{985AE1A0-E5FF-4A46-B5DA-FE244096586B}" dt="2019-08-01T21:03:38.487" v="14" actId="2696"/>
          <pc:sldLayoutMkLst>
            <pc:docMk/>
            <pc:sldMasterMk cId="518837739" sldId="2147483676"/>
            <pc:sldLayoutMk cId="144585096" sldId="2147483690"/>
          </pc:sldLayoutMkLst>
        </pc:sldLayoutChg>
        <pc:sldLayoutChg chg="del">
          <pc:chgData name="Amirov, Zhassulan (Allsteel)" userId="2a3e2072-f3c0-4b8d-8d74-b49d8810a74f" providerId="ADAL" clId="{985AE1A0-E5FF-4A46-B5DA-FE244096586B}" dt="2019-08-01T21:03:38.491" v="15" actId="2696"/>
          <pc:sldLayoutMkLst>
            <pc:docMk/>
            <pc:sldMasterMk cId="518837739" sldId="2147483676"/>
            <pc:sldLayoutMk cId="3628651146" sldId="2147483691"/>
          </pc:sldLayoutMkLst>
        </pc:sldLayoutChg>
        <pc:sldLayoutChg chg="del">
          <pc:chgData name="Amirov, Zhassulan (Allsteel)" userId="2a3e2072-f3c0-4b8d-8d74-b49d8810a74f" providerId="ADAL" clId="{985AE1A0-E5FF-4A46-B5DA-FE244096586B}" dt="2019-08-01T21:03:38.495" v="16" actId="2696"/>
          <pc:sldLayoutMkLst>
            <pc:docMk/>
            <pc:sldMasterMk cId="518837739" sldId="2147483676"/>
            <pc:sldLayoutMk cId="2745104007" sldId="2147483692"/>
          </pc:sldLayoutMkLst>
        </pc:sldLayoutChg>
        <pc:sldLayoutChg chg="del">
          <pc:chgData name="Amirov, Zhassulan (Allsteel)" userId="2a3e2072-f3c0-4b8d-8d74-b49d8810a74f" providerId="ADAL" clId="{985AE1A0-E5FF-4A46-B5DA-FE244096586B}" dt="2019-08-01T21:03:38.498" v="17" actId="2696"/>
          <pc:sldLayoutMkLst>
            <pc:docMk/>
            <pc:sldMasterMk cId="518837739" sldId="2147483676"/>
            <pc:sldLayoutMk cId="3114953679" sldId="2147483693"/>
          </pc:sldLayoutMkLst>
        </pc:sldLayoutChg>
        <pc:sldLayoutChg chg="del">
          <pc:chgData name="Amirov, Zhassulan (Allsteel)" userId="2a3e2072-f3c0-4b8d-8d74-b49d8810a74f" providerId="ADAL" clId="{985AE1A0-E5FF-4A46-B5DA-FE244096586B}" dt="2019-08-01T21:03:38.501" v="18" actId="2696"/>
          <pc:sldLayoutMkLst>
            <pc:docMk/>
            <pc:sldMasterMk cId="518837739" sldId="2147483676"/>
            <pc:sldLayoutMk cId="2948150710" sldId="2147483694"/>
          </pc:sldLayoutMkLst>
        </pc:sldLayoutChg>
        <pc:sldLayoutChg chg="del">
          <pc:chgData name="Amirov, Zhassulan (Allsteel)" userId="2a3e2072-f3c0-4b8d-8d74-b49d8810a74f" providerId="ADAL" clId="{985AE1A0-E5FF-4A46-B5DA-FE244096586B}" dt="2019-08-01T21:03:38.503" v="19" actId="2696"/>
          <pc:sldLayoutMkLst>
            <pc:docMk/>
            <pc:sldMasterMk cId="518837739" sldId="2147483676"/>
            <pc:sldLayoutMk cId="2129718316" sldId="2147483695"/>
          </pc:sldLayoutMkLst>
        </pc:sldLayoutChg>
        <pc:sldLayoutChg chg="del">
          <pc:chgData name="Amirov, Zhassulan (Allsteel)" userId="2a3e2072-f3c0-4b8d-8d74-b49d8810a74f" providerId="ADAL" clId="{985AE1A0-E5FF-4A46-B5DA-FE244096586B}" dt="2019-08-01T21:03:38.505" v="20" actId="2696"/>
          <pc:sldLayoutMkLst>
            <pc:docMk/>
            <pc:sldMasterMk cId="518837739" sldId="2147483676"/>
            <pc:sldLayoutMk cId="3035083586" sldId="2147483696"/>
          </pc:sldLayoutMkLst>
        </pc:sldLayoutChg>
        <pc:sldLayoutChg chg="del">
          <pc:chgData name="Amirov, Zhassulan (Allsteel)" userId="2a3e2072-f3c0-4b8d-8d74-b49d8810a74f" providerId="ADAL" clId="{985AE1A0-E5FF-4A46-B5DA-FE244096586B}" dt="2019-08-01T21:03:38.509" v="21" actId="2696"/>
          <pc:sldLayoutMkLst>
            <pc:docMk/>
            <pc:sldMasterMk cId="518837739" sldId="2147483676"/>
            <pc:sldLayoutMk cId="2105092241" sldId="2147483697"/>
          </pc:sldLayoutMkLst>
        </pc:sldLayoutChg>
        <pc:sldLayoutChg chg="del">
          <pc:chgData name="Amirov, Zhassulan (Allsteel)" userId="2a3e2072-f3c0-4b8d-8d74-b49d8810a74f" providerId="ADAL" clId="{985AE1A0-E5FF-4A46-B5DA-FE244096586B}" dt="2019-08-01T21:03:38.512" v="22" actId="2696"/>
          <pc:sldLayoutMkLst>
            <pc:docMk/>
            <pc:sldMasterMk cId="518837739" sldId="2147483676"/>
            <pc:sldLayoutMk cId="1010818573" sldId="2147483698"/>
          </pc:sldLayoutMkLst>
        </pc:sldLayoutChg>
        <pc:sldLayoutChg chg="del">
          <pc:chgData name="Amirov, Zhassulan (Allsteel)" userId="2a3e2072-f3c0-4b8d-8d74-b49d8810a74f" providerId="ADAL" clId="{985AE1A0-E5FF-4A46-B5DA-FE244096586B}" dt="2019-08-01T21:03:38.514" v="23" actId="2696"/>
          <pc:sldLayoutMkLst>
            <pc:docMk/>
            <pc:sldMasterMk cId="518837739" sldId="2147483676"/>
            <pc:sldLayoutMk cId="1293646777" sldId="2147483699"/>
          </pc:sldLayoutMkLst>
        </pc:sldLayoutChg>
        <pc:sldLayoutChg chg="del">
          <pc:chgData name="Amirov, Zhassulan (Allsteel)" userId="2a3e2072-f3c0-4b8d-8d74-b49d8810a74f" providerId="ADAL" clId="{985AE1A0-E5FF-4A46-B5DA-FE244096586B}" dt="2019-08-01T21:03:38.518" v="24" actId="2696"/>
          <pc:sldLayoutMkLst>
            <pc:docMk/>
            <pc:sldMasterMk cId="518837739" sldId="2147483676"/>
            <pc:sldLayoutMk cId="3603510939" sldId="2147483700"/>
          </pc:sldLayoutMkLst>
        </pc:sldLayoutChg>
        <pc:sldLayoutChg chg="del">
          <pc:chgData name="Amirov, Zhassulan (Allsteel)" userId="2a3e2072-f3c0-4b8d-8d74-b49d8810a74f" providerId="ADAL" clId="{985AE1A0-E5FF-4A46-B5DA-FE244096586B}" dt="2019-08-01T21:03:38.521" v="25" actId="2696"/>
          <pc:sldLayoutMkLst>
            <pc:docMk/>
            <pc:sldMasterMk cId="518837739" sldId="2147483676"/>
            <pc:sldLayoutMk cId="2291670672" sldId="2147483701"/>
          </pc:sldLayoutMkLst>
        </pc:sldLayoutChg>
        <pc:sldLayoutChg chg="del">
          <pc:chgData name="Amirov, Zhassulan (Allsteel)" userId="2a3e2072-f3c0-4b8d-8d74-b49d8810a74f" providerId="ADAL" clId="{985AE1A0-E5FF-4A46-B5DA-FE244096586B}" dt="2019-08-01T21:03:38.524" v="26" actId="2696"/>
          <pc:sldLayoutMkLst>
            <pc:docMk/>
            <pc:sldMasterMk cId="518837739" sldId="2147483676"/>
            <pc:sldLayoutMk cId="2838678674" sldId="2147483702"/>
          </pc:sldLayoutMkLst>
        </pc:sldLayoutChg>
        <pc:sldLayoutChg chg="del">
          <pc:chgData name="Amirov, Zhassulan (Allsteel)" userId="2a3e2072-f3c0-4b8d-8d74-b49d8810a74f" providerId="ADAL" clId="{985AE1A0-E5FF-4A46-B5DA-FE244096586B}" dt="2019-08-01T21:03:38.528" v="27" actId="2696"/>
          <pc:sldLayoutMkLst>
            <pc:docMk/>
            <pc:sldMasterMk cId="518837739" sldId="2147483676"/>
            <pc:sldLayoutMk cId="3003626029" sldId="2147483703"/>
          </pc:sldLayoutMkLst>
        </pc:sldLayoutChg>
        <pc:sldLayoutChg chg="del">
          <pc:chgData name="Amirov, Zhassulan (Allsteel)" userId="2a3e2072-f3c0-4b8d-8d74-b49d8810a74f" providerId="ADAL" clId="{985AE1A0-E5FF-4A46-B5DA-FE244096586B}" dt="2019-08-01T21:03:38.531" v="28" actId="2696"/>
          <pc:sldLayoutMkLst>
            <pc:docMk/>
            <pc:sldMasterMk cId="518837739" sldId="2147483676"/>
            <pc:sldLayoutMk cId="3842336465" sldId="2147483704"/>
          </pc:sldLayoutMkLst>
        </pc:sldLayoutChg>
        <pc:sldLayoutChg chg="del">
          <pc:chgData name="Amirov, Zhassulan (Allsteel)" userId="2a3e2072-f3c0-4b8d-8d74-b49d8810a74f" providerId="ADAL" clId="{985AE1A0-E5FF-4A46-B5DA-FE244096586B}" dt="2019-08-01T21:03:38.534" v="29" actId="2696"/>
          <pc:sldLayoutMkLst>
            <pc:docMk/>
            <pc:sldMasterMk cId="518837739" sldId="2147483676"/>
            <pc:sldLayoutMk cId="902260158" sldId="2147483705"/>
          </pc:sldLayoutMkLst>
        </pc:sldLayoutChg>
        <pc:sldLayoutChg chg="del">
          <pc:chgData name="Amirov, Zhassulan (Allsteel)" userId="2a3e2072-f3c0-4b8d-8d74-b49d8810a74f" providerId="ADAL" clId="{985AE1A0-E5FF-4A46-B5DA-FE244096586B}" dt="2019-08-01T21:03:38.536" v="30" actId="2696"/>
          <pc:sldLayoutMkLst>
            <pc:docMk/>
            <pc:sldMasterMk cId="518837739" sldId="2147483676"/>
            <pc:sldLayoutMk cId="2626654560" sldId="2147483706"/>
          </pc:sldLayoutMkLst>
        </pc:sldLayoutChg>
        <pc:sldLayoutChg chg="del">
          <pc:chgData name="Amirov, Zhassulan (Allsteel)" userId="2a3e2072-f3c0-4b8d-8d74-b49d8810a74f" providerId="ADAL" clId="{985AE1A0-E5FF-4A46-B5DA-FE244096586B}" dt="2019-08-01T21:03:38.539" v="31" actId="2696"/>
          <pc:sldLayoutMkLst>
            <pc:docMk/>
            <pc:sldMasterMk cId="518837739" sldId="2147483676"/>
            <pc:sldLayoutMk cId="1683417399" sldId="2147483707"/>
          </pc:sldLayoutMkLst>
        </pc:sldLayoutChg>
        <pc:sldLayoutChg chg="del">
          <pc:chgData name="Amirov, Zhassulan (Allsteel)" userId="2a3e2072-f3c0-4b8d-8d74-b49d8810a74f" providerId="ADAL" clId="{985AE1A0-E5FF-4A46-B5DA-FE244096586B}" dt="2019-08-01T21:03:38.545" v="32" actId="2696"/>
          <pc:sldLayoutMkLst>
            <pc:docMk/>
            <pc:sldMasterMk cId="518837739" sldId="2147483676"/>
            <pc:sldLayoutMk cId="1588938901" sldId="2147483708"/>
          </pc:sldLayoutMkLst>
        </pc:sldLayoutChg>
        <pc:sldLayoutChg chg="del">
          <pc:chgData name="Amirov, Zhassulan (Allsteel)" userId="2a3e2072-f3c0-4b8d-8d74-b49d8810a74f" providerId="ADAL" clId="{985AE1A0-E5FF-4A46-B5DA-FE244096586B}" dt="2019-08-01T21:03:38.547" v="33" actId="2696"/>
          <pc:sldLayoutMkLst>
            <pc:docMk/>
            <pc:sldMasterMk cId="518837739" sldId="2147483676"/>
            <pc:sldLayoutMk cId="773587688" sldId="2147483709"/>
          </pc:sldLayoutMkLst>
        </pc:sldLayoutChg>
        <pc:sldLayoutChg chg="del">
          <pc:chgData name="Amirov, Zhassulan (Allsteel)" userId="2a3e2072-f3c0-4b8d-8d74-b49d8810a74f" providerId="ADAL" clId="{985AE1A0-E5FF-4A46-B5DA-FE244096586B}" dt="2019-08-01T21:03:38.549" v="34" actId="2696"/>
          <pc:sldLayoutMkLst>
            <pc:docMk/>
            <pc:sldMasterMk cId="518837739" sldId="2147483676"/>
            <pc:sldLayoutMk cId="1590042264" sldId="2147483710"/>
          </pc:sldLayoutMkLst>
        </pc:sldLayoutChg>
        <pc:sldLayoutChg chg="del">
          <pc:chgData name="Amirov, Zhassulan (Allsteel)" userId="2a3e2072-f3c0-4b8d-8d74-b49d8810a74f" providerId="ADAL" clId="{985AE1A0-E5FF-4A46-B5DA-FE244096586B}" dt="2019-08-01T21:03:38.550" v="35" actId="2696"/>
          <pc:sldLayoutMkLst>
            <pc:docMk/>
            <pc:sldMasterMk cId="518837739" sldId="2147483676"/>
            <pc:sldLayoutMk cId="4091167857" sldId="2147483711"/>
          </pc:sldLayoutMkLst>
        </pc:sldLayoutChg>
        <pc:sldLayoutChg chg="del">
          <pc:chgData name="Amirov, Zhassulan (Allsteel)" userId="2a3e2072-f3c0-4b8d-8d74-b49d8810a74f" providerId="ADAL" clId="{985AE1A0-E5FF-4A46-B5DA-FE244096586B}" dt="2019-08-01T21:03:38.552" v="36" actId="2696"/>
          <pc:sldLayoutMkLst>
            <pc:docMk/>
            <pc:sldMasterMk cId="518837739" sldId="2147483676"/>
            <pc:sldLayoutMk cId="1782028258" sldId="2147483712"/>
          </pc:sldLayoutMkLst>
        </pc:sldLayoutChg>
        <pc:sldLayoutChg chg="del">
          <pc:chgData name="Amirov, Zhassulan (Allsteel)" userId="2a3e2072-f3c0-4b8d-8d74-b49d8810a74f" providerId="ADAL" clId="{985AE1A0-E5FF-4A46-B5DA-FE244096586B}" dt="2019-08-01T21:03:38.554" v="37" actId="2696"/>
          <pc:sldLayoutMkLst>
            <pc:docMk/>
            <pc:sldMasterMk cId="518837739" sldId="2147483676"/>
            <pc:sldLayoutMk cId="2483578710" sldId="2147483713"/>
          </pc:sldLayoutMkLst>
        </pc:sldLayoutChg>
        <pc:sldLayoutChg chg="del">
          <pc:chgData name="Amirov, Zhassulan (Allsteel)" userId="2a3e2072-f3c0-4b8d-8d74-b49d8810a74f" providerId="ADAL" clId="{985AE1A0-E5FF-4A46-B5DA-FE244096586B}" dt="2019-08-01T21:03:38.556" v="38" actId="2696"/>
          <pc:sldLayoutMkLst>
            <pc:docMk/>
            <pc:sldMasterMk cId="518837739" sldId="2147483676"/>
            <pc:sldLayoutMk cId="1089272677" sldId="2147483714"/>
          </pc:sldLayoutMkLst>
        </pc:sldLayoutChg>
        <pc:sldLayoutChg chg="del">
          <pc:chgData name="Amirov, Zhassulan (Allsteel)" userId="2a3e2072-f3c0-4b8d-8d74-b49d8810a74f" providerId="ADAL" clId="{985AE1A0-E5FF-4A46-B5DA-FE244096586B}" dt="2019-08-01T21:03:38.561" v="39" actId="2696"/>
          <pc:sldLayoutMkLst>
            <pc:docMk/>
            <pc:sldMasterMk cId="518837739" sldId="2147483676"/>
            <pc:sldLayoutMk cId="3782979898" sldId="2147483715"/>
          </pc:sldLayoutMkLst>
        </pc:sldLayoutChg>
        <pc:sldLayoutChg chg="del">
          <pc:chgData name="Amirov, Zhassulan (Allsteel)" userId="2a3e2072-f3c0-4b8d-8d74-b49d8810a74f" providerId="ADAL" clId="{985AE1A0-E5FF-4A46-B5DA-FE244096586B}" dt="2019-08-01T21:03:38.563" v="40" actId="2696"/>
          <pc:sldLayoutMkLst>
            <pc:docMk/>
            <pc:sldMasterMk cId="518837739" sldId="2147483676"/>
            <pc:sldLayoutMk cId="3399574907" sldId="2147483716"/>
          </pc:sldLayoutMkLst>
        </pc:sldLayoutChg>
        <pc:sldLayoutChg chg="del">
          <pc:chgData name="Amirov, Zhassulan (Allsteel)" userId="2a3e2072-f3c0-4b8d-8d74-b49d8810a74f" providerId="ADAL" clId="{985AE1A0-E5FF-4A46-B5DA-FE244096586B}" dt="2019-08-01T21:03:38.565" v="41" actId="2696"/>
          <pc:sldLayoutMkLst>
            <pc:docMk/>
            <pc:sldMasterMk cId="518837739" sldId="2147483676"/>
            <pc:sldLayoutMk cId="2107267888" sldId="2147483717"/>
          </pc:sldLayoutMkLst>
        </pc:sldLayoutChg>
        <pc:sldLayoutChg chg="del">
          <pc:chgData name="Amirov, Zhassulan (Allsteel)" userId="2a3e2072-f3c0-4b8d-8d74-b49d8810a74f" providerId="ADAL" clId="{985AE1A0-E5FF-4A46-B5DA-FE244096586B}" dt="2019-08-01T21:03:38.568" v="42" actId="2696"/>
          <pc:sldLayoutMkLst>
            <pc:docMk/>
            <pc:sldMasterMk cId="518837739" sldId="2147483676"/>
            <pc:sldLayoutMk cId="3032249218" sldId="2147483718"/>
          </pc:sldLayoutMkLst>
        </pc:sldLayoutChg>
        <pc:sldLayoutChg chg="del">
          <pc:chgData name="Amirov, Zhassulan (Allsteel)" userId="2a3e2072-f3c0-4b8d-8d74-b49d8810a74f" providerId="ADAL" clId="{985AE1A0-E5FF-4A46-B5DA-FE244096586B}" dt="2019-08-01T21:03:38.570" v="43" actId="2696"/>
          <pc:sldLayoutMkLst>
            <pc:docMk/>
            <pc:sldMasterMk cId="518837739" sldId="2147483676"/>
            <pc:sldLayoutMk cId="3143982176" sldId="2147483719"/>
          </pc:sldLayoutMkLst>
        </pc:sldLayoutChg>
        <pc:sldLayoutChg chg="del">
          <pc:chgData name="Amirov, Zhassulan (Allsteel)" userId="2a3e2072-f3c0-4b8d-8d74-b49d8810a74f" providerId="ADAL" clId="{985AE1A0-E5FF-4A46-B5DA-FE244096586B}" dt="2019-08-01T21:03:38.573" v="44" actId="2696"/>
          <pc:sldLayoutMkLst>
            <pc:docMk/>
            <pc:sldMasterMk cId="518837739" sldId="2147483676"/>
            <pc:sldLayoutMk cId="1115220570" sldId="2147483720"/>
          </pc:sldLayoutMkLst>
        </pc:sldLayoutChg>
        <pc:sldLayoutChg chg="del">
          <pc:chgData name="Amirov, Zhassulan (Allsteel)" userId="2a3e2072-f3c0-4b8d-8d74-b49d8810a74f" providerId="ADAL" clId="{985AE1A0-E5FF-4A46-B5DA-FE244096586B}" dt="2019-08-01T21:03:38.576" v="45" actId="2696"/>
          <pc:sldLayoutMkLst>
            <pc:docMk/>
            <pc:sldMasterMk cId="518837739" sldId="2147483676"/>
            <pc:sldLayoutMk cId="2381214898" sldId="2147483721"/>
          </pc:sldLayoutMkLst>
        </pc:sldLayoutChg>
        <pc:sldLayoutChg chg="del">
          <pc:chgData name="Amirov, Zhassulan (Allsteel)" userId="2a3e2072-f3c0-4b8d-8d74-b49d8810a74f" providerId="ADAL" clId="{985AE1A0-E5FF-4A46-B5DA-FE244096586B}" dt="2019-08-01T21:03:38.579" v="46" actId="2696"/>
          <pc:sldLayoutMkLst>
            <pc:docMk/>
            <pc:sldMasterMk cId="518837739" sldId="2147483676"/>
            <pc:sldLayoutMk cId="1183358260" sldId="2147483722"/>
          </pc:sldLayoutMkLst>
        </pc:sldLayoutChg>
        <pc:sldLayoutChg chg="del">
          <pc:chgData name="Amirov, Zhassulan (Allsteel)" userId="2a3e2072-f3c0-4b8d-8d74-b49d8810a74f" providerId="ADAL" clId="{985AE1A0-E5FF-4A46-B5DA-FE244096586B}" dt="2019-08-01T21:03:38.582" v="47" actId="2696"/>
          <pc:sldLayoutMkLst>
            <pc:docMk/>
            <pc:sldMasterMk cId="518837739" sldId="2147483676"/>
            <pc:sldLayoutMk cId="2262337548" sldId="21474837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F6496-B6A1-4DD3-9242-306AE0B06FC7}" type="datetimeFigureOut">
              <a:rPr lang="en-US" smtClean="0"/>
              <a:t>8/1/2019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E2AD2-F253-4614-B7DE-F8A9C5971CEA}" type="slidenum">
              <a:rPr lang="en-US" smtClean="0"/>
              <a:t>‹#›</a:t>
            </a:fld>
            <a:endParaRPr lang="en-US"/>
          </a:p>
        </p:txBody>
      </p:sp>
    </p:spTree>
    <p:extLst>
      <p:ext uri="{BB962C8B-B14F-4D97-AF65-F5344CB8AC3E}">
        <p14:creationId xmlns:p14="http://schemas.microsoft.com/office/powerpoint/2010/main" val="78277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ECE2AD2-F253-4614-B7DE-F8A9C5971CEA}" type="slidenum">
              <a:rPr lang="en-US" smtClean="0"/>
              <a:t>2</a:t>
            </a:fld>
            <a:endParaRPr lang="en-US"/>
          </a:p>
        </p:txBody>
      </p:sp>
    </p:spTree>
    <p:extLst>
      <p:ext uri="{BB962C8B-B14F-4D97-AF65-F5344CB8AC3E}">
        <p14:creationId xmlns:p14="http://schemas.microsoft.com/office/powerpoint/2010/main" val="313539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cs typeface="Calibri"/>
            </a:endParaRPr>
          </a:p>
        </p:txBody>
      </p:sp>
      <p:sp>
        <p:nvSpPr>
          <p:cNvPr id="4" name="Slide Number Placeholder 3"/>
          <p:cNvSpPr>
            <a:spLocks noGrp="1"/>
          </p:cNvSpPr>
          <p:nvPr>
            <p:ph type="sldNum" sz="quarter" idx="10"/>
          </p:nvPr>
        </p:nvSpPr>
        <p:spPr/>
        <p:txBody>
          <a:bodyPr/>
          <a:lstStyle/>
          <a:p>
            <a:fld id="{57F0363E-5258-4E1F-87D9-71DDA402960D}" type="slidenum">
              <a:rPr lang="en-US" smtClean="0"/>
              <a:t>3</a:t>
            </a:fld>
            <a:endParaRPr lang="en-US"/>
          </a:p>
        </p:txBody>
      </p:sp>
    </p:spTree>
    <p:extLst>
      <p:ext uri="{BB962C8B-B14F-4D97-AF65-F5344CB8AC3E}">
        <p14:creationId xmlns:p14="http://schemas.microsoft.com/office/powerpoint/2010/main" val="297518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Desire for panels that</a:t>
            </a:r>
            <a:r>
              <a:rPr lang="en-US" baseline="0" dirty="0"/>
              <a:t> divide space for </a:t>
            </a:r>
            <a:r>
              <a:rPr lang="en-US" dirty="0"/>
              <a:t>softer.. </a:t>
            </a:r>
            <a:r>
              <a:rPr lang="en-US" b="1" dirty="0"/>
              <a:t>Light</a:t>
            </a:r>
            <a:r>
              <a:rPr lang="en-US" b="1" baseline="0" dirty="0"/>
              <a:t> scale</a:t>
            </a:r>
            <a:r>
              <a:rPr lang="en-US" dirty="0"/>
              <a:t>... more</a:t>
            </a:r>
            <a:r>
              <a:rPr lang="en-US" baseline="0" dirty="0"/>
              <a:t> modern.. Less corporate aesthetic… </a:t>
            </a:r>
          </a:p>
          <a:p>
            <a:r>
              <a:rPr lang="en-US" baseline="0" dirty="0"/>
              <a:t>Drivers: corporate image… attracting new generation of workers… OR simply because customers want a more “modern” look and feel to the workstation.</a:t>
            </a:r>
            <a:endParaRPr lang="en-US" dirty="0"/>
          </a:p>
        </p:txBody>
      </p:sp>
      <p:sp>
        <p:nvSpPr>
          <p:cNvPr id="4" name="Slide Number Placeholder 3"/>
          <p:cNvSpPr>
            <a:spLocks noGrp="1"/>
          </p:cNvSpPr>
          <p:nvPr>
            <p:ph type="sldNum" sz="quarter" idx="10"/>
          </p:nvPr>
        </p:nvSpPr>
        <p:spPr/>
        <p:txBody>
          <a:bodyPr/>
          <a:lstStyle/>
          <a:p>
            <a:fld id="{57F0363E-5258-4E1F-87D9-71DDA402960D}" type="slidenum">
              <a:rPr lang="en-US" smtClean="0"/>
              <a:t>4</a:t>
            </a:fld>
            <a:endParaRPr lang="en-US"/>
          </a:p>
        </p:txBody>
      </p:sp>
    </p:spTree>
    <p:extLst>
      <p:ext uri="{BB962C8B-B14F-4D97-AF65-F5344CB8AC3E}">
        <p14:creationId xmlns:p14="http://schemas.microsoft.com/office/powerpoint/2010/main" val="178301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before and after, traditional vs. updated, scale up or down</a:t>
            </a:r>
          </a:p>
        </p:txBody>
      </p:sp>
      <p:sp>
        <p:nvSpPr>
          <p:cNvPr id="4" name="Slide Number Placeholder 3"/>
          <p:cNvSpPr>
            <a:spLocks noGrp="1"/>
          </p:cNvSpPr>
          <p:nvPr>
            <p:ph type="sldNum" sz="quarter" idx="5"/>
          </p:nvPr>
        </p:nvSpPr>
        <p:spPr/>
        <p:txBody>
          <a:bodyPr/>
          <a:lstStyle/>
          <a:p>
            <a:fld id="{57F0363E-5258-4E1F-87D9-71DDA402960D}" type="slidenum">
              <a:rPr lang="en-US" smtClean="0"/>
              <a:t>5</a:t>
            </a:fld>
            <a:endParaRPr lang="en-US"/>
          </a:p>
        </p:txBody>
      </p:sp>
    </p:spTree>
    <p:extLst>
      <p:ext uri="{BB962C8B-B14F-4D97-AF65-F5344CB8AC3E}">
        <p14:creationId xmlns:p14="http://schemas.microsoft.com/office/powerpoint/2010/main" val="193531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F0363E-5258-4E1F-87D9-71DDA402960D}" type="slidenum">
              <a:rPr lang="en-US" smtClean="0"/>
              <a:t>6</a:t>
            </a:fld>
            <a:endParaRPr lang="en-US"/>
          </a:p>
        </p:txBody>
      </p:sp>
    </p:spTree>
    <p:extLst>
      <p:ext uri="{BB962C8B-B14F-4D97-AF65-F5344CB8AC3E}">
        <p14:creationId xmlns:p14="http://schemas.microsoft.com/office/powerpoint/2010/main" val="70558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the new solution</a:t>
            </a:r>
          </a:p>
        </p:txBody>
      </p:sp>
      <p:sp>
        <p:nvSpPr>
          <p:cNvPr id="4" name="Slide Number Placeholder 3"/>
          <p:cNvSpPr>
            <a:spLocks noGrp="1"/>
          </p:cNvSpPr>
          <p:nvPr>
            <p:ph type="sldNum" sz="quarter" idx="10"/>
          </p:nvPr>
        </p:nvSpPr>
        <p:spPr/>
        <p:txBody>
          <a:bodyPr/>
          <a:lstStyle/>
          <a:p>
            <a:fld id="{57F0363E-5258-4E1F-87D9-71DDA402960D}" type="slidenum">
              <a:rPr lang="en-US" smtClean="0"/>
              <a:t>7</a:t>
            </a:fld>
            <a:endParaRPr lang="en-US"/>
          </a:p>
        </p:txBody>
      </p:sp>
    </p:spTree>
    <p:extLst>
      <p:ext uri="{BB962C8B-B14F-4D97-AF65-F5344CB8AC3E}">
        <p14:creationId xmlns:p14="http://schemas.microsoft.com/office/powerpoint/2010/main" val="388808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Everybody</a:t>
            </a:r>
            <a:r>
              <a:rPr lang="en-US" baseline="0" dirty="0"/>
              <a:t> looks the same… what’s different?</a:t>
            </a:r>
            <a:endParaRPr lang="en-US" dirty="0"/>
          </a:p>
        </p:txBody>
      </p:sp>
      <p:sp>
        <p:nvSpPr>
          <p:cNvPr id="4" name="Slide Number Placeholder 3"/>
          <p:cNvSpPr>
            <a:spLocks noGrp="1"/>
          </p:cNvSpPr>
          <p:nvPr>
            <p:ph type="sldNum" sz="quarter" idx="10"/>
          </p:nvPr>
        </p:nvSpPr>
        <p:spPr/>
        <p:txBody>
          <a:bodyPr/>
          <a:lstStyle/>
          <a:p>
            <a:fld id="{57F0363E-5258-4E1F-87D9-71DDA402960D}" type="slidenum">
              <a:rPr lang="en-US" smtClean="0"/>
              <a:t>8</a:t>
            </a:fld>
            <a:endParaRPr lang="en-US"/>
          </a:p>
        </p:txBody>
      </p:sp>
    </p:spTree>
    <p:extLst>
      <p:ext uri="{BB962C8B-B14F-4D97-AF65-F5344CB8AC3E}">
        <p14:creationId xmlns:p14="http://schemas.microsoft.com/office/powerpoint/2010/main" val="168027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we different?</a:t>
            </a:r>
            <a:r>
              <a:rPr lang="en-US" baseline="0" dirty="0"/>
              <a:t> If you recall “Value Wedge”… which is something that is important to customers, unique to us and most importantly defensible.</a:t>
            </a:r>
          </a:p>
          <a:p>
            <a:r>
              <a:rPr lang="en-US" baseline="0" dirty="0"/>
              <a:t>So we have identified key differentiating features. </a:t>
            </a:r>
          </a:p>
          <a:p>
            <a:pPr marL="0" indent="0">
              <a:buNone/>
            </a:pPr>
            <a:r>
              <a:rPr lang="en-US" baseline="0" dirty="0"/>
              <a:t>1. Integrate glass…  This is very important as we see from requests coming to TPG, RFP… this is what customers want… only Allsteel offers this.</a:t>
            </a:r>
          </a:p>
          <a:p>
            <a:pPr marL="0" indent="0">
              <a:buNone/>
            </a:pPr>
            <a:r>
              <a:rPr lang="en-US" baseline="0" dirty="0"/>
              <a:t>2. Unlike others’ Gallery Panels, our solution can work across 4 key platforms (Terrace, Stride, Further and Stride Benching). This means fewer kit of parts, easy specification and </a:t>
            </a:r>
          </a:p>
          <a:p>
            <a:pPr marL="0" indent="0">
              <a:buNone/>
            </a:pPr>
            <a:r>
              <a:rPr lang="en-US" baseline="0" dirty="0"/>
              <a:t>3. This may seem a little out of place, but we all know how important leveling capability is. You can confidently overcome any uneven floors without delaying the installation or compromising the aesthetic of the product.</a:t>
            </a:r>
          </a:p>
          <a:p>
            <a:pPr marL="0" indent="0">
              <a:buNone/>
            </a:pPr>
            <a:r>
              <a:rPr lang="en-US" baseline="0" dirty="0"/>
              <a:t>MORE details on competitive comparison, or side by side.. GO TO “GO TO MARKET BRIEF”….</a:t>
            </a:r>
            <a:endParaRPr lang="en-US" dirty="0"/>
          </a:p>
        </p:txBody>
      </p:sp>
      <p:sp>
        <p:nvSpPr>
          <p:cNvPr id="4" name="Slide Number Placeholder 3"/>
          <p:cNvSpPr>
            <a:spLocks noGrp="1"/>
          </p:cNvSpPr>
          <p:nvPr>
            <p:ph type="sldNum" sz="quarter" idx="10"/>
          </p:nvPr>
        </p:nvSpPr>
        <p:spPr/>
        <p:txBody>
          <a:bodyPr/>
          <a:lstStyle/>
          <a:p>
            <a:fld id="{57F0363E-5258-4E1F-87D9-71DDA402960D}" type="slidenum">
              <a:rPr lang="en-US" smtClean="0"/>
              <a:t>9</a:t>
            </a:fld>
            <a:endParaRPr lang="en-US"/>
          </a:p>
        </p:txBody>
      </p:sp>
    </p:spTree>
    <p:extLst>
      <p:ext uri="{BB962C8B-B14F-4D97-AF65-F5344CB8AC3E}">
        <p14:creationId xmlns:p14="http://schemas.microsoft.com/office/powerpoint/2010/main" val="309525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15</a:t>
            </a:fld>
            <a:endParaRPr lang="en-US"/>
          </a:p>
        </p:txBody>
      </p:sp>
    </p:spTree>
    <p:extLst>
      <p:ext uri="{BB962C8B-B14F-4D97-AF65-F5344CB8AC3E}">
        <p14:creationId xmlns:p14="http://schemas.microsoft.com/office/powerpoint/2010/main" val="339574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6FC59C-6FE3-4464-B30D-2FBAD8370701}"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4582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0107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15927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nal Training">
    <p:spTree>
      <p:nvGrpSpPr>
        <p:cNvPr id="1" name=""/>
        <p:cNvGrpSpPr/>
        <p:nvPr/>
      </p:nvGrpSpPr>
      <p:grpSpPr>
        <a:xfrm>
          <a:off x="0" y="0"/>
          <a:ext cx="0" cy="0"/>
          <a:chOff x="0" y="0"/>
          <a:chExt cx="0" cy="0"/>
        </a:xfrm>
      </p:grpSpPr>
      <p:sp>
        <p:nvSpPr>
          <p:cNvPr id="3" name="Rectangle 2"/>
          <p:cNvSpPr/>
          <p:nvPr userDrawn="1"/>
        </p:nvSpPr>
        <p:spPr>
          <a:xfrm>
            <a:off x="0" y="0"/>
            <a:ext cx="428263"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1"/>
          <p:cNvSpPr txBox="1">
            <a:spLocks/>
          </p:cNvSpPr>
          <p:nvPr userDrawn="1"/>
        </p:nvSpPr>
        <p:spPr>
          <a:xfrm rot="16200000">
            <a:off x="-3189664" y="3251647"/>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solidFill>
                  <a:schemeClr val="bg1"/>
                </a:solidFill>
              </a:rPr>
              <a:t>INTERNAL TRAINING</a:t>
            </a:r>
          </a:p>
        </p:txBody>
      </p:sp>
      <p:sp>
        <p:nvSpPr>
          <p:cNvPr id="5" name="Text Placeholder 2"/>
          <p:cNvSpPr>
            <a:spLocks noGrp="1"/>
          </p:cNvSpPr>
          <p:nvPr>
            <p:ph type="body" idx="11" hasCustomPrompt="1"/>
          </p:nvPr>
        </p:nvSpPr>
        <p:spPr>
          <a:xfrm>
            <a:off x="976614" y="1267079"/>
            <a:ext cx="10594329" cy="437116"/>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Title 1"/>
          <p:cNvSpPr>
            <a:spLocks noGrp="1"/>
          </p:cNvSpPr>
          <p:nvPr>
            <p:ph type="title" hasCustomPrompt="1"/>
          </p:nvPr>
        </p:nvSpPr>
        <p:spPr>
          <a:xfrm>
            <a:off x="976615" y="471378"/>
            <a:ext cx="1059432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7" name="Text Placeholder 6"/>
          <p:cNvSpPr>
            <a:spLocks noGrp="1"/>
          </p:cNvSpPr>
          <p:nvPr>
            <p:ph type="body" sz="quarter" idx="12" hasCustomPrompt="1"/>
          </p:nvPr>
        </p:nvSpPr>
        <p:spPr>
          <a:xfrm>
            <a:off x="976614" y="1941689"/>
            <a:ext cx="10594329"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300119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137202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 1 Column">
    <p:spTree>
      <p:nvGrpSpPr>
        <p:cNvPr id="1" name=""/>
        <p:cNvGrpSpPr/>
        <p:nvPr/>
      </p:nvGrpSpPr>
      <p:grpSpPr>
        <a:xfrm>
          <a:off x="0" y="0"/>
          <a:ext cx="0" cy="0"/>
          <a:chOff x="0" y="0"/>
          <a:chExt cx="0" cy="0"/>
        </a:xfrm>
      </p:grpSpPr>
      <p:sp>
        <p:nvSpPr>
          <p:cNvPr id="6" name="Title 1"/>
          <p:cNvSpPr txBox="1">
            <a:spLocks/>
          </p:cNvSpPr>
          <p:nvPr userDrawn="1"/>
        </p:nvSpPr>
        <p:spPr>
          <a:xfrm>
            <a:off x="571500" y="2236218"/>
            <a:ext cx="11082944" cy="37032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pPr marL="0" lvl="0" indent="0">
              <a:buFont typeface="Arial" panose="020B0604020202020204" pitchFamily="34" charset="0"/>
              <a:buNone/>
            </a:pPr>
            <a:endParaRPr lang="en-US" sz="24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2" hasCustomPrompt="1"/>
          </p:nvPr>
        </p:nvSpPr>
        <p:spPr>
          <a:xfrm>
            <a:off x="571499" y="1941689"/>
            <a:ext cx="10999443"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spTree>
    <p:extLst>
      <p:ext uri="{BB962C8B-B14F-4D97-AF65-F5344CB8AC3E}">
        <p14:creationId xmlns:p14="http://schemas.microsoft.com/office/powerpoint/2010/main" val="2313526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sp>
        <p:nvSpPr>
          <p:cNvPr id="10" name="Rectangle 9"/>
          <p:cNvSpPr/>
          <p:nvPr userDrawn="1"/>
        </p:nvSpPr>
        <p:spPr>
          <a:xfrm>
            <a:off x="571500" y="571500"/>
            <a:ext cx="11049000" cy="56769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Next Topic</a:t>
            </a:r>
          </a:p>
        </p:txBody>
      </p:sp>
    </p:spTree>
    <p:extLst>
      <p:ext uri="{BB962C8B-B14F-4D97-AF65-F5344CB8AC3E}">
        <p14:creationId xmlns:p14="http://schemas.microsoft.com/office/powerpoint/2010/main" val="1478649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 2 Columns">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9" y="114350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Title 1"/>
          <p:cNvSpPr>
            <a:spLocks noGrp="1"/>
          </p:cNvSpPr>
          <p:nvPr>
            <p:ph type="title" hasCustomPrompt="1"/>
          </p:nvPr>
        </p:nvSpPr>
        <p:spPr>
          <a:xfrm>
            <a:off x="571500" y="471379"/>
            <a:ext cx="10999442" cy="672130"/>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dirty="0"/>
              <a:t>Slide Title</a:t>
            </a:r>
          </a:p>
        </p:txBody>
      </p:sp>
      <p:sp>
        <p:nvSpPr>
          <p:cNvPr id="5" name="Text Placeholder 6"/>
          <p:cNvSpPr>
            <a:spLocks noGrp="1"/>
          </p:cNvSpPr>
          <p:nvPr>
            <p:ph type="body" sz="quarter" idx="12" hasCustomPrompt="1"/>
          </p:nvPr>
        </p:nvSpPr>
        <p:spPr>
          <a:xfrm>
            <a:off x="571500" y="1717589"/>
            <a:ext cx="5264856" cy="4459373"/>
          </a:xfrm>
        </p:spPr>
        <p:txBody>
          <a:bodyPr/>
          <a:lstStyle>
            <a:lvl1pPr>
              <a:lnSpc>
                <a:spcPct val="100000"/>
              </a:lnSpc>
              <a:defRPr/>
            </a:lvl1pPr>
            <a:lvl2pPr>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0"/>
            <a:r>
              <a:rPr lang="en-US" dirty="0"/>
              <a:t>Maecenas </a:t>
            </a:r>
            <a:r>
              <a:rPr lang="en-US" dirty="0" err="1"/>
              <a:t>porttitor</a:t>
            </a:r>
            <a:r>
              <a:rPr lang="en-US" dirty="0"/>
              <a:t> </a:t>
            </a:r>
            <a:r>
              <a:rPr lang="en-US" dirty="0" err="1"/>
              <a:t>congue</a:t>
            </a:r>
            <a:r>
              <a:rPr lang="en-US" dirty="0"/>
              <a:t> </a:t>
            </a:r>
            <a:r>
              <a:rPr lang="en-US" dirty="0" err="1"/>
              <a:t>massa</a:t>
            </a:r>
            <a:r>
              <a:rPr lang="en-US" dirty="0"/>
              <a:t>.</a:t>
            </a:r>
          </a:p>
          <a:p>
            <a:pPr lvl="0"/>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endParaRPr lang="en-US" dirty="0"/>
          </a:p>
          <a:p>
            <a:pPr lvl="0"/>
            <a:r>
              <a:rPr lang="en-US" dirty="0"/>
              <a:t>Lorem ipsum dolor sit </a:t>
            </a:r>
            <a:r>
              <a:rPr lang="en-US" dirty="0" err="1"/>
              <a:t>amet</a:t>
            </a:r>
            <a:r>
              <a:rPr lang="en-US" dirty="0"/>
              <a:t>, </a:t>
            </a:r>
            <a:r>
              <a:rPr lang="en-US" dirty="0" err="1"/>
              <a:t>consectetuer</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7" name="Text Placeholder 6"/>
          <p:cNvSpPr>
            <a:spLocks noGrp="1"/>
          </p:cNvSpPr>
          <p:nvPr>
            <p:ph type="body" sz="quarter" idx="13" hasCustomPrompt="1"/>
          </p:nvPr>
        </p:nvSpPr>
        <p:spPr>
          <a:xfrm>
            <a:off x="6306086" y="1717589"/>
            <a:ext cx="5264856" cy="4459373"/>
          </a:xfrm>
        </p:spPr>
        <p:txBody>
          <a:bodyPr/>
          <a:lstStyle>
            <a:lvl1pPr>
              <a:lnSpc>
                <a:spcPct val="100000"/>
              </a:lnSpc>
              <a:defRPr/>
            </a:lvl1pPr>
            <a:lvl2pPr>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0"/>
            <a:r>
              <a:rPr lang="en-US" dirty="0"/>
              <a:t>Maecenas </a:t>
            </a:r>
            <a:r>
              <a:rPr lang="en-US" dirty="0" err="1"/>
              <a:t>porttitor</a:t>
            </a:r>
            <a:r>
              <a:rPr lang="en-US" dirty="0"/>
              <a:t> </a:t>
            </a:r>
            <a:r>
              <a:rPr lang="en-US" dirty="0" err="1"/>
              <a:t>congue</a:t>
            </a:r>
            <a:r>
              <a:rPr lang="en-US" dirty="0"/>
              <a:t> </a:t>
            </a:r>
            <a:r>
              <a:rPr lang="en-US" dirty="0" err="1"/>
              <a:t>massa</a:t>
            </a:r>
            <a:r>
              <a:rPr lang="en-US" dirty="0"/>
              <a:t>.</a:t>
            </a:r>
          </a:p>
          <a:p>
            <a:pPr lvl="0"/>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endParaRPr lang="en-US" dirty="0"/>
          </a:p>
          <a:p>
            <a:pPr lvl="0"/>
            <a:r>
              <a:rPr lang="en-US" dirty="0"/>
              <a:t>Lorem ipsum dolor sit </a:t>
            </a:r>
            <a:r>
              <a:rPr lang="en-US" dirty="0" err="1"/>
              <a:t>amet</a:t>
            </a:r>
            <a:r>
              <a:rPr lang="en-US" dirty="0"/>
              <a:t>, </a:t>
            </a:r>
            <a:r>
              <a:rPr lang="en-US" dirty="0" err="1"/>
              <a:t>consectetuer</a:t>
            </a:r>
            <a:endParaRPr lang="en-US" dirty="0"/>
          </a:p>
        </p:txBody>
      </p:sp>
    </p:spTree>
    <p:extLst>
      <p:ext uri="{BB962C8B-B14F-4D97-AF65-F5344CB8AC3E}">
        <p14:creationId xmlns:p14="http://schemas.microsoft.com/office/powerpoint/2010/main" val="313670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 3 Columns">
    <p:spTree>
      <p:nvGrpSpPr>
        <p:cNvPr id="1" name=""/>
        <p:cNvGrpSpPr/>
        <p:nvPr/>
      </p:nvGrpSpPr>
      <p:grpSpPr>
        <a:xfrm>
          <a:off x="0" y="0"/>
          <a:ext cx="0" cy="0"/>
          <a:chOff x="0" y="0"/>
          <a:chExt cx="0" cy="0"/>
        </a:xfrm>
      </p:grpSpPr>
      <p:sp>
        <p:nvSpPr>
          <p:cNvPr id="5" name="Text Placeholder 2"/>
          <p:cNvSpPr>
            <a:spLocks noGrp="1"/>
          </p:cNvSpPr>
          <p:nvPr>
            <p:ph type="body" idx="11" hasCustomPrompt="1"/>
          </p:nvPr>
        </p:nvSpPr>
        <p:spPr>
          <a:xfrm>
            <a:off x="571499" y="114350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Title 1"/>
          <p:cNvSpPr>
            <a:spLocks noGrp="1"/>
          </p:cNvSpPr>
          <p:nvPr>
            <p:ph type="title" hasCustomPrompt="1"/>
          </p:nvPr>
        </p:nvSpPr>
        <p:spPr>
          <a:xfrm>
            <a:off x="571500" y="471379"/>
            <a:ext cx="10999442" cy="672130"/>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dirty="0"/>
              <a:t>Slide Title</a:t>
            </a:r>
          </a:p>
        </p:txBody>
      </p:sp>
      <p:sp>
        <p:nvSpPr>
          <p:cNvPr id="7" name="Text Placeholder 6"/>
          <p:cNvSpPr>
            <a:spLocks noGrp="1"/>
          </p:cNvSpPr>
          <p:nvPr>
            <p:ph type="body" sz="quarter" idx="12" hasCustomPrompt="1"/>
          </p:nvPr>
        </p:nvSpPr>
        <p:spPr>
          <a:xfrm>
            <a:off x="571500" y="1717589"/>
            <a:ext cx="3467100" cy="4459373"/>
          </a:xfrm>
        </p:spPr>
        <p:txBody>
          <a:bodyPr/>
          <a:lstStyle>
            <a:lvl1pPr>
              <a:lnSpc>
                <a:spcPct val="100000"/>
              </a:lnSpc>
              <a:defRPr/>
            </a:lvl1pPr>
            <a:lvl2pPr>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0"/>
            <a:r>
              <a:rPr lang="en-US" dirty="0"/>
              <a:t>Maecenas </a:t>
            </a:r>
            <a:r>
              <a:rPr lang="en-US" dirty="0" err="1"/>
              <a:t>porttitor</a:t>
            </a:r>
            <a:r>
              <a:rPr lang="en-US" dirty="0"/>
              <a:t> </a:t>
            </a:r>
            <a:r>
              <a:rPr lang="en-US" dirty="0" err="1"/>
              <a:t>congue</a:t>
            </a:r>
            <a:r>
              <a:rPr lang="en-US" dirty="0"/>
              <a:t> </a:t>
            </a:r>
            <a:r>
              <a:rPr lang="en-US" dirty="0" err="1"/>
              <a:t>massa</a:t>
            </a:r>
            <a:r>
              <a:rPr lang="en-US" dirty="0"/>
              <a:t>.</a:t>
            </a:r>
          </a:p>
          <a:p>
            <a:pPr lvl="0"/>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endParaRPr lang="en-US" dirty="0"/>
          </a:p>
          <a:p>
            <a:pPr lvl="0"/>
            <a:r>
              <a:rPr lang="en-US" dirty="0"/>
              <a:t>Lorem ipsum dolor sit </a:t>
            </a:r>
            <a:r>
              <a:rPr lang="en-US" dirty="0" err="1"/>
              <a:t>amet</a:t>
            </a:r>
            <a:r>
              <a:rPr lang="en-US" dirty="0"/>
              <a:t>, </a:t>
            </a:r>
            <a:r>
              <a:rPr lang="en-US" dirty="0" err="1"/>
              <a:t>consectetuer</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4337671" y="1717589"/>
            <a:ext cx="3467100" cy="4459373"/>
          </a:xfrm>
        </p:spPr>
        <p:txBody>
          <a:bodyPr/>
          <a:lstStyle>
            <a:lvl1pPr>
              <a:lnSpc>
                <a:spcPct val="100000"/>
              </a:lnSpc>
              <a:defRPr/>
            </a:lvl1pPr>
            <a:lvl2pPr>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0"/>
            <a:r>
              <a:rPr lang="en-US" dirty="0"/>
              <a:t>Maecenas </a:t>
            </a:r>
            <a:r>
              <a:rPr lang="en-US" dirty="0" err="1"/>
              <a:t>porttitor</a:t>
            </a:r>
            <a:r>
              <a:rPr lang="en-US" dirty="0"/>
              <a:t> </a:t>
            </a:r>
            <a:r>
              <a:rPr lang="en-US" dirty="0" err="1"/>
              <a:t>congue</a:t>
            </a:r>
            <a:r>
              <a:rPr lang="en-US" dirty="0"/>
              <a:t> </a:t>
            </a:r>
            <a:r>
              <a:rPr lang="en-US" dirty="0" err="1"/>
              <a:t>massa</a:t>
            </a:r>
            <a:r>
              <a:rPr lang="en-US" dirty="0"/>
              <a:t>.</a:t>
            </a:r>
          </a:p>
          <a:p>
            <a:pPr lvl="0"/>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endParaRPr lang="en-US" dirty="0"/>
          </a:p>
          <a:p>
            <a:pPr lvl="0"/>
            <a:r>
              <a:rPr lang="en-US" dirty="0"/>
              <a:t>Lorem ipsum dolor sit </a:t>
            </a:r>
            <a:r>
              <a:rPr lang="en-US" dirty="0" err="1"/>
              <a:t>amet</a:t>
            </a:r>
            <a:r>
              <a:rPr lang="en-US" dirty="0"/>
              <a:t>, </a:t>
            </a:r>
            <a:r>
              <a:rPr lang="en-US" dirty="0" err="1"/>
              <a:t>consectetuer</a:t>
            </a:r>
            <a:endParaRPr lang="en-US" dirty="0"/>
          </a:p>
        </p:txBody>
      </p:sp>
      <p:sp>
        <p:nvSpPr>
          <p:cNvPr id="12" name="Text Placeholder 6"/>
          <p:cNvSpPr>
            <a:spLocks noGrp="1"/>
          </p:cNvSpPr>
          <p:nvPr>
            <p:ph type="body" sz="quarter" idx="14" hasCustomPrompt="1"/>
          </p:nvPr>
        </p:nvSpPr>
        <p:spPr>
          <a:xfrm>
            <a:off x="8103842" y="1717589"/>
            <a:ext cx="3467100" cy="4459373"/>
          </a:xfrm>
        </p:spPr>
        <p:txBody>
          <a:bodyPr/>
          <a:lstStyle>
            <a:lvl1pPr>
              <a:lnSpc>
                <a:spcPct val="100000"/>
              </a:lnSpc>
              <a:defRPr/>
            </a:lvl1pPr>
            <a:lvl2pPr>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0"/>
            <a:r>
              <a:rPr lang="en-US" dirty="0"/>
              <a:t>Maecenas </a:t>
            </a:r>
            <a:r>
              <a:rPr lang="en-US" dirty="0" err="1"/>
              <a:t>porttitor</a:t>
            </a:r>
            <a:r>
              <a:rPr lang="en-US" dirty="0"/>
              <a:t> </a:t>
            </a:r>
            <a:r>
              <a:rPr lang="en-US" dirty="0" err="1"/>
              <a:t>congue</a:t>
            </a:r>
            <a:r>
              <a:rPr lang="en-US" dirty="0"/>
              <a:t> </a:t>
            </a:r>
            <a:r>
              <a:rPr lang="en-US" dirty="0" err="1"/>
              <a:t>massa</a:t>
            </a:r>
            <a:r>
              <a:rPr lang="en-US" dirty="0"/>
              <a:t>.</a:t>
            </a:r>
          </a:p>
          <a:p>
            <a:pPr lvl="0"/>
            <a:r>
              <a:rPr lang="en-US" dirty="0" err="1"/>
              <a:t>Fusce</a:t>
            </a:r>
            <a:r>
              <a:rPr lang="en-US" dirty="0"/>
              <a:t> </a:t>
            </a:r>
            <a:r>
              <a:rPr lang="en-US" dirty="0" err="1"/>
              <a:t>posuere</a:t>
            </a:r>
            <a:r>
              <a:rPr lang="en-US" dirty="0"/>
              <a:t>, magna </a:t>
            </a:r>
            <a:r>
              <a:rPr lang="en-US" dirty="0" err="1"/>
              <a:t>sed</a:t>
            </a:r>
            <a:r>
              <a:rPr lang="en-US" dirty="0"/>
              <a:t> </a:t>
            </a:r>
            <a:r>
              <a:rPr lang="en-US" dirty="0" err="1"/>
              <a:t>pulvinar</a:t>
            </a:r>
            <a:r>
              <a:rPr lang="en-US" dirty="0"/>
              <a:t> </a:t>
            </a:r>
            <a:r>
              <a:rPr lang="en-US" dirty="0" err="1"/>
              <a:t>ultricies</a:t>
            </a:r>
            <a:endParaRPr lang="en-US" dirty="0"/>
          </a:p>
          <a:p>
            <a:pPr lvl="0"/>
            <a:r>
              <a:rPr lang="en-US" dirty="0"/>
              <a:t>Lorem ipsum dolor sit </a:t>
            </a:r>
            <a:r>
              <a:rPr lang="en-US" dirty="0" err="1"/>
              <a:t>amet</a:t>
            </a:r>
            <a:r>
              <a:rPr lang="en-US" dirty="0"/>
              <a:t>, </a:t>
            </a:r>
            <a:r>
              <a:rPr lang="en-US" dirty="0" err="1"/>
              <a:t>consectetuer</a:t>
            </a:r>
            <a:endParaRPr lang="en-US" dirty="0"/>
          </a:p>
        </p:txBody>
      </p:sp>
    </p:spTree>
    <p:extLst>
      <p:ext uri="{BB962C8B-B14F-4D97-AF65-F5344CB8AC3E}">
        <p14:creationId xmlns:p14="http://schemas.microsoft.com/office/powerpoint/2010/main" val="386719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67452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6FC59C-6FE3-4464-B30D-2FBAD8370701}"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72646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6FC59C-6FE3-4464-B30D-2FBAD8370701}"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1470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6FC59C-6FE3-4464-B30D-2FBAD8370701}" type="datetimeFigureOut">
              <a:rPr lang="en-US" smtClean="0"/>
              <a:t>8/1/2019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7217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6FC59C-6FE3-4464-B30D-2FBAD8370701}" type="datetimeFigureOut">
              <a:rPr lang="en-US" smtClean="0"/>
              <a:t>8/1/2019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20382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FC59C-6FE3-4464-B30D-2FBAD8370701}" type="datetimeFigureOut">
              <a:rPr lang="en-US" smtClean="0"/>
              <a:t>8/1/2019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08821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221949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07118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C59C-6FE3-4464-B30D-2FBAD8370701}" type="datetimeFigureOut">
              <a:rPr lang="en-US" smtClean="0"/>
              <a:t>8/1/2019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376AA-4116-409E-B666-B1DBFCBD28FE}" type="slidenum">
              <a:rPr lang="en-US" smtClean="0"/>
              <a:t>‹#›</a:t>
            </a:fld>
            <a:endParaRPr lang="en-US"/>
          </a:p>
        </p:txBody>
      </p:sp>
    </p:spTree>
    <p:extLst>
      <p:ext uri="{BB962C8B-B14F-4D97-AF65-F5344CB8AC3E}">
        <p14:creationId xmlns:p14="http://schemas.microsoft.com/office/powerpoint/2010/main" val="21491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1" r:id="rId13"/>
    <p:sldLayoutId id="2147483672" r:id="rId14"/>
    <p:sldLayoutId id="2147483673" r:id="rId15"/>
    <p:sldLayoutId id="2147483674"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14.xml"/><Relationship Id="rId5" Type="http://schemas.openxmlformats.org/officeDocument/2006/relationships/image" Target="../media/image7.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mailto:amirovz@allsteeloffice.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mailto:parrottb@allsteeloffice.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a:t>INTERNAL USE ONLY</a:t>
            </a:r>
          </a:p>
        </p:txBody>
      </p:sp>
    </p:spTree>
    <p:extLst>
      <p:ext uri="{BB962C8B-B14F-4D97-AF65-F5344CB8AC3E}">
        <p14:creationId xmlns:p14="http://schemas.microsoft.com/office/powerpoint/2010/main" val="227853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AA1F84-62C3-B64F-8134-99A47B5414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0976" y="1181593"/>
            <a:ext cx="10432966" cy="2978150"/>
          </a:xfrm>
          <a:prstGeom prst="rect">
            <a:avLst/>
          </a:prstGeom>
        </p:spPr>
      </p:pic>
      <p:pic>
        <p:nvPicPr>
          <p:cNvPr id="21" name="Picture 2" descr="A screenshot of a cell phone&#10;&#10;Description generated with very high confidence">
            <a:extLst>
              <a:ext uri="{FF2B5EF4-FFF2-40B4-BE49-F238E27FC236}">
                <a16:creationId xmlns:a16="http://schemas.microsoft.com/office/drawing/2014/main" id="{47257A73-45F9-0A43-A876-EBDE2EECBC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9005" y="4510186"/>
            <a:ext cx="3691054" cy="1861610"/>
          </a:xfrm>
          <a:prstGeom prst="rect">
            <a:avLst/>
          </a:prstGeom>
        </p:spPr>
      </p:pic>
      <p:sp>
        <p:nvSpPr>
          <p:cNvPr id="22" name="Rectangle 21">
            <a:extLst>
              <a:ext uri="{FF2B5EF4-FFF2-40B4-BE49-F238E27FC236}">
                <a16:creationId xmlns:a16="http://schemas.microsoft.com/office/drawing/2014/main" id="{A503F97D-B0BB-C948-9F54-A5F944B4BDA8}"/>
              </a:ext>
            </a:extLst>
          </p:cNvPr>
          <p:cNvSpPr/>
          <p:nvPr/>
        </p:nvSpPr>
        <p:spPr>
          <a:xfrm>
            <a:off x="3136236" y="4510186"/>
            <a:ext cx="1380751" cy="186161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10EE2FE9-FDC4-9E4E-A380-FB2B678706AE}"/>
              </a:ext>
            </a:extLst>
          </p:cNvPr>
          <p:cNvSpPr txBox="1">
            <a:spLocks/>
          </p:cNvSpPr>
          <p:nvPr/>
        </p:nvSpPr>
        <p:spPr>
          <a:xfrm>
            <a:off x="829673" y="555343"/>
            <a:ext cx="9310060" cy="90205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Light"/>
              </a:rPr>
              <a:t>Statement of Line</a:t>
            </a:r>
          </a:p>
        </p:txBody>
      </p:sp>
      <p:sp>
        <p:nvSpPr>
          <p:cNvPr id="7" name="Rectangle 6">
            <a:extLst>
              <a:ext uri="{FF2B5EF4-FFF2-40B4-BE49-F238E27FC236}">
                <a16:creationId xmlns:a16="http://schemas.microsoft.com/office/drawing/2014/main" id="{EDA9CFA7-518A-4E2D-AD36-53C80B4B9C23}"/>
              </a:ext>
            </a:extLst>
          </p:cNvPr>
          <p:cNvSpPr/>
          <p:nvPr/>
        </p:nvSpPr>
        <p:spPr>
          <a:xfrm>
            <a:off x="5484996" y="6003146"/>
            <a:ext cx="1241305" cy="276999"/>
          </a:xfrm>
          <a:prstGeom prst="rect">
            <a:avLst/>
          </a:prstGeom>
        </p:spPr>
        <p:txBody>
          <a:bodyPr wrap="square">
            <a:spAutoFit/>
          </a:bodyPr>
          <a:lstStyle/>
          <a:p>
            <a:r>
              <a:rPr lang="en-US" sz="1200">
                <a:latin typeface="Segoe UI Semilight" panose="020B0402040204020203" pitchFamily="34" charset="0"/>
                <a:cs typeface="Segoe UI Semilight" panose="020B0402040204020203" pitchFamily="34" charset="0"/>
              </a:rPr>
              <a:t>Integrated Glass</a:t>
            </a:r>
          </a:p>
        </p:txBody>
      </p:sp>
      <p:pic>
        <p:nvPicPr>
          <p:cNvPr id="8" name="Picture 2" descr="https://uce22fa01bf8e94195be45adb98b.previews.dropboxusercontent.com/p/thumb/AAZx7g8N-1p-7neIMYZ-mgLBgVFclO_wzUhsm3UsiYc8mSy3D3-LRj6v8qSTUwJ2eyB9jUFBUnjxYe09eCaNxWL0aYynDlPOlxhyiXx8B4qTDTlpWVvwoVwxTE1I1YDHWOeQPcWAn3iPZwYIAglC7WWgFF4qNQifqp2kaLXu-HgGUDoLQgpZFHZT4gnXOQJjV5_agd3OAJ35QAXia3W--mwQboUE5c7Id3-QlGaQ9wW8s56LCx0rtm_UqroM9rt4FTeE3UtHtnZXRPfTEm00lYVOyqsv92oTVcgk0Ae2vSlURgm5tiuAFSdLixi-KAhxVYD7FQ35cEbnYWrZxzfRyTQuPddipDu67ZDCRhKby9I6quC3zEI-Lht_BYtSlPQGDPKxWpRvq171KiHY4plpBsMdAn2gEprN8sIg4P05GP6pSPNZ9CIWjO5aNfSRLmjeiXXjEUZaByukjOUj10GyVq-fQrA21SsaZVJqINoNp23B29jFc4QLlcdnx2-0X8PpmJw/p.jpeg?size_mode=5">
            <a:extLst>
              <a:ext uri="{FF2B5EF4-FFF2-40B4-BE49-F238E27FC236}">
                <a16:creationId xmlns:a16="http://schemas.microsoft.com/office/drawing/2014/main" id="{D92AD3CB-1512-470D-9251-CFDF7B15CB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016"/>
          <a:stretch/>
        </p:blipFill>
        <p:spPr bwMode="auto">
          <a:xfrm>
            <a:off x="5585984" y="4466289"/>
            <a:ext cx="1241305" cy="15276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57C2D5F-1074-4A97-84FE-710786448CAB}"/>
              </a:ext>
            </a:extLst>
          </p:cNvPr>
          <p:cNvSpPr/>
          <p:nvPr/>
        </p:nvSpPr>
        <p:spPr>
          <a:xfrm>
            <a:off x="7402413" y="4898774"/>
            <a:ext cx="3834257" cy="1384995"/>
          </a:xfrm>
          <a:prstGeom prst="rect">
            <a:avLst/>
          </a:prstGeom>
        </p:spPr>
        <p:txBody>
          <a:bodyPr wrap="square" anchor="t">
            <a:spAutoFit/>
          </a:bodyPr>
          <a:lstStyle/>
          <a:p>
            <a:endParaRPr lang="en-US" sz="1200">
              <a:ea typeface="+mn-lt"/>
              <a:cs typeface="+mn-lt"/>
            </a:endParaRPr>
          </a:p>
          <a:p>
            <a:endParaRPr lang="en-US" sz="1200">
              <a:ea typeface="+mn-lt"/>
              <a:cs typeface="+mn-lt"/>
            </a:endParaRPr>
          </a:p>
          <a:p>
            <a:endParaRPr lang="en-US" sz="1200">
              <a:ea typeface="+mn-lt"/>
              <a:cs typeface="+mn-lt"/>
            </a:endParaRPr>
          </a:p>
          <a:p>
            <a:endParaRPr lang="en-US" sz="1200">
              <a:ea typeface="+mn-lt"/>
              <a:cs typeface="+mn-lt"/>
            </a:endParaRPr>
          </a:p>
          <a:p>
            <a:r>
              <a:rPr lang="en-US" sz="1200">
                <a:latin typeface="Segoe UI Light"/>
                <a:ea typeface="+mn-lt"/>
                <a:cs typeface="+mn-lt"/>
              </a:rPr>
              <a:t>Horizontal woodgrain is standard. </a:t>
            </a:r>
            <a:endParaRPr lang="en-US">
              <a:latin typeface="Segoe UI Light"/>
              <a:cs typeface="Calibri"/>
            </a:endParaRPr>
          </a:p>
          <a:p>
            <a:r>
              <a:rPr lang="en-US" sz="1200">
                <a:latin typeface="Segoe UI Light"/>
                <a:ea typeface="+mn-lt"/>
                <a:cs typeface="+mn-lt"/>
              </a:rPr>
              <a:t>Vertical woodgrain is an option for panels up to 60"W.</a:t>
            </a:r>
          </a:p>
          <a:p>
            <a:endParaRPr lang="en-US" sz="1200">
              <a:latin typeface="Segoe UI Semilight" panose="020B0402040204020203" pitchFamily="34" charset="0"/>
              <a:cs typeface="Segoe UI Semilight" panose="020B0402040204020203" pitchFamily="34" charset="0"/>
            </a:endParaRPr>
          </a:p>
        </p:txBody>
      </p:sp>
      <p:pic>
        <p:nvPicPr>
          <p:cNvPr id="5" name="Picture 5" descr="A close up of a logo&#10;&#10;Description generated with very high confidence">
            <a:extLst>
              <a:ext uri="{FF2B5EF4-FFF2-40B4-BE49-F238E27FC236}">
                <a16:creationId xmlns:a16="http://schemas.microsoft.com/office/drawing/2014/main" id="{B5F6F139-DA52-41F5-9D3B-110A9643CD2E}"/>
              </a:ext>
            </a:extLst>
          </p:cNvPr>
          <p:cNvPicPr>
            <a:picLocks noChangeAspect="1"/>
          </p:cNvPicPr>
          <p:nvPr/>
        </p:nvPicPr>
        <p:blipFill>
          <a:blip r:embed="rId5"/>
          <a:stretch>
            <a:fillRect/>
          </a:stretch>
        </p:blipFill>
        <p:spPr>
          <a:xfrm>
            <a:off x="4436" y="-33049"/>
            <a:ext cx="468527" cy="6914919"/>
          </a:xfrm>
          <a:prstGeom prst="rect">
            <a:avLst/>
          </a:prstGeom>
        </p:spPr>
      </p:pic>
    </p:spTree>
    <p:extLst>
      <p:ext uri="{BB962C8B-B14F-4D97-AF65-F5344CB8AC3E}">
        <p14:creationId xmlns:p14="http://schemas.microsoft.com/office/powerpoint/2010/main" val="209593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2660343590"/>
              </p:ext>
            </p:extLst>
          </p:nvPr>
        </p:nvGraphicFramePr>
        <p:xfrm>
          <a:off x="651850" y="1314360"/>
          <a:ext cx="7152342" cy="5499098"/>
        </p:xfrm>
        <a:graphic>
          <a:graphicData uri="http://schemas.openxmlformats.org/drawingml/2006/table">
            <a:tbl>
              <a:tblPr firstRow="1" bandRow="1">
                <a:tableStyleId>{5C22544A-7EE6-4342-B048-85BDC9FD1C3A}</a:tableStyleId>
              </a:tblPr>
              <a:tblGrid>
                <a:gridCol w="3671000">
                  <a:extLst>
                    <a:ext uri="{9D8B030D-6E8A-4147-A177-3AD203B41FA5}">
                      <a16:colId xmlns:a16="http://schemas.microsoft.com/office/drawing/2014/main" val="564280258"/>
                    </a:ext>
                  </a:extLst>
                </a:gridCol>
                <a:gridCol w="3481342">
                  <a:extLst>
                    <a:ext uri="{9D8B030D-6E8A-4147-A177-3AD203B41FA5}">
                      <a16:colId xmlns:a16="http://schemas.microsoft.com/office/drawing/2014/main" val="3564031780"/>
                    </a:ext>
                  </a:extLst>
                </a:gridCol>
              </a:tblGrid>
              <a:tr h="370840">
                <a:tc>
                  <a:txBody>
                    <a:bodyPr/>
                    <a:lstStyle/>
                    <a:p>
                      <a:pPr algn="ctr"/>
                      <a:r>
                        <a:rPr lang="en-US">
                          <a:latin typeface="Segoe UI Semibold"/>
                        </a:rPr>
                        <a:t>Steelcase Boundary Screens</a:t>
                      </a:r>
                      <a:endParaRPr lang="en-US" sz="1800" b="0">
                        <a:solidFill>
                          <a:schemeClr val="bg1"/>
                        </a:solidFill>
                        <a:latin typeface="Segoe UI Semibold"/>
                        <a:cs typeface="Segoe UI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a:latin typeface="Segoe UI Semibold"/>
                        </a:rPr>
                        <a:t>Herman Miller Gallery Panels</a:t>
                      </a:r>
                      <a:endParaRPr lang="en-US" sz="1800" b="0">
                        <a:solidFill>
                          <a:schemeClr val="bg1"/>
                        </a:solidFill>
                        <a:latin typeface="Segoe UI Semibold"/>
                        <a:cs typeface="Segoe UI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22329862"/>
                  </a:ext>
                </a:extLst>
              </a:tr>
              <a:tr h="2263138">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5922352"/>
                  </a:ext>
                </a:extLst>
              </a:tr>
              <a:tr h="370840">
                <a:tc>
                  <a:txBody>
                    <a:bodyPr/>
                    <a:lstStyle/>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Broad range of applications</a:t>
                      </a:r>
                    </a:p>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Primarily made for Answer panel system</a:t>
                      </a:r>
                    </a:p>
                    <a:p>
                      <a:pPr marL="285750" indent="-285750" rtl="0" fontAlgn="base">
                        <a:buFont typeface="Arial" panose="020B0604020202020204" pitchFamily="34" charset="0"/>
                        <a:buChar char="•"/>
                      </a:pPr>
                      <a:r>
                        <a:rPr lang="en-US" sz="1400" b="1" i="0" kern="1200" dirty="0">
                          <a:solidFill>
                            <a:schemeClr val="dk1"/>
                          </a:solidFill>
                          <a:effectLst/>
                          <a:latin typeface="Segoe UI"/>
                          <a:ea typeface="+mn-ea"/>
                          <a:cs typeface="Segoe UI"/>
                        </a:rPr>
                        <a:t>Cannot integrate glass </a:t>
                      </a:r>
                      <a:r>
                        <a:rPr lang="en-US" sz="1400" b="0" i="0" kern="1200" dirty="0">
                          <a:solidFill>
                            <a:schemeClr val="dk1"/>
                          </a:solidFill>
                          <a:effectLst/>
                          <a:latin typeface="Segoe UI"/>
                          <a:ea typeface="+mn-ea"/>
                          <a:cs typeface="Segoe UI"/>
                        </a:rPr>
                        <a:t>or screens on top</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Limited leveling glide adjustment up to 1½" </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Uneven floors can cause challenges in lining up with an adjacent system</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chemeClr val="dk1"/>
                          </a:solidFill>
                          <a:effectLst/>
                          <a:latin typeface="Segoe UI" panose="020B0502040204020203" pitchFamily="34" charset="0"/>
                          <a:ea typeface="+mn-ea"/>
                          <a:cs typeface="Segoe UI" panose="020B0502040204020203" pitchFamily="34" charset="0"/>
                        </a:rPr>
                        <a:t>Handed panels with visible fasteners</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Offers up to 147"W in split panels</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Offers vertical grain direction up to 60"W panels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rtl="0" fontAlgn="base">
                        <a:buFont typeface="Arial" panose="020B0604020202020204" pitchFamily="34" charset="0"/>
                        <a:buChar char="•"/>
                      </a:pPr>
                      <a:r>
                        <a:rPr lang="en-US" sz="1400" b="1" i="0" kern="1200" dirty="0">
                          <a:solidFill>
                            <a:schemeClr val="dk1"/>
                          </a:solidFill>
                          <a:effectLst/>
                          <a:latin typeface="Segoe UI" panose="020B0502040204020203" pitchFamily="34" charset="0"/>
                          <a:ea typeface="+mn-ea"/>
                          <a:cs typeface="Segoe UI" panose="020B0502040204020203" pitchFamily="34" charset="0"/>
                        </a:rPr>
                        <a:t>Limited range of applications</a:t>
                      </a:r>
                    </a:p>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Separate models for Canvas Dock vs. Renew/Nevi Link solutions</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Limited leveling glide adjustment up to 2" for Canvas and ½" for Renew/Nevi gallery panels</a:t>
                      </a:r>
                    </a:p>
                    <a:p>
                      <a:pPr marL="285750" marR="0" lvl="0" indent="-285750" algn="l" rtl="0" eaLnBrk="1" fontAlgn="base" latinLnBrk="0" hangingPunct="1">
                        <a:lnSpc>
                          <a:spcPct val="100000"/>
                        </a:lnSpc>
                        <a:spcBef>
                          <a:spcPts val="0"/>
                        </a:spcBef>
                        <a:spcAft>
                          <a:spcPts val="0"/>
                        </a:spcAft>
                        <a:buFont typeface="Arial" panose="020B0604020202020204" pitchFamily="34" charset="0"/>
                        <a:buChar char="•"/>
                      </a:pPr>
                      <a:r>
                        <a:rPr lang="en-US" sz="1400" b="0" i="0" kern="1200" dirty="0">
                          <a:solidFill>
                            <a:schemeClr val="dk1"/>
                          </a:solidFill>
                          <a:effectLst/>
                          <a:latin typeface="Segoe UI"/>
                          <a:ea typeface="+mn-ea"/>
                          <a:cs typeface="Segoe UI"/>
                        </a:rPr>
                        <a:t>Uneven floors can cause challenges in lining up with an adjacent system</a:t>
                      </a:r>
                    </a:p>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Hidden fasteners</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Offers up to 144"W in split panels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chemeClr val="dk1"/>
                          </a:solidFill>
                          <a:effectLst/>
                          <a:latin typeface="Segoe UI"/>
                          <a:ea typeface="+mn-ea"/>
                          <a:cs typeface="Segoe UI"/>
                        </a:rPr>
                        <a:t>Offers vertical grain direction up to 60"W panels</a:t>
                      </a:r>
                    </a:p>
                    <a:p>
                      <a:pPr marL="285750" indent="-285750" rtl="0" fontAlgn="base">
                        <a:buFont typeface="Arial" panose="020B0604020202020204" pitchFamily="34" charset="0"/>
                        <a:buChar char="•"/>
                      </a:pPr>
                      <a:endParaRPr lang="en-US" sz="1400" b="0" i="0" kern="1200" dirty="0">
                        <a:solidFill>
                          <a:schemeClr val="dk1"/>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668326"/>
                  </a:ext>
                </a:extLst>
              </a:tr>
            </a:tbl>
          </a:graphicData>
        </a:graphic>
      </p:graphicFrame>
      <p:sp>
        <p:nvSpPr>
          <p:cNvPr id="22" name="Title 2"/>
          <p:cNvSpPr>
            <a:spLocks noGrp="1"/>
          </p:cNvSpPr>
          <p:nvPr>
            <p:ph type="title"/>
          </p:nvPr>
        </p:nvSpPr>
        <p:spPr>
          <a:xfrm>
            <a:off x="787847" y="315966"/>
            <a:ext cx="11311586" cy="782621"/>
          </a:xfrm>
        </p:spPr>
        <p:txBody>
          <a:bodyPr/>
          <a:lstStyle/>
          <a:p>
            <a:r>
              <a:rPr lang="en-US" dirty="0">
                <a:latin typeface="Segoe UI Historic"/>
                <a:ea typeface="Segoe UI Historic"/>
                <a:cs typeface="Segoe UI Light"/>
              </a:rPr>
              <a:t>Gallery Panel Competitive Talking Points</a:t>
            </a:r>
          </a:p>
        </p:txBody>
      </p:sp>
      <p:sp>
        <p:nvSpPr>
          <p:cNvPr id="12" name="Rectangle 11"/>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graphicFrame>
        <p:nvGraphicFramePr>
          <p:cNvPr id="2" name="Table 1">
            <a:extLst>
              <a:ext uri="{FF2B5EF4-FFF2-40B4-BE49-F238E27FC236}">
                <a16:creationId xmlns:a16="http://schemas.microsoft.com/office/drawing/2014/main" id="{14553412-8DF6-4889-AD19-407C845DCABE}"/>
              </a:ext>
            </a:extLst>
          </p:cNvPr>
          <p:cNvGraphicFramePr>
            <a:graphicFrameLocks noGrp="1"/>
          </p:cNvGraphicFramePr>
          <p:nvPr>
            <p:extLst>
              <p:ext uri="{D42A27DB-BD31-4B8C-83A1-F6EECF244321}">
                <p14:modId xmlns:p14="http://schemas.microsoft.com/office/powerpoint/2010/main" val="2092522959"/>
              </p:ext>
            </p:extLst>
          </p:nvPr>
        </p:nvGraphicFramePr>
        <p:xfrm>
          <a:off x="7804192" y="1314360"/>
          <a:ext cx="3585067" cy="5499098"/>
        </p:xfrm>
        <a:graphic>
          <a:graphicData uri="http://schemas.openxmlformats.org/drawingml/2006/table">
            <a:tbl>
              <a:tblPr firstRow="1" bandRow="1">
                <a:tableStyleId>{5C22544A-7EE6-4342-B048-85BDC9FD1C3A}</a:tableStyleId>
              </a:tblPr>
              <a:tblGrid>
                <a:gridCol w="3585067">
                  <a:extLst>
                    <a:ext uri="{9D8B030D-6E8A-4147-A177-3AD203B41FA5}">
                      <a16:colId xmlns:a16="http://schemas.microsoft.com/office/drawing/2014/main" val="3457776313"/>
                    </a:ext>
                  </a:extLst>
                </a:gridCol>
              </a:tblGrid>
              <a:tr h="370840">
                <a:tc>
                  <a:txBody>
                    <a:bodyPr/>
                    <a:lstStyle/>
                    <a:p>
                      <a:pPr algn="ctr"/>
                      <a:r>
                        <a:rPr lang="en-US">
                          <a:latin typeface="Segoe UI Semibold"/>
                        </a:rPr>
                        <a:t>Allsteel Gallery Panels</a:t>
                      </a:r>
                      <a:endParaRPr lang="en-US" sz="1800" b="0">
                        <a:solidFill>
                          <a:schemeClr val="bg1"/>
                        </a:solidFill>
                        <a:latin typeface="Segoe UI Semibold"/>
                        <a:cs typeface="Segoe UI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853535533"/>
                  </a:ext>
                </a:extLst>
              </a:tr>
              <a:tr h="2263138">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6061798"/>
                  </a:ext>
                </a:extLst>
              </a:tr>
              <a:tr h="370840">
                <a:tc>
                  <a:txBody>
                    <a:bodyPr/>
                    <a:lstStyle/>
                    <a:p>
                      <a:pPr marL="285750" indent="-285750" rtl="0" fontAlgn="base">
                        <a:buFont typeface="Arial" panose="020B0604020202020204" pitchFamily="34" charset="0"/>
                        <a:buChar char="•"/>
                      </a:pPr>
                      <a:r>
                        <a:rPr lang="en-US" sz="1400" b="0" i="0" kern="1200">
                          <a:solidFill>
                            <a:schemeClr val="dk1"/>
                          </a:solidFill>
                          <a:effectLst/>
                          <a:latin typeface="Segoe UI" panose="020B0502040204020203" pitchFamily="34" charset="0"/>
                          <a:ea typeface="+mn-ea"/>
                          <a:cs typeface="Segoe UI" panose="020B0502040204020203" pitchFamily="34" charset="0"/>
                        </a:rPr>
                        <a:t>Broad range of applications</a:t>
                      </a:r>
                    </a:p>
                    <a:p>
                      <a:pPr marL="285750" indent="-285750" rtl="0" fontAlgn="base">
                        <a:buFont typeface="Arial" panose="020B0604020202020204" pitchFamily="34" charset="0"/>
                        <a:buChar char="•"/>
                      </a:pPr>
                      <a:r>
                        <a:rPr lang="en-US" sz="1400" b="0" i="0" kern="1200">
                          <a:solidFill>
                            <a:schemeClr val="dk1"/>
                          </a:solidFill>
                          <a:effectLst/>
                          <a:latin typeface="Segoe UI"/>
                          <a:ea typeface="+mn-ea"/>
                          <a:cs typeface="Segoe UI"/>
                        </a:rPr>
                        <a:t>Universally offered across Stride panel, Terrace panel, Stride benching, and Further benching </a:t>
                      </a:r>
                    </a:p>
                    <a:p>
                      <a:pPr marL="285750" lvl="0" indent="-285750">
                        <a:buFont typeface="Arial" panose="020B0604020202020204" pitchFamily="34" charset="0"/>
                        <a:buChar char="•"/>
                      </a:pPr>
                      <a:r>
                        <a:rPr lang="en-US" sz="1400" b="0" i="0" kern="1200">
                          <a:solidFill>
                            <a:schemeClr val="dk1"/>
                          </a:solidFill>
                          <a:effectLst/>
                          <a:latin typeface="Segoe UI"/>
                          <a:ea typeface="+mn-ea"/>
                          <a:cs typeface="Segoe UI"/>
                        </a:rPr>
                        <a:t>Non-handed construction with hidden fasteners</a:t>
                      </a:r>
                      <a:endParaRPr lang="en-US"/>
                    </a:p>
                    <a:p>
                      <a:pPr marL="285750" indent="-285750" rtl="0" fontAlgn="base">
                        <a:buFont typeface="Arial" panose="020B0604020202020204" pitchFamily="34" charset="0"/>
                        <a:buChar char="•"/>
                      </a:pPr>
                      <a:r>
                        <a:rPr lang="en-US" sz="1400" b="0" i="0" kern="1200">
                          <a:solidFill>
                            <a:schemeClr val="dk1"/>
                          </a:solidFill>
                          <a:effectLst/>
                          <a:latin typeface="Segoe UI"/>
                          <a:ea typeface="+mn-ea"/>
                          <a:cs typeface="Segoe UI"/>
                        </a:rPr>
                        <a:t>Offers seamlessly integrated glass in smoked, clear, and frosted options</a:t>
                      </a:r>
                    </a:p>
                    <a:p>
                      <a:pPr marL="285750" indent="-285750" rtl="0" fontAlgn="base">
                        <a:buFont typeface="Arial" panose="020B0604020202020204" pitchFamily="34" charset="0"/>
                        <a:buChar char="•"/>
                      </a:pPr>
                      <a:r>
                        <a:rPr lang="en-US" sz="1400" b="0" i="0" kern="1200">
                          <a:solidFill>
                            <a:schemeClr val="dk1"/>
                          </a:solidFill>
                          <a:effectLst/>
                          <a:latin typeface="Segoe UI"/>
                          <a:ea typeface="+mn-ea"/>
                          <a:cs typeface="Segoe UI"/>
                        </a:rPr>
                        <a:t>Levels up to 2½" to accommodate uneven floors and line up with systems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i="0" kern="1200">
                          <a:solidFill>
                            <a:schemeClr val="dk1"/>
                          </a:solidFill>
                          <a:effectLst/>
                          <a:latin typeface="Segoe UI"/>
                          <a:ea typeface="+mn-ea"/>
                          <a:cs typeface="Segoe UI"/>
                        </a:rPr>
                        <a:t>Offers vertical grain direction up to 60"W panels</a:t>
                      </a:r>
                    </a:p>
                    <a:p>
                      <a:pPr marL="285750" indent="-285750">
                        <a:buFont typeface="Arial" panose="020B0604020202020204" pitchFamily="34" charset="0"/>
                        <a:buChar char="•"/>
                      </a:pPr>
                      <a:endParaRPr lang="en-US" sz="1400" b="0">
                        <a:solidFill>
                          <a:schemeClr val="tx1"/>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5988779"/>
                  </a:ext>
                </a:extLst>
              </a:tr>
            </a:tbl>
          </a:graphicData>
        </a:graphic>
      </p:graphicFrame>
      <p:pic>
        <p:nvPicPr>
          <p:cNvPr id="3" name="Picture 2">
            <a:extLst>
              <a:ext uri="{FF2B5EF4-FFF2-40B4-BE49-F238E27FC236}">
                <a16:creationId xmlns:a16="http://schemas.microsoft.com/office/drawing/2014/main" id="{E0A9BBAF-DA86-4BDE-BCDC-04252616548E}"/>
              </a:ext>
            </a:extLst>
          </p:cNvPr>
          <p:cNvPicPr>
            <a:picLocks noChangeAspect="1"/>
          </p:cNvPicPr>
          <p:nvPr/>
        </p:nvPicPr>
        <p:blipFill>
          <a:blip r:embed="rId2"/>
          <a:stretch>
            <a:fillRect/>
          </a:stretch>
        </p:blipFill>
        <p:spPr>
          <a:xfrm>
            <a:off x="1377204" y="1769188"/>
            <a:ext cx="2334180" cy="1977188"/>
          </a:xfrm>
          <a:prstGeom prst="rect">
            <a:avLst/>
          </a:prstGeom>
        </p:spPr>
      </p:pic>
      <p:pic>
        <p:nvPicPr>
          <p:cNvPr id="4" name="Picture 3">
            <a:extLst>
              <a:ext uri="{FF2B5EF4-FFF2-40B4-BE49-F238E27FC236}">
                <a16:creationId xmlns:a16="http://schemas.microsoft.com/office/drawing/2014/main" id="{C5481CD8-BFA1-4447-A938-416517A80144}"/>
              </a:ext>
            </a:extLst>
          </p:cNvPr>
          <p:cNvPicPr>
            <a:picLocks noChangeAspect="1"/>
          </p:cNvPicPr>
          <p:nvPr/>
        </p:nvPicPr>
        <p:blipFill>
          <a:blip r:embed="rId3"/>
          <a:stretch>
            <a:fillRect/>
          </a:stretch>
        </p:blipFill>
        <p:spPr>
          <a:xfrm>
            <a:off x="4754018" y="1844718"/>
            <a:ext cx="2527424" cy="1975104"/>
          </a:xfrm>
          <a:prstGeom prst="rect">
            <a:avLst/>
          </a:prstGeom>
        </p:spPr>
      </p:pic>
      <p:pic>
        <p:nvPicPr>
          <p:cNvPr id="10" name="Picture 9">
            <a:extLst>
              <a:ext uri="{FF2B5EF4-FFF2-40B4-BE49-F238E27FC236}">
                <a16:creationId xmlns:a16="http://schemas.microsoft.com/office/drawing/2014/main" id="{0C5F6118-6F07-45DD-A90A-055B49C823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0"/>
          <a:stretch/>
        </p:blipFill>
        <p:spPr>
          <a:xfrm>
            <a:off x="7882035" y="1893555"/>
            <a:ext cx="3344028" cy="1719059"/>
          </a:xfrm>
          <a:prstGeom prst="rect">
            <a:avLst/>
          </a:prstGeom>
        </p:spPr>
      </p:pic>
    </p:spTree>
    <p:extLst>
      <p:ext uri="{BB962C8B-B14F-4D97-AF65-F5344CB8AC3E}">
        <p14:creationId xmlns:p14="http://schemas.microsoft.com/office/powerpoint/2010/main" val="1184328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F76C0-1BB4-4F25-BE91-AFFBF9C3C72D}"/>
              </a:ext>
            </a:extLst>
          </p:cNvPr>
          <p:cNvPicPr>
            <a:picLocks noChangeAspect="1"/>
          </p:cNvPicPr>
          <p:nvPr/>
        </p:nvPicPr>
        <p:blipFill>
          <a:blip r:embed="rId2"/>
          <a:stretch>
            <a:fillRect/>
          </a:stretch>
        </p:blipFill>
        <p:spPr>
          <a:xfrm>
            <a:off x="2035526" y="1706344"/>
            <a:ext cx="8120948" cy="4800600"/>
          </a:xfrm>
          <a:prstGeom prst="rect">
            <a:avLst/>
          </a:prstGeom>
        </p:spPr>
      </p:pic>
      <p:sp>
        <p:nvSpPr>
          <p:cNvPr id="2" name="Text Placeholder 1"/>
          <p:cNvSpPr>
            <a:spLocks noGrp="1"/>
          </p:cNvSpPr>
          <p:nvPr>
            <p:ph type="body" idx="11"/>
          </p:nvPr>
        </p:nvSpPr>
        <p:spPr/>
        <p:txBody>
          <a:bodyPr>
            <a:normAutofit fontScale="92500" lnSpcReduction="10000"/>
          </a:bodyPr>
          <a:lstStyle/>
          <a:p>
            <a:endParaRPr lang="en-US"/>
          </a:p>
        </p:txBody>
      </p:sp>
      <p:sp>
        <p:nvSpPr>
          <p:cNvPr id="3" name="Title 2"/>
          <p:cNvSpPr>
            <a:spLocks noGrp="1"/>
          </p:cNvSpPr>
          <p:nvPr>
            <p:ph type="title"/>
          </p:nvPr>
        </p:nvSpPr>
        <p:spPr/>
        <p:txBody>
          <a:bodyPr/>
          <a:lstStyle/>
          <a:p>
            <a:r>
              <a:rPr lang="en-US" dirty="0"/>
              <a:t>Competitive Offering</a:t>
            </a:r>
          </a:p>
        </p:txBody>
      </p:sp>
      <p:sp>
        <p:nvSpPr>
          <p:cNvPr id="5" name="AutoShape 2" descr="data:image/png;base64,iVBORw0KGgoAAAANSUhEUgAAApkAAAGGCAYAAAAwx5qBAAAAAXNSR0IArs4c6QAAAARnQU1BAACxjwv8YQUAAAAJcEhZcwAADsMAAA7DAcdvqGQAAHh/SURBVHhe7f0FtxxHlrYNz194/8P3Pt96YOaZmZ7p6Z4mN7N7GgxtZmaSLUuWZFmSxczMzMzMzBZajLakEVuSvd+8dp5Ql04fW9ulU/ap8n2tFeucysrKqowKuHJHRNY/7NixY/muXbs+2blzp33wwQdKSkpKSkpKSkpKRaXMKy3zyiuZV274h927d39y/Pjxz86ePWv//d//raSkpKSkpKSkpFRUwifxyswvr/xDZpt27tw5E0IIIYQQ4lbBKxkh/wdCm1inEEIIIYQQtwpeiV+6ZBLeFEIIIYQQ4lbBKyWZQgghhBCiVpFkCiGEEEKIWkeSKYQQQgghah1JphBCCCGEqHUkmUIIIYQQotaRZAohhBBCiFpHkimEEEIIIWodSaYQQgghhKh1JJlCCCGEEKLWkWQKIYQQQohaR5IphCgrrly5YgcOHLB9+/bZtWvXfNv58+dt165ddvLkSfv00099m/gbJ06csN27d9u5c+eqtgghROmRZAohvjKQwWPHjnn6+OOPq7Z+OU6fPm29e/e2zp0724ULF3wbgtmkSRObNWuWS+jXxdWrV70dRXYRO87z7NmzVc9+fUyfPt3ee+8927JlS9UWIYQoPZJMIUTJuXjxoq1fv966detmzZo1s+bNm1ubNm1s6tSpdujQIfvss8+q9rw5H330kR/j7bffvh6Z27x5sz3++OM2atQo++STT3zb1wER1n79+vn5tWzZ0j9nhw4dbMmSJXbp0qWqvb56RowYYU8//bStWrWqaosQQpQeSaYQoqQQeRw4cKA9+eST9tprr1nbtm2tY8eOLmCID/8fPXq0au+bQwS0Xbt2HpkjMgrbtm2zl19+2SZMmPC1Sua6devs4YcftmeffdblknPjnB999FGbPHmyXb58uWrPr5Zx48bZ66+/7p9PCCG+KiSZQoiSgfANHjzY7rjjDuvSpYtH+hIMay9YsMD69+/v8wWrw3zLmiKcnyeZL7300udKJvM0azpW9W1pvy+a1/lFzxOtRXZnz55dtcXsyJEjLnhINp+zkM87R6jps92MNEe1OkgmsluTZEaOK4QQxSDJFEKUBCRp69atPozN0DhD5jWB5DCXEYj0Mb9yypQpNnz4cB/+Zqi5cMHKl5FM9p0zZ44PF48ePdo2bdp0w/P79++3NWvW2MGDB23FihW+D49JS5cuvWFfzof9EEj+1iSHSCafY9q0aVVbcvhcjzzyiC1cuNBFcO/evT5PMp0jsl3Y/pJXCOH27dt9OgFzTTmHefPmeWS4OpwHeTZ06FCbNGmS7dmzp+qZnJokk3mjnMuwYcM8yvplpy0IIcTNkGQKIUoC4ojAPPjggy5tCSSLKCaJfQrFBillPuNzzz1nr7zyiv996qmnXJ7SIp+oZBJBZA4ox3jhhRd8CDtFGdM+c+fO9W2NGze2evXq+f/IXM+ePT3yyFzPBK8ZNGiQPfTQQy6rNZEkszCSCURrOQ9ex+dq3bq1Pf/88/5+/OW9mMuZFglxji1atPAIKNML6tev71ML7rnnHo8Mp/OGjRs3+tQDzo/3fuKJJ6xRo0Y3fPbqksmiJBZP8RoS+cN3VSjVQghxq0gyhRAlAWFhBTiS9+GHH1ZtzaWIiOHIkSNt7NixHjFMbQ9iRCSOSCEglsgX0dDVq1f7tptJJuKKyPbp08fFEcElWsp7MEfy1VdfvS5gy5Yts/vvv98FkGgikkc0deXKlb6N904SzIKjd955x+Xv824FtGHDBv8cnBfzTEkc97HHHrN3333XTp065VHMiRMnXs8TopaILZHOxYsX+zY+KwuH7rzzTuvevbtHGVmpTkSYvEifn8/Ecdk3TUXguEgp4snzkCQTCQYiorwfEVdkn0goefF1zRkVQlQmkkwhRElIkklEMkkjIIJE8Iie/fnPf3YJpf1JIIjIGcPmCBlDyuxD1BEQtZtJ5uHDh10meX+ioxyHxNA0i3AYWoZFixbZM888468rhKFkZPLNN9+8Pjy9du1a3xdB+7x5jMjfiy++6FHHpk2beoSUKGXDhg1drhO8HmnkHBnaHj9+vJ8jq+2B93z//fc9Ilk4PJ7kF3EFBJ1IJOfF+XEs/rLoiM/AZwYkk/xIksl5cxwis3yOz5vLKYQQt4IkUwhREoiQMSSL1DG3MMGtfGhrSJ06dXK5SsPPSCPzD9966y0f9kWg7rvvPhcmhAq+KJJJhJD35Xgcl6H6NCRM4rMQVZw/f76/jr8MSTPvsxCkC+FLosZnJqpJZBSB/Tx4XyST/RiqR/YQPKQ1wbGQxAYNGlw/xwceeMAjlIUiTXSSyGvhEDb3uUQOZ86c6Y+J+rKanfNi2B0J5rw5HueV7ouZJDMNl5P3DI+TF3xWjlP4GYUQojaQZAohSgLROhbdMByN5NQULWOuIhHNNPyL7CBbXbt2dblj+JnbH7FPit59USQzSSZRQwSR43BvSIbM01/EK0UHiUoiX+nYhTDsjID17dvXo4NvvPGGS3NapFQTaU4mosz5kgrnnPI/8zWRS86BKQC8huFyJDHJY5JM5mOmuahAPhEZnTFjhj8mAspjIpmcM8fjPMm7nTt3Xs+fNFxeuPCHz8ZryCNkHKFF4IUQoraQZAohSgZDsYgakTbkpzAqh3Ax3xAZRPyQUoaIkbQ0XxGhQ9iIzqXo480kk9cwPI+09erV64Z2DbFiDmQSRSKHnyeZzLscMGCAD/fzlyF+hqsLpbE6STJZOV4TRDGROc45RXf5TERSOcckj1HJZA4nwoqccpwEos15pmH9Qsnk8zP3MuUB+6UFTYUSKoQQt4okUwhRUtI8QiSGVeIMKe/YscMFCdkiMTcRWKzDghSkiN8mR6Z4beGiGKJtrVq18vmOSTKRVCSNBTfIEyKFOCG3/OV53gMZ43G6xQ9RRaKkSWCrQySVyOpdd93l0pfe7/NA0hj+JiJbE3wu8oDIIdFLzhHR5TMwxJ1WpSOZLNzhPQslk8gjecGcUo5FRDatLGcRD9FLEvlA4jjAQiuG8ZFgBJQILu/P98A5kp98huq3PhJCiFtBkimEKClE04jApagl4kf0DXlDkBC8tFqbVc7t27d3IUWmWM1NNA+hTJKJODGXk6hnkj6iggxnc79HJAoQsCFDhlx/T+YfMmeRWwClYWEimCzuSceuTpK922+//XPFsRAkkLmQKdJYE9zCiCFq5lKS+HlMzplzZXoB8NnTLyMVSiaLmNKweopSpoU+nB/nSSJqSTQ1RY5Z2MR58vmQUyKnRFzJYxJ5x5zXdEwhhKgNJJlCiK8EhoqJnDFfkEREk1vsFA7zAmLHcwyvI53cVojh7xSVS8PhPJdei4gRqWTxChKVYFiYyB7vx3xM3p/jpX2QOX5tKM3RrA5DyczJRE5pI28GssznuNncxjNnzrh4c45IYjrHdMshzpHz47ZEhfmDVHMO1Y9P242Aco4kXlt4OyLui8l5Jpnnu+B92ZfoK+8jwRRC1DaSTCGE+ByQtRRpLJxPKoQQ4uZIMoUQogaIIDJEzur4tOpbCCFEHEmmEELUAHM7GWZnkY1u7SOEEF8eSaYQQtQA8zYZIk8LiYQQQnw5JJlCCCGEEKLWkWQKIYQQQohaR5IphBBCCCFqHUmmEEIIIYSodSSZQgghhBCi1pFkCiGEEEKIWkeSKYQQQgghah1JphBCCCGEqHUkmUIIIYQQotaRZAohhBBCiFpHkimEEEIIIWqdW5ZMftv35MmTdvny5aotQgghhBDim84tSeaVK1ds0aJF1qNHD1u+fLkLJ/D30KFDfuAPP/zwBgE9f/687dq1yxP/F3Ls2DF/zYEDB+zTTz+t2iqEEEIIIcqNoiXz3LlztmzZMuvVq5d17NjRhg4davv27bPPPvvM/06cONGGDRtmffr0sblz57p4nj171mbNmuXbBw0aZNOmTfNtwGvGjh1rgwcPtv79+9v69euvS6sQQgghhCgvipZMBLNt27a2du1au3jxom3fvt3279/vEUj+7t6924+HYDZu3Nj27t1rixcvtn79+nmkkkhm+/bt/Tjsh3TOnDnTo5kzZsywzp07286dO6veTQghhBBClBNFSybD5K1atbKlS5fapUuXqrbmEM0k0nn8+HFbtWqViyUSOmDAAFuyZEnVXubRziFDhrhoss+RI0d8++nTp61Lly42Z84cP5YQQgghhCgvipbMjz/+2AWxWbNmNmrUKD8IczSBuZbM0WQInYjk/Pnz7ejRo9a1a1fbuHGj74M8LliwwHr27GmjR4/2YfITJ074c8zh7N27t0toOqYQQgghhCgfipZMIILJEDgRTWQTsWS4nLmUe/bs8aH06dOn28CBA33YnOjk5s2b/bVI5sKFC10yR4wY4cPl1SVz0qRJkkwhhBBCiDKkaMksHMZGKpHEDh06+DB54XMMfbP4hygmq9BXrlxZ9YzZ5MmTXUBnz57tUpmGy/kcCClzM7XKXAghhBCi/ChKMpFIblF08OBBu3Dhgg+ds2Kc4XNWi/Mcwsj/LN5BMKdOneqrx5mX+dFHH/m9NZFO5miyP1JJVPTMmTM+z7Nbt24+j1MIIYQQQpQfRUcyV69e7UPdffv29UglAolYMryNLBKZRDxZ0INgIqOHDx/22xMhmvxlOJzIJzDUjnTyHK/l+FevXvXnhBBCCCFEeVG0ZCKTiCERSIa7uY1RgoU/zMkkEsn9LwvnVTJ8zntxC6PCVekMixPR3Lp1q8uoBFMIIYQQonwpWjKBKCS/6IM41kTh3MxCPm87fNFzQgghhBCiPLglyRRCCCGEEF8Mo7OsY2Gk9puEJFMIIYQQooQwRZBfSWTdCbdpBEZuWeyMfzHFME0tZDsyyvYdO3b4a5lOyNqWBHf14dcVmWLIc3X1Z7glmUIIIYQQJYAIJr98yC0eW7RoYS1btvSf0AZ+Rpu78rDome0IaJp+yI/VsHCabd27d7c33njDF1UD+4wfP946duzor+XXEbmbT11EkimEEEIIUQKIUPKDNdxth1s3MmROdJJo5alTp2zTpk1+Zx5+DfG1117z2zqyEJoIJ7+UiIgipfXq1XNZBX4lkV9T3LJli++DdF67ds2fq2tIMoUQQgghSgCS+c4773jEsTrIZFrszFB5o0aNbNq0aTfckQeIaHLLSGQS6STqya0hywFJphBCCCFECWCuJEPfDHc3bNjQxowZ47d5rM769eutfv36HtksvMsO8y6RVH6GG/hpbo7Tvn17GzVqlEc058+f/3diWleQZAohhBBClAhEkwU6/Iw2Q+JENRkOT7DIp2nTpjZ06NAbFvcA24hcMswODJkzdD5y5Ej/RcUJEyb4axlmr4tIMoUQQgghSgyyyY/XPPvssz4HE1iw06tXL/8pbX6iuxDmbDZo0MBFMkUqN2zY4FLJryICczLfffddl9G6iCRTCCGEEKIEMIcSIfzoo4/8B2ymTJni4ogcIpFdu3b1yCTSyfOFQ+njxo2z119/3SUtwWvatWvnP83NMRkqb9y4sS1atKhqj7qFJFMIIYQQogQwFM5tiFq3bu23MUIOmX8JDHczV/O9997z+ZXDhw/3n+smasmiIF7HsHj12xOtXbvW5bR3796+IGjWrFm6hZEQQgghxDcJhJHFOtzTkkU6LORJsFqc2xCR1q1b5xFPfqqb2xEhmQcOHPDIZeFCoMTevXtt6dKltn379jp7I3aQZAohhBBClBDukUn6piHJFEIIIYQQtY4kUwghhBBC1DqSTCGEEEIIUetIMoUQQghRFNxU/NKlS1WPhLgRSaYQQgghvjTcA5Lb6EyfPv2GX6rhdjr79u3zX6lhlXR1ENNdu3b56unqv3DDvSIvXrxY9UiUO5JMIYQQQoRJt9fhV2befPNNa9asmd9+5+rVq34z8ZkzZ/o9HvkVG24Wnm4wzut2797tv9/dp08f/yWb9HOJ7MNPI3bq1KnO/kSi+PJIMoUQQggRhp8/5Fdn+vXr57/JjRRyE3GGzfklG24OzuPRo0f7r9msWLHCX0f0kntFDhkyxH8ecceOHe4dyCf3imzYsKH95S9/cQEVlYEkUwghhBBh+BUbfu6Qnz2sfiPwwuFxhr35nW1+ShGQTn71hhuSF87j5Ible/bssXnz5nn0kyhouXPx0mXbd+CIbd/1oe3ae8B27qn9xHE/yI6/Z98hO3ehbk4xkGQKIYQQIgzzKEeMGOFRSobMt23bVuPiH36NpkmTJrZs2TL/1ZoePXpYq1atXCYnT55sq1at8jmYCSKk7NO3b9+qLeXLB7v22UsN29lv7nnB/vrk23b3E/VrPXHc3977oj3+ajNbtX5b1TvXLSSZQgghhPhSEKWcPXu2vfXWW/biiy+6NBYu4kEe27dv75FJfunm8uXL1qZNG2vUqJEvFEJO+c3u8ePH+88owokTJ3z/SpDMjVt32V1PvGX/8/t32Pd+96j9528fqfXEcf/XD+7MRPZFW7h8XdU71y0kmUIIIYQoCiKYDJs/99xzHtEEhr/Hjh1rrVu39oU+gIC2bdvW52MmEE0inaxGB36nu1evXhUxXL55+x578PnG9m+/uN9+fsez9rO/PFPrieP++y8fsD8/8oYtWbmh6p3rFpJMIYQQQoRg2BthZIEP0Uwkk4U/rDJnIQ9zNCdOnOiLeNavX++rxoliAoLZpUsXv/XR6dOnfWic1eS8BjHltkcsDCKayXvUdPujckGSmSPJFEIIIUQYbl+ECA4ePNjnZrLSnCFwZJIV5E8//bQ1aNDAJk2a5MK5du1aF8adO3f6EDqiyZA4grlx40Y/JhHPQYMG2WuvvWZvvPGGzZ071yOb5YokM0eSKYQQQogwzKFcs2aNvfPOOz4kzu2ICudVLl261O+PyQIf7pnJbY6IVhIFZWU52+bMmeOyyjYEdO/evb6N1yGYHINoZ7kiycyRZAohhBDiS4E0MhxOBJKbsCeQRhLSyXaGwfmfbQm2F74GEE228Tf9X/iackOSmSPJFEIIIcSXppwlsNRIMnMkmUIIIYQQtYgkM0eSKYQQQghRi0gycySZQgghhBC1iCQzR5IphBBCCFGLSDJzJJlCCCGEELWIJDNHkimEEEIIUYtIMnMkmUIIIYS4KZ99+pldvHTZLly4aBcuXippOp+9x6XLn1S9c/khycyRZAohhBDippz8+LS16DTAXmnYzuq928nqNe1ckvR6duyXGrS17gPG2CefXKl69/JCkpkjyRRCCCHETdl/6Kjdfv8r9k+33e1y8+1fPVSS9K1MzP7Pj+6yx195zy5cvFz17uWFJDNHkimEEEKIm3Lw8HH765P17Xu/fcR+8qen7Kd/frok6bY/Pmnf/c3D9kL91nZRkvm5SZIphBBCiIoAybznqbft+7971GWwJvGpjfTjTGD/MxPZF99uI8n8giTJFEIIIURFIMmMI8nMuWXJPHv2rB/gzJkzVVuEEEIIUWlIMuNIMnNuSTIRywkTJljz5s1t+vTpdu7cOd+OeG7atMmWLFliGzZssEuXLvn206dP27p162zFihWetm3bZleu/G3lGJ+B16xfvz4rWBertgohhBDi60aSGUeSmVO0ZB4/ftwmT55sAwcOtJEjR9ro0aNt9+7d9tlnn/kBx4wZY2PHjrXu3bvb7Nmz7erVq7ZmzRpr2bKljR8/3qZNm2bLly+3Tz75xF+zdu1aGzZsmL+mV69eNmfOHDt//nzVuwkhhBDi60SSGUeSmVO0ZM6dO9eFEbGEkydPungijEePHrUjR454lHLBggXWqlUrf44oZc+ePV0sC+G5bt262cqVK6/LaLt27TwKKoQQQoivH0lmHElmTtGSiQi2bt3ah8sPHz5ctfXv2b59u7Vv396lc9myZda2bVvbsmWL7du3z4USkMsePXq4bMKFCxdcOhmC//TTT32bEEIIIb4+JJlxJJk5RUsmcyZnzZpl77//vnXo0MHmzZvnczELYbh7+PDhNnjwYLt8+bLt3LnTh8JHjBhhgwYN8ign+xAV7dOnz3XJZN/evXvbxIkT/y7qKYQQQoivHklmHElmTtGSmdi7d69LZNOmTW3KlCnXo5P8RTwZ9k5D6oCIEtVcvXq1D7cTEV24cKH169fvBslERidNmnT9eEIIIYT4+pBkxpFk5hQtmdUjjKNGjXKhJMLJXEwW8nTt2vWGeZWFK8n5nwjozJkzfTV5ly5dfAgdTpw4YR07dnRJZY6nEEIIIb5eJJlxJJk5RUkm4rdjxw4XSOZj8lpWmbPaHLh90bvvvuurxVkEROL2RbyGfQ8cOGCrVq2yzp07+zZuhUTkktcjmqw879+/v+8nhBBCiK8fSWYcSWZO0ZHMzZs3+0rxNm3a+CIdoo4s2GGhDsPfrChn7iW3NmJu5a5du2zjxo0+F3PIkCH+lwhmWtjDfE2G3Rk2R04Lh9iFEEII8fUiyYwjycwpWjIBMUQkkcUEUU7mUTJszvzLU6dOeaSS4XGEMm1DSKvDTdt5Lt28XQghhBB1A0lmHElmzi1JJvMykUIW6gghhBCicpFkxpFk5tySZAohhBDim4EkM44kM0eSKYQQQoibIsmMI8nMkWQKIYQQ4qZIMuNIMnMkmUIIIYS4KZLMOJLMHEmmEEIIIW6KJDOOJDNHkimEEEKImyLJjCPJzJFkCiGEEOKmSDLjSDJzJJlCCCGEuCmSzDiSzBxJphBCCCFuiiQzjiQzR5IphBBCiJsiyYwjycyRZAohhBAF0BeuWrXKjh07VrVFgCQzjiQzR5IphBBCVHHixAkbNGiQPfvsszZ48GA7ffq0bz916pQtXLjQhg0bZnPmzPHHhZw9e9YWLFhgO3bsqNpimSBdtMWLF9u4ceM8TZ061Y4fP171bPkhyYwjycyRZAohhBAZ+/fvtz59+ljfvn1t0qRJLpnbtm3z59atW2cjR460iRMnWqtWraxfv3524cIFf+7DDz+0Dh062P33329DhgzxbcDxGjZs6PvOmDHD5s+fbx999FHVs+WHJDOOJDNHkimEEEJkTJs2zerVq2dbt271x0Q1P/74Y/+fCOTRo0ftk08+sSlTplj9+vVt165d9tlnn9n27dutd+/e/tqePXv6Nti5c6e98847duDAAX/M9vRcOSLJjCPJzJFkCiGEEBnr16+3N954w3r06HHDsHd1VqxYYY0bN/bOE2lkWPzIkSM2YMAAj4R++umnvt/u3bvt1VdftcmTJ9uaNWuuC2u5IsmMI8nMkWQKIYQQGVeuXLHZs2dbs2bN7PXXX/fh8pMnT1Y9m8NczC5dung6f/581VazM2fOWPfu3T2imSSTfTkGw+UMwfM8fW16vtyQZMaRZOZIMoUQQogCmGM5evRoj0Iyx5JFPXDp0iUbPny4RzEZCi+EKGV1yQSinAyzExl9//33rWvXrmUb0ZRkxpFk5kgyhRBCiAwkshCkkYU7RDNTlLNt27a2adOmqj3+BjJJtJIh88TlyzcKEqvWmzRp4kPr5YgkM44kM0eSKYQQQmSsXbvWRZK/zLts3769rzK/evWqLV261B577DFr166dbdmyxedvsjAIWBQ0b948a9CggUspEspQOhFRbnfEsZYsWeKRTBYXpVXp5YYkM44kM0eSKYQQQmRs3rzZOnfu7PMxW7du7eJ47tw5f47/uXURw+cjRozw4fQ0ZE7/OXDgQH9tp06d/DZH3Kro8OHDNnToUOvfv79HOWfNmlW2ggmSzDiSzBxJphBCCFHF3r17fcib+2ImWEF+7do1v30R/STD5yzqScPhDLNz03aGzJFI/mf/9BzCycKgckeSGUeSmSPJFEIIIapADlnowxxMcSOSzDiSzBxJphBCCCFuiiQzjiQzR5IphBBCiJsiyYwjycyRZAohhBDipkgy40gycySZQgghhLgpksw4kswcSaYQQgghbookM44kM0eSKYQQQoibIsmMI8nMkWQKIYT4RpPfB/PTryQV/q55uSHJjCPJzJFkCiGE+Ebz4YEjNnXWYpswfYFNyf6WIk3O0rhp823Z6o2ZON34G+nlgiQzjiQzR5IphBDiG824KfPsx3980r6dddj8ve2/nqj19KM/PG7f+tl99kL91nb0+EdV71xeSDLjSDJzJJlCCCG+0YydMjcTwSddCPj7oz8ghbWbfnj74/YvP73Hnn9LknmzJMmMJUmmEEIIUccZP22+/TLrsL+XiU2phAAp+86vHrSXG7azYyc+rnrn8kKSGUeSmSPJFEII8Y0GyfxF1mEjNqWUzP+QZIaSJDOWJJlCCCFEHUeSGUOSGUeSmSPJFEII8Y1GkhlDkhlHkpkjyRRCCPGNRpIZQ5IZR5KZI8kUQgjxjUaSGUOSGUeSmSPJFEII8Y1GkhlDkhlHkplzy5J57tw5+/DDD+3s2bNVW4QQQtQ1+OnEq1evlvXPGpYKSWYMSWYcSWbOLUnmpUuXbMqUKdaiRQubM2eOffLJJ7798uXLtm3bNlu8eLH/vXbtmm+HU6dO2fLly23FihV2+vTpqq05e/bs8dds3rzZrly5UrVVCCHErXLs2DGbMWOGHTp0qGqLSEgyY0gy40gyc4qWzBMnTti0adNswIABNmTIEBsxYoTt3r3bn9u+fbuNHTvWxo0bZz179nQB5er5+PHjvn38+PE2cuRIfw3HgU2bNvk2nuvTp4/Nnz/fLly44M8J8U2EizYiT+KL4WKVNkd8Pvv377fu3bvbs88+6+3r4cOHq57JR6Nmzpxps2fPzjr0i1Vb83ydPn26DR8+3MaMGWN79+717bTzEyZMsNGjR9vEiRO9HSdwQHChXJFkxpBkxpFk5hQtmQsWLLC2bdt61JHG5cCBA9eF8ciRI94g8ZjGq127dnb06FGbNWuWDR482J+n0evcubPNnTvX5bNfv34exTx58qQtWrTIOnTo4McW4psKdWfjxo1Vj24dhksZVeBvpXDw4EHr1q2bvfXWW55XhUPBCDptCPsUbkeeli5d6hfJW7ZsuT5qwijLypUrvU3iwnjdunVlLU6JnTt3Wo8ePbzt5by4kOeiHj766CMPEjzyyCP2+uuv+2NANrno79+/v7fbgwYN8vYaOSUtWbLEFi5c6Md7+eWXPZiQRrLKEUlmDElmHElmTtGSyXB3s2bNfLj8iyKOu3btsvbt23tjj0jSiCemTp3qkVCiln379r0uqefPn7euXbv6VbTmD4lvGsgOw5ovvfSSvffeey5ChRHN1atXeySJC7sEMsT2FHWiniGUvG7t2rUuDIwikLZu3Vr2EVLaBdqsXr16XU9Dhw69PgWHi1rk6dFHH7VRo0b51B7gIpY8IJpHXnXp0sVlCZYtW2YNGza0gQMHepSO7YWRvXKFdvaVV15x2QRkkDIGtLm04eTD22+/fb0NJp+QTqKbQJlBJhHvQohqNm3a1C+IyhlJZgxJZhxJZk7RkslCHzrCVq1aeQNFZLN6g0zHR4dH4898S/ZL0UmiKTTiXGEz3MJVNhFNoEPo3bu3TZo0SXMzxTcKLtiQIyJDXGQhh0T2qVvUBS7uXnzxRXvggQe8zgHCiCB16tTJhQJBol6uWrXK6zQXbMgqx0MauPArnCddjjDEy4UpgkOeIU7M/2Y7bcuGDRtcPB9++GHfj+3ABW2jRo08b8gD2pnmzZv764nYkW+IKm0X7VAlRH0RxMaNG/u5UU4K22lknfLDRUmTJk1uaIOR8XfffdfbcKScvx9/fKMc0bYzooXUlzOSzBiSzDiSzJyiJRNooGjMacRpqOnAkhTSgCORbdq0sX379vmVcceOHWuUTDpShmPSVTQNPB0EklnuERdxI1xscDcCUTN01s8//7wP5Saol9QDOn5kgDpDxA0pAuoLowTUwfQYqaReIQUMcxYerxJAlLg4fe211zyCy+hHgraF9ubMmTOeV0h7atsYUmcEhkgwkb1hw4Z5pBPJRMIRLdooFsdUgmACbfGaNWusZcuW9uqrr3qeMF0pQTue5DtJJnAxQiT4zjvvtIceesj3KcwTpj0h+czLLPe8kmTGkGTGkWTmFC2Z1RsVGvLWrVt7B8dzNNRECdavX+/Pc+zCoSngSpnXEalhXlWajE7HiJCmBUOi/OHig2FbIipMnyhceAB0bpSVNNyZ4AKF+V/M1+X/wnJHdIqLnEoSAs6JepI678KVwCn6iKgTPWIkATh35JOoExdrRJwQCfKLekeEE8Eg8slwZznPnSuEvOHcGjRo4BezlIXq7QWCzfB3YduGWN53332ekPE07QARow2j3SIh5pV0azbKFmWGYXHaV9pqIM8oG9TNdKHPSnTmYxIVZzidkSbKJHU01TXmdiLlO3bs8MfljCQzhiQzjiQzpyjJpJHhKpcOi0n1vJZGiOgAzzGHjA6P6AoyQWeHRBCZRCYZvkFCGcbjGEQd6BR5nmPRqDE8o4hXZUDUiU4MeWIYmO+dCwjKChE6vnMk6JlnnvGOHuj4KGOUAzo7ouW8jugTryOKglCxYIGLlXIf/i2Ecs85MweOjp08KRRD6g9RyySZwIINROs3v/mNPfjgg16fGEZOQ+kcj/nP5DPyVH1qS7mCBBLRJZ/q16/vkcpUFignSCjnndo2hJIh3vfff98jmrRTtFs8Tx4jrqxUR/CR1xQtLlfIA86tcN48F/YslCqM/nKhT3Sc6C8wneCpp57ythuIojNHmAsYjsl+5B15WwllSZIZQ5IZR5KZU5RkAqsTudonUsDQNo0xk8lpgBAK7p1Jg4Q4Mk+MxipNuieSQEPPfqnzpONEVNnO88yvUhSzMuBOA3RgDG8CYsCCAb5fOjpW89JhIZkMyQFRFiJQSFGaMkHHSJniMUOkSCeSSZmhE6w0qBPUI+Sp8BY91A0kKS22IEI1efJkv0UNU1aoY0gXUSjqY4J8YyQBWaC+lzOUncL2gXaE80KgUoQOyBPKXdpGW0Wepggl+cbrKE+F0JaxH68vZ/j+GUGgTHCOtNOIdyo71D8iwFz8IZWUH6KYXOhQ96hbzAPmwp/oeVqVTjmiPhJBrwQkmTEkmXEkmTlFSyYQNSDCxHBmih7Q8NPpMexClBPBYP4P24DGngaMiEJhBwgMkzMUmFY+isqAqCNSxK2skKXCqBz/09FRTujU5s2b59sZXidSh3wSyeN13NaKTg1ZStEZIuOsEi6M1JQzRIUKpwxwqx1W+XIfwgTyyTBvimSSd8ynI1oJ1EVGERB7ZKqwXjPKwErj2rw10tcB+US54HxoTxApygr5xPmTh1zIvPPOO17uEHPKGvMvkUeiu0TKEVCe5zhcCHMcouXIGJFOpmmUO+QDowjINIt/kMYk6ETAieRSXtIKfcoXz/M6HvMc8k4epjabvOfisFLaaklmDElmHElmzi1JJsJII1WJUSRRu9CxMX/rzTff9Ig14lkIHTySkCQTuDDhNffee68vQGB4vLCs0eEhnnSElTL8y4UZP2JApAgRJJLGkCTTTZAnhnMRJYbSieTymOfIUwSCzp9oMCMMjCAgAUStkCUEDCknH6uvEi43uKggColsU27IC847LTxEGhEj5hkii8gk50xKty7iApnRmDSXk/xhO1M0mG6ARBVGS8sZ6hvRSMRa/D2SzBiSzDiSzJxbkkwhvgx08Ax3E0lj6I1huQTRqELJJFpJ5488IE9EOREKIplJJPjLIqJKkkwij8gTq4CJRCIGKVrERR2yiAQhR0Se0pQT9klzmZFStgPPkadpbivTVyol6ssFB8O7LGJJcwcTtGWMliDglDPmhqcLFMoN0sWoSWGbx3ZW97OdqT2VBBcolJ9KkebaRpIZQ5IZR5KZI8kUJQdhTNMpgIgR93pkmkWCiBzzCFmAAAx3MgSc5nECw5oMdaYVsIBgsA/vUUkQRWNRXPUpJeJGmGqBGCqfxK0gyYwhyYwjycyRZIqSQxSJ1apEiIggsQiB6CRzdZFPonCIJ/c8ZLEKUzCQTKKdROvYj2MglETjeI6IH2LKcCjRTqJWhXM9yx2iaoo6CfHVIMmMIcmMI8nMkWSKkoMMIofMx2SOJcO5lDdg6Ja5dEQpuX8fw+IsaGFojwUtzI1jnhwiybB4+mURonwMGXObGY7JPLty/9URIcTXgyQzhiQzjiQzR5IpSg5DmUQrkcTC35EGonWUO+bAEZ1kP+7Bl4Y/2ZfhcZ4vHBJnmJRtvJbIJq9LczWFEOLLIMmMIcmMI8nMkWSKrwSkkYU/CKEQQtQlJJkxJJlxJJk5kkwhhBDfaCSZMSSZcSSZOZJMIYSoQD79lJ9tvWZXrl71v6VNV8t6oZokM4YkM44kM0eSKYQoHz7jfqFX7Nz5i3b+QmmTv8fFS5k8lefv4m/budd6DhpnXfuN8r+lSt0HjLWufUfZmvXbqt65/JBkxpBkxpFk5kgyhagDXLr8iW3YstOWr9lkq9ZvKVlasXazrdmwzc6eO1/1zuXFuXMXbNCoqfbA843smTfet2frtSxJeu7NVvbwi+/aa4072NYP9lS9e3kxYfoC+/7vH7V/+/n99sPbH7cf/P6xkqTv/uZh+9ZP77O+QydUvXP5IcmMIcmMI8nMkWTWEqyC1g2hRbEcPHLCHsmk5idZ4/rbe1+y35Uo/eKO5+1PD71mm7eV588Lnj5z1pq262v/+wd3ZnLziH3vt4+WJH3/d4/Z/73tHvvFXc+7+JcjE2YscLn89188YD/6wxP+fynS9zIZQGQlmV+cJJnxJMmMJUnmNwRun8Otear/HrcQUfYfOpY1FPXsX35yj30va8BLlf795w/aj//4pK3blN+ntNw4899nrUXnAfavP7vPbsvOAykvRaID/fYvH7Tf3/eyrVy3perdy4vJsxZ5J0S08Rd3Puf/lyKRX5StASMmV71z+SHJjCHJjCPJzJFk3iK7d+/2m4U//fTTfuNwfpkmwb0c+XWbcePG/V3ebt++3YYMGeKvmTVrlu+LrLJv9+7drV+/fjZy5Ej/TW9R+RzIGu/7nm7onfXP76DxKE0iovXbe17woflyBMls2WVg1nA/UNJOjsb7O79+2P7wwKu2qowlk3NBCErVyZG4aEEIJJlfnCSZ8STJjCVJZoWzc+dOa926tU2cONHWrl1r06ZNs23btvkqS+4Jya/cPPDAA/b666/f8Gs0/MRihw4dbPLkybZp0yb/ZRtWZ27ZssV/v3vw4MG2detWT9yYvFw5e+6Cz/+bs2iVLV6+zhaVMM1euMo2bt1pFy+VZ4OEZN6bSSYNa02NSW2lH97+hP3mr5LMmyVJZjxJMmNJkhlPksxYkmRWOAsWLLDnn3/e9u3b54/5KUQikukXbpYsWWJ9+vSxRo0a2cGDB30ffkaR3+AeM2bM3/3W9po1a/z3utevX1+1pbzZueeAPVOvpf3g9sftD/e/arff/0pJEsf+/u8fs7dbdLPDx05WvXt5IcmMIcmMI8mMI8mMIcmMI8nMkWTeAkQg+d3sd99912bOnJlVhotVz5hdu3bN08KFC6158+Z24MAB375//36PVvL73bNnz7ZJkyb5Nti8ebM1bNjQo6NTp071SGY5s3XnXrvrifr2/37nj74C9Tu/fqgkiWP///7jv+zZN1vZgUPHqt69vJBkxpBkxpFkxpFkxpBkxpFk5kgybwEkkiFzopUvv/yyvf/++56ZhTDfEqlMkslwer169axr1642f/58n5PZqVMnf925c+dcSsePH+/zNZHNxYsX++vKkQ9277NHX27qK09LufCAY3/rZ/fZ60062aEjJ6revbyQZMaQZMaRZMaRZMaQZMaRZOZIMmsBhsCXLl1qzZo1szZt2viQOTBsXl0yWfBDtJKhdobX9+zZ49HQESNG+PPAMPrJkyd9TidRUuSzHEEyH3npXRfAUnZyHPtff3qvvda4oyTzJkmSGUuUKUlmLEkyY0mSGU+SzFjiuJLMCoUo5unTp28QQIbAGzRocEM+Eq1EMo8fP+6PkUceI59w4sQJa9y48fU5mohnYtiwYS6kZ8+erdpSXkgy40gyY0gy40gy40gyY0gy40gycySZRYJkskCHoXJWlXPrIVaMM7zNSnFWhROtbNmypT3xxBM+/M0cTlaes6qc7dxbs2fPnp4OHTrktysioslq9aFDh1r79u09QlquvwksyYwjyYwhyYwjyYwjyYwhyYwjycyRZN4C3BMTeXzllVdcFDds2ODyCUQ5586d6/MrEVDEcdeuXT6ETvQTAUUoWeCTVp4T1WQxEFHNCRMmlP0qc0lmHElmDElmHElmHElmDElmHElmjiTzFkEYp0+f7pHI6lT/mUkikpGfnizXyGV1JJlxJJkxJJlxJJlxJJkxJJlxJJk5ksxagOFx8fdIMuNIMmNIMuNIMuNIMmNIMuNIMnMkmaJkSDLjSDJjSDLjSDLjSDJjSDLjSDJzJJmiZEgy40gyY0gy40gy40gyY0gy40gycySZomRIMuNIMmNIMuNIMuNIMmNIMuNIMnMkmaJkSDLjSDJjSDLjSDLjSDJjSDLjSDJzJJmiZEgy40gyY0gy40gy40gyY0gy40gycySZomRIMuNIMmNIMuNIMuNIMmNIMuNIMnMkmUXAb5Pv27fP9u/fX9LELwAdO3bs+g3eyw1JZhxJZgxJZhxJZhxJZgxJZhxJZo4kswj27Nnjv1M+cOBAGzx4cMkSP1k5c+ZMu3TpUtU7lxeSzDiSzBiSzDiSzDiSzBiSzDiSzBxJZhF8lZI5Y8YMSeZNEseWZMaSJDOWKFOSzFiSZMaSJDOeJJmxxHElmRXI3r17bdCgQS6CQ4cOLVnq16+fzZo1S5J5k8SxJZmxJMmMJcqUJDOWJJmxJMmMJ0lmLHFcSWYFIsmMIcmMI8mMIcmMI8mMI8mMIcmMI8nMkWQWgSQzhiQzjiQzhiQzjiQzjiQzhiQzjiQzR5JZBJLMGJLMOJLMGJLMOJLMOJLMGJLMOJLMHElmEUgyY0gy40gyY0gy40gy40gyY0gy40gycySZRSDJjCHJjCPJjCHJjCPJjCPJjCHJjCPJzJFkFoEkM4YkM44kM4YkM44kM44kM4YkM44kM0eSWQSSzBiSzDiSzBiSzDiSzDiSzBiSzDiSzJxblszjx4/b6tWr/ecPvylIMmNIMuNIMmNIMuNIMuNIMmNIMuNIMnNuSTJPnDhhQ4YMsQYNGtjYsWPtzJkzVc+YffLJJ7Zu3TpbuXKlXblyxbchovxM4uTJkz0tW7bMLl/OC9Cnn37q+44bN87mzp17w7HqGpLMGJLMOJLMGJLMOJLMOJLMGJLMOJLMnKIlE9FChMaMGWOLFi2yqVOn+oHg9OnTNn78eHvttdesTZs2du7cOZfIpUuXWsuWLW3BggW2atUq27p1q129etWfQyyHDx9uCxcu9J9sRFo//rhuVkRJZgxJZhxJZgxJZhxJZhxJZgxJZhxJZk7Rkjl79mxr3bq17d692x/z2vR6Ipxz5szx395u27atRyWRSeSyV69eWaG56Pshl3DgwAHr1q2bbdy40SOgW7Zssfbt27uI1kUkmTEkmXEkmTEkmXEkmXEkmTEkmXEkmTlFSyYi2KpVK+vbt+910UwwPI5IIomdO3f2yOa1a9dcMt977z1bsmSJbdq06fpQOY979OjhcgpIVffu3W3KlCn+urqGJDOGJDOOJDOGJDOOJDOOJDOGJDOOJDOnaMlMcy6JQDZt2tSHulkEVAjD4x06dLBTp07ZZ599Zvv27fNh8IkTJ7qkMf+SIXGGyol6ptcjnzxmP96nriHJjCHJjCPJjCHJjCPJjCPJjCHJjCPJzClaMhNHjhxxEWLofOTIkdejk0jl4sWLrWPHjvbRRx/5Njh//rxHLLdt2+avQUSZh9m/f//rkolU9ezZ0xcHKZIpybxZ4tiSzFiSZMYSZUqSGUuSzFiSZMaTJDOWOG5FSiYCWV18EEyk8cKFC1VbzNauXWtdu3a9Lp7Vo5IsCmJuJwuAiHgib3Do0CFr166dSyrvVdeQZMaQZMaRZMaQZMaRZMaRZMaQZMaRZOYULZks0kGAEElWl7MifP78+R55ZDU5zw8cONDefPNNj1YePHjQNmzY4PMyly9f7qvRWQTEoh+imwgbt0NCLBEspLX68HtdQZIZQ5IZR5IZQ5IZR5IZR5IZQ5IZR5KZU5RkQhKtFi1a+PxJ5memiCVzMOfNm2ejR492cZw2bZovDtq5c6fPs0ypcMEQw+4s9OE17M/juookM4YkM44kM4YkM44kM44kM4YkM44kM6doyYT9+/f7vEleWwjRTKKTrDDn1kVENtMN2dl29uzZGhf0sC+fgb91GUlmDElmHElmDElmHElmHElmDElmHElmzi1JJjKJNNbFxTmlRJIZQ5IZR5IZQ5IZR5IZR5IZQ5IZR5KZc0uS+U1FkhlDkhlHkhlDkhlHkhlHkhlDkhlHkpkjySwCSWYMSWYcSWYMSWYcSWYcSWYMSWYcSWaOJLMIJJkxJJlxJJkxJJlxJJlxJJkxJJlxJJk5kswikGTGkGTGkWTGkGTGkWTGkWTGkGTGkWTmSDKLQJIZQ5IZR5IZQ5IZR5IZR5IZQ5IZR5KZI8ksAklmDElmHElmDElmHElmHElmDElmHElmjiSzCCSZMSSZcSSZMSSZcSSZcSSZMSSZcSSZOZLMIpBkxpBkxpFkxpBkxpFkxpFkxpBkxpFk5kgyi0CSGUOSGUeSGUOSGUeSGUeSGUOSGUeSmSPJLAJJZgxJZhxJZgxJZhxJZhxJZgxJZhxJZo4kswgkmTEkmXEkmTEkmXEkmXEkmTEkmXEkmTmSzCKQZMaQZMaRZMaQZMaRZMaRZMaQZMaRZOZIMotAkhlDkhlHkhlDkhlHkhlHkhlDkhlHkpkjySwCSWYMSWYcSWYMSWYcSWYcSWYMSWYcSWaOJLMIJJkxJJlxJJkxJJlxJJlxJJkxJJlxJJk5kswikGTGkGTGkWTGkGTGkWTGkWTGkGTGkWTmSDKLQJIZQ5IZR5IZQ5IZR5IZR5IZQ5IZR5KZI8ksAklmDElmHElmDElmHElmHElmDElmHElmjiSzCCSZMSSZcSSZMSSZcSSZcSSZMSSZcSSZOZLMIpBkxpBkxpFkxpBkxpFkxpFkxpBkxpFk5kgyi0CSGUOSGUeSGUOSGUeSGUeSGUOSGUeSmSPJLAJJZgxJZhxJZgxJZhxJZhxJZgxJZhxJZo4kswgkmTEkmXEkmTEkmXEkmXEkmTEkmXEkmTmSzCKQZMaQZMaRZMaQZMaRZMaRZMaQZMaRZOZIMotAkhlDkhlHkhlDkhlHkhlHkhlDkhlHkpkjySwCSWYMSWYcSWYMSWYcSWYcSWYMSWYcSWaOJLMIJJkxJJlxJJkxJJlxJJlxJJkxJJlxJJk5kswikGTGkGTGkWTGkGTGkWTGkWTGkGTGkWTmSDKLQJIZQ5IZR5IZQ5IZR5IZR5IZQ5IZR5KZI8ksAklmDElmHElmDElmHElmHElmDElmHElmjiSzCCSZMSSZcSSZMSSZcSSZcSSZMSSZcSSZOZLMIpBkxpBkxpFkxpBkxpFkxpFkxpBkxpFk5kgyi0CSGUOSGUeSGUOSGUeSGUeSGUOSGUeSmSPJLAJJZgxJZhxJZgxJZhxJZhxJZgxJZhxJZo4kswgkmTEkmXEkmTEkmXEkmXEkmTEkmXEkmTmSzCKQZMaQZMaRZMaQZMaRZMaRZMaQZMaRZOZIMotAkhlDkhlHkhlDkhlHkhlHkhlDkhlHkpkjySwCSWYMSWYcSWYMSWYcSWYcSWYMSWYcSWZOrUjmZ599VvXfNwNJZgxJZhxJZgxJZhxJZhxJZgxJZhxJZs4tS+bRo0dt7dq1duzYsaotN1KTgF69etWuXbtW9ehvsC/Pffrpp1Vb6iaSzBiSzDiSzBiSzDiSzDiSzBiSzDiSzJxbkszTp0/bmDFjrHHjxjZ16tSsMFysesbs8uXLtmvXLtu8ebNduXLFtyGRhw8ftnnz5tncuXP9/ySh/GXfmTNn2sqVK+3s2bO+vS4iyYwhyYwjyYwhyYwjyYwjyYwhyYwjycwpWjIPHjxow4YNcxmaPn26jRs3zrZt2+bPnTt3zqZNm2avvvqqtW7d+row7t692+VsypQpNnbsWOvVq5cdOHDAn1uyZIkNGTLEj9W7d2+bOHGinTlzxp+ra0gyY0gy40gyY0gy40gy40gyY0gy40gyc4qWTCKRHTp08BcTqeS158+f9+cYOkcykch27dr5cxcuXPCo5+jRo/3xqVOnXCaJgO7bt8/69OljGzdu9GPwl2MzDF8XkWTGkGTGkWTGkGTGkWTGkWTGkGTGkWTmFC2ZGzZssBYtWtjIkSP/LuKIdBLNXLZsmXXu3Nn///jjj6179+62evXqqr3Mh8b79u3rfwcMGGDHjx/37Qgp+yKqNc3d/LqRZMaQZMaRZMaQZMaRZMaRZMaQZMaRZOYULZnMuVy1apVHKps0aeLD5czRLATJ7NSpk0cniW4Sndy0aZM/xxzMhQsXWo8ePWz48OEubSdO5IKAVBHlnDRp0vX5nHUJSWYMSWYcSWYMSWYcSWYcSWYMSWYcSWZO0ZIJrAI/dOiQzZ4921q2bOlD4YWLfJhn2bFjR49knjx50oWTCGh6fv78+T6kzvxMpC1FMhFYtiOZrDava0gyY0gy40gyY0gy40gy40gyY0gy40gyc4qSTASRVAjD5m3btvWh7gRzKrt16+YyyrG7du3qQ+OJESNG2KhRo3w1eZcuXa4vAuK2SEQ9iXRWf5+6gCQzhiQzjiQzhiQzjiQzjiQzhiQzjiQzp+hIJhFJIpjbt2+3FStWWP/+/V2ImEPJrYxYaY6I1atXz4fVuV0Ri4Xat29vS5cudYFEQHlfhtOZk8nqcoST4XP+RzbrIpLMGJLMOJLMGJLMOJLMOJLMGJLMOJLMnKIlE9FCsrhFESvDEUmGxYGV43PmzHFZRD4nT55se/bs8eMzRM7wOAlRTcPh3BKJ4XGG3LnFEVHNuhjFBElmDElmHElmDElmHElmHElmDElmHElmTtGSCbwGWVy3bt0NQvjJJ5/4/ErmYbIYiP/T7Y2Ys0mEMs2/LIT7aTLHsy7fiB0kmTEkmXEkmTEkmXEkmXEkmTEkmXEkmTm3JJkMjTMHsy7eZqiUSDJjSDLjSDJjSDLjSDLjSDJjSDLjSDJzbkkyv6l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wpuWReu3at6r/KQZIZQ5IZR5IZQ5IZR5IZR5IZQ5IZR5KZU1LJ3L9/v61fv77q0d/49NNP7erVq3blyhX/vxC2ffbZZ1WP6iaSzBiSzDiSzBiSzDiSzDiSzBiSzDiSzJySSCbRy4MHD1r//v2tbdu2LpvIJOnQoUO2du1aW7NmjafDhw/7a5DOXbt22cqVK23z5s127tw5314XkWTGkGTGkWTGkGTGkWTGkWTGkGTGkWTm1LpkIpJIIoI0fPhwTxMmTMgKykVPQ4YMcfEcP368TZo0ybZv3+6CuXr1ahs4cKCNGDHCunbtatOmTbPz589XHbVuIcmMIcmMI8mMIcmMI8mMI8mMIcmMI8nMqXXJPHPmjItkr169XB6Jap46dcr/nj171gYMGGAzZ850cUJIGRo/cuSIdevWzTZs2GCffPKJbdy40dq3b1/jUHtdQJIZQ5IZR5IZQ5IZR5IZR5IZQ5IZR5KZU+uSiRARuWzRooXt2LHDLl/+WwFBMhEnopUMmxPZRDJXrVrlUnr06FHfjwgm0jl9+vQ6uXBIkhlDkhlHkhlDkhlHkhlHkhlDkhlHkplT65IJx44dc0lq0qSJdejQwYfEkUmilHPnzrUePXp4RLNPnz62detWj2z27dvXjh8/7q9Hqnr37u3D6SwEqmtIMmNIMuNIMmNIMuNIMuNIMmNIMuNIMnNKIpmAGLGQh8U/RDWZpwlIIxFNhtARzk6dOrmwkU6ePOn78Foim5JMSWYkcWxJZixJMmOJMiXJjCVJZixJMuNJkhlLHPcbK5mJDz/80Fq3bm2TJ0/+u9sV7du3z1q2bOmyxvA4Q+hARBP5XLBgQZ28nZEkM4YkM44kM4YkM44kM44kM4YkM44kM6fWJfP06dO2dOlSW7dunc+xXLRokXXu3Nl27tzpx1+2bJnP1dy9e7fPzUSmkDaEasyYMb4fK89ZaZ6ks64hyYwhyYwjyYwhyYwjyYwjyYwhyYwjycypdclEiBDJjh07egQTcUQqWcDDQp/58+fbsGHD/NZGEydOtBMnTni0kntpjh492uVt7NixHuWsHvmsK0gyY0gy40gyY0gy40gy40gyY0gy40gyc2pdMuHChQsezRw1apR99NFHVVvNZZL5mNyyiFT9/ZinSfSSv3UZSWYMSWYcSWYMSWYcSWYcSWYMSWYcSWZOSSQTuEdmXb2Z+q0iyYwhyYwjyYwhyYwjyYwjyYwhyYwjycwpmWRWMp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9QkmfytqS6m7TU9X9P+hanSJbOm868pn9L26ttS4riSzArkZpLJc9WfHzJkyPXt/J+2sU96XD1VsmRScW77ryfsB7c/bj/6wxPXKxJ/f5Rt/+EfHrefZA1N2p9Gh86spgrHsStRMjl/8oZzLzxf0m1ZXpBPhflB/pCfPJe2/eRP5PPf8u2H2fEqTTJ/+udn8nwqOO+UUh4WliX+p3wV5h9/eX3Ka8pUxUlmlk81lZt0/uRTYdlJ2yhTX1QX+b+SJJNzIo9S20QdSueeyo4/V638sG/1dov/U56yTyVJ5o//+FT29zH7XvY/+fbd3zx8/dy5mGX7936fPfe7R+w/fvmQ/cjL0dP+mu/86iH73m9zUaVs/jB7jsc/SWUqO06lSebPKQ/Z+ZFP387KAe0y28kz8vM/s/PnnPnLtp9meUWesP/3sjwj767nVbY/+1BmJZkVyOdJJo8HDhxoI0eOtHHjxtnw4cOv70caPXq0jRgx4vrreI6/bCs8TkqVKJk/v4NO6Sn7QVZpfp3Jzl1P1Lff3feyN0reyWfpt/e8aP/10Gv+PxWLBue27DXs//M7nsuOc2MHybErTTJ/cPtj9oPfP+7n9os7q/IuSzQs/5k1MHRov7zzOc9PGmo6Mvb70yOv2y/ueu66WCKVv7r7efvlXc9nx8geZw1UJUjmv1dJJuWCPPtplje/8Pz428XM93+f5WF2vjTE6TnK0k/+/JT914Ov2m/vfakqn7LylQnDz7Lj/eavL+Z5ne1bCZJJvvwgywe+ezoyysMvs/JBuUn5RNn5XlW5owylPPxRlje/z+rmH7O66J1elj/UXf6nLpKnP82OWzGSmZ07HTry+Lv7XrK7n3jL2yLK0I+zdojzJv354df9uV9lder7WR0lT0i/vfdF++ODtFvZY9ot3/6k/eYe2q1cJspeMo8ct78++bbnE+1Kw/e7W/f+Y6zXoHFWv3lXr0PUybdbdLceA8ZY9yx16TPSeg4ca0+/8X6WB0/bG0062eBRU61e006+P8e6+8n69k7LHnbnY29621ZpkkkbxHn97C/PWv1mXa1L35GZrDfI62RWvp59s6X1yPKw9+Dx9mqj9t4u/Tgrh+zbi22NO3h9+/dfPmj3PN3AGrTo5nnGMSWZFUhNkpmikjNnzrStW7fali1bbNu2bTZlyhQXz3nz5l3fzra+ffva2LFjbc2aNTZnzpwbIpyVLJk0HlSMZ+q9b4NHT7ORE2fb6ElzveGhUbn/mXds2NgZNirbTkWiU0QW3u/UP0sD7LeZBPzoDzdGrDh2JUkmDczvMgHq3HuEzVm0OjuvDt4Qsf1Hf3jcHn7xXZs4Y6GNmTzX7nz8LW9kkKaOvYbb5JmLrHPWqP/67heyYz2cNV6tvOG649G88abDpNOrBMlM5YDOas6ildah53AXb/IJcfr9fa9Yl36jbO7CVd6xE1Xh/N/OytXYqfNs4Mgp9ujL79k//+Rev9jp2m+0l6Fcyp6pmEgmZYoI20MvNLYJ0xfY+Ozc6cy5kPEoW1Z/6r/X1WYvXGntegzx1xApefiFJjZs3MzsOIvtrWZdXMTpFFt3HWzNO/TPyhF1kYvDXAjKWzIXuHj/28/vt+frt87apqneBo2bOj/r6Lt4RIl2pmnbvjY0a5+Gj5uRtVtzXA7+41cPeV4NHz/TRoyflclWN4/WUQ5ps0hc5JFX36kAybw7qyvf+fVDdv+z72SCOdoatepp7boPsXWbPnBRRLCffK25b389a9e7Zfvs2rvfmnXo56I5ZPR0z2/q4CMvNvE2vt/wSTZk7HS/8OPiprIkM78g/m7Wnjz2UlPbuXu/HT560l5s0NbbsZeyvzPmLrfW3QZb50w+l6xcnz3Xxp5+vUVWBjM3yPrJCdPne7tPPabdGjhiirdN9AvfzsRTkllhVJdM5JDHyOOHH35oK1assMmTJ9vOnTttx44dNn36dBfOZcuWeWavWrXKX7d69Wp/PHHiRBfRQsEkVaJkfie7aqXi0aENyxrqB55rZH2HTrQFy9baU1mlatd9aCaZ073RmpJ1brc/8Io3+rMXrrDXGnXIru7yqAHHSqlyJLOBRzoQJYRx7cZtduLkKWvVZZB3WnRm5B2d3/GPTrko0rn9a5a/RBSIxiAAU2cv8cb59/e/7DKKdBK9otMr/+Hyc1l+DPTvm/N5+Z12tmjZOjt09IRNnbXE5Zqo3G/uft6lce2m7Z6Hzdr3tW/9/D6775mGNmbKXOuQ5S9S0CkTecoQjfvE6Qu9A0UyKVPlL5mLvXP7ViZOnPfICbPs6PGPbOsHe+yxl5t650R0jXqzdOVGHwqdNGORR99u+2PW8Q+baH2zRCQF2fp9JgB0iDPnr/CLQi54eH2lRDIZKaCO0c40zgTp0UwIxmUitGTFevvrU297OeEChfbokazDn5W1STPmL7M7Hn/TOmblCPlsm7Vf5OHv78vzak52gcNfz9OsvCJnZS2ZWRkhksnFxu/ufdkvNP7xR3f7CMC2D/Z6HiDUP8gu6Iha/tvPH/C6tjKrQ+Qn7TuCRJBhRFYeEXDarulzl2YXQU2yC8H8Aq/SJJM2icBBnyETbP3mHVnbvt3LAWWCYMHYLFGXaKenz13mbdSg7EKn37BJ9lB2jEkzF1mDLJ9adR6UtVML7LFX3vMLHyKjimRWINUlM0UhV65caQcPHrRRo0ZZjx49bO7cuXb06FFbv369v2bq1Km2bt06W7t2rYso4omM9unTp8Z5mZUmmXR4384a8abt+tj2XXv9au3/+R8/sXuzDnDF2s3WfcBYGzJmmkvRs2+0zDqz5Vbv3U42eeZCb/TpANIQchJMUuVIZkPvhBiG4iq2RYf+tmb9NhdHzhvRJHL53FutvIGm83s0y18aGfJsQiZJj2byMDprsOjsiOINGjU1a7Dz4VA60fKXzDySSZmiPN33zDv2dvNuNiNrmGl8f3vPS/b9rIPjHInitujY39Zt/MCad+jnZeSlrMxxgUPH37H3cBejlp0HuEQ9+HwTj2qmMlUJkcyfZOdCmfrLY/XshazDJkK3bNUme+LVZr6d8yQi1fD9HjZ93jKXLYSIzm5m9rhFxwH2ZtPONmHaAmuYCRbS9U5L6uKDHgn95Z3PejS0EiSTIc3v/S67QMnEiXP6H9/9s4+mEKF7I2uHOGfy659u+6tHkLjYQwho46iPnfuOsmfrZe3WvKzdatrRJmX5jxh8O6ufaf5mpczJ5PvmnPj/lUzKe2fyNCerV8+92dIjtsjTd7N9EM65i1dn7fr07DWP2jtZflBXifgOGDklu4iZlLVXc/yi5R9vu9uPizhVjGS+0Nj++af3eJvUqFUPmzZnqTXv2M8vTl7JLpD/9PAbtjiTQ2SbvpE2p2OvEbZw+TrrM3RCJpcLrf/wyS7vPbL+kZGIVxq1t//743t8mgHlkfIlyawwqksmUUjmVSKNRC+HDRtm/fv3t0mTJtnhw4d9SHzz5s3+PMPlSOauXbts+fLlNmbMGD9G4dB7SpUnmVmH96uHffh307ZdXnmY+0SntTl73K3f6Oz/7jZ7wQqPMjHMS2PE/J0Hso6QeWC3/eHvF/9w7EoaLuf8GLbjMULQtvsQj64RwaVh/5ef3ZuJ0UBbvnqjywKPX3y7rUcw6fgQSxr9SbMW2wv1W3sE6sdZo8+VsktmhQyX/yQrT3RkHg2YNNev9okWIADkIfsw/WLl2i3eiHORwvxCpmNMzxr7/sMneRR93LR5Hjn/w4OvXp87xfynShkuRwY5p29l+cEF3oo1W7zc5B16LqHk19gp8/xChW3kYdtuQ2xGJkwMbXbJ6iaCSXST6Ax17rasPP00S5UxXP63hT8IJnMtmf/GhS+dNxdvyAJ18r32fb2eLVu10acR/PC/HreWnQbavEymBo2a5mVq2PgZXg/vfaaBX/CkIeBKiGQilggO83wRJSKV47OLtPlL13jggPyjTFDfaNuR9LeadbV/zdoppvUwEsFcTS6eieIxovV+ln+0c+QzU1rShUslRDL/1/fvsPuebWgjJ87KLj46exs0M+vjnnq9uU9boX16t00fb+M5d/JlaVa2aLubtu3jIzLkD4I5YMQUH9lipIsAA/WaSKkks8KoSTJZ7EMeMjzOgp8kmUeOHLGlS5fahAkTXBjT3EwSw+Xbt2/34XMWBXHMSpZMOi9WGDK0QqSNKEDXfqN8Xub2nR/6NvZ77Z32Xhm79h3tQ09MkmbYgKs5hqmYG4YwEZmrVMnk7+OvNPMGKEkmMuWN7+8e9WHe5as3eUNFI/Oru1+wp7P/ifwy92nyzMWZpE/IZHO8Tz+o36ybL3hhrl3lSObTLlCUJyJt1SWTc0WmVm/Y5pLJvmxj+OmNJh3t7eZdbfi4WV7+GC5Hsogi3H7/K57XlSKZzGnmfL6f5UubTBwpU4WSydDn7fe9bJOzuoZk/vLu5z2fOHfqIVGmnoPGZTK+wLplcsAFDPPCqNtJYBm6qxTJJE++9bP77bk3W/l0ix4Dx/rFHflIHX2jaaesPPX36QiI5O33v2y/++tL9np28cz8YOYg+tzorI4y5Dl0zHQvc1zgMUWhvCXz2A0LVsgrFof94YFXfK4lc6OZckLElvo5Y/5yHwpnQRRzxJFPyhZTecin4RNmZu37KBuY5SN5SRv/X1m54/jlLplbPthj9z7ZwP7lJ/dUzUs94G0zdXBb1t/R9z3/VitblrXj77Xr6/lD3iCQtDn3ZvnMdINfZ/WROodgcgHTa9D4TOoX+AXfHY/Ws//zw7vsL4/Uk2RWEjUNlyOWRCl5jm29e/f24fETJ07Y4sVZh5897tmzpwvnxo0bPbq5YcOG6/MyFy1aZAMGDLhh2LwSJZO/NE4Myd3z5Nv216xBYoI481Teza7a/jmrkP/4w7t9riHDn1TK0RPn2PsdB/hEe1bgEdFk+IHjpWNWmmQSBSAPaICIWuarXnPJpAFv12NoHmF5KZ9bR37+02353CiGoJj7g4jScLfpNtjnt971+Ft+HBqtipDMP+UiiRwwp4mGl/msyAB5SNSIixLmg+WNOAtgnvDXMo+ViAoNd6fe+UUMUw4YNm/UsqdP0uc7qBTJRJK+m3ViDH9zcUK+cH48T74wl5VoFKJN3hFRoY4x3+6xl99zCSNax7AwdXLUpNkejaIuUqYYZi57ybwzk8zsXLi9zl1PvGXzFq/xSBvD51xwMO2EukbZ+Z/fv8NXAX+wa59Hm+joyavHX3nPyxDt1YjxM61N18F5XmWiykXxv2TtVFlL5pFjPieTi97f3/tyVlaesf/1gzvsf3z3j1mbM9GDBUTv/inLC6ZnIFNE5piuQySXxPAu0zNGTphtrzRu7+WoTXYh/Xh24cNUFsrbd7O6WxGSmbXptNcsiBqaXeyTF0TBWUDFiMpTrzW3uYtWezSXYMF//uYRv3ghAHP7/a96m87FMGWKxVTDs9fQX9LXMd+ehWf//+/+SZJZaVSXTP6SlixZYidPnvQV5jzP/EuGy5l3SWRz/vz5tmfPHn+MVDKEzr78ZY7mN0EyWcnK/0gR24lIcvsL5qBwSwbEgDliRKUYFmAOInOcGDpgOH3wmOnZVfArLhccqyIlMzsnOvln6rW0Ldt3+xUv0VuiUUQjWWFIZGnj1l3ZlXDrXJ6y/VlNjVzSeN35WD3rNXhcdgU9xo8zZ9GqLF8buRAw57NSJBN5+kPWGM+av9znhCGFRNYYymNhCvNXt+340Dr0HOqCjmSSf++27W3TZi91SWfhAXn2Yv02WSOeiUG3IX5fv4qRzKyu0LnflkkSIr11+x7vnLwOZc9Tdv780Ou+SGXWgpX5Ct8sn0gPPPeOzyN7r30/eyArP3SAz2VljohmHsV7xfOp/CWT1eXPepvEFIt5S9bYouXrs/Nv7FMyaK/+/Mjr9sSrze2/PCr3iMs2IvFm0y5+ccxKadqt5h37ezSPKRlIUtf+oz1C98s7n/f9WKxWrpJ5KJMjLlZZwEkUrt+wydagRVevTwuWrrXu/cf6VBPaGaawrFiz2ac6UUZo1ygnDKnPWrDC57tynLbZRfCkTJiI0g3NZIsh9UqIZN64ujy/1RyJi5P1W1iJ3zPLj8f8Tg0r1272C0AWRi3K+kJW5X83E04Ww85bvMpvZYSsEh1Hzpl3z4p8+sf//YM7JZmVRnXJJPGY+ZXMu2TInAjl7t27XSZ5juFw8pgV5ggnK8oZMkc6kUxWpiOZ6XiVKplIAUOab77X2dr3yAR99FRf4PPGux1dMH+eNVDtMyFgCJNJ40goczO53cXUOUt8+A65QLjSMStHMht4FIVII+fC/K7tO/dlArXCF1/QSXEfzCate/kVP1GCQSOn+pU/c8hYFTslE4u0cphGnEn2oybN8eEahtRpuMt7uPycSybRJISbOVxEbFet32prNmzLZHKY3fHYm75wpV6Tjn6brB2792eitMTzkCG8vzxazyN2rToP9sgSq1qJLpDPLFBgaJPoX/kPl+ery1lQcNfjb1qTtr1s+tzltmPXfhfCJ15r7s8zt6tr31G2ev02z0Mkm06Lusd28uQ3WdlhqLNPJgJE94iikJ+IO1Gt8h8uX+B58a8/u99FnEgT54hcE2V78LlGds9T9T3izVxehjQZBiYKh0DQDnXqM8IjvRyHx1zwcQy+B6ax+Py5n99f9pKZbmFEe8VUgp6Dxvq5sqCFqC8XL7/+6/PWuusgv4AjQsy5ky+3ZX+552PTdn09Cs6iRe58QJ4TbGDhFBc9lTQnk++cukM9Qbb/+PDr1qJTf7uvSr653yoXJtzJoX9Wvt56r4vvTz6+mrXp5BX5SgSYvOrUa4RPV3nqjRb2I4I12fE1J7PCqEkySUkmGR5HJolSsg9zNrknJsLIyvP0WobT2W/atGkewax+vEqUTCJy3OD45YZtfZ4cV8AM3VGhiDDR8BB9ojL5BPBsfyZHN2rd0zu1X//1Rd/GsVKqNMmk0WFCPQsMGBphOI7GhiHNP2UNFPLYNMu3d7LnmGLAEB2LYGjQuDUIDTSNOvmMlDfO8u4vWSNEvtHQVYJkpig4ZYc8aJyJd+NWWcr+umRmFyueh1kDTcQg5SFRlj8//IZH4xBI5rdShhiKapGVxydfa+YXMGyrFMn8j0wIqEOUG/KqUZZP1DvmZfI8eUhHRh1r3KaXP3/HY/W8XnG7nruffNvLDp0/gsF0gtcyUWBqBheNRPkQgnIfLuc7J3pElJfhTQSJhVLNMtGkbnEfTepXumfv61l7Qx4RtePCmddRh5lmQJ4w5P5um94umNRp8pDvoqyHy7N2Kv3iT5r2xE3oGR3hvJmjS5kiX5heQJvOhV1q/9Nf2qdUz7wM/SkT8yx/2Z/XV8zqco9kVv3iT3Z+/OX8GFEhWMI28oKL2vSjGX6P1SxfU37l++aP+dESXu//Z9v5n4CCJLPC+DzJJCGUyGFKaR/+EsFMj5FKIpfclL36MHlKlSiZ/qs1WcWgAeEqlmFPGunUMPGX55DOtLCHCsh+VKZU+QoTr6vEhT+cM3n3bz+7P9+enetPsitcoghcHRPNYx8adqYOIOWIUWrUacTJM98ny0PyioapUn7xh0aaTolzZKEGKZURoksMc7If+UR+8Zg8IEpAHvJaIp7kN3MwuY8mkpHyr1IW/vDdp3NO5YZ8ol55mcjKzd/yMHvuV/kcX57L51vmIk6eeF3M6m3KZ7ZVimT6nMzsPDhf8oGyw3mSUiSO/GD4Mz3HPGkuXPI2Lcur7PXkCflV2G6R/7ye76BSJJPzoY2hTUEUCxdj8hzlAlmk3WJbSuzH9vQ4HcePkf3PMSpRMgvPl7yh/UrbyBPOP8/HG7eT0q/c0a4V5hXz0XWfzArkiySzNlMlSmZhojEp/Hm7L0r5VeDnPVdZkvm388rPrca8q9pePU9SI3/9cbV840q4EiQzn+eUN7x5OarKj6rzTOnz8rD6fr6tYB/+rxTJRAjSuaW8+Lt8+oLnqqfqZapiJDM7d87jej5wnpxv1XlWP//CPPi8VLgf5bVS7pOZJLP6+dZWqmTJrM3EcSWZBZSrLFVHkhnjZpJZW4ljV6JkliJVomSWIlGmKlEyS5EqUTJrOs9bTZLMeJJkxhLHlWRWcejQIV9V/fHH5Vm5CpFkxpBkxpFkxpBkxpFkxpFkxpBkxpFk5pRcMq9evWoHDhzw+0g2atTIF7uUOmJaaiSZMSSZcSSZMSSZcSSZcSSZMSSZcSSZOSWVzM8++8xv48NNyJFLVl1z6x5u28Nz5QqSyQIfRJMFO6VKLAoqd8nkhuL84gENUprEXNuJY//zj//qq4fLWTL/mjXeLAyo6RxrK7Fy8Vd3PVfWkvl+5wG+eCWfPF/zed5qokyxYIN7j5arZHLPRs6FG4yXsv5xP1KEvH+ZS+bP/vy3n9is6TxvNVFe/z0TjhcbtC1ryeQOA5SpUtY/FrbwXXB/5HKWTO5NzM9plqpMcVwWLP7xodf9N9DrIiWVzE8//dQWLlxozZo1s1OnTlVtNbty5UrZSyYrxVkVjmiWKvErQTNmzLBPPvmk6p3LC34Ngxsb/+/v32k/yDqi79/+WEkSx/6f37sju+ptW9aSya13kKeazrG20rd/mUnsX56y9ZvLVTLPWfMO/ez//PBuXwVc0znWRqJM/fNP7vXbRnGj5HKEn4hkhTP30Stl/WPFNfeX5JemypWxU+b7KmnqX6nyivL6f7OL4WffbGVHy1Uyjxz326Fxl4JS1j/uBMF38cwbLe3S5fLs/zZt2+2/jsSvQZWqTHHcf7ztbvvdfS/bohXrq965blFSyYSdO3da69atbdiwYf473RcuXKh6pnQwRH/+/PlaT3z2ixcv2q5du2zcuHGe+E3yUiXuqblgwQIXdN67ps9UV9Ply5dt+4491qB5V7v78TftiVea2uMvv1uSxLHveryeteo8wPYdOOTvXdNnqovpwoXzWZm6YHv3H/Sbhz/wTIMaz7G20sPPN8oa7ua2YfN2u3TpYlmVK77XY8dPWq9BY7LG+y17/KUmNZ5jbSTK1H3Zd/FC/Za2ev0W/47KLa9mzV/q5/Lgsw2z86n5PGsjPfpiYy+3YybOyt73UlnlU2rTp89ZYk+82tTPo2RtVVZe732qvrXo2M8OHDpaVu0Uic/7YdZOvdGkg5epUta/x15sYg8828BadOhrp06ftkvZd1TTZ6qribzavG2n1W/WKWurStf/cdy/PvWWvdSgjS1fs7FkZYp6cu3atSrD+nKUXDIRPn7RpkePHla/fn2XzePHj3uUk/f76KOP/G+xJ1ATZAhD8gzV87e2E5LJr/qQZ/wtVeL4SHqpzqPUafeu3bZt2we2Zes221rixHts3/5B+eZV9rm3bdte47nVetq2zctwTZ+jrqfde3bb9qxefFVlamv2nezKynFNn6Wupx1Z28F3XdO5lSLRZtX0Ocoh7di5KzuH7SUvVxx/m9qpcKJNr+lzlEOijSWvvooy5e1UVoZr+hy3mnCQ/fv3Fz1tr+SSmUA2N2zYYC1btvRFQKezq5M5c+b4kPP06dNr9b0R1ppsvLYSV75cMXwViS+2nCIDhYl8Yqj/6tUrdvUKf0uU/NhX/L14z5o+S11PfO4rpcyjwpS9T7nmE3WBeuFlqqZzq62UvovsLxHfmj5LXU+XLl76+/MpYSKKWdPnKIdEO1v4nVc/t9pLtFOXs/pXpm36hayd8jb9q0m06eXc/+V5VcL+z4+bHT97n1JFe8+dO+fnQmCwGEoqmXwoOoQ0p5APi2AS1UwfHNk8e/Zs0ScghBBCCCHqHiWVTORyzZo1/rvd/GV+ISvNV69eLakUQgghhKhgSiqZrCA/duyYjRw50po0aeJRTOYp1Ob8SyGEEEIIUfcoqWRCEs3Zs2fbiRPleXsZIYQQQgjx5Si5ZCa4N6YQQgghhPhm8JVJphBCCCGE+OYgyRRCCCGEELWOJFMIIYQQQtQ6kswi4Ma93N8z/f46t2ri1y62bNniP51J4ubztQX3E926dasfty7DvNvDhw/7b7sfPXrUfyXgwIEDvm3Tpk3+fykgfwpvFsvn4HFtfgdfBXx+yhWfvTps436y6eb83KHh0KFDnq9sz3+JY1vV3nUHPm+6Ty71hfP7MvOz+Q75xQnKPjcG5gcdPq8c0X6RN6le1jX4zvh8pSiXnDP5U1h20o2sI7eL4zNRjmpr7vzJkydt7dq13g5UCuQnZYx7PydSW5PKHL9gR/tXCX0pdZV2hZ81vhXIG371jz6yrt66MNXNdOcbvuMzZ858qbaE+kP7xEJn0vr162ssB9S1L9sOfpWwQJu7AHH+tQF5IMn8ElBJ5s+fbx06dHCJAhoZfr1o4sSJ/utFM2bM8M61OjRSvKYmifgi+LInT57sx63LcIP9hQsX+k+HdunSxfr27et3FVi5cqXfK5X7o5YC7r86d+5c72SBRp7HBw8e9MflAh1z586d/VewCis45Ybbfw0cONDWrVvn57Zv3z5vuMeMGeMd+bx582zKlClVr6gb0Ijy3SDC1Bv+nzp16pdqZ2jsKUPTpk3z/OH3/GsqR5S9fv362YgRI7yz+CI4Dnn2Vd5KjY56yJAh1qdPH7/oqm3I39GjR1unTp2uS/jGjRu9TPAzvjVBG8W+dHp8J+PHj7cPP/yw6tlbg05q6NChfuFdKVDfOnbsaIsXL67aYi5OtP20PVwM0fZRVymvCGc5glhxLtQ1zocyhHhQnykvX7b/op5RtsinuipW1BH6V86Ttpe6tGrVqi/VRhw5csRv10iZ54KfclBTXafMtG/f3pYtW1a15fMhv2tL9iJQ/ydNmmSDBg2y/v37+2e9VSSZXxKuQCg8zZs3984eaKyrS2b6pSO+JDo0Ki4FDzmdNWvW9atfpJPfB2XfBBWRLxtZYh+ukPji67pk0llxBUcl46b7fF4qGR3OuHHjXM6pNB9//LHvT8fIudIBkw/8z/kiUORJYcSHRoAyikxUh4pNSs/x/jSOtVFBvkrImxYtWliDBg28rJAXQIP/3nvvWdu2bf1HDbhCJj+QCOS9umSSr5Qd8pD/gbylIySfabTSsUsJdYDGmosMOmgEms/PZyHR3vAZkb4E3yHfM1FaYD/qS5JMvmca/0I4R17DhU27du08H4Hyg3BSl+gAOGf2pS51797dow6p3qXyRV0DOhfqKK/j9aks8nnYzudje+qEyFPKG9ur5y35sHTpUnv33Xf98xEdqm34fFzUPfzww9fLwaJFi6xXr17XPxP5wmdMEs7oCJ0dZYdywf6cL3CefDd81nSObONcqNOcO48T1HvKbIp6JcnkPSoB2njaL+73jHylC1rKM2WS/KPNoQ+g/SKfaee+inpW2/C5ORe+P86FMkDdox2i/5o5c6b3g8B5810XttWcc3pdKjtIJheL1D8Sr+P5FIyh/hWWH6Ccko/p1oe8jjJJ2attqBucL+0m58evElJveE/aCD4f710o2LS7hZ+Zx1zkFkpmascSvJ76hj/wftQn4D1S5Dh5GI/5HJSvFDDh83D+fM5U/8h72i228xmA/Xg+bad+JqjjtHXpOyyE9+H7JPHelPXUJhaLJPNLQj5RYZYsWeIVkUqSCg6NOx0i/1MpabSJQFJoqShE+V566SXv4PjiaYCRU0SBjpOCRqGjkCKrNFgMOVHpETaOXQ7QOCCVqYPhip4oDldGEyZM8IJL5UMoOC+eIz/JMxoVzhMRWLFixfVOjQY+5W/1CAHfBxWRPKZRI9rHYxqFcoKGmbyhfHCu1EcaC8oPUTrOkyge+UJjQDkhP2lAKFvkDQ0ODRz5Sh6yP+Vz+fLl3qgRSaRB/So6Pxo5PsPgwYNdgPgMfD4SHQ7nioTyXXHufH98brbTQLM/9YtzIw/43onc0rEXQr3h3ImU8jyvYxtyy7GpR3wGIqqUud69e3s9JD/pICiLvJa85MKRfKcTpMOgHFPPqdOURToBtvNayi1RLfKffOYzUJf5XgoFjPNN78Hno7OubcgnvltEm3rGZ6Lt4DNSfygv6UKYc+G8qXPPP/+8XxCSp2xnXwSK/zkXzp3zok7TsfH5ySfykzrJdr43jkVbR7tFR0f+kfeUxUqA8yEfKJ/kYTovLvgoC5wz0Z9u3bpdl6JyFEygjtBWtGnT5rokcS5cKL3wwgt+jkxfoa2mvlAeqHPUD9oryn/q12iL2c5FIv0h/1MuKVfULS4+KXMcm/LDfjxGgDg22yiL5C/Hpd0gv8l36nhtQX3h+6O+ULYp68D7UuZTO8Dn47Nx7nwO2irKOf057RP7UTbIH57jXArheLSJtBtJQmmfOS7vQ+J17Eeb2LBhQ7+woS2jXSK/UjtDHlDveY5jsY3vjfen/SFSmtoqnsdd+Dy0Q7wfecv7FML3l6Ccc241yeiXQZL5JaBBpcBTWRA/CiWFKUkmXxqVgE6RKwEqKY8pSLyWPOZKkAaZwkLHS4GjYLOdQkXhphNEMijUDH/xOiocxyoHkEUKNQ0McBXIUC+FlnzhvOig2I+rJSoGlZzn6PCoADRc5B+iSkEncf5cAZL/6QoZyPeWLVte3wdJI4JDx1BO0FDRUJA3SCWfn3whL2i0KQM8x2PyhcaE/9mHPGEfylDKQxosop8cl//pHGgcUxSm1CBXNHDPPfecl+MUteD9+X5okBEuGkLKOwlRQuSoT8gSHQsdGJ3750km5Yjvns6desX/SBTHJx+po/yP0HIMRIgyQr2ikeX9qYO8P5E9OgCixNRJ3p/GmjpJBIAyzT5sp3FnO3WW86Bec54cqzAik+C8+Ax8B7UNbRBtCZ+VMkRZ4DxSR0cecSHLY86L86O+8T+v4YKMz02e0HnR0abOsmvXrr6N8+V/jsNryFvOnbaN45Gv5A3tH+/JuVZKJJMLO/KUiDWdPOcKnDflDTGjnlH3yFPqam1K0FcNbQ9tNm0w58u5pPKCEFZvq99//32/kKGvYzttMvnC9ALKPXlHHlJvKGeUEcocdSrVW+of9Yf3oxy2atXK6xT7UP5ov7jYpG/hc1UXpFuBdoFRBtoq3iNBXaUN5SKSukCfjaTRZvDZOIckzJwn50CZr0kyEThGT8gb2kDKEPlAW8G58ZjXMaWG+sV22knqc8ojHvN63IM2jHaHes93xf/0sbS5uFxq//hc7EN95Di0YZwj31n1vjTBfpwr33VNz38ZJJlfAioRlYBCQIFgCJMvkgpIYaGAUUEQAQptitJRYGiEkAHm21ERaagRIwoQx6IQ8Bq+1KZNm3pnSwXmORov5KlcJJPzoBImyaSRoIDTUACVlEJOQaYipu3IwzvvvOPnTKNEntCIk09UZMSDhouGqvoVF7JKpacSU8mohORbOcHnpQGlgSdf0oULDQH1kzwh7yhnNEaFksm5Uz4QAa58KXvkMa+nvPEaOr6vMrrC1TTfDQ0oDSKNJN8bQsT3yWNAIqkX1Ku0LZUhygLPU6/YVl0yOR4dAEPR7EN9atSokecXryXvOGfKBXnKxWESMT4HUk6HhSyS35QdylfaH2js+bx8P0RD03bqdIqQInS8PxJG48yFVXX4vnhtqSSTOkb+ce7kJ/lO/tPR0QGRH7w/nSntT7r4Iw9o+3mOz0hZKWxrqHO8lnOkPCFaRDcoq5RDOnv253VIJvlAmasUyaR950I4CRZ/iRgTleP8KRuUBaAu0na3bt3a62JhO1VuUO7pg9J5017Tn3FhwXnTzqSyQj/IhQwimfpF2h/KH2WB/3mOdom8LIyOpSgx7T1TaqiDvDevpUxSv3kf+kVeT6Ldoy7XFtQF6i11hr6DcwFkmsfUL+C8qDPkA+0R0H+xD+0U9SRdnPHZCyWTMkKbRtmgHaetIOEV1CXqIVB+aIsod9Q9jgu034gh+cM+vBevIT9o/yH1f3xX5DnvA7QLlFPaAbbzevpV/i8cdQEuGvmctLV8D7eKJDMIHRVfNl8yXxBfHgWLQknDgmRSKaiUfOnkZbrCp1HneQoTBZmCgYAhrDT2VDgKNQ0SDTkNNa+jENOg8xyNO4WqHODzUgmTDFDRKLTpMQWbhomKTUVMkskwCgWfCsoxSDRQSACCxf7kNZW1UJY4BpU/VRYaBrZRocoJroqRA86T779Zs2bekLOdskMZoKFJkUxkiIYAiad8ka+UKxox8pCGhjJEWaRspobrq4JOmM9KZ0t9oQPhqprtNHjpIgQRpLxwlU75B+oIjTl1jg6OekV5oBxRZxJEBKiHdPqUERL1hw4LkeR4vB+vocGmY2Ib70fdonzxudifBpX8Yg4SZZXPyFU8ZS51rnwvfAaisqmcI5pEDChvPIcs85rq8Dzlku+ztqET5L3JayLIlJUnnnjCPxdSy3O0H3RCSAMdPuWGz5rafs6XckVeU65oj0gcg04MOacD47x5Lcek82Ib3zPfGd8hr08dZ7poKGfIPyJy5APlkfPiMfWPvCPf+L4LxYl8JX+qd+DlAGW7UC4os7RLnCN/KSPkCW01/1NnaLM4V+oZ7TX1hGNQViibtD+UHwIwjFAk+eKY1EvyivpF/8j/lGHKJMcjrxnBol4jpByX19Vm3tIOcJ4IIu9PvaYd4DPRDvHd8n5cOPF9E63lswBtG6/hYpN2hHJBvrAfx03QLxEV5di0edQbzol2mTJFu5DaTPKJ7wEh53mg3SIv6Cf5PLRl5AXvyf5A+eS4fB/Ud16bLrIpv5wLx6cdph1gn8I+AWehH+EzJom+VfgeJZkBKHCIDI1vEhwqCpWOykMB4GqLKzI6Op6jgtCYE2VjH/KXwkTnx5fOsegMKBg0xhQqXsd2Cg6vodAjC4grX345QOHkPAsjmVRgKgekPOK8qLRpe5JOCj55Qh5RmRDSJAxsZ79CyeR74Tip/FLJabioSOUEDRrCQmSIyo5kciFC2aNBo0zQoFFmKBc0ZJw7+yOZ5BONOnmR8pCGj4YoCepXLZk0eJRjLgxouPhsdBB8n6l80BCmBpHGmgaT8+J8KUsIDs/zP68vjGTSiBMNoP1KUSOeJzKZhns4Z6IhlC3yhw6SyCrlkLJEWaS8sC9ljn3oJCnDdHZ8XjoMIplsZ98kmWznXOg4+W6QLBpzynYCUaUscjyGAKnfqZOtLVIkk7wGJK9evXreqVF2aJv43AhgimSm9ojtXOjxPx0hifOhPJFHdHSUMb4vzpXz5jH5SRlkP16bOkHyk/fnuDxf7nB+1EvKAVCWkSYS9YuyyveZLqY4f8o6ZaUcI5mcH+Ujff/UScoH7RDfKd81/RXljT6JPo42nDJIHWWftJ22mAtBAjPUL/oCyj/7IFrsQ9tEfpF31GUkiHpJWaZdox6zjdfwmM9G3lIHawvKK+Wc75E567S7tJ+IH9tpQ2nP+Ax8Lto1vnc+D2WDz8Rn5nNyzrTP7JvqOW0A9YOLD/IRyBfKEG0Gx0iSmdp5zo/853nKGRdx5Dl5Sb7R5vG5eJwkkzLIMZMzFEomF+PkPd8nxycYwfELZZ1zfvvtt/374D14Xz7nrSDJDELFo8GkMCYoEHRYdCAUJjohGnQ6Pr4YOjY6R/4iDUA0g8pLQSbR8bMP29PcB7YnqeTYFDaOm66c6jp8Xs4ndbTkBR0XlRA4D86RRqlwO5CPFHzOnTJJnvB6GigqE3mZKmmCPOI4SaBo6Hh/IlXlBPWPCGSq1JQ3Gh4aCc4FCaVsUc5oXLiS5dwpW5TLVD7Yh/wjH8kXyimvJc9TGfsq4L34/HwezoHyQGfE98P2VD5SnaE80HnQ6dAgp+c5NxpYylX18kIe8BrOMUH5oFMk0anR0fMaygTvwXFoQGloyVf2p3whYogUz6cyxGvJ39Q+IliprnIs6j/70oiT5xyT75BjJBBVvkvqNJJH/ed8ahPeg8+F/AGfm89EfaET4fyRH8oE28hbvhPyk+1IQzpHtnMOnA+fNZUrjsH+nBt5wrmzP3mIMNCOkY98BvKUz1ObQ5pfBymPqGeFwkiZJI8QT+oWZYF9yDMSz5WjYAJlm3Piu+c7pWyQD5wPecF22iDqFv0X5ZrzpQwCeUOZYnuqK6mOA38phyT2pS2j3PBeSA7bKD/IHNuo3xybY6R2jfYjvV9tQP/OOfC+nCefmzrLZ6Oc075wHqnMpxER+qTUZtD/kD+0B7yOY6S2nM9KnvL6BHlKf0d9REw5bsp78oD/U73lPajHtOEpb/kO2EZbkvKW8kjeUB7ZznF4H+o75ZO/1FXykPzldYXllM9BniOtvA/SSp7cCpyXJFMIIYSoBh20EKJ4JJlCCCGEEKLWkWQKIYQQQohaR5IphBBCCCFqHUmmEEIIIYSodSSZQgghhBCi1pFkCiGEEEKIWkeSKYQQQgghap0bJPNWb7ophBBCCCEE4JUumdyJnrveCyGEEEIIcasgmfjlP+zcufMaP0nEBsKbSkpKSkpKSkpKSsUkfJKfxswk81Mk83D2zzWMk9CmkpKSkpKSkpKSUjEJn0QwP/jggzP/H9xCrFi07GqCAAAAAElFTkSuQmCC"/>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Rounded Corners 3">
            <a:extLst>
              <a:ext uri="{FF2B5EF4-FFF2-40B4-BE49-F238E27FC236}">
                <a16:creationId xmlns:a16="http://schemas.microsoft.com/office/drawing/2014/main" id="{F315EFE3-080B-48E9-B914-906479DD4FB1}"/>
              </a:ext>
            </a:extLst>
          </p:cNvPr>
          <p:cNvSpPr/>
          <p:nvPr/>
        </p:nvSpPr>
        <p:spPr>
          <a:xfrm>
            <a:off x="2659118" y="2196662"/>
            <a:ext cx="872359" cy="4183117"/>
          </a:xfrm>
          <a:prstGeom prst="round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97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830178" y="471378"/>
            <a:ext cx="10704668" cy="782621"/>
          </a:xfrm>
        </p:spPr>
        <p:txBody>
          <a:bodyPr vert="horz" lIns="91440" tIns="45720" rIns="91440" bIns="45720" rtlCol="0" anchor="t">
            <a:noAutofit/>
          </a:bodyPr>
          <a:lstStyle/>
          <a:p>
            <a:r>
              <a:rPr lang="en-US" dirty="0">
                <a:latin typeface="Segoe UI Historic"/>
                <a:ea typeface="Segoe UI Historic"/>
                <a:cs typeface="Segoe UI Light"/>
              </a:rPr>
              <a:t>Gallery Panel Configurations</a:t>
            </a:r>
          </a:p>
        </p:txBody>
      </p:sp>
      <p:sp>
        <p:nvSpPr>
          <p:cNvPr id="10" name="Rectangle 9"/>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7" name="Picture 6">
            <a:extLst>
              <a:ext uri="{FF2B5EF4-FFF2-40B4-BE49-F238E27FC236}">
                <a16:creationId xmlns:a16="http://schemas.microsoft.com/office/drawing/2014/main" id="{3B4F7C46-6367-48E1-9852-7655217D9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43" y="2828014"/>
            <a:ext cx="2950189" cy="2514600"/>
          </a:xfrm>
          <a:prstGeom prst="rect">
            <a:avLst/>
          </a:prstGeom>
        </p:spPr>
      </p:pic>
      <p:pic>
        <p:nvPicPr>
          <p:cNvPr id="8" name="Picture 7">
            <a:extLst>
              <a:ext uri="{FF2B5EF4-FFF2-40B4-BE49-F238E27FC236}">
                <a16:creationId xmlns:a16="http://schemas.microsoft.com/office/drawing/2014/main" id="{CD4EEEE4-3ED4-478A-8562-753C84BF0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219" y="2828014"/>
            <a:ext cx="3453353" cy="2468697"/>
          </a:xfrm>
          <a:prstGeom prst="rect">
            <a:avLst/>
          </a:prstGeom>
        </p:spPr>
      </p:pic>
      <p:pic>
        <p:nvPicPr>
          <p:cNvPr id="9" name="Picture 8">
            <a:extLst>
              <a:ext uri="{FF2B5EF4-FFF2-40B4-BE49-F238E27FC236}">
                <a16:creationId xmlns:a16="http://schemas.microsoft.com/office/drawing/2014/main" id="{02361213-0AC6-459C-B423-FB0ECC688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380" y="3369676"/>
            <a:ext cx="3613411" cy="1927035"/>
          </a:xfrm>
          <a:prstGeom prst="rect">
            <a:avLst/>
          </a:prstGeom>
        </p:spPr>
      </p:pic>
      <p:cxnSp>
        <p:nvCxnSpPr>
          <p:cNvPr id="4" name="Straight Connector 3">
            <a:extLst>
              <a:ext uri="{FF2B5EF4-FFF2-40B4-BE49-F238E27FC236}">
                <a16:creationId xmlns:a16="http://schemas.microsoft.com/office/drawing/2014/main" id="{91630D86-D120-46ED-8BED-9FD6484E36AD}"/>
              </a:ext>
            </a:extLst>
          </p:cNvPr>
          <p:cNvCxnSpPr/>
          <p:nvPr/>
        </p:nvCxnSpPr>
        <p:spPr>
          <a:xfrm>
            <a:off x="3929975" y="1760706"/>
            <a:ext cx="0" cy="432880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3347EA9-515F-42C0-B228-2165D447DE96}"/>
              </a:ext>
            </a:extLst>
          </p:cNvPr>
          <p:cNvCxnSpPr/>
          <p:nvPr/>
        </p:nvCxnSpPr>
        <p:spPr>
          <a:xfrm>
            <a:off x="7354123" y="1760706"/>
            <a:ext cx="0" cy="4328809"/>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30A1D82-1B09-4879-9C28-FAC562A98C65}"/>
              </a:ext>
            </a:extLst>
          </p:cNvPr>
          <p:cNvSpPr txBox="1"/>
          <p:nvPr/>
        </p:nvSpPr>
        <p:spPr>
          <a:xfrm>
            <a:off x="1536816" y="1760706"/>
            <a:ext cx="1562544" cy="369332"/>
          </a:xfrm>
          <a:prstGeom prst="rect">
            <a:avLst/>
          </a:prstGeom>
          <a:noFill/>
        </p:spPr>
        <p:txBody>
          <a:bodyPr wrap="none" rtlCol="0" anchor="t">
            <a:spAutoFit/>
          </a:bodyPr>
          <a:lstStyle/>
          <a:p>
            <a:r>
              <a:rPr lang="en-US">
                <a:latin typeface="Segoe UI Semibold"/>
                <a:cs typeface="Segoe UI Semibold"/>
              </a:rPr>
              <a:t>Panel System</a:t>
            </a:r>
          </a:p>
        </p:txBody>
      </p:sp>
      <p:sp>
        <p:nvSpPr>
          <p:cNvPr id="16" name="TextBox 15">
            <a:extLst>
              <a:ext uri="{FF2B5EF4-FFF2-40B4-BE49-F238E27FC236}">
                <a16:creationId xmlns:a16="http://schemas.microsoft.com/office/drawing/2014/main" id="{D7317952-878F-480B-B564-E8CD3CCA3737}"/>
              </a:ext>
            </a:extLst>
          </p:cNvPr>
          <p:cNvSpPr txBox="1"/>
          <p:nvPr/>
        </p:nvSpPr>
        <p:spPr>
          <a:xfrm>
            <a:off x="5145642" y="1760706"/>
            <a:ext cx="952761" cy="369332"/>
          </a:xfrm>
          <a:prstGeom prst="rect">
            <a:avLst/>
          </a:prstGeom>
          <a:noFill/>
        </p:spPr>
        <p:txBody>
          <a:bodyPr wrap="none" rtlCol="0" anchor="t">
            <a:spAutoFit/>
          </a:bodyPr>
          <a:lstStyle/>
          <a:p>
            <a:r>
              <a:rPr lang="en-US">
                <a:latin typeface="Segoe UI Semibold"/>
                <a:cs typeface="Segoe UI Semibold"/>
              </a:rPr>
              <a:t>Further</a:t>
            </a:r>
          </a:p>
        </p:txBody>
      </p:sp>
      <p:sp>
        <p:nvSpPr>
          <p:cNvPr id="17" name="TextBox 16">
            <a:extLst>
              <a:ext uri="{FF2B5EF4-FFF2-40B4-BE49-F238E27FC236}">
                <a16:creationId xmlns:a16="http://schemas.microsoft.com/office/drawing/2014/main" id="{F7E0A7C1-469C-4F28-9776-070DC3ACEA68}"/>
              </a:ext>
            </a:extLst>
          </p:cNvPr>
          <p:cNvSpPr txBox="1"/>
          <p:nvPr/>
        </p:nvSpPr>
        <p:spPr>
          <a:xfrm>
            <a:off x="8457299" y="1760706"/>
            <a:ext cx="2197885" cy="369332"/>
          </a:xfrm>
          <a:prstGeom prst="rect">
            <a:avLst/>
          </a:prstGeom>
          <a:noFill/>
        </p:spPr>
        <p:txBody>
          <a:bodyPr wrap="square" rtlCol="0" anchor="t">
            <a:spAutoFit/>
          </a:bodyPr>
          <a:lstStyle/>
          <a:p>
            <a:r>
              <a:rPr lang="en-US">
                <a:latin typeface="Segoe UI Semibold"/>
                <a:cs typeface="Segoe UI Semibold"/>
              </a:rPr>
              <a:t>Stride Benching</a:t>
            </a:r>
          </a:p>
        </p:txBody>
      </p:sp>
    </p:spTree>
    <p:extLst>
      <p:ext uri="{BB962C8B-B14F-4D97-AF65-F5344CB8AC3E}">
        <p14:creationId xmlns:p14="http://schemas.microsoft.com/office/powerpoint/2010/main" val="1902575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773295" y="299167"/>
            <a:ext cx="414131" cy="2176099"/>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940" y="3186887"/>
            <a:ext cx="4114800" cy="229929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834" y="3082007"/>
            <a:ext cx="4114800" cy="2230160"/>
          </a:xfrm>
          <a:prstGeom prst="rect">
            <a:avLst/>
          </a:prstGeom>
        </p:spPr>
      </p:pic>
      <p:sp>
        <p:nvSpPr>
          <p:cNvPr id="9" name="Rectangle: Rounded Corners 8"/>
          <p:cNvSpPr/>
          <p:nvPr/>
        </p:nvSpPr>
        <p:spPr>
          <a:xfrm>
            <a:off x="773295" y="3579294"/>
            <a:ext cx="414131" cy="204692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799734" y="581592"/>
            <a:ext cx="3757439" cy="2113788"/>
          </a:xfrm>
          <a:prstGeom prst="rect">
            <a:avLst/>
          </a:prstGeom>
        </p:spPr>
      </p:pic>
      <p:sp>
        <p:nvSpPr>
          <p:cNvPr id="11" name="TextBox 10"/>
          <p:cNvSpPr txBox="1"/>
          <p:nvPr/>
        </p:nvSpPr>
        <p:spPr>
          <a:xfrm>
            <a:off x="2125382" y="3273960"/>
            <a:ext cx="1949123" cy="307777"/>
          </a:xfrm>
          <a:prstGeom prst="rect">
            <a:avLst/>
          </a:prstGeom>
          <a:noFill/>
        </p:spPr>
        <p:txBody>
          <a:bodyPr wrap="none" rtlCol="0" anchor="t">
            <a:spAutoFit/>
          </a:bodyPr>
          <a:lstStyle/>
          <a:p>
            <a:r>
              <a:rPr lang="en-US" sz="1400">
                <a:latin typeface="Segoe UI Semibold"/>
                <a:cs typeface="Segoe UI Light"/>
              </a:rPr>
              <a:t>Further Gallery Bench</a:t>
            </a:r>
          </a:p>
        </p:txBody>
      </p:sp>
      <p:sp>
        <p:nvSpPr>
          <p:cNvPr id="12" name="TextBox 11"/>
          <p:cNvSpPr txBox="1"/>
          <p:nvPr/>
        </p:nvSpPr>
        <p:spPr>
          <a:xfrm>
            <a:off x="2110619" y="338947"/>
            <a:ext cx="1346625" cy="307777"/>
          </a:xfrm>
          <a:prstGeom prst="rect">
            <a:avLst/>
          </a:prstGeom>
          <a:noFill/>
        </p:spPr>
        <p:txBody>
          <a:bodyPr wrap="square" rtlCol="0" anchor="t">
            <a:spAutoFit/>
          </a:bodyPr>
          <a:lstStyle/>
          <a:p>
            <a:r>
              <a:rPr lang="en-US" sz="1400">
                <a:latin typeface="Segoe UI Semibold"/>
                <a:cs typeface="Segoe UI Semibold"/>
              </a:rPr>
              <a:t>Further Bench</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7589" b="-397"/>
          <a:stretch/>
        </p:blipFill>
        <p:spPr>
          <a:xfrm>
            <a:off x="6479912" y="0"/>
            <a:ext cx="4377412" cy="2670532"/>
          </a:xfrm>
          <a:prstGeom prst="rect">
            <a:avLst/>
          </a:prstGeom>
          <a:ln>
            <a:noFill/>
          </a:ln>
          <a:effectLst>
            <a:softEdge rad="112500"/>
          </a:effectLst>
        </p:spPr>
      </p:pic>
      <p:sp>
        <p:nvSpPr>
          <p:cNvPr id="14" name="TextBox 13"/>
          <p:cNvSpPr txBox="1"/>
          <p:nvPr/>
        </p:nvSpPr>
        <p:spPr>
          <a:xfrm>
            <a:off x="7485132" y="3224265"/>
            <a:ext cx="1792863" cy="307777"/>
          </a:xfrm>
          <a:prstGeom prst="rect">
            <a:avLst/>
          </a:prstGeom>
          <a:noFill/>
        </p:spPr>
        <p:txBody>
          <a:bodyPr wrap="none" rtlCol="0" anchor="t">
            <a:spAutoFit/>
          </a:bodyPr>
          <a:lstStyle/>
          <a:p>
            <a:r>
              <a:rPr lang="en-US" sz="1400">
                <a:latin typeface="Segoe UI Semibold"/>
                <a:cs typeface="Segoe UI Semibold"/>
              </a:rPr>
              <a:t>Gallery Panel Bench</a:t>
            </a:r>
          </a:p>
        </p:txBody>
      </p:sp>
      <p:sp>
        <p:nvSpPr>
          <p:cNvPr id="15" name="TextBox 14"/>
          <p:cNvSpPr txBox="1"/>
          <p:nvPr/>
        </p:nvSpPr>
        <p:spPr>
          <a:xfrm>
            <a:off x="7170847" y="337268"/>
            <a:ext cx="3005508" cy="307777"/>
          </a:xfrm>
          <a:prstGeom prst="rect">
            <a:avLst/>
          </a:prstGeom>
          <a:noFill/>
        </p:spPr>
        <p:txBody>
          <a:bodyPr wrap="square" rtlCol="0" anchor="t">
            <a:spAutoFit/>
          </a:bodyPr>
          <a:lstStyle/>
          <a:p>
            <a:r>
              <a:rPr lang="en-US" sz="1400" dirty="0">
                <a:latin typeface="Segoe UI Semibold"/>
                <a:cs typeface="Segoe UI Semibold"/>
              </a:rPr>
              <a:t>Frame-and-Tile Bench</a:t>
            </a:r>
          </a:p>
        </p:txBody>
      </p:sp>
      <p:sp>
        <p:nvSpPr>
          <p:cNvPr id="17" name="TextBox 16"/>
          <p:cNvSpPr txBox="1"/>
          <p:nvPr/>
        </p:nvSpPr>
        <p:spPr>
          <a:xfrm rot="16200000">
            <a:off x="77498" y="4433481"/>
            <a:ext cx="1829868" cy="338554"/>
          </a:xfrm>
          <a:prstGeom prst="rect">
            <a:avLst/>
          </a:prstGeom>
          <a:noFill/>
        </p:spPr>
        <p:txBody>
          <a:bodyPr wrap="square" rtlCol="0" anchor="t">
            <a:spAutoFit/>
          </a:bodyPr>
          <a:lstStyle/>
          <a:p>
            <a:pPr algn="ctr"/>
            <a:r>
              <a:rPr lang="en-US" sz="1600" dirty="0">
                <a:solidFill>
                  <a:schemeClr val="bg1"/>
                </a:solidFill>
                <a:latin typeface="Segoe UI Light" panose="020B0502040204020203" pitchFamily="34" charset="0"/>
                <a:cs typeface="Segoe UI Light" panose="020B0502040204020203" pitchFamily="34" charset="0"/>
              </a:rPr>
              <a:t>With Gallery Panel</a:t>
            </a:r>
          </a:p>
        </p:txBody>
      </p:sp>
      <p:sp>
        <p:nvSpPr>
          <p:cNvPr id="19" name="TextBox 18"/>
          <p:cNvSpPr txBox="1"/>
          <p:nvPr/>
        </p:nvSpPr>
        <p:spPr>
          <a:xfrm rot="16200000">
            <a:off x="-165656" y="1212791"/>
            <a:ext cx="2306829" cy="338554"/>
          </a:xfrm>
          <a:prstGeom prst="rect">
            <a:avLst/>
          </a:prstGeom>
          <a:noFill/>
        </p:spPr>
        <p:txBody>
          <a:bodyPr wrap="square" rtlCol="0" anchor="t">
            <a:spAutoFit/>
          </a:bodyPr>
          <a:lstStyle/>
          <a:p>
            <a:pPr algn="ctr"/>
            <a:r>
              <a:rPr lang="en-US" sz="1600" dirty="0">
                <a:solidFill>
                  <a:schemeClr val="bg1"/>
                </a:solidFill>
                <a:latin typeface="Segoe UI Light" panose="020B0502040204020203" pitchFamily="34" charset="0"/>
                <a:cs typeface="Segoe UI Light" panose="020B0502040204020203" pitchFamily="34" charset="0"/>
              </a:rPr>
              <a:t>Without Gallery Panel</a:t>
            </a:r>
          </a:p>
        </p:txBody>
      </p:sp>
      <p:sp>
        <p:nvSpPr>
          <p:cNvPr id="21" name="Arrow: Down 20"/>
          <p:cNvSpPr/>
          <p:nvPr/>
        </p:nvSpPr>
        <p:spPr>
          <a:xfrm>
            <a:off x="8495457" y="2228516"/>
            <a:ext cx="638301" cy="924620"/>
          </a:xfrm>
          <a:prstGeom prst="down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p:cNvSpPr txBox="1"/>
          <p:nvPr/>
        </p:nvSpPr>
        <p:spPr>
          <a:xfrm>
            <a:off x="9133758" y="2386683"/>
            <a:ext cx="1397876" cy="523220"/>
          </a:xfrm>
          <a:prstGeom prst="rect">
            <a:avLst/>
          </a:prstGeom>
          <a:noFill/>
        </p:spPr>
        <p:txBody>
          <a:bodyPr wrap="square" rtlCol="0">
            <a:spAutoFit/>
          </a:bodyPr>
          <a:lstStyle/>
          <a:p>
            <a:r>
              <a:rPr lang="en-US" sz="2800" dirty="0">
                <a:solidFill>
                  <a:srgbClr val="FF0000"/>
                </a:solidFill>
                <a:latin typeface="Segoe UI Semibold" panose="020B0702040204020203" pitchFamily="34" charset="0"/>
                <a:cs typeface="Segoe UI Semibold" panose="020B0702040204020203" pitchFamily="34" charset="0"/>
              </a:rPr>
              <a:t>-10%</a:t>
            </a:r>
          </a:p>
        </p:txBody>
      </p:sp>
      <p:sp>
        <p:nvSpPr>
          <p:cNvPr id="24" name="Arrow: Down 23"/>
          <p:cNvSpPr/>
          <p:nvPr/>
        </p:nvSpPr>
        <p:spPr>
          <a:xfrm>
            <a:off x="3033119" y="2228516"/>
            <a:ext cx="638301" cy="924620"/>
          </a:xfrm>
          <a:prstGeom prst="downArrow">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92D050"/>
              </a:solidFill>
            </a:endParaRPr>
          </a:p>
        </p:txBody>
      </p:sp>
      <p:sp>
        <p:nvSpPr>
          <p:cNvPr id="25" name="TextBox 24"/>
          <p:cNvSpPr txBox="1"/>
          <p:nvPr/>
        </p:nvSpPr>
        <p:spPr>
          <a:xfrm>
            <a:off x="3645427" y="2495932"/>
            <a:ext cx="1397876" cy="523220"/>
          </a:xfrm>
          <a:prstGeom prst="rect">
            <a:avLst/>
          </a:prstGeom>
          <a:noFill/>
        </p:spPr>
        <p:txBody>
          <a:bodyPr wrap="square" rtlCol="0">
            <a:spAutoFit/>
          </a:bodyPr>
          <a:lstStyle/>
          <a:p>
            <a:r>
              <a:rPr lang="en-US" sz="2800" dirty="0">
                <a:solidFill>
                  <a:srgbClr val="92D050"/>
                </a:solidFill>
                <a:latin typeface="Segoe UI Semibold" panose="020B0702040204020203" pitchFamily="34" charset="0"/>
                <a:cs typeface="Segoe UI Semibold" panose="020B0702040204020203" pitchFamily="34" charset="0"/>
              </a:rPr>
              <a:t>+5%</a:t>
            </a:r>
          </a:p>
        </p:txBody>
      </p:sp>
      <p:sp>
        <p:nvSpPr>
          <p:cNvPr id="22" name="TextBox 21">
            <a:extLst>
              <a:ext uri="{FF2B5EF4-FFF2-40B4-BE49-F238E27FC236}">
                <a16:creationId xmlns:a16="http://schemas.microsoft.com/office/drawing/2014/main" id="{C0F821EF-C10E-4961-817B-C4F39BA81BF3}"/>
              </a:ext>
            </a:extLst>
          </p:cNvPr>
          <p:cNvSpPr txBox="1"/>
          <p:nvPr/>
        </p:nvSpPr>
        <p:spPr>
          <a:xfrm>
            <a:off x="1711988" y="5718094"/>
            <a:ext cx="2642262" cy="954107"/>
          </a:xfrm>
          <a:prstGeom prst="rect">
            <a:avLst/>
          </a:prstGeom>
          <a:noFill/>
        </p:spPr>
        <p:txBody>
          <a:bodyPr wrap="none" rtlCol="0" anchor="t">
            <a:spAutoFit/>
          </a:bodyPr>
          <a:lstStyle/>
          <a:p>
            <a:pPr algn="ctr"/>
            <a:r>
              <a:rPr lang="en-US" sz="1400" i="1" dirty="0"/>
              <a:t>More premium look</a:t>
            </a:r>
            <a:endParaRPr lang="en-US" sz="1400" i="1" dirty="0">
              <a:cs typeface="Calibri"/>
            </a:endParaRPr>
          </a:p>
          <a:p>
            <a:pPr algn="ctr"/>
            <a:r>
              <a:rPr lang="en-US" sz="1400" i="1" dirty="0"/>
              <a:t>Added natural wood elements</a:t>
            </a:r>
            <a:endParaRPr lang="en-US" sz="1400" i="1" dirty="0">
              <a:cs typeface="Calibri"/>
            </a:endParaRPr>
          </a:p>
          <a:p>
            <a:pPr algn="ctr"/>
            <a:r>
              <a:rPr lang="en-US" sz="1400" i="1" dirty="0"/>
              <a:t>Fewer parts and easy installation</a:t>
            </a:r>
            <a:endParaRPr lang="en-US" sz="1400" i="1" dirty="0">
              <a:cs typeface="Calibri"/>
            </a:endParaRPr>
          </a:p>
          <a:p>
            <a:pPr algn="ctr"/>
            <a:r>
              <a:rPr lang="en-US" sz="1400" i="1" dirty="0"/>
              <a:t>Below surface privacy</a:t>
            </a:r>
            <a:endParaRPr lang="en-US" sz="1400" i="1" dirty="0">
              <a:cs typeface="Calibri"/>
            </a:endParaRPr>
          </a:p>
        </p:txBody>
      </p:sp>
      <p:cxnSp>
        <p:nvCxnSpPr>
          <p:cNvPr id="26" name="Straight Connector 25">
            <a:extLst>
              <a:ext uri="{FF2B5EF4-FFF2-40B4-BE49-F238E27FC236}">
                <a16:creationId xmlns:a16="http://schemas.microsoft.com/office/drawing/2014/main" id="{FF4EE662-52B1-45CF-9C46-6124E53B6DC3}"/>
              </a:ext>
            </a:extLst>
          </p:cNvPr>
          <p:cNvCxnSpPr/>
          <p:nvPr/>
        </p:nvCxnSpPr>
        <p:spPr>
          <a:xfrm>
            <a:off x="720723" y="5707844"/>
            <a:ext cx="11189166" cy="26908"/>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24AD7504-FDAF-4FF4-9088-DB10E66A051C}"/>
              </a:ext>
            </a:extLst>
          </p:cNvPr>
          <p:cNvSpPr txBox="1"/>
          <p:nvPr/>
        </p:nvSpPr>
        <p:spPr>
          <a:xfrm>
            <a:off x="6752049" y="5919140"/>
            <a:ext cx="3000181" cy="523220"/>
          </a:xfrm>
          <a:prstGeom prst="rect">
            <a:avLst/>
          </a:prstGeom>
          <a:noFill/>
        </p:spPr>
        <p:txBody>
          <a:bodyPr wrap="none" rtlCol="0" anchor="t">
            <a:spAutoFit/>
          </a:bodyPr>
          <a:lstStyle/>
          <a:p>
            <a:pPr algn="ctr"/>
            <a:r>
              <a:rPr lang="en-US" sz="1400" i="1" dirty="0"/>
              <a:t>*</a:t>
            </a:r>
            <a:r>
              <a:rPr lang="en-US" sz="1400" i="1" u="sng" dirty="0"/>
              <a:t>Value Option</a:t>
            </a:r>
            <a:r>
              <a:rPr lang="en-US" sz="1400" i="1" dirty="0"/>
              <a:t> up to </a:t>
            </a:r>
            <a:r>
              <a:rPr lang="en-US" sz="1400" b="1" i="1" dirty="0"/>
              <a:t>10% lower</a:t>
            </a:r>
            <a:r>
              <a:rPr lang="en-US" sz="1400" i="1" dirty="0"/>
              <a:t> in price</a:t>
            </a:r>
            <a:endParaRPr lang="en-US" sz="1400" i="1" dirty="0">
              <a:cs typeface="Calibri"/>
            </a:endParaRPr>
          </a:p>
          <a:p>
            <a:pPr algn="ctr"/>
            <a:r>
              <a:rPr lang="en-US" sz="1400" i="1" dirty="0">
                <a:cs typeface="Calibri"/>
              </a:rPr>
              <a:t>than frame-and-tile bench</a:t>
            </a:r>
          </a:p>
        </p:txBody>
      </p:sp>
    </p:spTree>
    <p:extLst>
      <p:ext uri="{BB962C8B-B14F-4D97-AF65-F5344CB8AC3E}">
        <p14:creationId xmlns:p14="http://schemas.microsoft.com/office/powerpoint/2010/main" val="183615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p:bldP spid="12" grpId="0"/>
      <p:bldP spid="14" grpId="0"/>
      <p:bldP spid="15" grpId="0"/>
      <p:bldP spid="17" grpId="0"/>
      <p:bldP spid="19" grpId="0"/>
      <p:bldP spid="21" grpId="0" animBg="1"/>
      <p:bldP spid="23" grpId="0"/>
      <p:bldP spid="24" grpId="0" animBg="1"/>
      <p:bldP spid="25" grpId="0"/>
      <p:bldP spid="2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Segoe UI Historic"/>
                <a:ea typeface="Segoe UI Historic"/>
                <a:cs typeface="Segoe UI Light"/>
              </a:rPr>
              <a:t>Launch Timing</a:t>
            </a:r>
          </a:p>
        </p:txBody>
      </p:sp>
      <p:sp>
        <p:nvSpPr>
          <p:cNvPr id="7" name="Text Placeholder 3"/>
          <p:cNvSpPr>
            <a:spLocks noGrp="1"/>
          </p:cNvSpPr>
          <p:nvPr>
            <p:ph type="body" sz="quarter" idx="12"/>
          </p:nvPr>
        </p:nvSpPr>
        <p:spPr>
          <a:xfrm>
            <a:off x="976613" y="1548535"/>
            <a:ext cx="10999443" cy="4359391"/>
          </a:xfrm>
        </p:spPr>
        <p:txBody>
          <a:bodyPr vert="horz" lIns="91440" tIns="45720" rIns="91440" bIns="45720" rtlCol="0" anchor="t">
            <a:noAutofit/>
          </a:bodyPr>
          <a:lstStyle/>
          <a:p>
            <a:pPr marL="0" indent="0">
              <a:buNone/>
              <a:defRPr/>
            </a:pPr>
            <a:r>
              <a:rPr lang="en-US" sz="1800" b="1">
                <a:latin typeface="Segoe UI Semilight" panose="020B0402040204020203" pitchFamily="34" charset="0"/>
                <a:ea typeface="Arial" charset="0"/>
                <a:cs typeface="Segoe UI Semilight" panose="020B0402040204020203" pitchFamily="34" charset="0"/>
              </a:rPr>
              <a:t>OPEN FOR ORDERS				August 2019</a:t>
            </a:r>
          </a:p>
          <a:p>
            <a:pPr marL="742950" lvl="1" indent="-285750">
              <a:defRPr/>
            </a:pPr>
            <a:r>
              <a:rPr lang="en-US" sz="1800">
                <a:latin typeface="Segoe UI Semilight" panose="020B0402040204020203" pitchFamily="34" charset="0"/>
                <a:ea typeface="Arial" charset="0"/>
                <a:cs typeface="Segoe UI Semilight" panose="020B0402040204020203" pitchFamily="34" charset="0"/>
              </a:rPr>
              <a:t>Allsteel Communications			August 2019</a:t>
            </a:r>
          </a:p>
          <a:p>
            <a:pPr marL="742950" lvl="1" indent="-285750">
              <a:defRPr/>
            </a:pPr>
            <a:r>
              <a:rPr lang="en-US" sz="1800">
                <a:latin typeface="Segoe UI Semilight" panose="020B0402040204020203" pitchFamily="34" charset="0"/>
                <a:ea typeface="Arial" charset="0"/>
                <a:cs typeface="Segoe UI Semilight" panose="020B0402040204020203" pitchFamily="34" charset="0"/>
              </a:rPr>
              <a:t>Brochure					N/A</a:t>
            </a:r>
          </a:p>
          <a:p>
            <a:pPr marL="742950" lvl="1" indent="-285750">
              <a:defRPr/>
            </a:pPr>
            <a:r>
              <a:rPr lang="en-US" sz="1800">
                <a:latin typeface="Segoe UI Semilight"/>
                <a:ea typeface="Arial" charset="0"/>
                <a:cs typeface="Segoe UI Semilight"/>
              </a:rPr>
              <a:t>Allsteel University Integration			In Progress</a:t>
            </a:r>
            <a:endParaRPr lang="en-US" sz="1800">
              <a:latin typeface="Segoe UI Semilight" panose="020B0402040204020203" pitchFamily="34" charset="0"/>
              <a:ea typeface="Arial" charset="0"/>
              <a:cs typeface="Segoe UI Semilight" panose="020B0402040204020203" pitchFamily="34" charset="0"/>
            </a:endParaRPr>
          </a:p>
          <a:p>
            <a:pPr marL="742950" lvl="1" indent="-285750">
              <a:defRPr/>
            </a:pPr>
            <a:r>
              <a:rPr lang="en-US" sz="1800">
                <a:latin typeface="Segoe UI Semilight"/>
                <a:ea typeface="Arial" charset="0"/>
                <a:cs typeface="Segoe UI Semilight"/>
              </a:rPr>
              <a:t>Showroom Integration				Complete</a:t>
            </a:r>
            <a:endParaRPr lang="en-US" sz="1800">
              <a:latin typeface="Segoe UI Semilight" panose="020B0402040204020203" pitchFamily="34" charset="0"/>
              <a:ea typeface="Arial" charset="0"/>
              <a:cs typeface="Segoe UI Semilight" panose="020B0402040204020203" pitchFamily="34" charset="0"/>
            </a:endParaRPr>
          </a:p>
          <a:p>
            <a:pPr marL="742950" lvl="1" indent="-285750">
              <a:defRPr/>
            </a:pPr>
            <a:r>
              <a:rPr lang="en-US" sz="1800">
                <a:latin typeface="Segoe UI Semilight"/>
                <a:ea typeface="Arial" charset="0"/>
                <a:cs typeface="Segoe UI Semilight"/>
              </a:rPr>
              <a:t>Price List &amp; Spec Guide (Online)			August 2019 </a:t>
            </a:r>
            <a:endParaRPr lang="en-US" sz="1800">
              <a:latin typeface="Segoe UI Semilight" panose="020B0402040204020203" pitchFamily="34" charset="0"/>
              <a:ea typeface="Arial" charset="0"/>
              <a:cs typeface="Segoe UI Semilight" panose="020B0402040204020203" pitchFamily="34" charset="0"/>
            </a:endParaRPr>
          </a:p>
          <a:p>
            <a:pPr marL="742950" lvl="1" indent="-285750">
              <a:defRPr/>
            </a:pPr>
            <a:r>
              <a:rPr lang="en-US" sz="1800">
                <a:latin typeface="Segoe UI Semilight"/>
                <a:ea typeface="Arial" charset="0"/>
                <a:cs typeface="Segoe UI Semilight"/>
              </a:rPr>
              <a:t>20/20 &amp; Symbols Publication 			Complete/August for CET</a:t>
            </a:r>
          </a:p>
          <a:p>
            <a:pPr marL="742950" lvl="1" indent="-285750">
              <a:defRPr/>
            </a:pPr>
            <a:endParaRPr lang="en-US" sz="1800">
              <a:latin typeface="Segoe UI Semilight" panose="020B0402040204020203" pitchFamily="34" charset="0"/>
              <a:ea typeface="Arial" charset="0"/>
              <a:cs typeface="Segoe UI Semilight" panose="020B0402040204020203" pitchFamily="34" charset="0"/>
            </a:endParaRPr>
          </a:p>
          <a:p>
            <a:pPr marL="0" indent="0">
              <a:buNone/>
              <a:defRPr/>
            </a:pPr>
            <a:r>
              <a:rPr lang="en-US" sz="1800">
                <a:latin typeface="Segoe UI Semilight" panose="020B0402040204020203" pitchFamily="34" charset="0"/>
                <a:ea typeface="Arial" charset="0"/>
                <a:cs typeface="Segoe UI Semilight" panose="020B0402040204020203" pitchFamily="34" charset="0"/>
              </a:rPr>
              <a:t>Questions?   </a:t>
            </a:r>
          </a:p>
          <a:p>
            <a:pPr marL="0" indent="0">
              <a:buNone/>
              <a:defRPr/>
            </a:pPr>
            <a:r>
              <a:rPr lang="en-US" sz="1800">
                <a:latin typeface="Segoe UI Semilight" panose="020B0402040204020203" pitchFamily="34" charset="0"/>
                <a:ea typeface="Arial" charset="0"/>
                <a:cs typeface="Segoe UI Semilight" panose="020B0402040204020203" pitchFamily="34" charset="0"/>
              </a:rPr>
              <a:t>Product related, Zhas Amirov:   	</a:t>
            </a:r>
            <a:r>
              <a:rPr lang="en-US" sz="1800">
                <a:latin typeface="Segoe UI Semilight" panose="020B0402040204020203" pitchFamily="34" charset="0"/>
                <a:ea typeface="Arial" charset="0"/>
                <a:cs typeface="Segoe UI Semilight" panose="020B0402040204020203" pitchFamily="34" charset="0"/>
                <a:hlinkClick r:id="rId3"/>
              </a:rPr>
              <a:t>amirovz@allsteeloffice.com</a:t>
            </a:r>
            <a:endParaRPr lang="en-US" sz="1800">
              <a:latin typeface="Segoe UI Semilight" panose="020B0402040204020203" pitchFamily="34" charset="0"/>
              <a:ea typeface="Arial" charset="0"/>
              <a:cs typeface="Segoe UI Semilight" panose="020B0402040204020203" pitchFamily="34" charset="0"/>
            </a:endParaRPr>
          </a:p>
          <a:p>
            <a:pPr marL="0" indent="0">
              <a:buNone/>
              <a:defRPr/>
            </a:pPr>
            <a:r>
              <a:rPr lang="en-US" sz="1800">
                <a:latin typeface="Segoe UI Semilight" panose="020B0402040204020203" pitchFamily="34" charset="0"/>
                <a:ea typeface="Arial" charset="0"/>
                <a:cs typeface="Segoe UI Semilight" panose="020B0402040204020203" pitchFamily="34" charset="0"/>
              </a:rPr>
              <a:t>Marketing related, Brian Parrott:	</a:t>
            </a:r>
            <a:r>
              <a:rPr lang="en-US" sz="1800">
                <a:latin typeface="Segoe UI Semilight" panose="020B0402040204020203" pitchFamily="34" charset="0"/>
                <a:ea typeface="Arial" charset="0"/>
                <a:cs typeface="Segoe UI Semilight" panose="020B0402040204020203" pitchFamily="34" charset="0"/>
                <a:hlinkClick r:id="rId4"/>
              </a:rPr>
              <a:t>parrottb@allsteeloffice.com</a:t>
            </a:r>
            <a:endParaRPr lang="en-US" sz="1800">
              <a:latin typeface="Segoe UI Semilight" panose="020B0402040204020203" pitchFamily="34" charset="0"/>
              <a:ea typeface="Arial" charset="0"/>
              <a:cs typeface="Segoe UI Semilight" panose="020B0402040204020203" pitchFamily="34" charset="0"/>
            </a:endParaRPr>
          </a:p>
          <a:p>
            <a:pPr marL="0" indent="0">
              <a:buNone/>
              <a:defRPr/>
            </a:pPr>
            <a:endParaRPr lang="en-US" sz="1800">
              <a:latin typeface="Segoe UI Semilight" panose="020B0402040204020203" pitchFamily="34" charset="0"/>
              <a:ea typeface="Arial" charset="0"/>
              <a:cs typeface="Segoe UI Semilight" panose="020B0402040204020203" pitchFamily="34" charset="0"/>
            </a:endParaRPr>
          </a:p>
        </p:txBody>
      </p:sp>
      <p:sp>
        <p:nvSpPr>
          <p:cNvPr id="4" name="Rectangle 3"/>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92456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Segoe UI Historic"/>
                <a:ea typeface="Segoe UI Historic"/>
                <a:cs typeface="Segoe UI Light"/>
              </a:rPr>
              <a:t>How to Order</a:t>
            </a:r>
          </a:p>
        </p:txBody>
      </p:sp>
      <p:sp>
        <p:nvSpPr>
          <p:cNvPr id="6" name="Text Placeholder 3"/>
          <p:cNvSpPr>
            <a:spLocks noGrp="1"/>
          </p:cNvSpPr>
          <p:nvPr>
            <p:ph type="body" sz="quarter" idx="12"/>
          </p:nvPr>
        </p:nvSpPr>
        <p:spPr>
          <a:xfrm>
            <a:off x="976614" y="1561998"/>
            <a:ext cx="10594330" cy="4771815"/>
          </a:xfrm>
        </p:spPr>
        <p:txBody>
          <a:bodyPr vert="horz" lIns="91440" tIns="45720" rIns="91440" bIns="45720" rtlCol="0" anchor="t">
            <a:noAutofit/>
          </a:bodyPr>
          <a:lstStyle/>
          <a:p>
            <a:pPr marL="285750" indent="-285750">
              <a:lnSpc>
                <a:spcPts val="2500"/>
              </a:lnSpc>
              <a:buFont typeface="Arial" charset="0"/>
              <a:buChar char="•"/>
            </a:pPr>
            <a:r>
              <a:rPr lang="en-US" sz="2000" b="1">
                <a:latin typeface="Segoe UI Semibold"/>
                <a:ea typeface="Helvetica" charset="0"/>
                <a:cs typeface="Segoe UI Semibold"/>
              </a:rPr>
              <a:t>First Order Entry</a:t>
            </a:r>
            <a:r>
              <a:rPr lang="en-US" sz="2000">
                <a:latin typeface="Segoe UI Semibold"/>
                <a:ea typeface="Helvetica" charset="0"/>
                <a:cs typeface="Segoe UI Semibold"/>
              </a:rPr>
              <a:t>: </a:t>
            </a:r>
            <a:r>
              <a:rPr lang="en-US" sz="2000">
                <a:latin typeface="Segoe UI Light"/>
                <a:ea typeface="Helvetica" charset="0"/>
                <a:cs typeface="Helvetica"/>
              </a:rPr>
              <a:t>August 2019</a:t>
            </a:r>
          </a:p>
          <a:p>
            <a:pPr marL="285750" indent="-285750">
              <a:lnSpc>
                <a:spcPts val="2500"/>
              </a:lnSpc>
              <a:buFont typeface="Arial" charset="0"/>
              <a:buChar char="•"/>
            </a:pPr>
            <a:r>
              <a:rPr lang="en-US" sz="2000" b="1">
                <a:latin typeface="Segoe UI Semibold"/>
                <a:ea typeface="Helvetica" charset="0"/>
                <a:cs typeface="Segoe UI Semibold"/>
              </a:rPr>
              <a:t>Lead Time</a:t>
            </a:r>
            <a:r>
              <a:rPr lang="en-US" sz="2000">
                <a:latin typeface="Segoe UI Semibold"/>
                <a:ea typeface="Helvetica" charset="0"/>
                <a:cs typeface="Segoe UI Semibold"/>
              </a:rPr>
              <a:t>: </a:t>
            </a:r>
            <a:r>
              <a:rPr lang="en-US" sz="2000">
                <a:latin typeface="Segoe UI Light"/>
                <a:ea typeface="Helvetica" charset="0"/>
                <a:cs typeface="Helvetica"/>
              </a:rPr>
              <a:t>4-5 weeks </a:t>
            </a:r>
            <a:endParaRPr lang="en-US" sz="2000">
              <a:latin typeface="Segoe UI Light"/>
              <a:ea typeface="Helvetica" charset="0"/>
              <a:cs typeface="Helvetica" charset="0"/>
            </a:endParaRPr>
          </a:p>
          <a:p>
            <a:pPr marL="285750" indent="-285750">
              <a:lnSpc>
                <a:spcPts val="2500"/>
              </a:lnSpc>
              <a:buFont typeface="Arial" charset="0"/>
              <a:buChar char="•"/>
            </a:pPr>
            <a:r>
              <a:rPr lang="en-US" sz="2000">
                <a:latin typeface="Segoe UI Semibold" panose="020B0702040204020203" pitchFamily="34" charset="0"/>
                <a:ea typeface="Helvetica" charset="0"/>
                <a:cs typeface="Segoe UI Semibold" panose="020B0702040204020203" pitchFamily="34" charset="0"/>
              </a:rPr>
              <a:t>Pricing: </a:t>
            </a:r>
          </a:p>
          <a:p>
            <a:pPr marL="742950" lvl="1" indent="-285750">
              <a:lnSpc>
                <a:spcPts val="2500"/>
              </a:lnSpc>
              <a:buFont typeface="Arial" charset="0"/>
              <a:buChar char="•"/>
            </a:pPr>
            <a:r>
              <a:rPr lang="en-US" sz="2000">
                <a:latin typeface="Segoe UI Light"/>
                <a:ea typeface="Helvetica" charset="0"/>
                <a:cs typeface="Helvetica"/>
              </a:rPr>
              <a:t>Standard Terms				</a:t>
            </a:r>
            <a:r>
              <a:rPr lang="en-US" sz="2000">
                <a:latin typeface="Segoe UI Light"/>
                <a:cs typeface="Helvetica"/>
              </a:rPr>
              <a:t>60% off	 </a:t>
            </a:r>
          </a:p>
          <a:p>
            <a:pPr marL="742950" lvl="1" indent="-285750">
              <a:lnSpc>
                <a:spcPts val="2500"/>
              </a:lnSpc>
              <a:buFont typeface="Arial" charset="0"/>
              <a:buChar char="•"/>
            </a:pPr>
            <a:r>
              <a:rPr lang="en-US" sz="2000">
                <a:latin typeface="Segoe UI Light"/>
                <a:ea typeface="Helvetica" charset="0"/>
                <a:cs typeface="Helvetica"/>
              </a:rPr>
              <a:t>Showroom Discount			80% off	</a:t>
            </a:r>
          </a:p>
          <a:p>
            <a:pPr marL="742950" lvl="1" indent="-285750">
              <a:lnSpc>
                <a:spcPts val="2500"/>
              </a:lnSpc>
              <a:buFont typeface="Arial" charset="0"/>
              <a:buChar char="•"/>
            </a:pPr>
            <a:r>
              <a:rPr lang="en-US" sz="2000">
                <a:latin typeface="Segoe UI Light"/>
                <a:ea typeface="Helvetica" charset="0"/>
                <a:cs typeface="Helvetica"/>
              </a:rPr>
              <a:t>A&amp;D Own Use Program			75% off </a:t>
            </a:r>
            <a:endParaRPr lang="en-US" sz="2000">
              <a:latin typeface="Segoe UI Light"/>
              <a:ea typeface="Helvetica" charset="0"/>
              <a:cs typeface="Helvetica" charset="0"/>
            </a:endParaRPr>
          </a:p>
          <a:p>
            <a:pPr marL="742950" lvl="1" indent="-285750">
              <a:lnSpc>
                <a:spcPts val="2500"/>
              </a:lnSpc>
              <a:buFont typeface="Arial" charset="0"/>
              <a:buChar char="•"/>
            </a:pPr>
            <a:r>
              <a:rPr lang="en-US" sz="2000">
                <a:latin typeface="Segoe UI Light"/>
                <a:ea typeface="Helvetica" charset="0"/>
                <a:cs typeface="Helvetica"/>
              </a:rPr>
              <a:t>Everyday Advantage			72% off</a:t>
            </a:r>
          </a:p>
          <a:p>
            <a:pPr lvl="1">
              <a:lnSpc>
                <a:spcPts val="2500"/>
              </a:lnSpc>
            </a:pPr>
            <a:endParaRPr lang="en-US" sz="2000">
              <a:latin typeface="Segoe UI Light"/>
              <a:cs typeface="Helvetica" charset="0"/>
            </a:endParaRPr>
          </a:p>
          <a:p>
            <a:pPr marL="800100" lvl="1" indent="-342900">
              <a:lnSpc>
                <a:spcPts val="2500"/>
              </a:lnSpc>
              <a:buFont typeface="Arial" panose="020B0604020202020204" pitchFamily="34" charset="0"/>
              <a:buChar char="•"/>
            </a:pPr>
            <a:r>
              <a:rPr lang="en-US" sz="2000">
                <a:latin typeface="Segoe UI Light"/>
                <a:cs typeface="Helvetica"/>
              </a:rPr>
              <a:t>BIFMA Certified</a:t>
            </a:r>
          </a:p>
          <a:p>
            <a:pPr marL="800100" lvl="1" indent="-342900">
              <a:lnSpc>
                <a:spcPts val="2500"/>
              </a:lnSpc>
              <a:buFont typeface="Arial" panose="020B0604020202020204" pitchFamily="34" charset="0"/>
              <a:buChar char="•"/>
            </a:pPr>
            <a:r>
              <a:rPr lang="en-US" sz="2000">
                <a:latin typeface="Segoe UI Light"/>
                <a:cs typeface="Helvetica"/>
              </a:rPr>
              <a:t>GSA Schedule </a:t>
            </a:r>
            <a:r>
              <a:rPr lang="en-US" sz="2000" i="1">
                <a:latin typeface="Segoe UI Light"/>
                <a:cs typeface="Helvetica"/>
              </a:rPr>
              <a:t>Pending</a:t>
            </a:r>
          </a:p>
          <a:p>
            <a:pPr marL="800100" lvl="1" indent="-342900">
              <a:lnSpc>
                <a:spcPts val="2500"/>
              </a:lnSpc>
              <a:buFont typeface="Arial" panose="020B0604020202020204" pitchFamily="34" charset="0"/>
              <a:buChar char="•"/>
            </a:pPr>
            <a:r>
              <a:rPr lang="en-US" sz="2000">
                <a:latin typeface="Segoe UI Light"/>
                <a:cs typeface="Helvetica"/>
              </a:rPr>
              <a:t>Sustainability Level 3, Indoor Advantage Gold</a:t>
            </a:r>
          </a:p>
        </p:txBody>
      </p:sp>
      <p:sp>
        <p:nvSpPr>
          <p:cNvPr id="10" name="Rectangle 9"/>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79422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6534" y="1276691"/>
            <a:ext cx="8453742" cy="3539430"/>
          </a:xfrm>
          <a:prstGeom prst="rect">
            <a:avLst/>
          </a:prstGeom>
          <a:noFill/>
        </p:spPr>
        <p:txBody>
          <a:bodyPr wrap="square" rtlCol="0" anchor="t">
            <a:spAutoFit/>
          </a:bodyPr>
          <a:lstStyle/>
          <a:p>
            <a:pPr marL="285750" indent="-285750">
              <a:lnSpc>
                <a:spcPct val="150000"/>
              </a:lnSpc>
              <a:defRPr/>
            </a:pPr>
            <a:r>
              <a:rPr lang="en-US" sz="2000" b="1">
                <a:latin typeface="Segoe UI Semibold"/>
                <a:ea typeface="Helvetica" charset="0"/>
                <a:cs typeface="Segoe UI Semilight"/>
              </a:rPr>
              <a:t>Surface Materials Available Through Allsteel Advantage</a:t>
            </a:r>
            <a:endParaRPr lang="en-US" sz="2000" b="1">
              <a:latin typeface="Segoe UI Semibold"/>
              <a:ea typeface="Helvetica" charset="0"/>
              <a:cs typeface="Segoe UI Semilight" panose="020B0402040204020203" pitchFamily="34" charset="0"/>
            </a:endParaRPr>
          </a:p>
          <a:p>
            <a:pPr marL="285750" indent="-285750">
              <a:buFont typeface="Arial" panose="020B0604020202020204" pitchFamily="34" charset="0"/>
              <a:buChar char="•"/>
              <a:defRPr/>
            </a:pPr>
            <a:r>
              <a:rPr lang="en-US" sz="2000">
                <a:latin typeface="Segoe UI Light"/>
                <a:ea typeface="Helvetica" charset="0"/>
                <a:cs typeface="Segoe UI Semilight"/>
              </a:rPr>
              <a:t>Laminate samples </a:t>
            </a:r>
          </a:p>
          <a:p>
            <a:pPr marL="285750" indent="-285750">
              <a:buFont typeface="Arial" panose="020B0604020202020204" pitchFamily="34" charset="0"/>
              <a:buChar char="•"/>
              <a:defRPr/>
            </a:pPr>
            <a:r>
              <a:rPr lang="en-US" sz="2000">
                <a:latin typeface="Segoe UI Light"/>
                <a:ea typeface="Helvetica" charset="0"/>
                <a:cs typeface="Segoe UI Semilight"/>
              </a:rPr>
              <a:t>Smoked, clear, and frosted glass samples</a:t>
            </a:r>
            <a:endParaRPr lang="en-US" sz="2000">
              <a:latin typeface="Segoe UI Light"/>
              <a:ea typeface="Helvetica" charset="0"/>
              <a:cs typeface="Segoe UI Semilight" panose="020B0402040204020203" pitchFamily="34" charset="0"/>
            </a:endParaRPr>
          </a:p>
          <a:p>
            <a:pPr marL="285750" indent="-285750">
              <a:lnSpc>
                <a:spcPct val="150000"/>
              </a:lnSpc>
              <a:defRPr/>
            </a:pPr>
            <a:endParaRPr lang="en-US" sz="1600">
              <a:latin typeface="Segoe UI Light"/>
              <a:ea typeface="Helvetica" charset="0"/>
              <a:cs typeface="Segoe UI Semilight" panose="020B0402040204020203" pitchFamily="34" charset="0"/>
            </a:endParaRPr>
          </a:p>
          <a:p>
            <a:pPr marL="285750" indent="-285750">
              <a:lnSpc>
                <a:spcPct val="150000"/>
              </a:lnSpc>
              <a:defRPr/>
            </a:pPr>
            <a:r>
              <a:rPr lang="en-US" sz="2000" b="1">
                <a:latin typeface="Segoe UI Semibold"/>
                <a:ea typeface="Helvetica" charset="0"/>
                <a:cs typeface="Segoe UI Semilight"/>
              </a:rPr>
              <a:t>Laminates</a:t>
            </a:r>
          </a:p>
          <a:p>
            <a:pPr marL="285750" indent="-285750">
              <a:buFont typeface="Arial" panose="020B0604020202020204" pitchFamily="34" charset="0"/>
              <a:buChar char="•"/>
              <a:defRPr/>
            </a:pPr>
            <a:r>
              <a:rPr lang="en-US" sz="2000">
                <a:latin typeface="Segoe UI Light"/>
                <a:ea typeface="Helvetica" charset="0"/>
                <a:cs typeface="Segoe UI Semilight"/>
              </a:rPr>
              <a:t>Select from Allsteel standard laminates</a:t>
            </a:r>
          </a:p>
          <a:p>
            <a:pPr marL="285750" indent="-285750">
              <a:buFont typeface="Arial" panose="020B0604020202020204" pitchFamily="34" charset="0"/>
              <a:buChar char="•"/>
              <a:defRPr/>
            </a:pPr>
            <a:r>
              <a:rPr lang="en-US" sz="2000">
                <a:latin typeface="Segoe UI Light"/>
                <a:ea typeface="Helvetica" charset="0"/>
                <a:cs typeface="Segoe UI Semilight"/>
              </a:rPr>
              <a:t>Square laminate edge </a:t>
            </a:r>
          </a:p>
          <a:p>
            <a:pPr marL="285750" indent="-285750">
              <a:buFont typeface="Arial" panose="020B0604020202020204" pitchFamily="34" charset="0"/>
              <a:buChar char="•"/>
              <a:defRPr/>
            </a:pPr>
            <a:r>
              <a:rPr lang="en-US" sz="2000">
                <a:latin typeface="Segoe UI Light"/>
                <a:ea typeface="Helvetica" charset="0"/>
                <a:cs typeface="Segoe UI Semilight"/>
              </a:rPr>
              <a:t>Available with matching or contracting edge detail</a:t>
            </a:r>
          </a:p>
          <a:p>
            <a:pPr marL="285750" indent="-285750">
              <a:buFont typeface="Arial" panose="020B0604020202020204" pitchFamily="34" charset="0"/>
              <a:buChar char="•"/>
              <a:defRPr/>
            </a:pPr>
            <a:r>
              <a:rPr lang="en-US" sz="2000">
                <a:latin typeface="Segoe UI Light"/>
                <a:ea typeface="Helvetica" charset="0"/>
                <a:cs typeface="Segoe UI Semilight"/>
              </a:rPr>
              <a:t>Horizontal woodgrain is standard; vertical woodgrain is available for gallery panels up to 60" wide </a:t>
            </a:r>
          </a:p>
        </p:txBody>
      </p:sp>
      <p:sp>
        <p:nvSpPr>
          <p:cNvPr id="7" name="Title 2"/>
          <p:cNvSpPr txBox="1">
            <a:spLocks/>
          </p:cNvSpPr>
          <p:nvPr/>
        </p:nvSpPr>
        <p:spPr>
          <a:xfrm>
            <a:off x="1006138" y="494070"/>
            <a:ext cx="10511702"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Surface Materials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4602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p:cNvSpPr>
            <a:spLocks noGrp="1"/>
          </p:cNvSpPr>
          <p:nvPr>
            <p:ph type="title"/>
          </p:nvPr>
        </p:nvSpPr>
        <p:spPr>
          <a:xfrm>
            <a:off x="1008184" y="315966"/>
            <a:ext cx="11091249" cy="782621"/>
          </a:xfrm>
        </p:spPr>
        <p:txBody>
          <a:bodyPr/>
          <a:lstStyle/>
          <a:p>
            <a:r>
              <a:rPr lang="en-US" dirty="0">
                <a:latin typeface="Segoe UI Historic"/>
                <a:ea typeface="Segoe UI Historic"/>
                <a:cs typeface="Segoe UI Light"/>
              </a:rPr>
              <a:t>Gallery Panel Range</a:t>
            </a:r>
            <a:endParaRPr lang="en-US"/>
          </a:p>
        </p:txBody>
      </p:sp>
      <p:sp>
        <p:nvSpPr>
          <p:cNvPr id="12" name="Rectangle 11"/>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3" name="Picture 2">
            <a:extLst>
              <a:ext uri="{FF2B5EF4-FFF2-40B4-BE49-F238E27FC236}">
                <a16:creationId xmlns:a16="http://schemas.microsoft.com/office/drawing/2014/main" id="{32631BE4-8E34-448A-94C8-CB83AFC0E856}"/>
              </a:ext>
            </a:extLst>
          </p:cNvPr>
          <p:cNvPicPr>
            <a:picLocks noChangeAspect="1"/>
          </p:cNvPicPr>
          <p:nvPr/>
        </p:nvPicPr>
        <p:blipFill rotWithShape="1">
          <a:blip r:embed="rId2"/>
          <a:srcRect r="-204" b="6181"/>
          <a:stretch/>
        </p:blipFill>
        <p:spPr>
          <a:xfrm>
            <a:off x="2901932" y="1144089"/>
            <a:ext cx="4763762" cy="5678611"/>
          </a:xfrm>
          <a:prstGeom prst="rect">
            <a:avLst/>
          </a:prstGeom>
        </p:spPr>
      </p:pic>
      <p:sp>
        <p:nvSpPr>
          <p:cNvPr id="4" name="TextBox 3">
            <a:extLst>
              <a:ext uri="{FF2B5EF4-FFF2-40B4-BE49-F238E27FC236}">
                <a16:creationId xmlns:a16="http://schemas.microsoft.com/office/drawing/2014/main" id="{E0096550-6704-494B-9C94-A418A7E59506}"/>
              </a:ext>
            </a:extLst>
          </p:cNvPr>
          <p:cNvSpPr txBox="1"/>
          <p:nvPr/>
        </p:nvSpPr>
        <p:spPr>
          <a:xfrm>
            <a:off x="7740841" y="4081938"/>
            <a:ext cx="37163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Segoe UI Light"/>
                <a:cs typeface="Segoe UI Light"/>
              </a:rPr>
              <a:t>Horizontal woodgrain is standard.</a:t>
            </a:r>
          </a:p>
          <a:p>
            <a:r>
              <a:rPr lang="en-US" sz="1200">
                <a:latin typeface="Segoe UI Light"/>
                <a:cs typeface="Segoe UI Light"/>
              </a:rPr>
              <a:t>Vertical woodgrain is an option for panels up to 60"W. </a:t>
            </a:r>
          </a:p>
        </p:txBody>
      </p:sp>
    </p:spTree>
    <p:extLst>
      <p:ext uri="{BB962C8B-B14F-4D97-AF65-F5344CB8AC3E}">
        <p14:creationId xmlns:p14="http://schemas.microsoft.com/office/powerpoint/2010/main" val="2582316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71473"/>
            <a:ext cx="11055738" cy="4524315"/>
          </a:xfrm>
          <a:prstGeom prst="rect">
            <a:avLst/>
          </a:prstGeom>
          <a:noFill/>
        </p:spPr>
        <p:txBody>
          <a:bodyPr wrap="square" rtlCol="0" anchor="t">
            <a:spAutoFit/>
          </a:bodyPr>
          <a:lstStyle/>
          <a:p>
            <a:r>
              <a:rPr lang="en-US">
                <a:latin typeface="Segoe UI Semilight" panose="020B0402040204020203" pitchFamily="34" charset="0"/>
                <a:cs typeface="Segoe UI Semilight" panose="020B0402040204020203" pitchFamily="34" charset="0"/>
              </a:rPr>
              <a:t>Q: What are the available gallery panel heights and widths?</a:t>
            </a:r>
          </a:p>
          <a:p>
            <a:r>
              <a:rPr lang="en-US">
                <a:latin typeface="Segoe UI Semilight"/>
                <a:cs typeface="Segoe UI Semilight"/>
              </a:rPr>
              <a:t>A: Available heights are 30", 42", 50", and 57". Widths range from 18"-84". 35" high is a special height through TPG.</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What connection options are available for gallery panels? </a:t>
            </a:r>
          </a:p>
          <a:p>
            <a:r>
              <a:rPr lang="en-US">
                <a:latin typeface="Segoe UI Semilight" panose="020B0402040204020203" pitchFamily="34" charset="0"/>
                <a:cs typeface="Segoe UI Semilight" panose="020B0402040204020203" pitchFamily="34" charset="0"/>
              </a:rPr>
              <a:t>A: Gallery panels can be attached to Stride and Terrace panels, Stride benching, and Further in end-of-run (“T”), return, and intermediate positions. Stride benching and Further can only accommodate end-of-run applications.</a:t>
            </a:r>
          </a:p>
          <a:p>
            <a:endParaRPr lang="en-US">
              <a:latin typeface="Segoe UI Semilight" panose="020B0402040204020203" pitchFamily="34" charset="0"/>
              <a:cs typeface="Segoe UI Semilight" panose="020B0402040204020203" pitchFamily="34" charset="0"/>
            </a:endParaRPr>
          </a:p>
          <a:p>
            <a:r>
              <a:rPr lang="en-US">
                <a:latin typeface="Segoe UI Semilight"/>
                <a:cs typeface="Segoe UI Semilight"/>
              </a:rPr>
              <a:t>Q: Can gallery panels be used with Concensys and Optimize? </a:t>
            </a:r>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A: No. Gallery panels are designed to be used with Stride and Terrace panels, Stride benching, and Further. </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What are the size limitations for gallery panels?</a:t>
            </a:r>
          </a:p>
          <a:p>
            <a:r>
              <a:rPr lang="en-US">
                <a:latin typeface="Segoe UI Semilight"/>
                <a:cs typeface="Segoe UI Semilight"/>
              </a:rPr>
              <a:t>A: For end-of-run (“T”) applications, a single gallery panel can be specified up to 84" wide. Over 84" wide requires two panels, with a maximum overall width of 147". For return and intermediate connections, the maximum gallery panel width is 84".</a:t>
            </a:r>
            <a:endParaRPr lang="en-US" sz="1400">
              <a:latin typeface="Segoe UI Semilight"/>
              <a:cs typeface="Segoe UI Semilight"/>
            </a:endParaRPr>
          </a:p>
        </p:txBody>
      </p:sp>
      <p:sp>
        <p:nvSpPr>
          <p:cNvPr id="7" name="Title 2"/>
          <p:cNvSpPr txBox="1">
            <a:spLocks/>
          </p:cNvSpPr>
          <p:nvPr/>
        </p:nvSpPr>
        <p:spPr>
          <a:xfrm>
            <a:off x="703175" y="494070"/>
            <a:ext cx="10594328"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159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494BA4-A12F-460D-971D-A97778547F8F}"/>
              </a:ext>
            </a:extLst>
          </p:cNvPr>
          <p:cNvPicPr>
            <a:picLocks noChangeAspect="1"/>
          </p:cNvPicPr>
          <p:nvPr/>
        </p:nvPicPr>
        <p:blipFill rotWithShape="1">
          <a:blip r:embed="rId3">
            <a:extLst>
              <a:ext uri="{28A0092B-C50C-407E-A947-70E740481C1C}">
                <a14:useLocalDpi xmlns:a14="http://schemas.microsoft.com/office/drawing/2010/main" val="0"/>
              </a:ext>
            </a:extLst>
          </a:blip>
          <a:srcRect l="2099" t="7540" b="6167"/>
          <a:stretch/>
        </p:blipFill>
        <p:spPr>
          <a:xfrm>
            <a:off x="-3138" y="1"/>
            <a:ext cx="12195138" cy="6857999"/>
          </a:xfrm>
          <a:prstGeom prst="rect">
            <a:avLst/>
          </a:prstGeom>
        </p:spPr>
      </p:pic>
      <p:sp>
        <p:nvSpPr>
          <p:cNvPr id="5" name="Rectangle 4">
            <a:extLst>
              <a:ext uri="{FF2B5EF4-FFF2-40B4-BE49-F238E27FC236}">
                <a16:creationId xmlns:a16="http://schemas.microsoft.com/office/drawing/2014/main" id="{1E92ED28-5740-440C-A53F-002973951E64}"/>
              </a:ext>
            </a:extLst>
          </p:cNvPr>
          <p:cNvSpPr/>
          <p:nvPr/>
        </p:nvSpPr>
        <p:spPr>
          <a:xfrm>
            <a:off x="-3138" y="0"/>
            <a:ext cx="4750235" cy="6857999"/>
          </a:xfrm>
          <a:prstGeom prst="rect">
            <a:avLst/>
          </a:prstGeom>
          <a:solidFill>
            <a:srgbClr val="0C3648">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ext Placeholder 1"/>
          <p:cNvSpPr txBox="1">
            <a:spLocks/>
          </p:cNvSpPr>
          <p:nvPr/>
        </p:nvSpPr>
        <p:spPr>
          <a:xfrm>
            <a:off x="352425" y="1601028"/>
            <a:ext cx="3851930" cy="34211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chemeClr val="bg1"/>
                </a:solidFill>
                <a:latin typeface="Segoe UI Semilight"/>
                <a:ea typeface="Helvetica" charset="0"/>
                <a:cs typeface="Segoe UI Semilight"/>
              </a:rPr>
              <a:t>Customers and designers are looking for ways to soften and modernize the  workspace to cater to new-generation workers.</a:t>
            </a:r>
            <a:endParaRPr lang="en-US" sz="1400" strike="sngStrike">
              <a:solidFill>
                <a:schemeClr val="bg1"/>
              </a:solidFill>
              <a:latin typeface="Segoe UI Semilight" panose="020B0402040204020203" pitchFamily="34" charset="0"/>
              <a:ea typeface="Helvetica" charset="0"/>
              <a:cs typeface="Segoe UI Semilight" panose="020B0402040204020203" pitchFamily="34" charset="0"/>
            </a:endParaRPr>
          </a:p>
        </p:txBody>
      </p:sp>
    </p:spTree>
    <p:extLst>
      <p:ext uri="{BB962C8B-B14F-4D97-AF65-F5344CB8AC3E}">
        <p14:creationId xmlns:p14="http://schemas.microsoft.com/office/powerpoint/2010/main" val="408006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23848"/>
            <a:ext cx="11055738" cy="4801314"/>
          </a:xfrm>
          <a:prstGeom prst="rect">
            <a:avLst/>
          </a:prstGeom>
          <a:noFill/>
        </p:spPr>
        <p:txBody>
          <a:bodyPr wrap="square" rtlCol="0" anchor="t">
            <a:spAutoFit/>
          </a:bodyPr>
          <a:lstStyle/>
          <a:p>
            <a:r>
              <a:rPr lang="en-US" dirty="0">
                <a:latin typeface="Segoe UI Semilight" panose="020B0402040204020203" pitchFamily="34" charset="0"/>
                <a:cs typeface="Segoe UI Semilight" panose="020B0402040204020203" pitchFamily="34" charset="0"/>
              </a:rPr>
              <a:t>Q: Are all Allsteel standard laminates and edge bands available on gallery panels? </a:t>
            </a:r>
          </a:p>
          <a:p>
            <a:r>
              <a:rPr lang="en-US" dirty="0">
                <a:latin typeface="Segoe UI Semilight" panose="020B0402040204020203" pitchFamily="34" charset="0"/>
                <a:cs typeface="Segoe UI Semilight" panose="020B0402040204020203" pitchFamily="34" charset="0"/>
              </a:rPr>
              <a:t>A: All system standard laminates and edge bands are available on gallery panels. Velvet laminates are not an option on gallery panels.</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What is the direction of the woodgrain for woodgrain laminates? </a:t>
            </a:r>
          </a:p>
          <a:p>
            <a:r>
              <a:rPr lang="en-US" dirty="0">
                <a:latin typeface="Segoe UI Semilight" panose="020B0402040204020203" pitchFamily="34" charset="0"/>
                <a:cs typeface="Segoe UI Semilight" panose="020B0402040204020203" pitchFamily="34" charset="0"/>
              </a:rPr>
              <a:t>A: Both horizontal and vertical woodgrain laminate are options. Horizontal woodgrain direction is available on all gallery panel sizes. Vertical woodgrain direction is available on gallery panels up to 60" wide. Some restrictions may apply for certain woodgrain laminates. Please see price lists for complete information.</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a:cs typeface="Segoe UI Semilight"/>
              </a:rPr>
              <a:t>Q: Does the woodgrain match on "T" applications where two gallery panels come together at end-of-run? </a:t>
            </a:r>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A: No. We cannot ensure woodgrain matching for either horizontal or vertical woodgrain in this application.</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Can you specify one laminate on one side of the gallery panel and another laminate on the other side? </a:t>
            </a:r>
          </a:p>
          <a:p>
            <a:r>
              <a:rPr lang="en-US" dirty="0">
                <a:latin typeface="Segoe UI Semilight" panose="020B0402040204020203" pitchFamily="34" charset="0"/>
                <a:cs typeface="Segoe UI Semilight" panose="020B0402040204020203" pitchFamily="34" charset="0"/>
              </a:rPr>
              <a:t>A: No. The same laminate must be applied on both sides of the gallery panel.</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Do Gallery Panels connect to all generation of Terrace Tiles?</a:t>
            </a:r>
          </a:p>
          <a:p>
            <a:r>
              <a:rPr lang="en-US" dirty="0">
                <a:latin typeface="Segoe UI Semilight" panose="020B0402040204020203" pitchFamily="34" charset="0"/>
                <a:cs typeface="Segoe UI Semilight" panose="020B0402040204020203" pitchFamily="34" charset="0"/>
              </a:rPr>
              <a:t>A. Gallery Panels work with all generation of Terrace Tiles except for Terrace 2.6.</a:t>
            </a:r>
          </a:p>
        </p:txBody>
      </p:sp>
      <p:sp>
        <p:nvSpPr>
          <p:cNvPr id="8" name="Title 2"/>
          <p:cNvSpPr txBox="1">
            <a:spLocks/>
          </p:cNvSpPr>
          <p:nvPr/>
        </p:nvSpPr>
        <p:spPr>
          <a:xfrm>
            <a:off x="703175" y="494070"/>
            <a:ext cx="9364750"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 </a:t>
            </a:r>
            <a:endParaRPr lang="en-US" dirty="0">
              <a:latin typeface="Segoe UI Historic"/>
              <a:ea typeface="Segoe UI Historic"/>
              <a:cs typeface="Segoe UI Semilight" panose="020B0402040204020203" pitchFamily="34" charset="0"/>
            </a:endParaRPr>
          </a:p>
        </p:txBody>
      </p:sp>
      <p:sp>
        <p:nvSpPr>
          <p:cNvPr id="7" name="Rectangle 6"/>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3190443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23848"/>
            <a:ext cx="11055738" cy="4524315"/>
          </a:xfrm>
          <a:prstGeom prst="rect">
            <a:avLst/>
          </a:prstGeom>
          <a:noFill/>
        </p:spPr>
        <p:txBody>
          <a:bodyPr wrap="square" rtlCol="0" anchor="t">
            <a:spAutoFit/>
          </a:bodyPr>
          <a:lstStyle/>
          <a:p>
            <a:r>
              <a:rPr lang="en-US">
                <a:latin typeface="Segoe UI Semilight" panose="020B0402040204020203" pitchFamily="34" charset="0"/>
                <a:cs typeface="Segoe UI Semilight" panose="020B0402040204020203" pitchFamily="34" charset="0"/>
              </a:rPr>
              <a:t>Q: Is veneer an available option for gallery panels?</a:t>
            </a:r>
          </a:p>
          <a:p>
            <a:r>
              <a:rPr lang="en-US">
                <a:latin typeface="Segoe UI Semilight" panose="020B0402040204020203" pitchFamily="34" charset="0"/>
                <a:cs typeface="Segoe UI Semilight" panose="020B0402040204020203" pitchFamily="34" charset="0"/>
              </a:rPr>
              <a:t>A: Veneer currently is not a standard option but is available as a special through TPG.</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Can you wrap a workstation with gallery panels on three sides? </a:t>
            </a:r>
          </a:p>
          <a:p>
            <a:r>
              <a:rPr lang="en-US">
                <a:latin typeface="Segoe UI Semilight"/>
                <a:cs typeface="Segoe UI Semilight"/>
              </a:rPr>
              <a:t>A: No. Gallery panels must always attach to a panel system for stability.</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Can gallery panels be used freestanding?</a:t>
            </a:r>
          </a:p>
          <a:p>
            <a:r>
              <a:rPr lang="en-US">
                <a:latin typeface="Segoe UI Semilight"/>
                <a:cs typeface="Segoe UI Semilight"/>
              </a:rPr>
              <a:t>A: No. Gallery panels must always attach to a panel system for stability. Contact TPG for a possible freestanding solution.</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What glass finishes and heights are available for the integrated glass option? </a:t>
            </a:r>
          </a:p>
          <a:p>
            <a:r>
              <a:rPr lang="en-US">
                <a:latin typeface="Segoe UI Semilight"/>
                <a:cs typeface="Segoe UI Semilight"/>
              </a:rPr>
              <a:t>A: Standard glass options include smoked, clear, and frosted. Glass height is 7½".</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Can gallery panels be leveled?</a:t>
            </a:r>
          </a:p>
          <a:p>
            <a:r>
              <a:rPr lang="en-US">
                <a:latin typeface="Segoe UI Semilight" panose="020B0402040204020203" pitchFamily="34" charset="0"/>
                <a:cs typeface="Segoe UI Semilight" panose="020B0402040204020203" pitchFamily="34" charset="0"/>
              </a:rPr>
              <a:t>A: Yes. Gallery panels come standard with two leveling glides per panel, with a maximum adjustment range of 2½" per leveling glide.</a:t>
            </a:r>
          </a:p>
        </p:txBody>
      </p:sp>
      <p:sp>
        <p:nvSpPr>
          <p:cNvPr id="8" name="Title 2"/>
          <p:cNvSpPr txBox="1">
            <a:spLocks/>
          </p:cNvSpPr>
          <p:nvPr/>
        </p:nvSpPr>
        <p:spPr>
          <a:xfrm>
            <a:off x="703175" y="494070"/>
            <a:ext cx="9364750"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a:t>
            </a:r>
            <a:r>
              <a:rPr lang="en-US" dirty="0">
                <a:latin typeface="Segoe UI Light"/>
                <a:cs typeface="Segoe UI Semilight"/>
              </a:rPr>
              <a:t> </a:t>
            </a:r>
            <a:endParaRPr lang="en-US" dirty="0">
              <a:latin typeface="Segoe UI Light"/>
              <a:cs typeface="Segoe UI Semilight" panose="020B0402040204020203" pitchFamily="34" charset="0"/>
            </a:endParaRPr>
          </a:p>
        </p:txBody>
      </p:sp>
      <p:sp>
        <p:nvSpPr>
          <p:cNvPr id="7" name="Rectangle 6"/>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3426986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23848"/>
            <a:ext cx="11055738" cy="3693319"/>
          </a:xfrm>
          <a:prstGeom prst="rect">
            <a:avLst/>
          </a:prstGeom>
          <a:noFill/>
        </p:spPr>
        <p:txBody>
          <a:bodyPr wrap="square" rtlCol="0" anchor="t">
            <a:spAutoFit/>
          </a:bodyPr>
          <a:lstStyle/>
          <a:p>
            <a:r>
              <a:rPr lang="en-US" dirty="0">
                <a:latin typeface="Segoe UI Semilight" panose="020B0402040204020203" pitchFamily="34" charset="0"/>
                <a:cs typeface="Segoe UI Semilight" panose="020B0402040204020203" pitchFamily="34" charset="0"/>
              </a:rPr>
              <a:t>Q: Are there any limitations on where gallery panels can be used?</a:t>
            </a:r>
          </a:p>
          <a:p>
            <a:r>
              <a:rPr lang="en-US" dirty="0">
                <a:latin typeface="Segoe UI Semilight"/>
                <a:cs typeface="Segoe UI Semilight"/>
              </a:rPr>
              <a:t>A: There are certain situations where gallery panels are not approved for use. They include: </a:t>
            </a:r>
          </a:p>
          <a:p>
            <a:pPr marL="800100" lvl="1" indent="-342900">
              <a:buAutoNum type="arabicPeriod"/>
            </a:pPr>
            <a:r>
              <a:rPr lang="en-US" dirty="0">
                <a:latin typeface="Segoe UI Semilight"/>
                <a:cs typeface="Segoe UI Semilight"/>
              </a:rPr>
              <a:t>Gallery panels along the spine of a Further singled-sided, fixed-height bench (a Further single-         sided Adaptive bench can accept gallery panels along the spine when attached to the beam) </a:t>
            </a:r>
            <a:endParaRPr lang="en-US" dirty="0">
              <a:latin typeface="Segoe UI Semilight" panose="020B0402040204020203" pitchFamily="34" charset="0"/>
              <a:cs typeface="Segoe UI Semilight" panose="020B0402040204020203" pitchFamily="34" charset="0"/>
            </a:endParaRPr>
          </a:p>
          <a:p>
            <a:pPr marL="800100" lvl="1" indent="-342900">
              <a:buAutoNum type="arabicPeriod"/>
            </a:pPr>
            <a:r>
              <a:rPr lang="en-US" dirty="0">
                <a:latin typeface="Segoe UI Semilight"/>
                <a:cs typeface="Segoe UI Semilight"/>
              </a:rPr>
              <a:t>Applications where neither end of the gallery panel attaches to a regular panel. For example,          using a gallery panel instead of a desk-mounted screen when there is no structural spine, or             using a gallery panel as a return panel off another gallery panel </a:t>
            </a:r>
            <a:endParaRPr lang="en-US" dirty="0">
              <a:latin typeface="Segoe UI Semilight" panose="020B0402040204020203" pitchFamily="34" charset="0"/>
              <a:cs typeface="Segoe UI Semilight" panose="020B0402040204020203" pitchFamily="34" charset="0"/>
            </a:endParaRPr>
          </a:p>
          <a:p>
            <a:pPr marL="800100" lvl="1" indent="-342900">
              <a:buAutoNum type="arabicPeriod"/>
            </a:pPr>
            <a:r>
              <a:rPr lang="en-US" dirty="0">
                <a:latin typeface="Segoe UI Semilight"/>
                <a:cs typeface="Segoe UI Semilight"/>
              </a:rPr>
              <a:t>Gallery panels at end-of-run on a perpendicular Further Adaptive bench </a:t>
            </a:r>
            <a:endParaRPr lang="en-US" dirty="0">
              <a:latin typeface="Segoe UI Semilight" panose="020B0402040204020203" pitchFamily="34" charset="0"/>
              <a:cs typeface="Segoe UI Semilight" panose="020B0402040204020203" pitchFamily="34" charset="0"/>
            </a:endParaRPr>
          </a:p>
          <a:p>
            <a:pPr marL="800100" lvl="1" indent="-342900">
              <a:buAutoNum type="arabicPeriod"/>
            </a:pPr>
            <a:r>
              <a:rPr lang="en-US" dirty="0">
                <a:latin typeface="Segoe UI Semilight"/>
                <a:cs typeface="Segoe UI Semilight"/>
              </a:rPr>
              <a:t>Applications other than end-of-run on Stride benching and Further</a:t>
            </a:r>
          </a:p>
          <a:p>
            <a:pPr indent="-457200"/>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What are the anticipated concerns?</a:t>
            </a:r>
          </a:p>
          <a:p>
            <a:r>
              <a:rPr lang="en-US" dirty="0">
                <a:latin typeface="Segoe UI Semilight"/>
                <a:cs typeface="Segoe UI Semilight"/>
              </a:rPr>
              <a:t>A. Because of natural wood construction, gallery panels tend to react to humidity and climate changes and therefore may bow over time. This is normal behavior for wood components.</a:t>
            </a:r>
          </a:p>
        </p:txBody>
      </p:sp>
      <p:sp>
        <p:nvSpPr>
          <p:cNvPr id="8" name="Title 2"/>
          <p:cNvSpPr txBox="1">
            <a:spLocks/>
          </p:cNvSpPr>
          <p:nvPr/>
        </p:nvSpPr>
        <p:spPr>
          <a:xfrm>
            <a:off x="703175" y="494070"/>
            <a:ext cx="9364750"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 </a:t>
            </a:r>
            <a:endParaRPr lang="en-US" dirty="0">
              <a:latin typeface="Segoe UI Historic"/>
              <a:ea typeface="Segoe UI Historic"/>
              <a:cs typeface="Segoe UI Semilight" panose="020B0402040204020203" pitchFamily="34" charset="0"/>
            </a:endParaRPr>
          </a:p>
        </p:txBody>
      </p:sp>
      <p:sp>
        <p:nvSpPr>
          <p:cNvPr id="7" name="Rectangle 6"/>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372657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Appendix</a:t>
            </a:r>
          </a:p>
        </p:txBody>
      </p:sp>
    </p:spTree>
    <p:extLst>
      <p:ext uri="{BB962C8B-B14F-4D97-AF65-F5344CB8AC3E}">
        <p14:creationId xmlns:p14="http://schemas.microsoft.com/office/powerpoint/2010/main" val="85623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c9673b1098b47d4c8c94fb02c2d.previews.dropboxusercontent.com/p/thumb/AAaVDsDSm6tdcQhMV9PKDO2C47NOr_krbUj2q-_209XkmxZuYV6GjVsNKofxAT1rYGKAn44hll2Uu5J00rT0Addu-iiUVV5cDOPzU_DM2Wh8J1mgs7rjpQ8lyeYf5BZc07DqTZDi_5nceneAVGez3535gheq4n2h--H_HLqOXk-1OeNmVEjiYfKNCkMORoiQvn7E9xGC7H6-AXYSoas1f0ep4fmPWFvjOTS_j0pGF5zZFXHdaNojlf0Fo5KeFV6siqIhG0VB3vU93lxpyHubMOg7aGXp1ugtSZfciYYMeOTUqz7g8QTsw3-20xLcTM0aj5LJvyZ5MAdlN1f2M_e6OwFqluYHvdRFfAOlmdSVaVi_c5sQYFjT0V-gPIN4PjZMwvHMbfNHaHds2z3GuoCASYzUz0PqLYspmU6co3fYBLhO0H5TtfvmQTg7F0_FneSncc0cYg4Hbc_4xfRowF01p0_eyAEVkXV9SDkpi2SiAwKzU8R-oPqtI6KzFE9zkl1vvf4/p.jpeg?size_mode=5">
            <a:extLst>
              <a:ext uri="{FF2B5EF4-FFF2-40B4-BE49-F238E27FC236}">
                <a16:creationId xmlns:a16="http://schemas.microsoft.com/office/drawing/2014/main" id="{C6E2D1EC-FA53-4149-AF19-357EF9216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2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538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c9395832cdfd155eacf9230dd7a.previews.dropboxusercontent.com/p/thumb/AAbfVlyRtvPj9mLLq-fShBAPl6U6_tL_uJhZcTWaqqDMsS53by-yE-LZubF6eZu0I7g5XTCF8cVeem6dDYB8957W5vLz7pNSs5fkXto4k8lZQw9c-Hf0EC9WagCuUAc8-T8-luJUfvFpElBdB4e0qpC_MKSloOYJAaqhXvqjt6WLofQJPC6pXGyXBRLqvvuQ5EI-WwlxMOzYVTAFggp1la46d86AtLrlu6Tlb1VsdI9uW0UZykaQN_1uEKF5mjAFy9OHr2s9-xA1GsgYXHpPl5_6uXszAJwqxlz5oiviy5w7quKKYml3HIPgj6jTNnSZdnJY7Hc9I5CgKoaVOiu3uu77vGeWmMVOEKx8KBHPeDZaTjyBIe1UrEYyF_KmKC-dmADNw9wkPTBVeKEx_pGu5HKWy2p0P51LIeDUME33KQqbclDz587BtgsLJGweXubXaLI1VD2iaOiPAc87SLaWkaq288fPXyP9AMNuJiYFFR4KyLepGJhz2VL2Y5nvda6-6DDlqnWAIcREIDZVQg9KqfngZmTzVM5xGeHSmdxl7J8bn6-j2kZHsGlbh6ojcvet8IJ3VWS-HQnuptz2JXpDlFcAFV-zpK2gWav8vw4IyCSg2qAafypjorKrMDVAAnbTCbOrs3FunUjqn6svndp4j1v-14u9oTJ_qcHPdraC94TZevpsT12eB2ufHF_g6GGBQVR8oW86TpXgJ0-1ZgKRvVytGtNV0A5YMRv4LJQPqAe-F7Fumk7Ac92pT3_QDSmcx2XHN323ilpJbsD88Hvvmv-SvSNGblSynyvpj2z4RxR2V0Juo0jaBdRt3mwfEYgH9ww/p.jpeg?size_mode=5">
            <a:extLst>
              <a:ext uri="{FF2B5EF4-FFF2-40B4-BE49-F238E27FC236}">
                <a16:creationId xmlns:a16="http://schemas.microsoft.com/office/drawing/2014/main" id="{F43D9FFA-1D1B-4C29-B419-48519064B7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00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c03ba3863c0fdd6ee14accb5b81.previews.dropboxusercontent.com/p/thumb/AAYbcAWJnBW33lJM-O-NUQCdhlJVdQmyVIwLwwO7TcCykxkpSE63USarAQLg6PMTRLDnZXW-A2Uu_kOvG2rQi_YRNeDGZgg8k6deKBdWDSPdvEvZEMgocAH2-C1XWOZomZSSP8SgZALBYiEvAiF8KT-A2MB9dHgE5DKUvi5YXziUtm84UWxs4xNSPjlj8fICxLEFc1DQ6n7XKbaOgc3aD63CCm6ANkM5W5rap6cx0DOyyMTEYAqFkeeXCK7aYLXN350g8FnFjd1VJHyyKTOtW4E-S5zmf2iV4FE8WGM9qMMjjNSZkln-GW0zBCm-O6f9BCdawvC60o4WEGFvToRyYVKM5krz-tl442wzFkV7biL-FhNhsMoo0RlO9WnETbZl3uyZIpmBtejwAtI3_6QjJovjPqQvOKPGMfmdAlhI0qEFiX4gZ6lNlmhTnZiojDdqSftIE1bahEuvPKl96cx-HTGqHdZgwE4oJUpK64bNeb-DS7LphIrykW4grXp9ifhttbzLRbbpPLZ6rKWjyB2j-R8rk7_gTtyUOocuWrtnfbff8g/p.jpeg?size_mode=5">
            <a:extLst>
              <a:ext uri="{FF2B5EF4-FFF2-40B4-BE49-F238E27FC236}">
                <a16:creationId xmlns:a16="http://schemas.microsoft.com/office/drawing/2014/main" id="{688204A3-06A1-451D-A27E-75A3221ED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5" b="1324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06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71FA9-5976-4466-9B72-A7CCC1167A07}"/>
              </a:ext>
            </a:extLst>
          </p:cNvPr>
          <p:cNvPicPr>
            <a:picLocks noChangeAspect="1"/>
          </p:cNvPicPr>
          <p:nvPr/>
        </p:nvPicPr>
        <p:blipFill rotWithShape="1">
          <a:blip r:embed="rId2">
            <a:extLst>
              <a:ext uri="{28A0092B-C50C-407E-A947-70E740481C1C}">
                <a14:useLocalDpi xmlns:a14="http://schemas.microsoft.com/office/drawing/2010/main" val="0"/>
              </a:ext>
            </a:extLst>
          </a:blip>
          <a:srcRect t="3871" b="9257"/>
          <a:stretch/>
        </p:blipFill>
        <p:spPr>
          <a:xfrm>
            <a:off x="20" y="10"/>
            <a:ext cx="12191980" cy="6857990"/>
          </a:xfrm>
          <a:prstGeom prst="rect">
            <a:avLst/>
          </a:prstGeom>
        </p:spPr>
      </p:pic>
    </p:spTree>
    <p:extLst>
      <p:ext uri="{BB962C8B-B14F-4D97-AF65-F5344CB8AC3E}">
        <p14:creationId xmlns:p14="http://schemas.microsoft.com/office/powerpoint/2010/main" val="244324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147AD-D923-4676-88D8-474DC56F6BA2}"/>
              </a:ext>
            </a:extLst>
          </p:cNvPr>
          <p:cNvPicPr>
            <a:picLocks noChangeAspect="1"/>
          </p:cNvPicPr>
          <p:nvPr/>
        </p:nvPicPr>
        <p:blipFill rotWithShape="1">
          <a:blip r:embed="rId2">
            <a:extLst>
              <a:ext uri="{28A0092B-C50C-407E-A947-70E740481C1C}">
                <a14:useLocalDpi xmlns:a14="http://schemas.microsoft.com/office/drawing/2010/main" val="0"/>
              </a:ext>
            </a:extLst>
          </a:blip>
          <a:srcRect t="8473" b="3292"/>
          <a:stretch/>
        </p:blipFill>
        <p:spPr>
          <a:xfrm>
            <a:off x="20" y="10"/>
            <a:ext cx="12191980" cy="6857990"/>
          </a:xfrm>
          <a:prstGeom prst="rect">
            <a:avLst/>
          </a:prstGeom>
        </p:spPr>
      </p:pic>
    </p:spTree>
    <p:extLst>
      <p:ext uri="{BB962C8B-B14F-4D97-AF65-F5344CB8AC3E}">
        <p14:creationId xmlns:p14="http://schemas.microsoft.com/office/powerpoint/2010/main" val="303970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 office with a desk and chair in a room&#10;&#10;Description generated with very high confidence">
            <a:extLst>
              <a:ext uri="{FF2B5EF4-FFF2-40B4-BE49-F238E27FC236}">
                <a16:creationId xmlns:a16="http://schemas.microsoft.com/office/drawing/2014/main" id="{F5FCACC4-A23C-4CFC-A4C6-8802C6AA48AE}"/>
              </a:ext>
            </a:extLst>
          </p:cNvPr>
          <p:cNvPicPr>
            <a:picLocks noChangeAspect="1"/>
          </p:cNvPicPr>
          <p:nvPr/>
        </p:nvPicPr>
        <p:blipFill rotWithShape="1">
          <a:blip r:embed="rId2"/>
          <a:srcRect t="1519" b="14211"/>
          <a:stretch/>
        </p:blipFill>
        <p:spPr>
          <a:xfrm>
            <a:off x="20" y="10"/>
            <a:ext cx="12191980" cy="6857990"/>
          </a:xfrm>
          <a:prstGeom prst="rect">
            <a:avLst/>
          </a:prstGeom>
        </p:spPr>
      </p:pic>
    </p:spTree>
    <p:extLst>
      <p:ext uri="{BB962C8B-B14F-4D97-AF65-F5344CB8AC3E}">
        <p14:creationId xmlns:p14="http://schemas.microsoft.com/office/powerpoint/2010/main" val="4114984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705353-A7ED-42C7-ABBE-75BBDBCB8B52}"/>
              </a:ext>
            </a:extLst>
          </p:cNvPr>
          <p:cNvPicPr>
            <a:picLocks noChangeAspect="1"/>
          </p:cNvPicPr>
          <p:nvPr/>
        </p:nvPicPr>
        <p:blipFill rotWithShape="1">
          <a:blip r:embed="rId3">
            <a:extLst>
              <a:ext uri="{28A0092B-C50C-407E-A947-70E740481C1C}">
                <a14:useLocalDpi xmlns:a14="http://schemas.microsoft.com/office/drawing/2010/main" val="0"/>
              </a:ext>
            </a:extLst>
          </a:blip>
          <a:srcRect l="41529" t="3871" b="9257"/>
          <a:stretch/>
        </p:blipFill>
        <p:spPr>
          <a:xfrm>
            <a:off x="0" y="0"/>
            <a:ext cx="7131820" cy="6860984"/>
          </a:xfrm>
          <a:prstGeom prst="rect">
            <a:avLst/>
          </a:prstGeom>
        </p:spPr>
      </p:pic>
      <p:pic>
        <p:nvPicPr>
          <p:cNvPr id="5" name="Picture 4"/>
          <p:cNvPicPr>
            <a:picLocks noChangeAspect="1"/>
          </p:cNvPicPr>
          <p:nvPr/>
        </p:nvPicPr>
        <p:blipFill>
          <a:blip r:embed="rId4"/>
          <a:stretch>
            <a:fillRect/>
          </a:stretch>
        </p:blipFill>
        <p:spPr>
          <a:xfrm>
            <a:off x="7039828" y="0"/>
            <a:ext cx="5152173" cy="6860984"/>
          </a:xfrm>
          <a:prstGeom prst="rect">
            <a:avLst/>
          </a:prstGeom>
        </p:spPr>
      </p:pic>
      <p:sp>
        <p:nvSpPr>
          <p:cNvPr id="3" name="Title 2"/>
          <p:cNvSpPr>
            <a:spLocks noGrp="1"/>
          </p:cNvSpPr>
          <p:nvPr>
            <p:ph type="title"/>
          </p:nvPr>
        </p:nvSpPr>
        <p:spPr>
          <a:xfrm>
            <a:off x="7392847" y="451392"/>
            <a:ext cx="4799153" cy="782621"/>
          </a:xfrm>
        </p:spPr>
        <p:txBody>
          <a:bodyPr/>
          <a:lstStyle/>
          <a:p>
            <a:r>
              <a:rPr lang="en-US" sz="4000">
                <a:solidFill>
                  <a:schemeClr val="bg1"/>
                </a:solidFill>
                <a:latin typeface="Segoe UI Semilight"/>
                <a:cs typeface="Segoe UI Semilight"/>
              </a:rPr>
              <a:t>What is the Need?</a:t>
            </a:r>
            <a:endParaRPr lang="en-US" sz="4000">
              <a:solidFill>
                <a:schemeClr val="bg1"/>
              </a:solidFill>
              <a:latin typeface="Segoe UI Semilight" panose="020B0402040204020203" pitchFamily="34" charset="0"/>
              <a:cs typeface="Segoe UI Semilight" panose="020B0402040204020203" pitchFamily="34" charset="0"/>
            </a:endParaRPr>
          </a:p>
        </p:txBody>
      </p:sp>
      <p:sp>
        <p:nvSpPr>
          <p:cNvPr id="4" name="Text Placeholder 3"/>
          <p:cNvSpPr>
            <a:spLocks noGrp="1"/>
          </p:cNvSpPr>
          <p:nvPr>
            <p:ph type="body" sz="quarter" idx="12"/>
          </p:nvPr>
        </p:nvSpPr>
        <p:spPr>
          <a:xfrm>
            <a:off x="7392847" y="1802639"/>
            <a:ext cx="4538127" cy="4790186"/>
          </a:xfrm>
        </p:spPr>
        <p:txBody>
          <a:bodyPr vert="horz" lIns="91440" tIns="45720" rIns="91440" bIns="45720" rtlCol="0" anchor="t">
            <a:noAutofit/>
          </a:bodyPr>
          <a:lstStyle/>
          <a:p>
            <a:pPr marL="342900" indent="-342900">
              <a:lnSpc>
                <a:spcPts val="3300"/>
              </a:lnSpc>
            </a:pPr>
            <a:r>
              <a:rPr lang="en-US" sz="2400">
                <a:solidFill>
                  <a:schemeClr val="bg1"/>
                </a:solidFill>
                <a:latin typeface="Segoe UI Semilight" panose="020B0402040204020203" pitchFamily="34" charset="0"/>
                <a:ea typeface="Arial" charset="0"/>
                <a:cs typeface="Segoe UI Semilight" panose="020B0402040204020203" pitchFamily="34" charset="0"/>
              </a:rPr>
              <a:t>Panels that divide space while softening the aesthetic</a:t>
            </a:r>
          </a:p>
          <a:p>
            <a:pPr marL="342900" indent="-342900">
              <a:lnSpc>
                <a:spcPts val="3300"/>
              </a:lnSpc>
            </a:pPr>
            <a:r>
              <a:rPr lang="en-US" sz="2400">
                <a:solidFill>
                  <a:schemeClr val="bg1"/>
                </a:solidFill>
                <a:latin typeface="Segoe UI Semilight" panose="020B0402040204020203" pitchFamily="34" charset="0"/>
                <a:ea typeface="Arial" charset="0"/>
                <a:cs typeface="Segoe UI Semilight" panose="020B0402040204020203" pitchFamily="34" charset="0"/>
              </a:rPr>
              <a:t>An alternative solution to traditional panel walls when the functionality isn’t needed</a:t>
            </a:r>
          </a:p>
          <a:p>
            <a:pPr marL="342900" indent="-342900">
              <a:lnSpc>
                <a:spcPts val="3300"/>
              </a:lnSpc>
            </a:pPr>
            <a:r>
              <a:rPr lang="en-US" sz="2400">
                <a:solidFill>
                  <a:schemeClr val="bg1"/>
                </a:solidFill>
                <a:latin typeface="Segoe UI Semilight" panose="020B0402040204020203" pitchFamily="34" charset="0"/>
                <a:ea typeface="Arial" charset="0"/>
                <a:cs typeface="Segoe UI Semilight" panose="020B0402040204020203" pitchFamily="34" charset="0"/>
              </a:rPr>
              <a:t>Full enclosure above and below the worksurface</a:t>
            </a:r>
          </a:p>
          <a:p>
            <a:pPr marL="342900" indent="-342900">
              <a:lnSpc>
                <a:spcPts val="3300"/>
              </a:lnSpc>
            </a:pPr>
            <a:r>
              <a:rPr lang="en-US" sz="2400">
                <a:solidFill>
                  <a:schemeClr val="bg1"/>
                </a:solidFill>
                <a:latin typeface="Segoe UI Semilight"/>
                <a:ea typeface="Arial" charset="0"/>
                <a:cs typeface="Segoe UI Semilight"/>
              </a:rPr>
              <a:t>The ability to integrate a mix of materials, including natural wood and glass</a:t>
            </a:r>
          </a:p>
        </p:txBody>
      </p:sp>
    </p:spTree>
    <p:extLst>
      <p:ext uri="{BB962C8B-B14F-4D97-AF65-F5344CB8AC3E}">
        <p14:creationId xmlns:p14="http://schemas.microsoft.com/office/powerpoint/2010/main" val="2701966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24A38-1A16-4164-A1FB-5EAE2FB1850C}"/>
              </a:ext>
            </a:extLst>
          </p:cNvPr>
          <p:cNvPicPr>
            <a:picLocks noChangeAspect="1"/>
          </p:cNvPicPr>
          <p:nvPr/>
        </p:nvPicPr>
        <p:blipFill rotWithShape="1">
          <a:blip r:embed="rId2">
            <a:extLst>
              <a:ext uri="{28A0092B-C50C-407E-A947-70E740481C1C}">
                <a14:useLocalDpi xmlns:a14="http://schemas.microsoft.com/office/drawing/2010/main" val="0"/>
              </a:ext>
            </a:extLst>
          </a:blip>
          <a:srcRect t="10660" b="2468"/>
          <a:stretch/>
        </p:blipFill>
        <p:spPr>
          <a:xfrm>
            <a:off x="20" y="10"/>
            <a:ext cx="12191980" cy="6857990"/>
          </a:xfrm>
          <a:prstGeom prst="rect">
            <a:avLst/>
          </a:prstGeom>
        </p:spPr>
      </p:pic>
    </p:spTree>
    <p:extLst>
      <p:ext uri="{BB962C8B-B14F-4D97-AF65-F5344CB8AC3E}">
        <p14:creationId xmlns:p14="http://schemas.microsoft.com/office/powerpoint/2010/main" val="3325627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26912-FFE2-45D5-8A19-DF79B2ED9EAE}"/>
              </a:ext>
            </a:extLst>
          </p:cNvPr>
          <p:cNvPicPr>
            <a:picLocks noChangeAspect="1"/>
          </p:cNvPicPr>
          <p:nvPr/>
        </p:nvPicPr>
        <p:blipFill rotWithShape="1">
          <a:blip r:embed="rId2">
            <a:extLst>
              <a:ext uri="{28A0092B-C50C-407E-A947-70E740481C1C}">
                <a14:useLocalDpi xmlns:a14="http://schemas.microsoft.com/office/drawing/2010/main" val="0"/>
              </a:ext>
            </a:extLst>
          </a:blip>
          <a:srcRect r="3557" b="1"/>
          <a:stretch/>
        </p:blipFill>
        <p:spPr>
          <a:xfrm>
            <a:off x="20" y="10"/>
            <a:ext cx="12191980" cy="6857990"/>
          </a:xfrm>
          <a:prstGeom prst="rect">
            <a:avLst/>
          </a:prstGeom>
        </p:spPr>
      </p:pic>
    </p:spTree>
    <p:extLst>
      <p:ext uri="{BB962C8B-B14F-4D97-AF65-F5344CB8AC3E}">
        <p14:creationId xmlns:p14="http://schemas.microsoft.com/office/powerpoint/2010/main" val="3245900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9E569-A7B3-4469-BAC2-051E5B9AA46F}"/>
              </a:ext>
            </a:extLst>
          </p:cNvPr>
          <p:cNvPicPr>
            <a:picLocks noChangeAspect="1"/>
          </p:cNvPicPr>
          <p:nvPr/>
        </p:nvPicPr>
        <p:blipFill rotWithShape="1">
          <a:blip r:embed="rId2">
            <a:extLst>
              <a:ext uri="{28A0092B-C50C-407E-A947-70E740481C1C}">
                <a14:useLocalDpi xmlns:a14="http://schemas.microsoft.com/office/drawing/2010/main" val="0"/>
              </a:ext>
            </a:extLst>
          </a:blip>
          <a:srcRect t="3885" b="11846"/>
          <a:stretch/>
        </p:blipFill>
        <p:spPr>
          <a:xfrm>
            <a:off x="20" y="10"/>
            <a:ext cx="12191980" cy="6857990"/>
          </a:xfrm>
          <a:prstGeom prst="rect">
            <a:avLst/>
          </a:prstGeom>
        </p:spPr>
      </p:pic>
    </p:spTree>
    <p:extLst>
      <p:ext uri="{BB962C8B-B14F-4D97-AF65-F5344CB8AC3E}">
        <p14:creationId xmlns:p14="http://schemas.microsoft.com/office/powerpoint/2010/main" val="443754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cf7eff49919701bd2f3ac301824.previews.dropboxusercontent.com/p/thumb/AAamUGgkHmztZO9gCTpNjCQKz8UqvCBe3eeG3Juzc5X2O72g5rPiy_oGfZDvRbVuDuWTjXnMeda_i93ZsExnVH30wZ4JTfCZpIiB6L9Eh2BIWGbVYMpzU3trJKyN7crcBc3O7OllZM9J4YwyjqYjOqqDN_JstCzOz8ePm3CvY3_KCZBzcBmzVpprCwlYIjCrOBH6FNPL-K02XwL4kiXM5uJudTizIpR_ZHjJkb4CMQoiq15E0yWlkO1rZSPa28HIP2qMRJboKYwgY-Fto_UqcbSShspshwdWUikA9et_TWBuG-eAJGdZMUXZ3kgO5oYozkSycjNX5JvkXG1929MVifrsrdjzu7SGP7ODFyA5tAvlfm4Wk_4MqszC8KPlVd6IHO2OxrfL4wQFImaZI0dCcTCx5NXibptpv13OT_sOuKs_yVPqUHUVVsOOWnEdjGQUgoo/p.jpeg?size_mode=5">
            <a:extLst>
              <a:ext uri="{FF2B5EF4-FFF2-40B4-BE49-F238E27FC236}">
                <a16:creationId xmlns:a16="http://schemas.microsoft.com/office/drawing/2014/main" id="{04A82E5E-D5C4-4086-851C-5ADB13A44B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05" b="518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15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FBA6921-D0E2-4D34-99E4-BBAA8F19CB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02733"/>
            <a:ext cx="10905066" cy="54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86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42981-405D-48ED-886D-EA2119225CD1}"/>
              </a:ext>
            </a:extLst>
          </p:cNvPr>
          <p:cNvPicPr>
            <a:picLocks noChangeAspect="1"/>
          </p:cNvPicPr>
          <p:nvPr/>
        </p:nvPicPr>
        <p:blipFill rotWithShape="1">
          <a:blip r:embed="rId2">
            <a:extLst>
              <a:ext uri="{28A0092B-C50C-407E-A947-70E740481C1C}">
                <a14:useLocalDpi xmlns:a14="http://schemas.microsoft.com/office/drawing/2010/main" val="0"/>
              </a:ext>
            </a:extLst>
          </a:blip>
          <a:srcRect t="5850" b="7277"/>
          <a:stretch/>
        </p:blipFill>
        <p:spPr>
          <a:xfrm>
            <a:off x="20" y="10"/>
            <a:ext cx="12191980" cy="6857990"/>
          </a:xfrm>
          <a:prstGeom prst="rect">
            <a:avLst/>
          </a:prstGeom>
        </p:spPr>
      </p:pic>
    </p:spTree>
    <p:extLst>
      <p:ext uri="{BB962C8B-B14F-4D97-AF65-F5344CB8AC3E}">
        <p14:creationId xmlns:p14="http://schemas.microsoft.com/office/powerpoint/2010/main" val="2410166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9E507-C59E-405D-BC6F-5E12C7FD61E2}"/>
              </a:ext>
            </a:extLst>
          </p:cNvPr>
          <p:cNvPicPr>
            <a:picLocks noChangeAspect="1"/>
          </p:cNvPicPr>
          <p:nvPr/>
        </p:nvPicPr>
        <p:blipFill rotWithShape="1">
          <a:blip r:embed="rId2">
            <a:extLst>
              <a:ext uri="{28A0092B-C50C-407E-A947-70E740481C1C}">
                <a14:useLocalDpi xmlns:a14="http://schemas.microsoft.com/office/drawing/2010/main" val="0"/>
              </a:ext>
            </a:extLst>
          </a:blip>
          <a:srcRect t="9501" b="3626"/>
          <a:stretch/>
        </p:blipFill>
        <p:spPr>
          <a:xfrm>
            <a:off x="20" y="10"/>
            <a:ext cx="12191980" cy="6857990"/>
          </a:xfrm>
          <a:prstGeom prst="rect">
            <a:avLst/>
          </a:prstGeom>
        </p:spPr>
      </p:pic>
    </p:spTree>
    <p:extLst>
      <p:ext uri="{BB962C8B-B14F-4D97-AF65-F5344CB8AC3E}">
        <p14:creationId xmlns:p14="http://schemas.microsoft.com/office/powerpoint/2010/main" val="83848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1371599" y="1561382"/>
            <a:ext cx="9540815" cy="3648974"/>
          </a:xfrm>
        </p:spPr>
        <p:txBody>
          <a:bodyPr>
            <a:normAutofit/>
          </a:bodyPr>
          <a:lstStyle/>
          <a:p>
            <a:r>
              <a:rPr lang="en-US" sz="3600" dirty="0"/>
              <a:t>“… Customers are tired of looking at old school cubicles… need something more fresh, different,  modern aesthetic.”</a:t>
            </a:r>
          </a:p>
          <a:p>
            <a:endParaRPr lang="en-US" sz="3600" dirty="0"/>
          </a:p>
          <a:p>
            <a:r>
              <a:rPr lang="en-US" sz="1800" i="1" dirty="0"/>
              <a:t>-- Quote from Allsteel Trade Partner. --</a:t>
            </a:r>
            <a:endParaRPr lang="en-US" sz="3200" i="1" dirty="0"/>
          </a:p>
        </p:txBody>
      </p:sp>
    </p:spTree>
    <p:extLst>
      <p:ext uri="{BB962C8B-B14F-4D97-AF65-F5344CB8AC3E}">
        <p14:creationId xmlns:p14="http://schemas.microsoft.com/office/powerpoint/2010/main" val="169510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7193B7-A49A-47C3-9781-A0E0E9D07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407" y="4073189"/>
            <a:ext cx="4114800" cy="229929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589" b="-397"/>
          <a:stretch/>
        </p:blipFill>
        <p:spPr>
          <a:xfrm>
            <a:off x="350905" y="626417"/>
            <a:ext cx="5683263" cy="3467194"/>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533" y="818005"/>
            <a:ext cx="5652548" cy="3063596"/>
          </a:xfrm>
          <a:prstGeom prst="rect">
            <a:avLst/>
          </a:prstGeom>
        </p:spPr>
      </p:pic>
      <p:sp>
        <p:nvSpPr>
          <p:cNvPr id="3" name="Title 2"/>
          <p:cNvSpPr>
            <a:spLocks noGrp="1"/>
          </p:cNvSpPr>
          <p:nvPr>
            <p:ph type="title"/>
          </p:nvPr>
        </p:nvSpPr>
        <p:spPr/>
        <p:txBody>
          <a:bodyPr/>
          <a:lstStyle/>
          <a:p>
            <a:r>
              <a:rPr lang="en-US" dirty="0"/>
              <a:t>Aesthetic</a:t>
            </a:r>
          </a:p>
        </p:txBody>
      </p:sp>
      <p:pic>
        <p:nvPicPr>
          <p:cNvPr id="9" name="Picture 8">
            <a:extLst>
              <a:ext uri="{FF2B5EF4-FFF2-40B4-BE49-F238E27FC236}">
                <a16:creationId xmlns:a16="http://schemas.microsoft.com/office/drawing/2014/main" id="{29C26657-64DE-44D7-A076-299266A0CFDB}"/>
              </a:ext>
            </a:extLst>
          </p:cNvPr>
          <p:cNvPicPr>
            <a:picLocks noChangeAspect="1"/>
          </p:cNvPicPr>
          <p:nvPr/>
        </p:nvPicPr>
        <p:blipFill>
          <a:blip r:embed="rId6"/>
          <a:stretch>
            <a:fillRect/>
          </a:stretch>
        </p:blipFill>
        <p:spPr>
          <a:xfrm>
            <a:off x="1313816" y="4272833"/>
            <a:ext cx="3757439" cy="2113788"/>
          </a:xfrm>
          <a:prstGeom prst="rect">
            <a:avLst/>
          </a:prstGeom>
        </p:spPr>
      </p:pic>
      <p:sp>
        <p:nvSpPr>
          <p:cNvPr id="10" name="Text Placeholder 1">
            <a:extLst>
              <a:ext uri="{FF2B5EF4-FFF2-40B4-BE49-F238E27FC236}">
                <a16:creationId xmlns:a16="http://schemas.microsoft.com/office/drawing/2014/main" id="{E538FB36-7362-41EE-A82D-759AB300F00C}"/>
              </a:ext>
            </a:extLst>
          </p:cNvPr>
          <p:cNvSpPr>
            <a:spLocks noGrp="1"/>
          </p:cNvSpPr>
          <p:nvPr>
            <p:ph type="body" idx="11"/>
          </p:nvPr>
        </p:nvSpPr>
        <p:spPr>
          <a:xfrm>
            <a:off x="571499" y="1143508"/>
            <a:ext cx="10999443" cy="337509"/>
          </a:xfrm>
        </p:spPr>
        <p:txBody>
          <a:bodyPr>
            <a:normAutofit fontScale="92500" lnSpcReduction="10000"/>
          </a:bodyPr>
          <a:lstStyle/>
          <a:p>
            <a:r>
              <a:rPr lang="en-US" dirty="0"/>
              <a:t>Traditional vs. Updated</a:t>
            </a:r>
          </a:p>
        </p:txBody>
      </p:sp>
      <p:sp>
        <p:nvSpPr>
          <p:cNvPr id="11" name="Arrow: Right 10">
            <a:extLst>
              <a:ext uri="{FF2B5EF4-FFF2-40B4-BE49-F238E27FC236}">
                <a16:creationId xmlns:a16="http://schemas.microsoft.com/office/drawing/2014/main" id="{C68C7CD9-570D-43D9-BC58-AF7F66523F85}"/>
              </a:ext>
            </a:extLst>
          </p:cNvPr>
          <p:cNvSpPr/>
          <p:nvPr/>
        </p:nvSpPr>
        <p:spPr>
          <a:xfrm>
            <a:off x="5582016" y="3830873"/>
            <a:ext cx="978408" cy="484632"/>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35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normAutofit fontScale="92500" lnSpcReduction="10000"/>
          </a:bodyPr>
          <a:lstStyle/>
          <a:p>
            <a:r>
              <a:rPr lang="en-US" dirty="0"/>
              <a:t>Allsteel used to offer limited options for Gallery Panels</a:t>
            </a:r>
          </a:p>
        </p:txBody>
      </p:sp>
      <p:sp>
        <p:nvSpPr>
          <p:cNvPr id="3" name="Title 2"/>
          <p:cNvSpPr>
            <a:spLocks noGrp="1"/>
          </p:cNvSpPr>
          <p:nvPr>
            <p:ph type="title"/>
          </p:nvPr>
        </p:nvSpPr>
        <p:spPr/>
        <p:txBody>
          <a:bodyPr/>
          <a:lstStyle/>
          <a:p>
            <a:r>
              <a:rPr lang="en-US" dirty="0"/>
              <a:t>How did we solve for Gallery Panels today?</a:t>
            </a:r>
          </a:p>
        </p:txBody>
      </p:sp>
      <p:sp>
        <p:nvSpPr>
          <p:cNvPr id="4" name="Text Placeholder 3"/>
          <p:cNvSpPr>
            <a:spLocks noGrp="1"/>
          </p:cNvSpPr>
          <p:nvPr>
            <p:ph type="body" sz="quarter" idx="12"/>
          </p:nvPr>
        </p:nvSpPr>
        <p:spPr>
          <a:xfrm>
            <a:off x="571500" y="1717589"/>
            <a:ext cx="5682996" cy="4459373"/>
          </a:xfrm>
        </p:spPr>
        <p:txBody>
          <a:bodyPr>
            <a:normAutofit lnSpcReduction="10000"/>
          </a:bodyPr>
          <a:lstStyle/>
          <a:p>
            <a:r>
              <a:rPr lang="en-US" dirty="0">
                <a:latin typeface="Segoe UI Semibold" panose="020B0702040204020203" pitchFamily="34" charset="0"/>
                <a:cs typeface="Segoe UI Semibold" panose="020B0702040204020203" pitchFamily="34" charset="0"/>
              </a:rPr>
              <a:t>Further Adaptive / Further Fixed</a:t>
            </a:r>
          </a:p>
          <a:p>
            <a:pPr lvl="1"/>
            <a:r>
              <a:rPr lang="en-US" dirty="0"/>
              <a:t>Limited to solid laminate</a:t>
            </a:r>
          </a:p>
          <a:p>
            <a:pPr lvl="1"/>
            <a:r>
              <a:rPr lang="en-US" dirty="0"/>
              <a:t>Limited sizes</a:t>
            </a:r>
          </a:p>
          <a:p>
            <a:pPr lvl="1"/>
            <a:r>
              <a:rPr lang="en-US" dirty="0"/>
              <a:t>Limited applications</a:t>
            </a:r>
          </a:p>
          <a:p>
            <a:pPr lvl="1"/>
            <a:endParaRPr lang="en-US" dirty="0"/>
          </a:p>
          <a:p>
            <a:pPr lvl="1"/>
            <a:endParaRPr lang="en-US" dirty="0"/>
          </a:p>
          <a:p>
            <a:r>
              <a:rPr lang="en-US" dirty="0">
                <a:latin typeface="Segoe UI Semibold" panose="020B0702040204020203" pitchFamily="34" charset="0"/>
                <a:cs typeface="Segoe UI Semibold" panose="020B0702040204020203" pitchFamily="34" charset="0"/>
              </a:rPr>
              <a:t>TPG</a:t>
            </a:r>
          </a:p>
          <a:p>
            <a:pPr lvl="1"/>
            <a:r>
              <a:rPr lang="en-US" dirty="0"/>
              <a:t>Specials that integrate with Stride/Terrace panel systems</a:t>
            </a:r>
          </a:p>
          <a:p>
            <a:pPr lvl="1"/>
            <a:r>
              <a:rPr lang="en-US" dirty="0"/>
              <a:t>Specials for woodgrain laminates</a:t>
            </a:r>
          </a:p>
          <a:p>
            <a:pPr lvl="1"/>
            <a:r>
              <a:rPr lang="en-US" dirty="0"/>
              <a:t>Specials for broader range of sizes</a:t>
            </a:r>
          </a:p>
        </p:txBody>
      </p:sp>
      <p:sp>
        <p:nvSpPr>
          <p:cNvPr id="6" name="Text Placeholder 5"/>
          <p:cNvSpPr>
            <a:spLocks noGrp="1"/>
          </p:cNvSpPr>
          <p:nvPr>
            <p:ph type="body" sz="quarter" idx="14"/>
          </p:nvPr>
        </p:nvSpPr>
        <p:spPr>
          <a:xfrm>
            <a:off x="6382512" y="1717589"/>
            <a:ext cx="5188430" cy="4459373"/>
          </a:xfrm>
        </p:spPr>
        <p:txBody>
          <a:bodyPr/>
          <a:lstStyle/>
          <a:p>
            <a:r>
              <a:rPr lang="en-US" dirty="0">
                <a:latin typeface="Segoe UI Semibold" panose="020B0702040204020203" pitchFamily="34" charset="0"/>
                <a:cs typeface="Segoe UI Semibold" panose="020B0702040204020203" pitchFamily="34" charset="0"/>
              </a:rPr>
              <a:t>PROBLEM (the risk) with that was…</a:t>
            </a:r>
          </a:p>
          <a:p>
            <a:pPr lvl="1"/>
            <a:r>
              <a:rPr lang="en-US" dirty="0"/>
              <a:t>Lead time…</a:t>
            </a:r>
          </a:p>
          <a:p>
            <a:pPr lvl="1"/>
            <a:r>
              <a:rPr lang="en-US" dirty="0"/>
              <a:t>Price…</a:t>
            </a:r>
          </a:p>
          <a:p>
            <a:pPr lvl="1"/>
            <a:r>
              <a:rPr lang="en-US" dirty="0"/>
              <a:t>Complexity…</a:t>
            </a:r>
          </a:p>
          <a:p>
            <a:pPr marL="457200" lvl="1" indent="0">
              <a:buNone/>
            </a:pPr>
            <a:endParaRPr lang="en-US" dirty="0"/>
          </a:p>
          <a:p>
            <a:r>
              <a:rPr lang="en-US" dirty="0">
                <a:latin typeface="Segoe UI Semibold" panose="020B0702040204020203" pitchFamily="34" charset="0"/>
                <a:cs typeface="Segoe UI Semibold" panose="020B0702040204020203" pitchFamily="34" charset="0"/>
              </a:rPr>
              <a:t>AND</a:t>
            </a:r>
            <a:r>
              <a:rPr lang="en-US" dirty="0"/>
              <a:t>… we continue to see the demand from customers through RFP…. more modern aesthetic vs. price.</a:t>
            </a:r>
          </a:p>
        </p:txBody>
      </p:sp>
      <p:cxnSp>
        <p:nvCxnSpPr>
          <p:cNvPr id="7" name="Straight Connector 6">
            <a:extLst>
              <a:ext uri="{FF2B5EF4-FFF2-40B4-BE49-F238E27FC236}">
                <a16:creationId xmlns:a16="http://schemas.microsoft.com/office/drawing/2014/main" id="{423658E1-4F51-40D0-BA55-304042088F07}"/>
              </a:ext>
            </a:extLst>
          </p:cNvPr>
          <p:cNvCxnSpPr/>
          <p:nvPr/>
        </p:nvCxnSpPr>
        <p:spPr>
          <a:xfrm>
            <a:off x="6254496" y="1717589"/>
            <a:ext cx="0" cy="418311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57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473" b="3292"/>
          <a:stretch/>
        </p:blipFill>
        <p:spPr>
          <a:xfrm>
            <a:off x="20" y="10"/>
            <a:ext cx="12191980" cy="6857990"/>
          </a:xfrm>
          <a:prstGeom prst="rect">
            <a:avLst/>
          </a:prstGeom>
        </p:spPr>
      </p:pic>
    </p:spTree>
    <p:extLst>
      <p:ext uri="{BB962C8B-B14F-4D97-AF65-F5344CB8AC3E}">
        <p14:creationId xmlns:p14="http://schemas.microsoft.com/office/powerpoint/2010/main" val="1828816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Customers also have other options…</a:t>
            </a:r>
          </a:p>
        </p:txBody>
      </p:sp>
      <p:pic>
        <p:nvPicPr>
          <p:cNvPr id="5" name="Content Placeholder 3"/>
          <p:cNvPicPr>
            <a:picLocks noChangeAspect="1"/>
          </p:cNvPicPr>
          <p:nvPr/>
        </p:nvPicPr>
        <p:blipFill>
          <a:blip r:embed="rId3"/>
          <a:stretch>
            <a:fillRect/>
          </a:stretch>
        </p:blipFill>
        <p:spPr>
          <a:xfrm>
            <a:off x="2258577" y="1222513"/>
            <a:ext cx="4545965" cy="1926721"/>
          </a:xfrm>
          <a:prstGeom prst="rect">
            <a:avLst/>
          </a:prstGeom>
        </p:spPr>
      </p:pic>
      <p:pic>
        <p:nvPicPr>
          <p:cNvPr id="6" name="Picture 5"/>
          <p:cNvPicPr>
            <a:picLocks noChangeAspect="1"/>
          </p:cNvPicPr>
          <p:nvPr/>
        </p:nvPicPr>
        <p:blipFill>
          <a:blip r:embed="rId4"/>
          <a:stretch>
            <a:fillRect/>
          </a:stretch>
        </p:blipFill>
        <p:spPr>
          <a:xfrm>
            <a:off x="7042191" y="1326976"/>
            <a:ext cx="3405033" cy="1914954"/>
          </a:xfrm>
          <a:prstGeom prst="rect">
            <a:avLst/>
          </a:prstGeom>
        </p:spPr>
      </p:pic>
      <p:sp>
        <p:nvSpPr>
          <p:cNvPr id="7" name="TextBox 6"/>
          <p:cNvSpPr txBox="1"/>
          <p:nvPr/>
        </p:nvSpPr>
        <p:spPr>
          <a:xfrm>
            <a:off x="571499" y="2081059"/>
            <a:ext cx="1598515" cy="369332"/>
          </a:xfrm>
          <a:prstGeom prst="rect">
            <a:avLst/>
          </a:prstGeom>
          <a:noFill/>
        </p:spPr>
        <p:txBody>
          <a:bodyPr wrap="none" rtlCol="0">
            <a:spAutoFit/>
          </a:bodyPr>
          <a:lstStyle/>
          <a:p>
            <a:r>
              <a:rPr lang="en-US" dirty="0"/>
              <a:t>Herman Miller </a:t>
            </a:r>
          </a:p>
        </p:txBody>
      </p:sp>
      <p:pic>
        <p:nvPicPr>
          <p:cNvPr id="8" name="Picture 7"/>
          <p:cNvPicPr>
            <a:picLocks noChangeAspect="1"/>
          </p:cNvPicPr>
          <p:nvPr/>
        </p:nvPicPr>
        <p:blipFill>
          <a:blip r:embed="rId5"/>
          <a:stretch>
            <a:fillRect/>
          </a:stretch>
        </p:blipFill>
        <p:spPr>
          <a:xfrm>
            <a:off x="2424914" y="3341858"/>
            <a:ext cx="3091976" cy="1528315"/>
          </a:xfrm>
          <a:prstGeom prst="rect">
            <a:avLst/>
          </a:prstGeom>
        </p:spPr>
      </p:pic>
      <p:pic>
        <p:nvPicPr>
          <p:cNvPr id="9" name="Picture 8"/>
          <p:cNvPicPr>
            <a:picLocks noChangeAspect="1"/>
          </p:cNvPicPr>
          <p:nvPr/>
        </p:nvPicPr>
        <p:blipFill>
          <a:blip r:embed="rId6"/>
          <a:stretch>
            <a:fillRect/>
          </a:stretch>
        </p:blipFill>
        <p:spPr>
          <a:xfrm>
            <a:off x="5692491" y="3352986"/>
            <a:ext cx="2880084" cy="1517187"/>
          </a:xfrm>
          <a:prstGeom prst="rect">
            <a:avLst/>
          </a:prstGeom>
        </p:spPr>
      </p:pic>
      <p:pic>
        <p:nvPicPr>
          <p:cNvPr id="10" name="Picture 9"/>
          <p:cNvPicPr>
            <a:picLocks noChangeAspect="1"/>
          </p:cNvPicPr>
          <p:nvPr/>
        </p:nvPicPr>
        <p:blipFill>
          <a:blip r:embed="rId7"/>
          <a:stretch>
            <a:fillRect/>
          </a:stretch>
        </p:blipFill>
        <p:spPr>
          <a:xfrm>
            <a:off x="8753620" y="3341858"/>
            <a:ext cx="3387208" cy="1527268"/>
          </a:xfrm>
          <a:prstGeom prst="rect">
            <a:avLst/>
          </a:prstGeom>
        </p:spPr>
      </p:pic>
      <p:sp>
        <p:nvSpPr>
          <p:cNvPr id="11" name="TextBox 10"/>
          <p:cNvSpPr txBox="1"/>
          <p:nvPr/>
        </p:nvSpPr>
        <p:spPr>
          <a:xfrm>
            <a:off x="571499" y="3786967"/>
            <a:ext cx="1060290" cy="369332"/>
          </a:xfrm>
          <a:prstGeom prst="rect">
            <a:avLst/>
          </a:prstGeom>
          <a:noFill/>
        </p:spPr>
        <p:txBody>
          <a:bodyPr wrap="none" rtlCol="0">
            <a:spAutoFit/>
          </a:bodyPr>
          <a:lstStyle/>
          <a:p>
            <a:r>
              <a:rPr lang="en-US" dirty="0"/>
              <a:t>Steelcase</a:t>
            </a:r>
          </a:p>
        </p:txBody>
      </p:sp>
      <p:pic>
        <p:nvPicPr>
          <p:cNvPr id="12" name="Picture 11"/>
          <p:cNvPicPr>
            <a:picLocks noChangeAspect="1"/>
          </p:cNvPicPr>
          <p:nvPr/>
        </p:nvPicPr>
        <p:blipFill>
          <a:blip r:embed="rId8"/>
          <a:stretch>
            <a:fillRect/>
          </a:stretch>
        </p:blipFill>
        <p:spPr>
          <a:xfrm>
            <a:off x="2404290" y="4979504"/>
            <a:ext cx="3112600" cy="1591269"/>
          </a:xfrm>
          <a:prstGeom prst="rect">
            <a:avLst/>
          </a:prstGeom>
        </p:spPr>
      </p:pic>
      <p:pic>
        <p:nvPicPr>
          <p:cNvPr id="13" name="Picture 12"/>
          <p:cNvPicPr>
            <a:picLocks noChangeAspect="1"/>
          </p:cNvPicPr>
          <p:nvPr/>
        </p:nvPicPr>
        <p:blipFill>
          <a:blip r:embed="rId9"/>
          <a:stretch>
            <a:fillRect/>
          </a:stretch>
        </p:blipFill>
        <p:spPr>
          <a:xfrm>
            <a:off x="5665499" y="4983379"/>
            <a:ext cx="2554161" cy="1587394"/>
          </a:xfrm>
          <a:prstGeom prst="rect">
            <a:avLst/>
          </a:prstGeom>
        </p:spPr>
      </p:pic>
      <p:pic>
        <p:nvPicPr>
          <p:cNvPr id="14" name="Picture 13"/>
          <p:cNvPicPr>
            <a:picLocks noChangeAspect="1"/>
          </p:cNvPicPr>
          <p:nvPr/>
        </p:nvPicPr>
        <p:blipFill>
          <a:blip r:embed="rId10"/>
          <a:stretch>
            <a:fillRect/>
          </a:stretch>
        </p:blipFill>
        <p:spPr>
          <a:xfrm>
            <a:off x="8368268" y="4979504"/>
            <a:ext cx="2197028" cy="1613443"/>
          </a:xfrm>
          <a:prstGeom prst="rect">
            <a:avLst/>
          </a:prstGeom>
        </p:spPr>
      </p:pic>
      <p:sp>
        <p:nvSpPr>
          <p:cNvPr id="15" name="TextBox 14"/>
          <p:cNvSpPr txBox="1"/>
          <p:nvPr/>
        </p:nvSpPr>
        <p:spPr>
          <a:xfrm>
            <a:off x="571499" y="5492875"/>
            <a:ext cx="650756" cy="369332"/>
          </a:xfrm>
          <a:prstGeom prst="rect">
            <a:avLst/>
          </a:prstGeom>
          <a:noFill/>
        </p:spPr>
        <p:txBody>
          <a:bodyPr wrap="none" rtlCol="0">
            <a:spAutoFit/>
          </a:bodyPr>
          <a:lstStyle/>
          <a:p>
            <a:r>
              <a:rPr lang="en-US"/>
              <a:t>Knoll</a:t>
            </a:r>
          </a:p>
        </p:txBody>
      </p:sp>
    </p:spTree>
    <p:extLst>
      <p:ext uri="{BB962C8B-B14F-4D97-AF65-F5344CB8AC3E}">
        <p14:creationId xmlns:p14="http://schemas.microsoft.com/office/powerpoint/2010/main" val="366392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normAutofit fontScale="92500" lnSpcReduction="10000"/>
          </a:bodyPr>
          <a:lstStyle/>
          <a:p>
            <a:r>
              <a:rPr lang="en-US" dirty="0">
                <a:solidFill>
                  <a:srgbClr val="FF0000"/>
                </a:solidFill>
              </a:rPr>
              <a:t>Important to customers, Unique to us, Defensible</a:t>
            </a:r>
          </a:p>
        </p:txBody>
      </p:sp>
      <p:sp>
        <p:nvSpPr>
          <p:cNvPr id="3" name="Title 2"/>
          <p:cNvSpPr>
            <a:spLocks noGrp="1"/>
          </p:cNvSpPr>
          <p:nvPr>
            <p:ph type="title"/>
          </p:nvPr>
        </p:nvSpPr>
        <p:spPr/>
        <p:txBody>
          <a:bodyPr/>
          <a:lstStyle/>
          <a:p>
            <a:r>
              <a:rPr lang="en-US" dirty="0"/>
              <a:t>Differentiators</a:t>
            </a:r>
          </a:p>
        </p:txBody>
      </p:sp>
      <p:sp>
        <p:nvSpPr>
          <p:cNvPr id="4" name="Text Placeholder 3"/>
          <p:cNvSpPr>
            <a:spLocks noGrp="1"/>
          </p:cNvSpPr>
          <p:nvPr>
            <p:ph type="body" sz="quarter" idx="12"/>
          </p:nvPr>
        </p:nvSpPr>
        <p:spPr>
          <a:xfrm>
            <a:off x="571500" y="1717589"/>
            <a:ext cx="6218183" cy="4459373"/>
          </a:xfrm>
        </p:spPr>
        <p:txBody>
          <a:bodyPr/>
          <a:lstStyle/>
          <a:p>
            <a:r>
              <a:rPr lang="en-US" dirty="0"/>
              <a:t>Integrated glass with Gallery Panels</a:t>
            </a:r>
          </a:p>
          <a:p>
            <a:r>
              <a:rPr lang="en-US" dirty="0"/>
              <a:t>Clever design that works across panel &amp; benching platforms</a:t>
            </a:r>
          </a:p>
          <a:p>
            <a:r>
              <a:rPr lang="en-US" dirty="0"/>
              <a:t>Highest leveling range to accommodate uneven floors and lining up with adjacent systems</a:t>
            </a:r>
          </a:p>
          <a:p>
            <a:pPr marL="0" indent="0">
              <a:buNone/>
            </a:pPr>
            <a:endParaRPr lang="en-US" dirty="0"/>
          </a:p>
        </p:txBody>
      </p:sp>
      <p:sp>
        <p:nvSpPr>
          <p:cNvPr id="7" name="Rectangle 6"/>
          <p:cNvSpPr/>
          <p:nvPr/>
        </p:nvSpPr>
        <p:spPr>
          <a:xfrm>
            <a:off x="610435" y="4650828"/>
            <a:ext cx="6218184" cy="220717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2000" dirty="0">
                <a:latin typeface="Segoe UI Semibold" panose="020B0702040204020203" pitchFamily="34" charset="0"/>
                <a:cs typeface="Segoe UI Semibold" panose="020B0702040204020203" pitchFamily="34" charset="0"/>
              </a:rPr>
              <a:t>Other features that are important to customers but </a:t>
            </a:r>
            <a:r>
              <a:rPr lang="en-US" sz="2000" u="sng" dirty="0">
                <a:latin typeface="Segoe UI Semibold" panose="020B0702040204020203" pitchFamily="34" charset="0"/>
                <a:cs typeface="Segoe UI Semibold" panose="020B0702040204020203" pitchFamily="34" charset="0"/>
              </a:rPr>
              <a:t>NOT</a:t>
            </a:r>
            <a:r>
              <a:rPr lang="en-US" sz="2000" dirty="0">
                <a:latin typeface="Segoe UI Semibold" panose="020B0702040204020203" pitchFamily="34" charset="0"/>
                <a:cs typeface="Segoe UI Semibold" panose="020B0702040204020203" pitchFamily="34" charset="0"/>
              </a:rPr>
              <a:t> truly unique to us:</a:t>
            </a:r>
          </a:p>
          <a:p>
            <a:endParaRPr lang="en-US" sz="2000" dirty="0"/>
          </a:p>
          <a:p>
            <a:pPr marL="285750" indent="-285750">
              <a:buFontTx/>
              <a:buChar char="-"/>
            </a:pPr>
            <a:r>
              <a:rPr lang="en-US" dirty="0"/>
              <a:t>Broad range of applications</a:t>
            </a:r>
          </a:p>
          <a:p>
            <a:endParaRPr lang="en-US" dirty="0"/>
          </a:p>
          <a:p>
            <a:pPr marL="285750" indent="-285750">
              <a:buFontTx/>
              <a:buChar char="-"/>
            </a:pPr>
            <a:r>
              <a:rPr lang="en-US" dirty="0"/>
              <a:t>Smart design with non-handed construction and hidden fasteners/brackets (Example: Allsteel, Herman Miller)</a:t>
            </a:r>
          </a:p>
        </p:txBody>
      </p:sp>
      <p:pic>
        <p:nvPicPr>
          <p:cNvPr id="9" name="Picture 8"/>
          <p:cNvPicPr>
            <a:picLocks noChangeAspect="1"/>
          </p:cNvPicPr>
          <p:nvPr/>
        </p:nvPicPr>
        <p:blipFill>
          <a:blip r:embed="rId3"/>
          <a:stretch>
            <a:fillRect/>
          </a:stretch>
        </p:blipFill>
        <p:spPr>
          <a:xfrm>
            <a:off x="7142541" y="2376098"/>
            <a:ext cx="4761681" cy="2814069"/>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7408492" y="192295"/>
            <a:ext cx="2114890" cy="1463766"/>
          </a:xfrm>
          <a:prstGeom prst="rect">
            <a:avLst/>
          </a:prstGeom>
        </p:spPr>
      </p:pic>
      <p:pic>
        <p:nvPicPr>
          <p:cNvPr id="10" name="Picture 9"/>
          <p:cNvPicPr>
            <a:picLocks noChangeAspect="1"/>
          </p:cNvPicPr>
          <p:nvPr/>
        </p:nvPicPr>
        <p:blipFill>
          <a:blip r:embed="rId5"/>
          <a:stretch>
            <a:fillRect/>
          </a:stretch>
        </p:blipFill>
        <p:spPr>
          <a:xfrm>
            <a:off x="5779639" y="356017"/>
            <a:ext cx="1478144" cy="1136323"/>
          </a:xfrm>
          <a:prstGeom prst="rect">
            <a:avLst/>
          </a:prstGeom>
        </p:spPr>
      </p:pic>
    </p:spTree>
    <p:extLst>
      <p:ext uri="{BB962C8B-B14F-4D97-AF65-F5344CB8AC3E}">
        <p14:creationId xmlns:p14="http://schemas.microsoft.com/office/powerpoint/2010/main" val="3895190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FBD5432AC24E419B81711E170D0919" ma:contentTypeVersion="13" ma:contentTypeDescription="Create a new document." ma:contentTypeScope="" ma:versionID="11f390b8fb0f0d426865f7b6ab37066e">
  <xsd:schema xmlns:xsd="http://www.w3.org/2001/XMLSchema" xmlns:xs="http://www.w3.org/2001/XMLSchema" xmlns:p="http://schemas.microsoft.com/office/2006/metadata/properties" xmlns:ns2="15c31a32-3354-4257-a8a0-dd9e80f222f4" xmlns:ns3="5f0559c5-1f10-41ba-9474-71cd0c72dbb0" targetNamespace="http://schemas.microsoft.com/office/2006/metadata/properties" ma:root="true" ma:fieldsID="605d3d99e0b94f8187e50d56fe8e6a94" ns2:_="" ns3:_="">
    <xsd:import namespace="15c31a32-3354-4257-a8a0-dd9e80f222f4"/>
    <xsd:import namespace="5f0559c5-1f10-41ba-9474-71cd0c72db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31a32-3354-4257-a8a0-dd9e80f222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0559c5-1f10-41ba-9474-71cd0c72db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90808B-95D7-4DFB-A983-2EE2C80AD91E}"/>
</file>

<file path=customXml/itemProps2.xml><?xml version="1.0" encoding="utf-8"?>
<ds:datastoreItem xmlns:ds="http://schemas.openxmlformats.org/officeDocument/2006/customXml" ds:itemID="{DB5B260E-2FDF-429E-826E-DB9BDAAD6981}"/>
</file>

<file path=customXml/itemProps3.xml><?xml version="1.0" encoding="utf-8"?>
<ds:datastoreItem xmlns:ds="http://schemas.openxmlformats.org/officeDocument/2006/customXml" ds:itemID="{0DCAB09B-AE2E-4C15-A319-CF9D7D38FA43}"/>
</file>

<file path=docProps/app.xml><?xml version="1.0" encoding="utf-8"?>
<Properties xmlns="http://schemas.openxmlformats.org/officeDocument/2006/extended-properties" xmlns:vt="http://schemas.openxmlformats.org/officeDocument/2006/docPropsVTypes">
  <Template/>
  <TotalTime>389</TotalTime>
  <Words>1108</Words>
  <Application>Microsoft Office PowerPoint</Application>
  <PresentationFormat>Widescreen</PresentationFormat>
  <Paragraphs>217</Paragraphs>
  <Slides>36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Segoe UI</vt:lpstr>
      <vt:lpstr>Segoe UI Historic</vt:lpstr>
      <vt:lpstr>Segoe UI Light</vt:lpstr>
      <vt:lpstr>Segoe UI Semibold</vt:lpstr>
      <vt:lpstr>Segoe UI Semilight</vt:lpstr>
      <vt:lpstr>Office Theme</vt:lpstr>
      <vt:lpstr>PowerPoint Presentation</vt:lpstr>
      <vt:lpstr>PowerPoint Presentation</vt:lpstr>
      <vt:lpstr>What is the Need?</vt:lpstr>
      <vt:lpstr>PowerPoint Presentation</vt:lpstr>
      <vt:lpstr>Aesthetic</vt:lpstr>
      <vt:lpstr>How did we solve for Gallery Panels today?</vt:lpstr>
      <vt:lpstr>PowerPoint Presentation</vt:lpstr>
      <vt:lpstr>Customers also have other options…</vt:lpstr>
      <vt:lpstr>Differentiators</vt:lpstr>
      <vt:lpstr>PowerPoint Presentation</vt:lpstr>
      <vt:lpstr>Gallery Panel Competitive Talking Points</vt:lpstr>
      <vt:lpstr>Competitive Offering</vt:lpstr>
      <vt:lpstr>Gallery Panel Configurations</vt:lpstr>
      <vt:lpstr>PowerPoint Presentation</vt:lpstr>
      <vt:lpstr>Launch Timing</vt:lpstr>
      <vt:lpstr>How to Order</vt:lpstr>
      <vt:lpstr>PowerPoint Presentation</vt:lpstr>
      <vt:lpstr>Gallery Panel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Gallery Panels Sales Presentation (Internal )</dc:title>
  <dc:creator>Willits, Nicole (Allsteel)</dc:creator>
  <cp:keywords>Sales Presentation, Sales Information</cp:keywords>
  <cp:lastModifiedBy>Amirov, Zhassulan (Allsteel)</cp:lastModifiedBy>
  <cp:revision>1</cp:revision>
  <dcterms:created xsi:type="dcterms:W3CDTF">2017-08-01T14:34:38Z</dcterms:created>
  <dcterms:modified xsi:type="dcterms:W3CDTF">2019-08-01T21:03:40Z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0x01010064FBD5432AC24E419B81711E170D0919</vt:lpwstr>
  </property>
  <property fmtid="{D5CDD505-2E9C-101B-9397-08002B2CF9AE}" pid="3" name="AO Product Series Name">
    <vt:lpwstr/>
  </property>
  <property fmtid="{D5CDD505-2E9C-101B-9397-08002B2CF9AE}" pid="4" name="Order">
    <vt:r8>3403500</vt:r8>
  </property>
  <property fmtid="{D5CDD505-2E9C-101B-9397-08002B2CF9AE}" pid="5" name="Group By: Proposal Resources">
    <vt:lpwstr/>
  </property>
  <property fmtid="{D5CDD505-2E9C-101B-9397-08002B2CF9AE}" pid="6" name="Featured Category">
    <vt:lpwstr/>
  </property>
  <property fmtid="{D5CDD505-2E9C-101B-9397-08002B2CF9AE}" pid="7" name="Product Series Name">
    <vt:lpwstr/>
  </property>
  <property fmtid="{D5CDD505-2E9C-101B-9397-08002B2CF9AE}" pid="8" name="AuthorIds_UIVersion_512">
    <vt:lpwstr>28</vt:lpwstr>
  </property>
  <property fmtid="{D5CDD505-2E9C-101B-9397-08002B2CF9AE}" pid="10" name="Document Group">
    <vt:lpwstr>3</vt:lpwstr>
  </property>
</Properties>
</file>