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1037" r:id="rId5"/>
    <p:sldId id="1154" r:id="rId6"/>
    <p:sldId id="1028" r:id="rId7"/>
    <p:sldId id="1156" r:id="rId8"/>
    <p:sldId id="1040" r:id="rId9"/>
    <p:sldId id="1148" r:id="rId10"/>
    <p:sldId id="1044" r:id="rId11"/>
    <p:sldId id="1049" r:id="rId12"/>
    <p:sldId id="1155" r:id="rId13"/>
    <p:sldId id="1153" r:id="rId14"/>
    <p:sldId id="104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85D0228-CFE0-402A-954A-D1010EC8B838}">
          <p14:sldIdLst>
            <p14:sldId id="1037"/>
            <p14:sldId id="1154"/>
            <p14:sldId id="1028"/>
            <p14:sldId id="1156"/>
            <p14:sldId id="1040"/>
            <p14:sldId id="1148"/>
            <p14:sldId id="1044"/>
            <p14:sldId id="1049"/>
            <p14:sldId id="1155"/>
            <p14:sldId id="1153"/>
            <p14:sldId id="1042"/>
          </p14:sldIdLst>
        </p14:section>
      </p14:sectionLst>
    </p:ext>
    <p:ext uri="{EFAFB233-063F-42B5-8137-9DF3F51BA10A}">
      <p15:sldGuideLst xmlns:p15="http://schemas.microsoft.com/office/powerpoint/2012/main">
        <p15:guide id="1" orient="horz" pos="2160" userDrawn="1">
          <p15:clr>
            <a:srgbClr val="5ACBF0"/>
          </p15:clr>
        </p15:guide>
        <p15:guide id="2"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guide id="7" pos="2544" userDrawn="1">
          <p15:clr>
            <a:srgbClr val="C35EA4"/>
          </p15:clr>
        </p15:guide>
        <p15:guide id="8" pos="5136" userDrawn="1">
          <p15:clr>
            <a:srgbClr val="C35EA4"/>
          </p15:clr>
        </p15:guide>
        <p15:guide id="9" orient="horz" pos="1464" userDrawn="1">
          <p15:clr>
            <a:srgbClr val="C35EA4"/>
          </p15:clr>
        </p15:guide>
        <p15:guide id="10" orient="horz" pos="2856" userDrawn="1">
          <p15:clr>
            <a:srgbClr val="C35EA4"/>
          </p15:clr>
        </p15:guide>
        <p15:guide id="11" pos="1272" userDrawn="1">
          <p15:clr>
            <a:srgbClr val="9FCC3B"/>
          </p15:clr>
        </p15:guide>
        <p15:guide id="12" pos="6384" userDrawn="1">
          <p15:clr>
            <a:srgbClr val="9FCC3B"/>
          </p15:clr>
        </p15:guide>
        <p15:guide id="13" pos="3840" userDrawn="1">
          <p15:clr>
            <a:srgbClr val="5ACBF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72"/>
    <a:srgbClr val="006072"/>
    <a:srgbClr val="4BADBD"/>
    <a:srgbClr val="4B8694"/>
    <a:srgbClr val="3C7785"/>
    <a:srgbClr val="326D7B"/>
    <a:srgbClr val="649FAD"/>
    <a:srgbClr val="0F4A58"/>
    <a:srgbClr val="144F5D"/>
    <a:srgbClr val="195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9C229-814D-7294-4403-72C20D9D333B}" v="5" dt="2020-05-27T19:04:00.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38" autoAdjust="0"/>
  </p:normalViewPr>
  <p:slideViewPr>
    <p:cSldViewPr snapToGrid="0">
      <p:cViewPr varScale="1">
        <p:scale>
          <a:sx n="35" d="100"/>
          <a:sy n="35" d="100"/>
        </p:scale>
        <p:origin x="1224" y="34"/>
      </p:cViewPr>
      <p:guideLst>
        <p:guide orient="horz" pos="2160"/>
        <p:guide pos="360"/>
        <p:guide pos="7320"/>
        <p:guide orient="horz" pos="360"/>
        <p:guide orient="horz" pos="3960"/>
        <p:guide pos="2544"/>
        <p:guide pos="5136"/>
        <p:guide orient="horz" pos="1464"/>
        <p:guide orient="horz" pos="2856"/>
        <p:guide pos="1272"/>
        <p:guide pos="6384"/>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F6127-E068-4B92-A95A-927D09BC1DFD}" type="datetimeFigureOut">
              <a:rPr lang="en-US" smtClean="0"/>
              <a:t>5/27/2020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2CF4E6-36F2-4029-BDDC-9DEC3845559A}" type="slidenum">
              <a:rPr lang="en-US" smtClean="0"/>
              <a:t>‹#›</a:t>
            </a:fld>
            <a:endParaRPr lang="en-US"/>
          </a:p>
        </p:txBody>
      </p:sp>
    </p:spTree>
    <p:extLst>
      <p:ext uri="{BB962C8B-B14F-4D97-AF65-F5344CB8AC3E}">
        <p14:creationId xmlns:p14="http://schemas.microsoft.com/office/powerpoint/2010/main" val="2266705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1575D-5417-4B46-A8E7-8EDDCB40C77D}"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0363E-5258-4E1F-87D9-71DDA402960D}" type="slidenum">
              <a:rPr lang="en-US" smtClean="0"/>
              <a:t>‹#›</a:t>
            </a:fld>
            <a:endParaRPr lang="en-US"/>
          </a:p>
        </p:txBody>
      </p:sp>
    </p:spTree>
    <p:extLst>
      <p:ext uri="{BB962C8B-B14F-4D97-AF65-F5344CB8AC3E}">
        <p14:creationId xmlns:p14="http://schemas.microsoft.com/office/powerpoint/2010/main" val="138325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Altitude A6 combines the Altitude A3 and Altitude A5 features. When comparing the features of the A3 and the A5, neither product offers a complete set of solutions for every customer. In fact, the only differentiator between A5 compared to A3 is that A5 offers 50lbs more lifting capacity and a C-Leg. The Altitude A6 features now allows Allsteel to offer all available features under one product line. </a:t>
            </a:r>
          </a:p>
          <a:p>
            <a:endParaRPr lang="en-US" dirty="0"/>
          </a:p>
          <a:p>
            <a:r>
              <a:rPr lang="en-US" dirty="0"/>
              <a:t>We will see A3 and A5 be discontinued and fully merged into Altitude A6.</a:t>
            </a:r>
          </a:p>
          <a:p>
            <a:endParaRPr lang="en-US" dirty="0"/>
          </a:p>
        </p:txBody>
      </p:sp>
      <p:sp>
        <p:nvSpPr>
          <p:cNvPr id="4" name="Slide Number Placeholder 3"/>
          <p:cNvSpPr>
            <a:spLocks noGrp="1"/>
          </p:cNvSpPr>
          <p:nvPr>
            <p:ph type="sldNum" sz="quarter" idx="5"/>
          </p:nvPr>
        </p:nvSpPr>
        <p:spPr/>
        <p:txBody>
          <a:bodyPr/>
          <a:lstStyle/>
          <a:p>
            <a:fld id="{57F0363E-5258-4E1F-87D9-71DDA402960D}" type="slidenum">
              <a:rPr lang="en-US" smtClean="0"/>
              <a:t>2</a:t>
            </a:fld>
            <a:endParaRPr lang="en-US"/>
          </a:p>
        </p:txBody>
      </p:sp>
    </p:spTree>
    <p:extLst>
      <p:ext uri="{BB962C8B-B14F-4D97-AF65-F5344CB8AC3E}">
        <p14:creationId xmlns:p14="http://schemas.microsoft.com/office/powerpoint/2010/main" val="423729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F0363E-5258-4E1F-87D9-71DDA402960D}" type="slidenum">
              <a:rPr lang="en-US" smtClean="0"/>
              <a:t>10</a:t>
            </a:fld>
            <a:endParaRPr lang="en-US"/>
          </a:p>
        </p:txBody>
      </p:sp>
    </p:spTree>
    <p:extLst>
      <p:ext uri="{BB962C8B-B14F-4D97-AF65-F5344CB8AC3E}">
        <p14:creationId xmlns:p14="http://schemas.microsoft.com/office/powerpoint/2010/main" val="402749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9" y="-1"/>
            <a:ext cx="12192569" cy="6858001"/>
          </a:xfrm>
          <a:prstGeom prst="rect">
            <a:avLst/>
          </a:prstGeom>
        </p:spPr>
      </p:pic>
      <p:sp>
        <p:nvSpPr>
          <p:cNvPr id="5" name="Title 1"/>
          <p:cNvSpPr>
            <a:spLocks noGrp="1"/>
          </p:cNvSpPr>
          <p:nvPr>
            <p:ph type="title" hasCustomPrompt="1"/>
          </p:nvPr>
        </p:nvSpPr>
        <p:spPr>
          <a:xfrm>
            <a:off x="1169066" y="1299275"/>
            <a:ext cx="7535096"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
        <p:nvSpPr>
          <p:cNvPr id="6" name="Text Placeholder 2"/>
          <p:cNvSpPr>
            <a:spLocks noGrp="1"/>
          </p:cNvSpPr>
          <p:nvPr>
            <p:ph type="body" idx="10" hasCustomPrompt="1"/>
          </p:nvPr>
        </p:nvSpPr>
        <p:spPr>
          <a:xfrm>
            <a:off x="1169067" y="3189673"/>
            <a:ext cx="7535095"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Tree>
    <p:extLst>
      <p:ext uri="{BB962C8B-B14F-4D97-AF65-F5344CB8AC3E}">
        <p14:creationId xmlns:p14="http://schemas.microsoft.com/office/powerpoint/2010/main" val="335007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J">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53400" y="0"/>
            <a:ext cx="4038600" cy="6858000"/>
          </a:xfrm>
          <a:prstGeom prst="rect">
            <a:avLst/>
          </a:prstGeom>
        </p:spPr>
      </p:pic>
      <p:sp>
        <p:nvSpPr>
          <p:cNvPr id="6" name="Rectangle 5"/>
          <p:cNvSpPr/>
          <p:nvPr userDrawn="1"/>
        </p:nvSpPr>
        <p:spPr>
          <a:xfrm>
            <a:off x="0" y="0"/>
            <a:ext cx="8153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571500" y="1402189"/>
            <a:ext cx="6427817"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
        <p:nvSpPr>
          <p:cNvPr id="7" name="Text Placeholder 2"/>
          <p:cNvSpPr>
            <a:spLocks noGrp="1"/>
          </p:cNvSpPr>
          <p:nvPr>
            <p:ph type="body" idx="10" hasCustomPrompt="1"/>
          </p:nvPr>
        </p:nvSpPr>
        <p:spPr>
          <a:xfrm>
            <a:off x="571501" y="3292587"/>
            <a:ext cx="6427816"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4996" y="5787736"/>
            <a:ext cx="2003368" cy="556953"/>
          </a:xfrm>
          <a:prstGeom prst="rect">
            <a:avLst/>
          </a:prstGeom>
        </p:spPr>
      </p:pic>
      <p:sp>
        <p:nvSpPr>
          <p:cNvPr id="12" name="Picture Placeholder 9"/>
          <p:cNvSpPr>
            <a:spLocks noGrp="1"/>
          </p:cNvSpPr>
          <p:nvPr>
            <p:ph type="pic" sz="quarter" idx="12" hasCustomPrompt="1"/>
          </p:nvPr>
        </p:nvSpPr>
        <p:spPr>
          <a:xfrm>
            <a:off x="3356261" y="5736820"/>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b="-1"/>
          <a:stretch/>
        </p:blipFill>
        <p:spPr>
          <a:xfrm>
            <a:off x="8153400" y="0"/>
            <a:ext cx="4038600" cy="6858000"/>
          </a:xfrm>
          <a:prstGeom prst="rect">
            <a:avLst/>
          </a:prstGeom>
        </p:spPr>
      </p:pic>
    </p:spTree>
    <p:extLst>
      <p:ext uri="{BB962C8B-B14F-4D97-AF65-F5344CB8AC3E}">
        <p14:creationId xmlns:p14="http://schemas.microsoft.com/office/powerpoint/2010/main" val="266111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53400" y="0"/>
            <a:ext cx="4038600" cy="6858000"/>
          </a:xfrm>
          <a:prstGeom prst="rect">
            <a:avLst/>
          </a:prstGeom>
        </p:spPr>
      </p:pic>
      <p:sp>
        <p:nvSpPr>
          <p:cNvPr id="6" name="Rectangle 5"/>
          <p:cNvSpPr/>
          <p:nvPr userDrawn="1"/>
        </p:nvSpPr>
        <p:spPr>
          <a:xfrm>
            <a:off x="0" y="0"/>
            <a:ext cx="8153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571500" y="1402189"/>
            <a:ext cx="6427817"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
        <p:nvSpPr>
          <p:cNvPr id="7" name="Text Placeholder 2"/>
          <p:cNvSpPr>
            <a:spLocks noGrp="1"/>
          </p:cNvSpPr>
          <p:nvPr>
            <p:ph type="body" idx="10" hasCustomPrompt="1"/>
          </p:nvPr>
        </p:nvSpPr>
        <p:spPr>
          <a:xfrm>
            <a:off x="571501" y="3292587"/>
            <a:ext cx="6427816"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4996" y="5787736"/>
            <a:ext cx="2003368" cy="556953"/>
          </a:xfrm>
          <a:prstGeom prst="rect">
            <a:avLst/>
          </a:prstGeom>
        </p:spPr>
      </p:pic>
      <p:sp>
        <p:nvSpPr>
          <p:cNvPr id="12" name="Picture Placeholder 9"/>
          <p:cNvSpPr>
            <a:spLocks noGrp="1"/>
          </p:cNvSpPr>
          <p:nvPr>
            <p:ph type="pic" sz="quarter" idx="12" hasCustomPrompt="1"/>
          </p:nvPr>
        </p:nvSpPr>
        <p:spPr>
          <a:xfrm>
            <a:off x="3356261" y="5736820"/>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b="-430"/>
          <a:stretch/>
        </p:blipFill>
        <p:spPr>
          <a:xfrm>
            <a:off x="8153400" y="0"/>
            <a:ext cx="4044270" cy="6887486"/>
          </a:xfrm>
          <a:prstGeom prst="rect">
            <a:avLst/>
          </a:prstGeom>
        </p:spPr>
      </p:pic>
    </p:spTree>
    <p:extLst>
      <p:ext uri="{BB962C8B-B14F-4D97-AF65-F5344CB8AC3E}">
        <p14:creationId xmlns:p14="http://schemas.microsoft.com/office/powerpoint/2010/main" val="253146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13" name="Title 1"/>
          <p:cNvSpPr>
            <a:spLocks noGrp="1"/>
          </p:cNvSpPr>
          <p:nvPr>
            <p:ph type="title" hasCustomPrompt="1"/>
          </p:nvPr>
        </p:nvSpPr>
        <p:spPr>
          <a:xfrm>
            <a:off x="571500" y="2532720"/>
            <a:ext cx="8256411"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 </a:t>
            </a:r>
            <a:br>
              <a:rPr lang="en-US"/>
            </a:br>
            <a:r>
              <a:rPr lang="en-US"/>
              <a:t>Goes Here</a:t>
            </a:r>
          </a:p>
        </p:txBody>
      </p:sp>
      <p:sp>
        <p:nvSpPr>
          <p:cNvPr id="14" name="Text Placeholder 2"/>
          <p:cNvSpPr>
            <a:spLocks noGrp="1"/>
          </p:cNvSpPr>
          <p:nvPr>
            <p:ph type="body" idx="10" hasCustomPrompt="1"/>
          </p:nvPr>
        </p:nvSpPr>
        <p:spPr>
          <a:xfrm>
            <a:off x="571501" y="4423118"/>
            <a:ext cx="8256410"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sp>
        <p:nvSpPr>
          <p:cNvPr id="15" name="Picture Placeholder 9"/>
          <p:cNvSpPr>
            <a:spLocks noGrp="1"/>
          </p:cNvSpPr>
          <p:nvPr>
            <p:ph type="pic" sz="quarter" idx="12" hasCustomPrompt="1"/>
          </p:nvPr>
        </p:nvSpPr>
        <p:spPr>
          <a:xfrm>
            <a:off x="571500" y="423949"/>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spTree>
    <p:extLst>
      <p:ext uri="{BB962C8B-B14F-4D97-AF65-F5344CB8AC3E}">
        <p14:creationId xmlns:p14="http://schemas.microsoft.com/office/powerpoint/2010/main" val="74064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M">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13" name="Title 1"/>
          <p:cNvSpPr>
            <a:spLocks noGrp="1"/>
          </p:cNvSpPr>
          <p:nvPr>
            <p:ph type="title" hasCustomPrompt="1"/>
          </p:nvPr>
        </p:nvSpPr>
        <p:spPr>
          <a:xfrm>
            <a:off x="571500" y="2532720"/>
            <a:ext cx="8256411"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 </a:t>
            </a:r>
            <a:br>
              <a:rPr lang="en-US"/>
            </a:br>
            <a:r>
              <a:rPr lang="en-US"/>
              <a:t>Goes Here</a:t>
            </a:r>
          </a:p>
        </p:txBody>
      </p:sp>
      <p:sp>
        <p:nvSpPr>
          <p:cNvPr id="14" name="Text Placeholder 2"/>
          <p:cNvSpPr>
            <a:spLocks noGrp="1"/>
          </p:cNvSpPr>
          <p:nvPr>
            <p:ph type="body" idx="10" hasCustomPrompt="1"/>
          </p:nvPr>
        </p:nvSpPr>
        <p:spPr>
          <a:xfrm>
            <a:off x="571501" y="4423118"/>
            <a:ext cx="8256410"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sp>
        <p:nvSpPr>
          <p:cNvPr id="15" name="Picture Placeholder 9"/>
          <p:cNvSpPr>
            <a:spLocks noGrp="1"/>
          </p:cNvSpPr>
          <p:nvPr>
            <p:ph type="pic" sz="quarter" idx="12" hasCustomPrompt="1"/>
          </p:nvPr>
        </p:nvSpPr>
        <p:spPr>
          <a:xfrm>
            <a:off x="571500" y="423949"/>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spTree>
    <p:extLst>
      <p:ext uri="{BB962C8B-B14F-4D97-AF65-F5344CB8AC3E}">
        <p14:creationId xmlns:p14="http://schemas.microsoft.com/office/powerpoint/2010/main" val="357463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N">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13" name="Title 1"/>
          <p:cNvSpPr>
            <a:spLocks noGrp="1"/>
          </p:cNvSpPr>
          <p:nvPr>
            <p:ph type="title" hasCustomPrompt="1"/>
          </p:nvPr>
        </p:nvSpPr>
        <p:spPr>
          <a:xfrm>
            <a:off x="571500" y="2532720"/>
            <a:ext cx="8256411"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 </a:t>
            </a:r>
            <a:br>
              <a:rPr lang="en-US"/>
            </a:br>
            <a:r>
              <a:rPr lang="en-US"/>
              <a:t>Goes Here</a:t>
            </a:r>
          </a:p>
        </p:txBody>
      </p:sp>
      <p:sp>
        <p:nvSpPr>
          <p:cNvPr id="14" name="Text Placeholder 2"/>
          <p:cNvSpPr>
            <a:spLocks noGrp="1"/>
          </p:cNvSpPr>
          <p:nvPr>
            <p:ph type="body" idx="10" hasCustomPrompt="1"/>
          </p:nvPr>
        </p:nvSpPr>
        <p:spPr>
          <a:xfrm>
            <a:off x="571501" y="4423118"/>
            <a:ext cx="8256410"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sp>
        <p:nvSpPr>
          <p:cNvPr id="15" name="Picture Placeholder 9"/>
          <p:cNvSpPr>
            <a:spLocks noGrp="1"/>
          </p:cNvSpPr>
          <p:nvPr>
            <p:ph type="pic" sz="quarter" idx="12" hasCustomPrompt="1"/>
          </p:nvPr>
        </p:nvSpPr>
        <p:spPr>
          <a:xfrm>
            <a:off x="571500" y="423949"/>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spTree>
    <p:extLst>
      <p:ext uri="{BB962C8B-B14F-4D97-AF65-F5344CB8AC3E}">
        <p14:creationId xmlns:p14="http://schemas.microsoft.com/office/powerpoint/2010/main" val="4026339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 Long">
    <p:spTree>
      <p:nvGrpSpPr>
        <p:cNvPr id="1" name=""/>
        <p:cNvGrpSpPr/>
        <p:nvPr/>
      </p:nvGrpSpPr>
      <p:grpSpPr>
        <a:xfrm>
          <a:off x="0" y="0"/>
          <a:ext cx="0" cy="0"/>
          <a:chOff x="0" y="0"/>
          <a:chExt cx="0" cy="0"/>
        </a:xfrm>
      </p:grpSpPr>
      <p:sp>
        <p:nvSpPr>
          <p:cNvPr id="5" name="Picture Placeholder 8"/>
          <p:cNvSpPr>
            <a:spLocks noGrp="1"/>
          </p:cNvSpPr>
          <p:nvPr>
            <p:ph type="pic" sz="quarter" idx="10" hasCustomPrompt="1"/>
          </p:nvPr>
        </p:nvSpPr>
        <p:spPr>
          <a:xfrm>
            <a:off x="571500" y="0"/>
            <a:ext cx="5514975" cy="6858000"/>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8" name="Title 1"/>
          <p:cNvSpPr>
            <a:spLocks noGrp="1"/>
          </p:cNvSpPr>
          <p:nvPr>
            <p:ph type="title" hasCustomPrompt="1"/>
          </p:nvPr>
        </p:nvSpPr>
        <p:spPr>
          <a:xfrm>
            <a:off x="6615240" y="491249"/>
            <a:ext cx="4955701" cy="782815"/>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Agenda</a:t>
            </a:r>
          </a:p>
        </p:txBody>
      </p:sp>
      <p:sp>
        <p:nvSpPr>
          <p:cNvPr id="10" name="Text Placeholder 2"/>
          <p:cNvSpPr>
            <a:spLocks noGrp="1"/>
          </p:cNvSpPr>
          <p:nvPr>
            <p:ph type="body" idx="1" hasCustomPrompt="1"/>
          </p:nvPr>
        </p:nvSpPr>
        <p:spPr>
          <a:xfrm>
            <a:off x="7203873" y="1813838"/>
            <a:ext cx="4367069"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Part One Title</a:t>
            </a:r>
          </a:p>
        </p:txBody>
      </p:sp>
      <p:sp>
        <p:nvSpPr>
          <p:cNvPr id="11" name="Text Placeholder 2"/>
          <p:cNvSpPr>
            <a:spLocks noGrp="1"/>
          </p:cNvSpPr>
          <p:nvPr>
            <p:ph type="body" idx="11" hasCustomPrompt="1"/>
          </p:nvPr>
        </p:nvSpPr>
        <p:spPr>
          <a:xfrm>
            <a:off x="7203874" y="2547424"/>
            <a:ext cx="4367068"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Part Two Title</a:t>
            </a:r>
          </a:p>
        </p:txBody>
      </p:sp>
      <p:sp>
        <p:nvSpPr>
          <p:cNvPr id="12" name="Text Placeholder 2"/>
          <p:cNvSpPr>
            <a:spLocks noGrp="1"/>
          </p:cNvSpPr>
          <p:nvPr>
            <p:ph type="body" idx="12" hasCustomPrompt="1"/>
          </p:nvPr>
        </p:nvSpPr>
        <p:spPr>
          <a:xfrm>
            <a:off x="7203875" y="3281010"/>
            <a:ext cx="4367068"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Part Three Title</a:t>
            </a:r>
          </a:p>
        </p:txBody>
      </p:sp>
      <p:sp>
        <p:nvSpPr>
          <p:cNvPr id="13" name="Text Placeholder 2"/>
          <p:cNvSpPr>
            <a:spLocks noGrp="1"/>
          </p:cNvSpPr>
          <p:nvPr>
            <p:ph type="body" idx="13" hasCustomPrompt="1"/>
          </p:nvPr>
        </p:nvSpPr>
        <p:spPr>
          <a:xfrm>
            <a:off x="7203875" y="4014596"/>
            <a:ext cx="4367068"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Part Four Title</a:t>
            </a:r>
          </a:p>
        </p:txBody>
      </p:sp>
      <p:sp>
        <p:nvSpPr>
          <p:cNvPr id="14" name="Text Placeholder 2"/>
          <p:cNvSpPr>
            <a:spLocks noGrp="1"/>
          </p:cNvSpPr>
          <p:nvPr>
            <p:ph type="body" idx="14" hasCustomPrompt="1"/>
          </p:nvPr>
        </p:nvSpPr>
        <p:spPr>
          <a:xfrm>
            <a:off x="6615240" y="1813838"/>
            <a:ext cx="655793"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01</a:t>
            </a:r>
          </a:p>
        </p:txBody>
      </p:sp>
      <p:sp>
        <p:nvSpPr>
          <p:cNvPr id="21" name="Text Placeholder 2"/>
          <p:cNvSpPr>
            <a:spLocks noGrp="1"/>
          </p:cNvSpPr>
          <p:nvPr>
            <p:ph type="body" idx="18" hasCustomPrompt="1"/>
          </p:nvPr>
        </p:nvSpPr>
        <p:spPr>
          <a:xfrm>
            <a:off x="6615240" y="2547424"/>
            <a:ext cx="655794"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02</a:t>
            </a:r>
          </a:p>
        </p:txBody>
      </p:sp>
      <p:sp>
        <p:nvSpPr>
          <p:cNvPr id="22" name="Text Placeholder 2"/>
          <p:cNvSpPr>
            <a:spLocks noGrp="1"/>
          </p:cNvSpPr>
          <p:nvPr>
            <p:ph type="body" idx="19" hasCustomPrompt="1"/>
          </p:nvPr>
        </p:nvSpPr>
        <p:spPr>
          <a:xfrm>
            <a:off x="6615241" y="3281010"/>
            <a:ext cx="655792"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03</a:t>
            </a:r>
          </a:p>
        </p:txBody>
      </p:sp>
      <p:sp>
        <p:nvSpPr>
          <p:cNvPr id="23" name="Text Placeholder 2"/>
          <p:cNvSpPr>
            <a:spLocks noGrp="1"/>
          </p:cNvSpPr>
          <p:nvPr>
            <p:ph type="body" idx="20" hasCustomPrompt="1"/>
          </p:nvPr>
        </p:nvSpPr>
        <p:spPr>
          <a:xfrm>
            <a:off x="6615240" y="4014596"/>
            <a:ext cx="655791"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04</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5" name="Text Placeholder 2"/>
          <p:cNvSpPr>
            <a:spLocks noGrp="1"/>
          </p:cNvSpPr>
          <p:nvPr>
            <p:ph type="body" idx="21" hasCustomPrompt="1"/>
          </p:nvPr>
        </p:nvSpPr>
        <p:spPr>
          <a:xfrm>
            <a:off x="7203875" y="4748182"/>
            <a:ext cx="4367068"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Part Five Title</a:t>
            </a:r>
          </a:p>
        </p:txBody>
      </p:sp>
      <p:sp>
        <p:nvSpPr>
          <p:cNvPr id="17" name="Text Placeholder 2"/>
          <p:cNvSpPr>
            <a:spLocks noGrp="1"/>
          </p:cNvSpPr>
          <p:nvPr>
            <p:ph type="body" idx="22" hasCustomPrompt="1"/>
          </p:nvPr>
        </p:nvSpPr>
        <p:spPr>
          <a:xfrm>
            <a:off x="6615240" y="4748182"/>
            <a:ext cx="655791"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05</a:t>
            </a:r>
          </a:p>
        </p:txBody>
      </p:sp>
      <p:sp>
        <p:nvSpPr>
          <p:cNvPr id="18" name="Text Placeholder 2"/>
          <p:cNvSpPr>
            <a:spLocks noGrp="1"/>
          </p:cNvSpPr>
          <p:nvPr>
            <p:ph type="body" idx="23" hasCustomPrompt="1"/>
          </p:nvPr>
        </p:nvSpPr>
        <p:spPr>
          <a:xfrm>
            <a:off x="7203873" y="5486074"/>
            <a:ext cx="4367068"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Part Six Title</a:t>
            </a:r>
          </a:p>
        </p:txBody>
      </p:sp>
      <p:sp>
        <p:nvSpPr>
          <p:cNvPr id="19" name="Text Placeholder 2"/>
          <p:cNvSpPr>
            <a:spLocks noGrp="1"/>
          </p:cNvSpPr>
          <p:nvPr>
            <p:ph type="body" idx="24" hasCustomPrompt="1"/>
          </p:nvPr>
        </p:nvSpPr>
        <p:spPr>
          <a:xfrm>
            <a:off x="6615238" y="5486074"/>
            <a:ext cx="655791"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a:t>
            </a:r>
          </a:p>
        </p:txBody>
      </p:sp>
    </p:spTree>
    <p:extLst>
      <p:ext uri="{BB962C8B-B14F-4D97-AF65-F5344CB8AC3E}">
        <p14:creationId xmlns:p14="http://schemas.microsoft.com/office/powerpoint/2010/main" val="4151061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Short">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7203873" y="2404537"/>
            <a:ext cx="4367068"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Item</a:t>
            </a:r>
          </a:p>
        </p:txBody>
      </p:sp>
      <p:sp>
        <p:nvSpPr>
          <p:cNvPr id="11" name="Text Placeholder 2"/>
          <p:cNvSpPr>
            <a:spLocks noGrp="1"/>
          </p:cNvSpPr>
          <p:nvPr>
            <p:ph type="body" idx="11" hasCustomPrompt="1"/>
          </p:nvPr>
        </p:nvSpPr>
        <p:spPr>
          <a:xfrm>
            <a:off x="7203873" y="3138123"/>
            <a:ext cx="4367067"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Second Item</a:t>
            </a:r>
          </a:p>
        </p:txBody>
      </p:sp>
      <p:sp>
        <p:nvSpPr>
          <p:cNvPr id="12" name="Text Placeholder 2"/>
          <p:cNvSpPr>
            <a:spLocks noGrp="1"/>
          </p:cNvSpPr>
          <p:nvPr>
            <p:ph type="body" idx="12" hasCustomPrompt="1"/>
          </p:nvPr>
        </p:nvSpPr>
        <p:spPr>
          <a:xfrm>
            <a:off x="7203874" y="3871709"/>
            <a:ext cx="4367067" cy="431566"/>
          </a:xfrm>
        </p:spPr>
        <p:txBody>
          <a:bodyPr anchor="t">
            <a:normAutofit/>
          </a:bodyPr>
          <a:lstStyle>
            <a:lvl1pPr marL="0" indent="0">
              <a:lnSpc>
                <a:spcPct val="100000"/>
              </a:lnSpc>
              <a:buNone/>
              <a:defRPr lang="en-US" sz="2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Third Item</a:t>
            </a:r>
          </a:p>
        </p:txBody>
      </p:sp>
      <p:sp>
        <p:nvSpPr>
          <p:cNvPr id="14" name="Text Placeholder 2"/>
          <p:cNvSpPr>
            <a:spLocks noGrp="1"/>
          </p:cNvSpPr>
          <p:nvPr>
            <p:ph type="body" idx="14" hasCustomPrompt="1"/>
          </p:nvPr>
        </p:nvSpPr>
        <p:spPr>
          <a:xfrm>
            <a:off x="6615240" y="2404537"/>
            <a:ext cx="655793"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01</a:t>
            </a:r>
          </a:p>
        </p:txBody>
      </p:sp>
      <p:sp>
        <p:nvSpPr>
          <p:cNvPr id="21" name="Text Placeholder 2"/>
          <p:cNvSpPr>
            <a:spLocks noGrp="1"/>
          </p:cNvSpPr>
          <p:nvPr>
            <p:ph type="body" idx="18" hasCustomPrompt="1"/>
          </p:nvPr>
        </p:nvSpPr>
        <p:spPr>
          <a:xfrm>
            <a:off x="6615240" y="3138123"/>
            <a:ext cx="655794"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02</a:t>
            </a:r>
          </a:p>
        </p:txBody>
      </p:sp>
      <p:sp>
        <p:nvSpPr>
          <p:cNvPr id="22" name="Text Placeholder 2"/>
          <p:cNvSpPr>
            <a:spLocks noGrp="1"/>
          </p:cNvSpPr>
          <p:nvPr>
            <p:ph type="body" idx="19" hasCustomPrompt="1"/>
          </p:nvPr>
        </p:nvSpPr>
        <p:spPr>
          <a:xfrm>
            <a:off x="6615241" y="3871709"/>
            <a:ext cx="655792" cy="431566"/>
          </a:xfrm>
        </p:spPr>
        <p:txBody>
          <a:bodyPr anchor="ctr">
            <a:noAutofit/>
          </a:bodyPr>
          <a:lstStyle>
            <a:lvl1pPr marL="0" indent="0" algn="ctr">
              <a:lnSpc>
                <a:spcPct val="100000"/>
              </a:lnSpc>
              <a:buNone/>
              <a:defRPr lang="en-US" sz="32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03</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7" name="Picture Placeholder 8"/>
          <p:cNvSpPr>
            <a:spLocks noGrp="1"/>
          </p:cNvSpPr>
          <p:nvPr>
            <p:ph type="pic" sz="quarter" idx="10" hasCustomPrompt="1"/>
          </p:nvPr>
        </p:nvSpPr>
        <p:spPr>
          <a:xfrm>
            <a:off x="571500" y="0"/>
            <a:ext cx="5514975" cy="6858000"/>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6" name="Title 1"/>
          <p:cNvSpPr>
            <a:spLocks noGrp="1"/>
          </p:cNvSpPr>
          <p:nvPr>
            <p:ph type="title" hasCustomPrompt="1"/>
          </p:nvPr>
        </p:nvSpPr>
        <p:spPr>
          <a:xfrm>
            <a:off x="6615240" y="491249"/>
            <a:ext cx="4955701" cy="782815"/>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Agenda</a:t>
            </a:r>
          </a:p>
        </p:txBody>
      </p:sp>
    </p:spTree>
    <p:extLst>
      <p:ext uri="{BB962C8B-B14F-4D97-AF65-F5344CB8AC3E}">
        <p14:creationId xmlns:p14="http://schemas.microsoft.com/office/powerpoint/2010/main" val="273952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A">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a:spLocks noGrp="1"/>
          </p:cNvSpPr>
          <p:nvPr>
            <p:ph type="body" idx="10" hasCustomPrompt="1"/>
          </p:nvPr>
        </p:nvSpPr>
        <p:spPr>
          <a:xfrm>
            <a:off x="1987550" y="3037593"/>
            <a:ext cx="8216900" cy="782814"/>
          </a:xfrm>
        </p:spPr>
        <p:txBody>
          <a:bodyPr anchor="ctr">
            <a:normAutofit/>
          </a:bodyPr>
          <a:lstStyle>
            <a:lvl1pPr marL="0" indent="0" algn="ctr">
              <a:buNone/>
              <a:defRPr lang="en-US" sz="440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Next Topic</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Tree>
    <p:extLst>
      <p:ext uri="{BB962C8B-B14F-4D97-AF65-F5344CB8AC3E}">
        <p14:creationId xmlns:p14="http://schemas.microsoft.com/office/powerpoint/2010/main" val="957354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B">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a:spLocks noGrp="1"/>
          </p:cNvSpPr>
          <p:nvPr>
            <p:ph type="body" idx="10" hasCustomPrompt="1"/>
          </p:nvPr>
        </p:nvSpPr>
        <p:spPr>
          <a:xfrm>
            <a:off x="1987550" y="3037593"/>
            <a:ext cx="8216900" cy="782814"/>
          </a:xfrm>
        </p:spPr>
        <p:txBody>
          <a:bodyPr anchor="ctr">
            <a:normAutofit/>
          </a:bodyPr>
          <a:lstStyle>
            <a:lvl1pPr marL="0" indent="0" algn="ctr">
              <a:buNone/>
              <a:defRPr lang="en-US" sz="440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Next Topic</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Tree>
    <p:extLst>
      <p:ext uri="{BB962C8B-B14F-4D97-AF65-F5344CB8AC3E}">
        <p14:creationId xmlns:p14="http://schemas.microsoft.com/office/powerpoint/2010/main" val="3226018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C">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a:spLocks noGrp="1"/>
          </p:cNvSpPr>
          <p:nvPr>
            <p:ph type="body" idx="10" hasCustomPrompt="1"/>
          </p:nvPr>
        </p:nvSpPr>
        <p:spPr>
          <a:xfrm>
            <a:off x="1987550" y="3037593"/>
            <a:ext cx="8216900" cy="782814"/>
          </a:xfrm>
        </p:spPr>
        <p:txBody>
          <a:bodyPr anchor="ctr">
            <a:normAutofit/>
          </a:bodyPr>
          <a:lstStyle>
            <a:lvl1pPr marL="0" indent="0" algn="ctr">
              <a:buNone/>
              <a:defRPr lang="en-US" sz="440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Next Topic</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Tree>
    <p:extLst>
      <p:ext uri="{BB962C8B-B14F-4D97-AF65-F5344CB8AC3E}">
        <p14:creationId xmlns:p14="http://schemas.microsoft.com/office/powerpoint/2010/main" val="2122759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5" name="Title 1"/>
          <p:cNvSpPr>
            <a:spLocks noGrp="1"/>
          </p:cNvSpPr>
          <p:nvPr>
            <p:ph type="title" hasCustomPrompt="1"/>
          </p:nvPr>
        </p:nvSpPr>
        <p:spPr>
          <a:xfrm>
            <a:off x="1169066" y="1299275"/>
            <a:ext cx="6273455" cy="1525497"/>
          </a:xfrm>
        </p:spPr>
        <p:txBody>
          <a:bodyPr anchor="t">
            <a:noAutofit/>
          </a:bodyPr>
          <a:lstStyle>
            <a:lvl1pPr>
              <a:lnSpc>
                <a:spcPct val="100000"/>
              </a:lnSpc>
              <a:defRPr sz="5400" baseline="0">
                <a:solidFill>
                  <a:schemeClr val="tx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
        <p:nvSpPr>
          <p:cNvPr id="6" name="Text Placeholder 2"/>
          <p:cNvSpPr>
            <a:spLocks noGrp="1"/>
          </p:cNvSpPr>
          <p:nvPr>
            <p:ph type="body" idx="10" hasCustomPrompt="1"/>
          </p:nvPr>
        </p:nvSpPr>
        <p:spPr>
          <a:xfrm>
            <a:off x="1169067" y="3189673"/>
            <a:ext cx="6273453" cy="420956"/>
          </a:xfrm>
        </p:spPr>
        <p:txBody>
          <a:bodyPr anchor="t">
            <a:normAutofit/>
          </a:bodyPr>
          <a:lstStyle>
            <a:lvl1pPr marL="0" indent="0">
              <a:buNone/>
              <a:defRPr lang="en-US" sz="240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Tree>
    <p:extLst>
      <p:ext uri="{BB962C8B-B14F-4D97-AF65-F5344CB8AC3E}">
        <p14:creationId xmlns:p14="http://schemas.microsoft.com/office/powerpoint/2010/main" val="2699074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ful Text A">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0"/>
          </a:xfrm>
          <a:prstGeom prst="rect">
            <a:avLst/>
          </a:prstGeom>
        </p:spPr>
      </p:pic>
      <p:sp>
        <p:nvSpPr>
          <p:cNvPr id="5" name="Rectangle 4"/>
          <p:cNvSpPr/>
          <p:nvPr userDrawn="1"/>
        </p:nvSpPr>
        <p:spPr>
          <a:xfrm>
            <a:off x="0" y="0"/>
            <a:ext cx="12211050" cy="6858000"/>
          </a:xfrm>
          <a:prstGeom prst="rect">
            <a:avLst/>
          </a:prstGeom>
          <a:solidFill>
            <a:srgbClr val="0062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
        <p:nvSpPr>
          <p:cNvPr id="8" name="Text Placeholder 2"/>
          <p:cNvSpPr>
            <a:spLocks noGrp="1"/>
          </p:cNvSpPr>
          <p:nvPr>
            <p:ph type="body" idx="11" hasCustomPrompt="1"/>
          </p:nvPr>
        </p:nvSpPr>
        <p:spPr>
          <a:xfrm>
            <a:off x="2171700" y="1743008"/>
            <a:ext cx="8115300" cy="3383280"/>
          </a:xfrm>
        </p:spPr>
        <p:txBody>
          <a:bodyPr anchor="ct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OVER IMAGE</a:t>
            </a:r>
          </a:p>
        </p:txBody>
      </p:sp>
    </p:spTree>
    <p:extLst>
      <p:ext uri="{BB962C8B-B14F-4D97-AF65-F5344CB8AC3E}">
        <p14:creationId xmlns:p14="http://schemas.microsoft.com/office/powerpoint/2010/main" val="56680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pactful Text B">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1050" cy="6869296"/>
          </a:xfrm>
          <a:prstGeom prst="rect">
            <a:avLst/>
          </a:prstGeom>
        </p:spPr>
      </p:pic>
      <p:sp>
        <p:nvSpPr>
          <p:cNvPr id="5" name="Rectangle 4"/>
          <p:cNvSpPr/>
          <p:nvPr userDrawn="1"/>
        </p:nvSpPr>
        <p:spPr>
          <a:xfrm>
            <a:off x="0" y="0"/>
            <a:ext cx="12211050" cy="6869296"/>
          </a:xfrm>
          <a:prstGeom prst="rect">
            <a:avLst/>
          </a:prstGeom>
          <a:solidFill>
            <a:srgbClr val="0062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11" hasCustomPrompt="1"/>
          </p:nvPr>
        </p:nvSpPr>
        <p:spPr>
          <a:xfrm>
            <a:off x="2171700" y="1743008"/>
            <a:ext cx="8115300" cy="3383280"/>
          </a:xfrm>
        </p:spPr>
        <p:txBody>
          <a:bodyPr anchor="ct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OVER IMAGE</a:t>
            </a:r>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Tree>
    <p:extLst>
      <p:ext uri="{BB962C8B-B14F-4D97-AF65-F5344CB8AC3E}">
        <p14:creationId xmlns:p14="http://schemas.microsoft.com/office/powerpoint/2010/main" val="50509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pactful Text C">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5" name="Rectangle 4"/>
          <p:cNvSpPr/>
          <p:nvPr userDrawn="1"/>
        </p:nvSpPr>
        <p:spPr>
          <a:xfrm>
            <a:off x="0" y="0"/>
            <a:ext cx="12211050" cy="6858000"/>
          </a:xfrm>
          <a:prstGeom prst="rect">
            <a:avLst/>
          </a:prstGeom>
          <a:solidFill>
            <a:srgbClr val="0062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idx="11" hasCustomPrompt="1"/>
          </p:nvPr>
        </p:nvSpPr>
        <p:spPr>
          <a:xfrm>
            <a:off x="2171700" y="1743008"/>
            <a:ext cx="8115300" cy="3383280"/>
          </a:xfrm>
        </p:spPr>
        <p:txBody>
          <a:bodyPr anchor="ct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OVER IMAGE</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Tree>
    <p:extLst>
      <p:ext uri="{BB962C8B-B14F-4D97-AF65-F5344CB8AC3E}">
        <p14:creationId xmlns:p14="http://schemas.microsoft.com/office/powerpoint/2010/main" val="2409526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ful Text 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4" name="Text Placeholder 2"/>
          <p:cNvSpPr>
            <a:spLocks noGrp="1"/>
          </p:cNvSpPr>
          <p:nvPr>
            <p:ph type="body" idx="11" hasCustomPrompt="1"/>
          </p:nvPr>
        </p:nvSpPr>
        <p:spPr>
          <a:xfrm>
            <a:off x="2171700" y="1743008"/>
            <a:ext cx="8115300" cy="3383280"/>
          </a:xfrm>
        </p:spPr>
        <p:txBody>
          <a:bodyPr anchor="ct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4400" baseline="0" dirty="0">
                <a:solidFill>
                  <a:schemeClr val="tx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“This is a great spot for an insightful piece of information”</a:t>
            </a:r>
          </a:p>
        </p:txBody>
      </p:sp>
    </p:spTree>
    <p:extLst>
      <p:ext uri="{BB962C8B-B14F-4D97-AF65-F5344CB8AC3E}">
        <p14:creationId xmlns:p14="http://schemas.microsoft.com/office/powerpoint/2010/main" val="2274657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Column">
    <p:spTree>
      <p:nvGrpSpPr>
        <p:cNvPr id="1" name=""/>
        <p:cNvGrpSpPr/>
        <p:nvPr/>
      </p:nvGrpSpPr>
      <p:grpSpPr>
        <a:xfrm>
          <a:off x="0" y="0"/>
          <a:ext cx="0" cy="0"/>
          <a:chOff x="0" y="0"/>
          <a:chExt cx="0" cy="0"/>
        </a:xfrm>
      </p:grpSpPr>
      <p:sp>
        <p:nvSpPr>
          <p:cNvPr id="6" name="Title 1"/>
          <p:cNvSpPr txBox="1">
            <a:spLocks/>
          </p:cNvSpPr>
          <p:nvPr userDrawn="1"/>
        </p:nvSpPr>
        <p:spPr>
          <a:xfrm>
            <a:off x="571500" y="2236218"/>
            <a:ext cx="11082944" cy="370325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kern="1200" baseline="0">
                <a:solidFill>
                  <a:schemeClr val="tx1"/>
                </a:solidFill>
                <a:latin typeface="Segoe UI Light" panose="020B0502040204020203" pitchFamily="34" charset="0"/>
                <a:ea typeface="+mj-ea"/>
                <a:cs typeface="Segoe UI Light" panose="020B0502040204020203" pitchFamily="34" charset="0"/>
              </a:defRPr>
            </a:lvl1pPr>
          </a:lstStyle>
          <a:p>
            <a:pPr marL="0" lvl="0" indent="0">
              <a:buFont typeface="Arial" panose="020B0604020202020204" pitchFamily="34" charset="0"/>
              <a:buNone/>
            </a:pPr>
            <a:endParaRPr lang="en-US" sz="240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1" name="Text Placeholder 2"/>
          <p:cNvSpPr>
            <a:spLocks noGrp="1"/>
          </p:cNvSpPr>
          <p:nvPr>
            <p:ph type="body" idx="11" hasCustomPrompt="1"/>
          </p:nvPr>
        </p:nvSpPr>
        <p:spPr>
          <a:xfrm>
            <a:off x="571499" y="1267078"/>
            <a:ext cx="10999443"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Title 1"/>
          <p:cNvSpPr>
            <a:spLocks noGrp="1"/>
          </p:cNvSpPr>
          <p:nvPr>
            <p:ph type="title" hasCustomPrompt="1"/>
          </p:nvPr>
        </p:nvSpPr>
        <p:spPr>
          <a:xfrm>
            <a:off x="571500" y="471378"/>
            <a:ext cx="10999442"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13" name="Text Placeholder 6"/>
          <p:cNvSpPr>
            <a:spLocks noGrp="1"/>
          </p:cNvSpPr>
          <p:nvPr>
            <p:ph type="body" sz="quarter" idx="12" hasCustomPrompt="1"/>
          </p:nvPr>
        </p:nvSpPr>
        <p:spPr>
          <a:xfrm>
            <a:off x="571499" y="1941689"/>
            <a:ext cx="10999443" cy="4235273"/>
          </a:xfrm>
        </p:spPr>
        <p:txBody>
          <a:bodyPr/>
          <a:lstStyle>
            <a:lvl1pPr>
              <a:lnSpc>
                <a:spcPct val="100000"/>
              </a:lnSpc>
              <a:defRPr/>
            </a:lvl1pPr>
            <a:lvl2pPr marL="457200" indent="0">
              <a:buNone/>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endParaRPr lang="en-US"/>
          </a:p>
          <a:p>
            <a:pPr lvl="0"/>
            <a:endParaRPr lang="en-US"/>
          </a:p>
          <a:p>
            <a:pPr lvl="1"/>
            <a:endParaRPr lang="en-US"/>
          </a:p>
        </p:txBody>
      </p:sp>
    </p:spTree>
    <p:extLst>
      <p:ext uri="{BB962C8B-B14F-4D97-AF65-F5344CB8AC3E}">
        <p14:creationId xmlns:p14="http://schemas.microsoft.com/office/powerpoint/2010/main" val="3441448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3" name="Text Placeholder 2"/>
          <p:cNvSpPr>
            <a:spLocks noGrp="1"/>
          </p:cNvSpPr>
          <p:nvPr>
            <p:ph type="body" idx="11" hasCustomPrompt="1"/>
          </p:nvPr>
        </p:nvSpPr>
        <p:spPr>
          <a:xfrm>
            <a:off x="571499" y="1267078"/>
            <a:ext cx="10999443"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4" name="Title 1"/>
          <p:cNvSpPr>
            <a:spLocks noGrp="1"/>
          </p:cNvSpPr>
          <p:nvPr>
            <p:ph type="title" hasCustomPrompt="1"/>
          </p:nvPr>
        </p:nvSpPr>
        <p:spPr>
          <a:xfrm>
            <a:off x="571500" y="471378"/>
            <a:ext cx="10999442"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5" name="Text Placeholder 6"/>
          <p:cNvSpPr>
            <a:spLocks noGrp="1"/>
          </p:cNvSpPr>
          <p:nvPr>
            <p:ph type="body" sz="quarter" idx="12" hasCustomPrompt="1"/>
          </p:nvPr>
        </p:nvSpPr>
        <p:spPr>
          <a:xfrm>
            <a:off x="571500" y="1941689"/>
            <a:ext cx="5264856" cy="4235273"/>
          </a:xfrm>
        </p:spPr>
        <p:txBody>
          <a:bodyPr/>
          <a:lstStyle>
            <a:lvl1pPr>
              <a:lnSpc>
                <a:spcPct val="100000"/>
              </a:lnSpc>
              <a:defRPr/>
            </a:lvl1pPr>
            <a:lvl2pPr>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7" name="Text Placeholder 6"/>
          <p:cNvSpPr>
            <a:spLocks noGrp="1"/>
          </p:cNvSpPr>
          <p:nvPr>
            <p:ph type="body" sz="quarter" idx="13" hasCustomPrompt="1"/>
          </p:nvPr>
        </p:nvSpPr>
        <p:spPr>
          <a:xfrm>
            <a:off x="6306086" y="1941689"/>
            <a:ext cx="5264856" cy="4235273"/>
          </a:xfrm>
        </p:spPr>
        <p:txBody>
          <a:bodyPr/>
          <a:lstStyle>
            <a:lvl1pPr>
              <a:lnSpc>
                <a:spcPct val="100000"/>
              </a:lnSpc>
              <a:defRPr/>
            </a:lvl1pPr>
            <a:lvl2pPr>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endParaRPr lang="en-US"/>
          </a:p>
        </p:txBody>
      </p:sp>
    </p:spTree>
    <p:extLst>
      <p:ext uri="{BB962C8B-B14F-4D97-AF65-F5344CB8AC3E}">
        <p14:creationId xmlns:p14="http://schemas.microsoft.com/office/powerpoint/2010/main" val="293126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5" name="Text Placeholder 2"/>
          <p:cNvSpPr>
            <a:spLocks noGrp="1"/>
          </p:cNvSpPr>
          <p:nvPr>
            <p:ph type="body" idx="11" hasCustomPrompt="1"/>
          </p:nvPr>
        </p:nvSpPr>
        <p:spPr>
          <a:xfrm>
            <a:off x="571499" y="1267078"/>
            <a:ext cx="10999443"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6" name="Title 1"/>
          <p:cNvSpPr>
            <a:spLocks noGrp="1"/>
          </p:cNvSpPr>
          <p:nvPr>
            <p:ph type="title" hasCustomPrompt="1"/>
          </p:nvPr>
        </p:nvSpPr>
        <p:spPr>
          <a:xfrm>
            <a:off x="571500" y="471378"/>
            <a:ext cx="10999442"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7" name="Text Placeholder 6"/>
          <p:cNvSpPr>
            <a:spLocks noGrp="1"/>
          </p:cNvSpPr>
          <p:nvPr>
            <p:ph type="body" sz="quarter" idx="12" hasCustomPrompt="1"/>
          </p:nvPr>
        </p:nvSpPr>
        <p:spPr>
          <a:xfrm>
            <a:off x="571500" y="1941689"/>
            <a:ext cx="3467100" cy="4235273"/>
          </a:xfrm>
        </p:spPr>
        <p:txBody>
          <a:bodyPr/>
          <a:lstStyle>
            <a:lvl1pPr>
              <a:lnSpc>
                <a:spcPct val="100000"/>
              </a:lnSpc>
              <a:defRPr/>
            </a:lvl1pPr>
            <a:lvl2pPr>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1" name="Text Placeholder 6"/>
          <p:cNvSpPr>
            <a:spLocks noGrp="1"/>
          </p:cNvSpPr>
          <p:nvPr>
            <p:ph type="body" sz="quarter" idx="13" hasCustomPrompt="1"/>
          </p:nvPr>
        </p:nvSpPr>
        <p:spPr>
          <a:xfrm>
            <a:off x="4337671" y="1941689"/>
            <a:ext cx="3467100" cy="4235273"/>
          </a:xfrm>
        </p:spPr>
        <p:txBody>
          <a:bodyPr/>
          <a:lstStyle>
            <a:lvl1pPr>
              <a:lnSpc>
                <a:spcPct val="100000"/>
              </a:lnSpc>
              <a:defRPr/>
            </a:lvl1pPr>
            <a:lvl2pPr>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endParaRPr lang="en-US"/>
          </a:p>
        </p:txBody>
      </p:sp>
      <p:sp>
        <p:nvSpPr>
          <p:cNvPr id="12" name="Text Placeholder 6"/>
          <p:cNvSpPr>
            <a:spLocks noGrp="1"/>
          </p:cNvSpPr>
          <p:nvPr>
            <p:ph type="body" sz="quarter" idx="14" hasCustomPrompt="1"/>
          </p:nvPr>
        </p:nvSpPr>
        <p:spPr>
          <a:xfrm>
            <a:off x="8103842" y="1941689"/>
            <a:ext cx="3467100" cy="4235273"/>
          </a:xfrm>
        </p:spPr>
        <p:txBody>
          <a:bodyPr/>
          <a:lstStyle>
            <a:lvl1pPr>
              <a:lnSpc>
                <a:spcPct val="100000"/>
              </a:lnSpc>
              <a:defRPr/>
            </a:lvl1pPr>
            <a:lvl2pPr>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endParaRPr lang="en-US"/>
          </a:p>
        </p:txBody>
      </p:sp>
    </p:spTree>
    <p:extLst>
      <p:ext uri="{BB962C8B-B14F-4D97-AF65-F5344CB8AC3E}">
        <p14:creationId xmlns:p14="http://schemas.microsoft.com/office/powerpoint/2010/main" val="3803794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A">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6096001" y="699911"/>
            <a:ext cx="6096000" cy="5477051"/>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endParaRPr lang="en-US"/>
          </a:p>
          <a:p>
            <a:r>
              <a:rPr lang="en-US"/>
              <a:t>Click to Add Image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
        <p:nvSpPr>
          <p:cNvPr id="12" name="Text Placeholder 6"/>
          <p:cNvSpPr>
            <a:spLocks noGrp="1"/>
          </p:cNvSpPr>
          <p:nvPr>
            <p:ph type="body" sz="quarter" idx="12" hasCustomPrompt="1"/>
          </p:nvPr>
        </p:nvSpPr>
        <p:spPr>
          <a:xfrm>
            <a:off x="571499" y="1941689"/>
            <a:ext cx="5230989" cy="4235273"/>
          </a:xfr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1pPr>
            <a:lvl2pPr>
              <a:lnSpc>
                <a:spcPct val="100000"/>
              </a:lnSpc>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endParaRPr lang="en-US"/>
          </a:p>
          <a:p>
            <a:pPr lvl="0"/>
            <a:endParaRPr lang="en-US"/>
          </a:p>
        </p:txBody>
      </p:sp>
      <p:sp>
        <p:nvSpPr>
          <p:cNvPr id="16" name="Text Placeholder 2"/>
          <p:cNvSpPr>
            <a:spLocks noGrp="1"/>
          </p:cNvSpPr>
          <p:nvPr>
            <p:ph type="body" idx="11" hasCustomPrompt="1"/>
          </p:nvPr>
        </p:nvSpPr>
        <p:spPr>
          <a:xfrm>
            <a:off x="571499" y="1267078"/>
            <a:ext cx="5230989"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7" name="Title 1"/>
          <p:cNvSpPr>
            <a:spLocks noGrp="1"/>
          </p:cNvSpPr>
          <p:nvPr>
            <p:ph type="title" hasCustomPrompt="1"/>
          </p:nvPr>
        </p:nvSpPr>
        <p:spPr>
          <a:xfrm>
            <a:off x="571501" y="471378"/>
            <a:ext cx="5230988"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Tree>
    <p:extLst>
      <p:ext uri="{BB962C8B-B14F-4D97-AF65-F5344CB8AC3E}">
        <p14:creationId xmlns:p14="http://schemas.microsoft.com/office/powerpoint/2010/main" val="2005563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Image B">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0" y="699911"/>
            <a:ext cx="5192889" cy="5477051"/>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endParaRPr lang="en-US"/>
          </a:p>
          <a:p>
            <a:r>
              <a:rPr lang="en-US"/>
              <a:t>Click to Add Image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
        <p:nvSpPr>
          <p:cNvPr id="12" name="Text Placeholder 6"/>
          <p:cNvSpPr>
            <a:spLocks noGrp="1"/>
          </p:cNvSpPr>
          <p:nvPr>
            <p:ph type="body" sz="quarter" idx="12" hasCustomPrompt="1"/>
          </p:nvPr>
        </p:nvSpPr>
        <p:spPr>
          <a:xfrm>
            <a:off x="5441244" y="1941689"/>
            <a:ext cx="6129699" cy="4235273"/>
          </a:xfrm>
        </p:spPr>
        <p:txBody>
          <a:bodyPr/>
          <a:lstStyle>
            <a:lvl1pPr>
              <a:lnSpc>
                <a:spcPct val="100000"/>
              </a:lnSpc>
              <a:defRPr/>
            </a:lvl1pPr>
            <a:lvl2pPr>
              <a:lnSpc>
                <a:spcPct val="100000"/>
              </a:lnSpc>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p:txBody>
      </p:sp>
      <p:sp>
        <p:nvSpPr>
          <p:cNvPr id="16" name="Text Placeholder 2"/>
          <p:cNvSpPr>
            <a:spLocks noGrp="1"/>
          </p:cNvSpPr>
          <p:nvPr>
            <p:ph type="body" idx="11" hasCustomPrompt="1"/>
          </p:nvPr>
        </p:nvSpPr>
        <p:spPr>
          <a:xfrm>
            <a:off x="5441244" y="1267078"/>
            <a:ext cx="6129699"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7" name="Title 1"/>
          <p:cNvSpPr>
            <a:spLocks noGrp="1"/>
          </p:cNvSpPr>
          <p:nvPr>
            <p:ph type="title" hasCustomPrompt="1"/>
          </p:nvPr>
        </p:nvSpPr>
        <p:spPr>
          <a:xfrm>
            <a:off x="5441246" y="471378"/>
            <a:ext cx="6129698"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Tree>
    <p:extLst>
      <p:ext uri="{BB962C8B-B14F-4D97-AF65-F5344CB8AC3E}">
        <p14:creationId xmlns:p14="http://schemas.microsoft.com/office/powerpoint/2010/main" val="16567036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C">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0" y="0"/>
            <a:ext cx="5192889" cy="6857999"/>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endParaRPr lang="en-US"/>
          </a:p>
          <a:p>
            <a:r>
              <a:rPr lang="en-US"/>
              <a:t>Click to Add Image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
        <p:nvSpPr>
          <p:cNvPr id="12" name="Text Placeholder 6"/>
          <p:cNvSpPr>
            <a:spLocks noGrp="1"/>
          </p:cNvSpPr>
          <p:nvPr>
            <p:ph type="body" sz="quarter" idx="12" hasCustomPrompt="1"/>
          </p:nvPr>
        </p:nvSpPr>
        <p:spPr>
          <a:xfrm>
            <a:off x="5441244" y="1941689"/>
            <a:ext cx="6129699" cy="4235273"/>
          </a:xfrm>
        </p:spPr>
        <p:txBody>
          <a:bodyPr/>
          <a:lstStyle>
            <a:lvl1pPr>
              <a:lnSpc>
                <a:spcPct val="100000"/>
              </a:lnSpc>
              <a:defRPr/>
            </a:lvl1pPr>
            <a:lvl2pPr>
              <a:lnSpc>
                <a:spcPct val="100000"/>
              </a:lnSpc>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p:txBody>
      </p:sp>
      <p:sp>
        <p:nvSpPr>
          <p:cNvPr id="16" name="Text Placeholder 2"/>
          <p:cNvSpPr>
            <a:spLocks noGrp="1"/>
          </p:cNvSpPr>
          <p:nvPr>
            <p:ph type="body" idx="11" hasCustomPrompt="1"/>
          </p:nvPr>
        </p:nvSpPr>
        <p:spPr>
          <a:xfrm>
            <a:off x="5441244" y="1267078"/>
            <a:ext cx="6129699"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7" name="Title 1"/>
          <p:cNvSpPr>
            <a:spLocks noGrp="1"/>
          </p:cNvSpPr>
          <p:nvPr>
            <p:ph type="title" hasCustomPrompt="1"/>
          </p:nvPr>
        </p:nvSpPr>
        <p:spPr>
          <a:xfrm>
            <a:off x="5441246" y="471378"/>
            <a:ext cx="6129698"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Tree>
    <p:extLst>
      <p:ext uri="{BB962C8B-B14F-4D97-AF65-F5344CB8AC3E}">
        <p14:creationId xmlns:p14="http://schemas.microsoft.com/office/powerpoint/2010/main" val="3765374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2" y="0"/>
            <a:ext cx="12192898" cy="68587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43952" y="465657"/>
            <a:ext cx="1873526" cy="451176"/>
          </a:xfrm>
          <a:prstGeom prst="rect">
            <a:avLst/>
          </a:prstGeom>
        </p:spPr>
      </p:pic>
      <p:sp>
        <p:nvSpPr>
          <p:cNvPr id="6" name="Title 1"/>
          <p:cNvSpPr>
            <a:spLocks noGrp="1"/>
          </p:cNvSpPr>
          <p:nvPr>
            <p:ph type="title" hasCustomPrompt="1"/>
          </p:nvPr>
        </p:nvSpPr>
        <p:spPr>
          <a:xfrm>
            <a:off x="1169066" y="1299275"/>
            <a:ext cx="6273455" cy="1525497"/>
          </a:xfrm>
        </p:spPr>
        <p:txBody>
          <a:bodyPr anchor="t">
            <a:noAutofit/>
          </a:bodyPr>
          <a:lstStyle>
            <a:lvl1pPr>
              <a:lnSpc>
                <a:spcPct val="100000"/>
              </a:lnSpc>
              <a:defRPr sz="5400" baseline="0">
                <a:solidFill>
                  <a:schemeClr val="tx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
        <p:nvSpPr>
          <p:cNvPr id="7" name="Text Placeholder 2"/>
          <p:cNvSpPr>
            <a:spLocks noGrp="1"/>
          </p:cNvSpPr>
          <p:nvPr>
            <p:ph type="body" idx="10" hasCustomPrompt="1"/>
          </p:nvPr>
        </p:nvSpPr>
        <p:spPr>
          <a:xfrm>
            <a:off x="1169067" y="3189673"/>
            <a:ext cx="6273453" cy="420956"/>
          </a:xfrm>
        </p:spPr>
        <p:txBody>
          <a:bodyPr anchor="t">
            <a:normAutofit/>
          </a:bodyPr>
          <a:lstStyle>
            <a:lvl1pPr marL="0" indent="0">
              <a:buNone/>
              <a:defRPr lang="en-US" sz="240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spTree>
    <p:extLst>
      <p:ext uri="{BB962C8B-B14F-4D97-AF65-F5344CB8AC3E}">
        <p14:creationId xmlns:p14="http://schemas.microsoft.com/office/powerpoint/2010/main" val="1370463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D">
    <p:spTree>
      <p:nvGrpSpPr>
        <p:cNvPr id="1" name=""/>
        <p:cNvGrpSpPr/>
        <p:nvPr/>
      </p:nvGrpSpPr>
      <p:grpSpPr>
        <a:xfrm>
          <a:off x="0" y="0"/>
          <a:ext cx="0" cy="0"/>
          <a:chOff x="0" y="0"/>
          <a:chExt cx="0" cy="0"/>
        </a:xfrm>
      </p:grpSpPr>
      <p:sp>
        <p:nvSpPr>
          <p:cNvPr id="8" name="Picture Placeholder 11"/>
          <p:cNvSpPr>
            <a:spLocks noGrp="1"/>
          </p:cNvSpPr>
          <p:nvPr>
            <p:ph type="pic" sz="quarter" idx="10" hasCustomPrompt="1"/>
          </p:nvPr>
        </p:nvSpPr>
        <p:spPr>
          <a:xfrm>
            <a:off x="571500" y="0"/>
            <a:ext cx="10999443" cy="2652889"/>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1" name="Text Placeholder 6"/>
          <p:cNvSpPr>
            <a:spLocks noGrp="1"/>
          </p:cNvSpPr>
          <p:nvPr>
            <p:ph type="body" sz="quarter" idx="13" hasCustomPrompt="1"/>
          </p:nvPr>
        </p:nvSpPr>
        <p:spPr>
          <a:xfrm>
            <a:off x="571500" y="4233332"/>
            <a:ext cx="10999443" cy="1941689"/>
          </a:xfrm>
        </p:spPr>
        <p:txBody>
          <a:bodyPr/>
          <a:lstStyle>
            <a:lvl1pPr marL="0" indent="0" algn="l">
              <a:lnSpc>
                <a:spcPts val="3400"/>
              </a:lnSpc>
              <a:buNone/>
              <a:defRPr i="0" baseline="0"/>
            </a:lvl1pPr>
            <a:lvl2pPr>
              <a:lnSpc>
                <a:spcPct val="100000"/>
              </a:lnSpc>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aecenas</a:t>
            </a:r>
            <a:r>
              <a:rPr lang="en-US"/>
              <a:t>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 </a:t>
            </a:r>
            <a:r>
              <a:rPr lang="en-US" err="1"/>
              <a:t>Congue</a:t>
            </a:r>
            <a:r>
              <a:rPr lang="en-US"/>
              <a:t> </a:t>
            </a:r>
            <a:r>
              <a:rPr lang="en-US" err="1"/>
              <a:t>massa</a:t>
            </a:r>
            <a:r>
              <a:rPr lang="en-US"/>
              <a:t> </a:t>
            </a:r>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 </a:t>
            </a:r>
            <a:r>
              <a:rPr lang="en-US" err="1"/>
              <a:t>Congue</a:t>
            </a:r>
            <a:r>
              <a:rPr lang="en-US"/>
              <a:t> </a:t>
            </a:r>
            <a:r>
              <a:rPr lang="en-US" err="1"/>
              <a:t>massa</a:t>
            </a:r>
            <a:r>
              <a:rPr lang="en-US"/>
              <a:t> </a:t>
            </a:r>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 </a:t>
            </a:r>
            <a:r>
              <a:rPr lang="en-US" err="1"/>
              <a:t>posuere</a:t>
            </a:r>
            <a:r>
              <a:rPr lang="en-US"/>
              <a:t>.</a:t>
            </a:r>
          </a:p>
        </p:txBody>
      </p:sp>
      <p:sp>
        <p:nvSpPr>
          <p:cNvPr id="13" name="Text Placeholder 2"/>
          <p:cNvSpPr>
            <a:spLocks noGrp="1"/>
          </p:cNvSpPr>
          <p:nvPr>
            <p:ph type="body" idx="14" hasCustomPrompt="1"/>
          </p:nvPr>
        </p:nvSpPr>
        <p:spPr>
          <a:xfrm>
            <a:off x="571500" y="3601708"/>
            <a:ext cx="10999444"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4" name="Title 1"/>
          <p:cNvSpPr>
            <a:spLocks noGrp="1"/>
          </p:cNvSpPr>
          <p:nvPr>
            <p:ph type="title" hasCustomPrompt="1"/>
          </p:nvPr>
        </p:nvSpPr>
        <p:spPr>
          <a:xfrm>
            <a:off x="571501" y="2806008"/>
            <a:ext cx="10999442"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Tree>
    <p:extLst>
      <p:ext uri="{BB962C8B-B14F-4D97-AF65-F5344CB8AC3E}">
        <p14:creationId xmlns:p14="http://schemas.microsoft.com/office/powerpoint/2010/main" val="32319112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Image E">
    <p:spTree>
      <p:nvGrpSpPr>
        <p:cNvPr id="1" name=""/>
        <p:cNvGrpSpPr/>
        <p:nvPr/>
      </p:nvGrpSpPr>
      <p:grpSpPr>
        <a:xfrm>
          <a:off x="0" y="0"/>
          <a:ext cx="0" cy="0"/>
          <a:chOff x="0" y="0"/>
          <a:chExt cx="0" cy="0"/>
        </a:xfrm>
      </p:grpSpPr>
      <p:sp>
        <p:nvSpPr>
          <p:cNvPr id="8" name="Picture Placeholder 11"/>
          <p:cNvSpPr>
            <a:spLocks noGrp="1"/>
          </p:cNvSpPr>
          <p:nvPr>
            <p:ph type="pic" sz="quarter" idx="10" hasCustomPrompt="1"/>
          </p:nvPr>
        </p:nvSpPr>
        <p:spPr>
          <a:xfrm>
            <a:off x="571500" y="1728064"/>
            <a:ext cx="10999443" cy="3302184"/>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1" name="Text Placeholder 6"/>
          <p:cNvSpPr>
            <a:spLocks noGrp="1"/>
          </p:cNvSpPr>
          <p:nvPr>
            <p:ph type="body" sz="quarter" idx="13" hasCustomPrompt="1"/>
          </p:nvPr>
        </p:nvSpPr>
        <p:spPr>
          <a:xfrm>
            <a:off x="571500" y="5182457"/>
            <a:ext cx="10999443" cy="975274"/>
          </a:xfrm>
        </p:spPr>
        <p:txBody>
          <a:bodyPr/>
          <a:lstStyle>
            <a:lvl1pPr marL="0" marR="0" indent="0" algn="l" defTabSz="914400" rtl="0" eaLnBrk="1" fontAlgn="auto" latinLnBrk="0" hangingPunct="1">
              <a:lnSpc>
                <a:spcPts val="3400"/>
              </a:lnSpc>
              <a:spcBef>
                <a:spcPts val="1000"/>
              </a:spcBef>
              <a:spcAft>
                <a:spcPts val="0"/>
              </a:spcAft>
              <a:buClrTx/>
              <a:buSzTx/>
              <a:buFont typeface="Arial" panose="020B0604020202020204" pitchFamily="34" charset="0"/>
              <a:buNone/>
              <a:tabLst/>
              <a:defRPr i="0" baseline="0"/>
            </a:lvl1pPr>
            <a:lvl2pPr>
              <a:lnSpc>
                <a:spcPct val="100000"/>
              </a:lnSpc>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aecenas</a:t>
            </a:r>
            <a:r>
              <a:rPr lang="en-US"/>
              <a:t>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 </a:t>
            </a:r>
          </a:p>
        </p:txBody>
      </p:sp>
      <p:sp>
        <p:nvSpPr>
          <p:cNvPr id="9" name="Text Placeholder 2"/>
          <p:cNvSpPr>
            <a:spLocks noGrp="1"/>
          </p:cNvSpPr>
          <p:nvPr>
            <p:ph type="body" idx="11" hasCustomPrompt="1"/>
          </p:nvPr>
        </p:nvSpPr>
        <p:spPr>
          <a:xfrm>
            <a:off x="571499" y="1267078"/>
            <a:ext cx="10999443"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Title 1"/>
          <p:cNvSpPr>
            <a:spLocks noGrp="1"/>
          </p:cNvSpPr>
          <p:nvPr>
            <p:ph type="title" hasCustomPrompt="1"/>
          </p:nvPr>
        </p:nvSpPr>
        <p:spPr>
          <a:xfrm>
            <a:off x="571501" y="471379"/>
            <a:ext cx="10999442" cy="702666"/>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Tree>
    <p:extLst>
      <p:ext uri="{BB962C8B-B14F-4D97-AF65-F5344CB8AC3E}">
        <p14:creationId xmlns:p14="http://schemas.microsoft.com/office/powerpoint/2010/main" val="4203901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F">
    <p:spTree>
      <p:nvGrpSpPr>
        <p:cNvPr id="1" name=""/>
        <p:cNvGrpSpPr/>
        <p:nvPr/>
      </p:nvGrpSpPr>
      <p:grpSpPr>
        <a:xfrm>
          <a:off x="0" y="0"/>
          <a:ext cx="0" cy="0"/>
          <a:chOff x="0" y="0"/>
          <a:chExt cx="0" cy="0"/>
        </a:xfrm>
      </p:grpSpPr>
      <p:sp>
        <p:nvSpPr>
          <p:cNvPr id="18" name="Picture Placeholder 15"/>
          <p:cNvSpPr>
            <a:spLocks noGrp="1"/>
          </p:cNvSpPr>
          <p:nvPr>
            <p:ph type="pic" sz="quarter" idx="11" hasCustomPrompt="1"/>
          </p:nvPr>
        </p:nvSpPr>
        <p:spPr>
          <a:xfrm>
            <a:off x="4356100" y="3059289"/>
            <a:ext cx="3473450" cy="3115733"/>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a:t>
            </a:r>
          </a:p>
          <a:p>
            <a:r>
              <a:rPr lang="en-US"/>
              <a:t>Image</a:t>
            </a:r>
          </a:p>
        </p:txBody>
      </p:sp>
      <p:sp>
        <p:nvSpPr>
          <p:cNvPr id="19" name="Picture Placeholder 15"/>
          <p:cNvSpPr>
            <a:spLocks noGrp="1"/>
          </p:cNvSpPr>
          <p:nvPr>
            <p:ph type="pic" sz="quarter" idx="12" hasCustomPrompt="1"/>
          </p:nvPr>
        </p:nvSpPr>
        <p:spPr>
          <a:xfrm>
            <a:off x="8153400" y="3059288"/>
            <a:ext cx="3473450" cy="3115733"/>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a:t>
            </a:r>
          </a:p>
          <a:p>
            <a:r>
              <a:rPr lang="en-US"/>
              <a:t>Image</a:t>
            </a:r>
          </a:p>
        </p:txBody>
      </p:sp>
      <p:sp>
        <p:nvSpPr>
          <p:cNvPr id="16" name="Picture Placeholder 15"/>
          <p:cNvSpPr>
            <a:spLocks noGrp="1"/>
          </p:cNvSpPr>
          <p:nvPr>
            <p:ph type="pic" sz="quarter" idx="10" hasCustomPrompt="1"/>
          </p:nvPr>
        </p:nvSpPr>
        <p:spPr>
          <a:xfrm>
            <a:off x="565150" y="3059290"/>
            <a:ext cx="3473450" cy="3115732"/>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a:t>
            </a:r>
          </a:p>
          <a:p>
            <a:r>
              <a:rPr lang="en-US"/>
              <a:t>Image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5" name="Text Placeholder 6"/>
          <p:cNvSpPr>
            <a:spLocks noGrp="1"/>
          </p:cNvSpPr>
          <p:nvPr>
            <p:ph type="body" sz="quarter" idx="13" hasCustomPrompt="1"/>
          </p:nvPr>
        </p:nvSpPr>
        <p:spPr>
          <a:xfrm>
            <a:off x="571500" y="1941689"/>
            <a:ext cx="11055350" cy="827753"/>
          </a:xfrm>
        </p:spPr>
        <p:txBody>
          <a:bodyPr/>
          <a:lstStyle>
            <a:lvl1pPr marL="0" indent="0" algn="l">
              <a:lnSpc>
                <a:spcPct val="100000"/>
              </a:lnSpc>
              <a:buNone/>
              <a:defRPr i="0" baseline="0"/>
            </a:lvl1pPr>
            <a:lvl2pPr>
              <a:lnSpc>
                <a:spcPct val="100000"/>
              </a:lnSpc>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aecenas</a:t>
            </a:r>
            <a:r>
              <a:rPr lang="en-US"/>
              <a:t>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 </a:t>
            </a:r>
          </a:p>
        </p:txBody>
      </p:sp>
      <p:sp>
        <p:nvSpPr>
          <p:cNvPr id="20" name="Title 1"/>
          <p:cNvSpPr>
            <a:spLocks noGrp="1"/>
          </p:cNvSpPr>
          <p:nvPr>
            <p:ph type="title" hasCustomPrompt="1"/>
          </p:nvPr>
        </p:nvSpPr>
        <p:spPr>
          <a:xfrm>
            <a:off x="571500" y="471379"/>
            <a:ext cx="11055349" cy="702666"/>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8" name="Text Placeholder 2"/>
          <p:cNvSpPr>
            <a:spLocks noGrp="1"/>
          </p:cNvSpPr>
          <p:nvPr>
            <p:ph type="body" idx="14" hasCustomPrompt="1"/>
          </p:nvPr>
        </p:nvSpPr>
        <p:spPr>
          <a:xfrm>
            <a:off x="571499" y="1267078"/>
            <a:ext cx="10999443"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2611280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Image G">
    <p:spTree>
      <p:nvGrpSpPr>
        <p:cNvPr id="1" name=""/>
        <p:cNvGrpSpPr/>
        <p:nvPr/>
      </p:nvGrpSpPr>
      <p:grpSpPr>
        <a:xfrm>
          <a:off x="0" y="0"/>
          <a:ext cx="0" cy="0"/>
          <a:chOff x="0" y="0"/>
          <a:chExt cx="0" cy="0"/>
        </a:xfrm>
      </p:grpSpPr>
      <p:sp>
        <p:nvSpPr>
          <p:cNvPr id="4" name="Text Placeholder 2"/>
          <p:cNvSpPr>
            <a:spLocks noGrp="1"/>
          </p:cNvSpPr>
          <p:nvPr>
            <p:ph type="body" idx="11" hasCustomPrompt="1"/>
          </p:nvPr>
        </p:nvSpPr>
        <p:spPr>
          <a:xfrm>
            <a:off x="571498" y="1267078"/>
            <a:ext cx="10999445"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5" name="Title 1"/>
          <p:cNvSpPr>
            <a:spLocks noGrp="1"/>
          </p:cNvSpPr>
          <p:nvPr>
            <p:ph type="title" hasCustomPrompt="1"/>
          </p:nvPr>
        </p:nvSpPr>
        <p:spPr>
          <a:xfrm>
            <a:off x="571499" y="471378"/>
            <a:ext cx="10999443"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14" name="Picture Placeholder 2"/>
          <p:cNvSpPr>
            <a:spLocks noGrp="1"/>
          </p:cNvSpPr>
          <p:nvPr>
            <p:ph type="pic" sz="quarter" idx="13" hasCustomPrompt="1"/>
          </p:nvPr>
        </p:nvSpPr>
        <p:spPr>
          <a:xfrm>
            <a:off x="0" y="1930400"/>
            <a:ext cx="6389511" cy="2286402"/>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8" name="Text Placeholder 6"/>
          <p:cNvSpPr>
            <a:spLocks noGrp="1"/>
          </p:cNvSpPr>
          <p:nvPr>
            <p:ph type="body" sz="quarter" idx="14" hasCustomPrompt="1"/>
          </p:nvPr>
        </p:nvSpPr>
        <p:spPr>
          <a:xfrm>
            <a:off x="6637467" y="1941689"/>
            <a:ext cx="4933474" cy="4235273"/>
          </a:xfrm>
        </p:spPr>
        <p:txBody>
          <a:bodyPr/>
          <a:lstStyle>
            <a:lvl1pPr>
              <a:lnSpc>
                <a:spcPct val="100000"/>
              </a:lnSpc>
              <a:defRPr/>
            </a:lvl1pPr>
            <a:lvl2pPr>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endParaRPr lang="en-US"/>
          </a:p>
        </p:txBody>
      </p:sp>
      <p:sp>
        <p:nvSpPr>
          <p:cNvPr id="9" name="Picture Placeholder 2"/>
          <p:cNvSpPr>
            <a:spLocks noGrp="1"/>
          </p:cNvSpPr>
          <p:nvPr>
            <p:ph type="pic" sz="quarter" idx="15" hasCustomPrompt="1"/>
          </p:nvPr>
        </p:nvSpPr>
        <p:spPr>
          <a:xfrm>
            <a:off x="571498" y="4464756"/>
            <a:ext cx="3221569" cy="1712206"/>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0" name="Picture Placeholder 2"/>
          <p:cNvSpPr>
            <a:spLocks noGrp="1"/>
          </p:cNvSpPr>
          <p:nvPr>
            <p:ph type="pic" sz="quarter" idx="16" hasCustomPrompt="1"/>
          </p:nvPr>
        </p:nvSpPr>
        <p:spPr>
          <a:xfrm>
            <a:off x="4075289" y="4464756"/>
            <a:ext cx="2314222" cy="1712206"/>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1868677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Image H">
    <p:spTree>
      <p:nvGrpSpPr>
        <p:cNvPr id="1" name=""/>
        <p:cNvGrpSpPr/>
        <p:nvPr/>
      </p:nvGrpSpPr>
      <p:grpSpPr>
        <a:xfrm>
          <a:off x="0" y="0"/>
          <a:ext cx="0" cy="0"/>
          <a:chOff x="0" y="0"/>
          <a:chExt cx="0" cy="0"/>
        </a:xfrm>
      </p:grpSpPr>
      <p:sp>
        <p:nvSpPr>
          <p:cNvPr id="23" name="Picture Placeholder 2"/>
          <p:cNvSpPr>
            <a:spLocks noGrp="1"/>
          </p:cNvSpPr>
          <p:nvPr>
            <p:ph type="pic" sz="quarter" idx="10" hasCustomPrompt="1"/>
          </p:nvPr>
        </p:nvSpPr>
        <p:spPr>
          <a:xfrm>
            <a:off x="6245819" y="688623"/>
            <a:ext cx="2551107" cy="2506134"/>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24" name="Picture Placeholder 2"/>
          <p:cNvSpPr>
            <a:spLocks noGrp="1"/>
          </p:cNvSpPr>
          <p:nvPr>
            <p:ph type="pic" sz="quarter" idx="11" hasCustomPrompt="1"/>
          </p:nvPr>
        </p:nvSpPr>
        <p:spPr>
          <a:xfrm>
            <a:off x="9047459" y="688622"/>
            <a:ext cx="2523484" cy="2506135"/>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25" name="Picture Placeholder 2"/>
          <p:cNvSpPr>
            <a:spLocks noGrp="1"/>
          </p:cNvSpPr>
          <p:nvPr>
            <p:ph type="pic" sz="quarter" idx="12" hasCustomPrompt="1"/>
          </p:nvPr>
        </p:nvSpPr>
        <p:spPr>
          <a:xfrm>
            <a:off x="6245818" y="3431822"/>
            <a:ext cx="5946182" cy="2752846"/>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1" name="Text Placeholder 2"/>
          <p:cNvSpPr>
            <a:spLocks noGrp="1"/>
          </p:cNvSpPr>
          <p:nvPr>
            <p:ph type="body" idx="13" hasCustomPrompt="1"/>
          </p:nvPr>
        </p:nvSpPr>
        <p:spPr>
          <a:xfrm>
            <a:off x="571499" y="1267078"/>
            <a:ext cx="5423786"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Title 1"/>
          <p:cNvSpPr>
            <a:spLocks noGrp="1"/>
          </p:cNvSpPr>
          <p:nvPr>
            <p:ph type="title" hasCustomPrompt="1"/>
          </p:nvPr>
        </p:nvSpPr>
        <p:spPr>
          <a:xfrm>
            <a:off x="571499" y="471378"/>
            <a:ext cx="5423785"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13" name="Text Placeholder 6"/>
          <p:cNvSpPr>
            <a:spLocks noGrp="1"/>
          </p:cNvSpPr>
          <p:nvPr>
            <p:ph type="body" sz="quarter" idx="14" hasCustomPrompt="1"/>
          </p:nvPr>
        </p:nvSpPr>
        <p:spPr>
          <a:xfrm>
            <a:off x="571499" y="1941689"/>
            <a:ext cx="5423785" cy="4235273"/>
          </a:xfrm>
        </p:spPr>
        <p:txBody>
          <a:bodyPr/>
          <a:lstStyle>
            <a:lvl1pPr>
              <a:lnSpc>
                <a:spcPct val="100000"/>
              </a:lnSpc>
              <a:defRPr/>
            </a:lvl1pPr>
            <a:lvl2pPr>
              <a:lnSpc>
                <a:spcPct val="100000"/>
              </a:lnSpc>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1"/>
            <a:r>
              <a:rPr lang="en-US"/>
              <a:t>Purus </a:t>
            </a:r>
            <a:r>
              <a:rPr lang="en-US" err="1"/>
              <a:t>lectus</a:t>
            </a:r>
            <a:r>
              <a:rPr lang="en-US"/>
              <a:t> </a:t>
            </a:r>
            <a:r>
              <a:rPr lang="en-US" err="1"/>
              <a:t>malesuada</a:t>
            </a:r>
            <a:r>
              <a:rPr lang="en-US"/>
              <a:t> libero, sit </a:t>
            </a:r>
            <a:r>
              <a:rPr lang="en-US" err="1"/>
              <a:t>amet</a:t>
            </a:r>
            <a:r>
              <a:rPr lang="en-US"/>
              <a:t> </a:t>
            </a:r>
            <a:r>
              <a:rPr lang="en-US" err="1"/>
              <a:t>commodo</a:t>
            </a:r>
            <a:r>
              <a:rPr lang="en-US"/>
              <a:t> magna </a:t>
            </a:r>
            <a:r>
              <a:rPr lang="en-US" err="1"/>
              <a:t>eros</a:t>
            </a:r>
            <a:r>
              <a:rPr lang="en-US"/>
              <a:t> </a:t>
            </a:r>
            <a:r>
              <a:rPr lang="en-US" err="1"/>
              <a:t>quis</a:t>
            </a:r>
            <a:r>
              <a:rPr lang="en-US"/>
              <a:t> </a:t>
            </a:r>
            <a:r>
              <a:rPr lang="en-US" err="1"/>
              <a:t>urna</a:t>
            </a:r>
            <a:r>
              <a:rPr lang="en-US"/>
              <a:t>.</a:t>
            </a:r>
          </a:p>
        </p:txBody>
      </p:sp>
    </p:spTree>
    <p:extLst>
      <p:ext uri="{BB962C8B-B14F-4D97-AF65-F5344CB8AC3E}">
        <p14:creationId xmlns:p14="http://schemas.microsoft.com/office/powerpoint/2010/main" val="3176708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Image I">
    <p:spTree>
      <p:nvGrpSpPr>
        <p:cNvPr id="1" name=""/>
        <p:cNvGrpSpPr/>
        <p:nvPr/>
      </p:nvGrpSpPr>
      <p:grpSpPr>
        <a:xfrm>
          <a:off x="0" y="0"/>
          <a:ext cx="0" cy="0"/>
          <a:chOff x="0" y="0"/>
          <a:chExt cx="0" cy="0"/>
        </a:xfrm>
      </p:grpSpPr>
      <p:sp>
        <p:nvSpPr>
          <p:cNvPr id="3" name="Rectangle 2"/>
          <p:cNvSpPr/>
          <p:nvPr userDrawn="1"/>
        </p:nvSpPr>
        <p:spPr>
          <a:xfrm>
            <a:off x="8153400" y="0"/>
            <a:ext cx="403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8"/>
          <p:cNvSpPr>
            <a:spLocks noGrp="1"/>
          </p:cNvSpPr>
          <p:nvPr>
            <p:ph type="pic" sz="quarter" idx="10" hasCustomPrompt="1"/>
          </p:nvPr>
        </p:nvSpPr>
        <p:spPr>
          <a:xfrm>
            <a:off x="-4" y="0"/>
            <a:ext cx="8153404" cy="6858000"/>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
        <p:nvSpPr>
          <p:cNvPr id="8" name="Text Placeholder 6"/>
          <p:cNvSpPr>
            <a:spLocks noGrp="1"/>
          </p:cNvSpPr>
          <p:nvPr>
            <p:ph type="body" sz="quarter" idx="12" hasCustomPrompt="1"/>
          </p:nvPr>
        </p:nvSpPr>
        <p:spPr>
          <a:xfrm>
            <a:off x="8760822" y="1941690"/>
            <a:ext cx="2846335" cy="3771134"/>
          </a:xfrm>
        </p:spPr>
        <p:txBody>
          <a:bodyPr/>
          <a:lstStyle>
            <a:lvl1pPr marL="0" indent="0">
              <a:lnSpc>
                <a:spcPct val="100000"/>
              </a:lnSpc>
              <a:buNone/>
              <a:defRPr i="1">
                <a:solidFill>
                  <a:schemeClr val="bg1"/>
                </a:solidFill>
                <a:latin typeface="+mn-lt"/>
                <a:cs typeface="Segoe UI Semibold" panose="020B0702040204020203" pitchFamily="34" charset="0"/>
              </a:defRPr>
            </a:lvl1pPr>
            <a:lvl2pPr>
              <a:lnSpc>
                <a:spcPct val="100000"/>
              </a:lnSpc>
              <a:defRPr/>
            </a:lvl2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fusce</a:t>
            </a:r>
            <a:r>
              <a:rPr lang="en-US"/>
              <a:t> </a:t>
            </a:r>
            <a:r>
              <a:rPr lang="en-US" err="1"/>
              <a:t>elit</a:t>
            </a:r>
            <a:r>
              <a:rPr lang="en-US"/>
              <a:t>. </a:t>
            </a:r>
            <a:r>
              <a:rPr lang="en-US" err="1"/>
              <a:t>Maece</a:t>
            </a:r>
            <a:r>
              <a:rPr lang="en-US"/>
              <a:t> </a:t>
            </a:r>
            <a:r>
              <a:rPr lang="en-US" err="1"/>
              <a:t>nas</a:t>
            </a:r>
            <a:r>
              <a:rPr lang="en-US"/>
              <a:t> port </a:t>
            </a:r>
            <a:r>
              <a:rPr lang="en-US" err="1"/>
              <a:t>congue</a:t>
            </a:r>
            <a:r>
              <a:rPr lang="en-US"/>
              <a:t> mass </a:t>
            </a:r>
            <a:r>
              <a:rPr lang="en-US" err="1"/>
              <a:t>fusce</a:t>
            </a:r>
            <a:r>
              <a:rPr lang="en-US"/>
              <a:t> </a:t>
            </a:r>
            <a:r>
              <a:rPr lang="en-US" err="1"/>
              <a:t>etuer</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a:t>
            </a:r>
          </a:p>
        </p:txBody>
      </p:sp>
      <p:sp>
        <p:nvSpPr>
          <p:cNvPr id="9" name="Text Placeholder 2"/>
          <p:cNvSpPr>
            <a:spLocks noGrp="1"/>
          </p:cNvSpPr>
          <p:nvPr>
            <p:ph type="body" idx="11" hasCustomPrompt="1"/>
          </p:nvPr>
        </p:nvSpPr>
        <p:spPr>
          <a:xfrm>
            <a:off x="8760822" y="1267078"/>
            <a:ext cx="2846335" cy="337509"/>
          </a:xfrm>
        </p:spPr>
        <p:txBody>
          <a:bodyPr anchor="t">
            <a:normAutofit/>
          </a:bodyPr>
          <a:lstStyle>
            <a:lvl1pPr marL="0" indent="0">
              <a:lnSpc>
                <a:spcPct val="100000"/>
              </a:lnSpc>
              <a:buFont typeface="Arial" panose="020B0604020202020204" pitchFamily="34" charset="0"/>
              <a:buNone/>
              <a:defRPr lang="en-US" sz="18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itle 1"/>
          <p:cNvSpPr>
            <a:spLocks noGrp="1"/>
          </p:cNvSpPr>
          <p:nvPr>
            <p:ph type="title" hasCustomPrompt="1"/>
          </p:nvPr>
        </p:nvSpPr>
        <p:spPr>
          <a:xfrm>
            <a:off x="8760824" y="471378"/>
            <a:ext cx="2846334" cy="782621"/>
          </a:xfrm>
        </p:spPr>
        <p:txBody>
          <a:bodyPr anchor="t">
            <a:noAutofit/>
          </a:bodyPr>
          <a:lstStyle>
            <a:lvl1pPr algn="l">
              <a:lnSpc>
                <a:spcPct val="100000"/>
              </a:lnSpc>
              <a:defRPr sz="4400" baseline="0">
                <a:solidFill>
                  <a:schemeClr val="bg1"/>
                </a:solidFill>
                <a:latin typeface="Segoe UI Light" panose="020B0502040204020203" pitchFamily="34" charset="0"/>
                <a:cs typeface="Segoe UI Light" panose="020B0502040204020203" pitchFamily="34" charset="0"/>
              </a:defRPr>
            </a:lvl1pPr>
          </a:lstStyle>
          <a:p>
            <a:r>
              <a:rPr lang="en-US"/>
              <a:t>Slide Title</a:t>
            </a:r>
          </a:p>
        </p:txBody>
      </p:sp>
    </p:spTree>
    <p:extLst>
      <p:ext uri="{BB962C8B-B14F-4D97-AF65-F5344CB8AC3E}">
        <p14:creationId xmlns:p14="http://schemas.microsoft.com/office/powerpoint/2010/main" val="2882123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Image J">
    <p:spTree>
      <p:nvGrpSpPr>
        <p:cNvPr id="1" name=""/>
        <p:cNvGrpSpPr/>
        <p:nvPr/>
      </p:nvGrpSpPr>
      <p:grpSpPr>
        <a:xfrm>
          <a:off x="0" y="0"/>
          <a:ext cx="0" cy="0"/>
          <a:chOff x="0" y="0"/>
          <a:chExt cx="0" cy="0"/>
        </a:xfrm>
      </p:grpSpPr>
      <p:sp>
        <p:nvSpPr>
          <p:cNvPr id="3" name="Rectangle 2"/>
          <p:cNvSpPr/>
          <p:nvPr userDrawn="1"/>
        </p:nvSpPr>
        <p:spPr>
          <a:xfrm>
            <a:off x="8153400" y="0"/>
            <a:ext cx="40386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8"/>
          <p:cNvSpPr>
            <a:spLocks noGrp="1"/>
          </p:cNvSpPr>
          <p:nvPr>
            <p:ph type="pic" sz="quarter" idx="10" hasCustomPrompt="1"/>
          </p:nvPr>
        </p:nvSpPr>
        <p:spPr>
          <a:xfrm>
            <a:off x="-4" y="0"/>
            <a:ext cx="8153404" cy="6858000"/>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
        <p:nvSpPr>
          <p:cNvPr id="8" name="Text Placeholder 6"/>
          <p:cNvSpPr>
            <a:spLocks noGrp="1"/>
          </p:cNvSpPr>
          <p:nvPr>
            <p:ph type="body" sz="quarter" idx="12" hasCustomPrompt="1"/>
          </p:nvPr>
        </p:nvSpPr>
        <p:spPr>
          <a:xfrm>
            <a:off x="8760822" y="1941690"/>
            <a:ext cx="2846335" cy="3771134"/>
          </a:xfrm>
        </p:spPr>
        <p:txBody>
          <a:bodyPr/>
          <a:lstStyle>
            <a:lvl1pPr marL="0" indent="0">
              <a:lnSpc>
                <a:spcPct val="100000"/>
              </a:lnSpc>
              <a:buNone/>
              <a:defRPr i="1">
                <a:solidFill>
                  <a:schemeClr val="bg1"/>
                </a:solidFill>
                <a:latin typeface="+mn-lt"/>
                <a:cs typeface="Segoe UI Semibold" panose="020B0702040204020203" pitchFamily="34" charset="0"/>
              </a:defRPr>
            </a:lvl1pPr>
            <a:lvl2pPr>
              <a:lnSpc>
                <a:spcPct val="100000"/>
              </a:lnSpc>
              <a:defRPr/>
            </a:lvl2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fusce</a:t>
            </a:r>
            <a:r>
              <a:rPr lang="en-US"/>
              <a:t> </a:t>
            </a:r>
            <a:r>
              <a:rPr lang="en-US" err="1"/>
              <a:t>elit</a:t>
            </a:r>
            <a:r>
              <a:rPr lang="en-US"/>
              <a:t>. </a:t>
            </a:r>
            <a:r>
              <a:rPr lang="en-US" err="1"/>
              <a:t>Maece</a:t>
            </a:r>
            <a:r>
              <a:rPr lang="en-US"/>
              <a:t> </a:t>
            </a:r>
            <a:r>
              <a:rPr lang="en-US" err="1"/>
              <a:t>nas</a:t>
            </a:r>
            <a:r>
              <a:rPr lang="en-US"/>
              <a:t> port </a:t>
            </a:r>
            <a:r>
              <a:rPr lang="en-US" err="1"/>
              <a:t>congue</a:t>
            </a:r>
            <a:r>
              <a:rPr lang="en-US"/>
              <a:t> mass </a:t>
            </a:r>
            <a:r>
              <a:rPr lang="en-US" err="1"/>
              <a:t>fusce</a:t>
            </a:r>
            <a:r>
              <a:rPr lang="en-US"/>
              <a:t> </a:t>
            </a:r>
            <a:r>
              <a:rPr lang="en-US" err="1"/>
              <a:t>etuer</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a:t>
            </a:r>
          </a:p>
        </p:txBody>
      </p:sp>
      <p:sp>
        <p:nvSpPr>
          <p:cNvPr id="9" name="Text Placeholder 2"/>
          <p:cNvSpPr>
            <a:spLocks noGrp="1"/>
          </p:cNvSpPr>
          <p:nvPr>
            <p:ph type="body" idx="11" hasCustomPrompt="1"/>
          </p:nvPr>
        </p:nvSpPr>
        <p:spPr>
          <a:xfrm>
            <a:off x="8760822" y="1267078"/>
            <a:ext cx="2846335" cy="337509"/>
          </a:xfrm>
        </p:spPr>
        <p:txBody>
          <a:bodyPr anchor="t">
            <a:normAutofit/>
          </a:bodyPr>
          <a:lstStyle>
            <a:lvl1pPr marL="0" indent="0">
              <a:lnSpc>
                <a:spcPct val="100000"/>
              </a:lnSpc>
              <a:buFont typeface="Arial" panose="020B0604020202020204" pitchFamily="34" charset="0"/>
              <a:buNone/>
              <a:defRPr lang="en-US" sz="18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itle 1"/>
          <p:cNvSpPr>
            <a:spLocks noGrp="1"/>
          </p:cNvSpPr>
          <p:nvPr>
            <p:ph type="title" hasCustomPrompt="1"/>
          </p:nvPr>
        </p:nvSpPr>
        <p:spPr>
          <a:xfrm>
            <a:off x="8760824" y="471378"/>
            <a:ext cx="2846334" cy="782621"/>
          </a:xfrm>
        </p:spPr>
        <p:txBody>
          <a:bodyPr anchor="t">
            <a:noAutofit/>
          </a:bodyPr>
          <a:lstStyle>
            <a:lvl1pPr algn="l">
              <a:lnSpc>
                <a:spcPct val="100000"/>
              </a:lnSpc>
              <a:defRPr sz="4400" baseline="0">
                <a:solidFill>
                  <a:schemeClr val="bg1"/>
                </a:solidFill>
                <a:latin typeface="Segoe UI Light" panose="020B0502040204020203" pitchFamily="34" charset="0"/>
                <a:cs typeface="Segoe UI Light" panose="020B0502040204020203" pitchFamily="34" charset="0"/>
              </a:defRPr>
            </a:lvl1pPr>
          </a:lstStyle>
          <a:p>
            <a:r>
              <a:rPr lang="en-US"/>
              <a:t>Slide Title</a:t>
            </a:r>
          </a:p>
        </p:txBody>
      </p:sp>
    </p:spTree>
    <p:extLst>
      <p:ext uri="{BB962C8B-B14F-4D97-AF65-F5344CB8AC3E}">
        <p14:creationId xmlns:p14="http://schemas.microsoft.com/office/powerpoint/2010/main" val="3901995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Image K">
    <p:spTree>
      <p:nvGrpSpPr>
        <p:cNvPr id="1" name=""/>
        <p:cNvGrpSpPr/>
        <p:nvPr/>
      </p:nvGrpSpPr>
      <p:grpSpPr>
        <a:xfrm>
          <a:off x="0" y="0"/>
          <a:ext cx="0" cy="0"/>
          <a:chOff x="0" y="0"/>
          <a:chExt cx="0" cy="0"/>
        </a:xfrm>
      </p:grpSpPr>
      <p:sp>
        <p:nvSpPr>
          <p:cNvPr id="3" name="Rectangle 2"/>
          <p:cNvSpPr/>
          <p:nvPr userDrawn="1"/>
        </p:nvSpPr>
        <p:spPr>
          <a:xfrm>
            <a:off x="8153400" y="0"/>
            <a:ext cx="403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8"/>
          <p:cNvSpPr>
            <a:spLocks noGrp="1"/>
          </p:cNvSpPr>
          <p:nvPr>
            <p:ph type="pic" sz="quarter" idx="10" hasCustomPrompt="1"/>
          </p:nvPr>
        </p:nvSpPr>
        <p:spPr>
          <a:xfrm>
            <a:off x="-4" y="0"/>
            <a:ext cx="8153404" cy="6858000"/>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90235" y="6277941"/>
            <a:ext cx="1016923" cy="282713"/>
          </a:xfrm>
          <a:prstGeom prst="rect">
            <a:avLst/>
          </a:prstGeom>
        </p:spPr>
      </p:pic>
      <p:sp>
        <p:nvSpPr>
          <p:cNvPr id="8" name="Text Placeholder 6"/>
          <p:cNvSpPr>
            <a:spLocks noGrp="1"/>
          </p:cNvSpPr>
          <p:nvPr>
            <p:ph type="body" sz="quarter" idx="12" hasCustomPrompt="1"/>
          </p:nvPr>
        </p:nvSpPr>
        <p:spPr>
          <a:xfrm>
            <a:off x="8760822" y="1941690"/>
            <a:ext cx="2846335" cy="3771134"/>
          </a:xfrm>
        </p:spPr>
        <p:txBody>
          <a:bodyPr/>
          <a:lstStyle>
            <a:lvl1pPr marL="0" indent="0">
              <a:lnSpc>
                <a:spcPct val="100000"/>
              </a:lnSpc>
              <a:buNone/>
              <a:defRPr i="1">
                <a:solidFill>
                  <a:schemeClr val="bg1"/>
                </a:solidFill>
                <a:latin typeface="+mn-lt"/>
                <a:cs typeface="Segoe UI Semibold" panose="020B0702040204020203" pitchFamily="34" charset="0"/>
              </a:defRPr>
            </a:lvl1pPr>
            <a:lvl2pPr>
              <a:lnSpc>
                <a:spcPct val="100000"/>
              </a:lnSpc>
              <a:defRPr/>
            </a:lvl2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fusce</a:t>
            </a:r>
            <a:r>
              <a:rPr lang="en-US"/>
              <a:t> </a:t>
            </a:r>
            <a:r>
              <a:rPr lang="en-US" err="1"/>
              <a:t>elit</a:t>
            </a:r>
            <a:r>
              <a:rPr lang="en-US"/>
              <a:t>. </a:t>
            </a:r>
            <a:r>
              <a:rPr lang="en-US" err="1"/>
              <a:t>Maece</a:t>
            </a:r>
            <a:r>
              <a:rPr lang="en-US"/>
              <a:t> </a:t>
            </a:r>
            <a:r>
              <a:rPr lang="en-US" err="1"/>
              <a:t>nas</a:t>
            </a:r>
            <a:r>
              <a:rPr lang="en-US"/>
              <a:t> port </a:t>
            </a:r>
            <a:r>
              <a:rPr lang="en-US" err="1"/>
              <a:t>congue</a:t>
            </a:r>
            <a:r>
              <a:rPr lang="en-US"/>
              <a:t> mass </a:t>
            </a:r>
            <a:r>
              <a:rPr lang="en-US" err="1"/>
              <a:t>fusce</a:t>
            </a:r>
            <a:r>
              <a:rPr lang="en-US"/>
              <a:t> </a:t>
            </a:r>
            <a:r>
              <a:rPr lang="en-US" err="1"/>
              <a:t>etuer</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a:t>
            </a:r>
          </a:p>
        </p:txBody>
      </p:sp>
      <p:sp>
        <p:nvSpPr>
          <p:cNvPr id="9" name="Text Placeholder 2"/>
          <p:cNvSpPr>
            <a:spLocks noGrp="1"/>
          </p:cNvSpPr>
          <p:nvPr>
            <p:ph type="body" idx="11" hasCustomPrompt="1"/>
          </p:nvPr>
        </p:nvSpPr>
        <p:spPr>
          <a:xfrm>
            <a:off x="8760822" y="1267078"/>
            <a:ext cx="2846335" cy="337509"/>
          </a:xfrm>
        </p:spPr>
        <p:txBody>
          <a:bodyPr anchor="t">
            <a:normAutofit/>
          </a:bodyPr>
          <a:lstStyle>
            <a:lvl1pPr marL="0" indent="0">
              <a:lnSpc>
                <a:spcPct val="100000"/>
              </a:lnSpc>
              <a:buFont typeface="Arial" panose="020B0604020202020204" pitchFamily="34" charset="0"/>
              <a:buNone/>
              <a:defRPr lang="en-US" sz="18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itle 1"/>
          <p:cNvSpPr>
            <a:spLocks noGrp="1"/>
          </p:cNvSpPr>
          <p:nvPr>
            <p:ph type="title" hasCustomPrompt="1"/>
          </p:nvPr>
        </p:nvSpPr>
        <p:spPr>
          <a:xfrm>
            <a:off x="8760824" y="471378"/>
            <a:ext cx="2846334" cy="782621"/>
          </a:xfrm>
        </p:spPr>
        <p:txBody>
          <a:bodyPr anchor="t">
            <a:noAutofit/>
          </a:bodyPr>
          <a:lstStyle>
            <a:lvl1pPr algn="l">
              <a:lnSpc>
                <a:spcPct val="100000"/>
              </a:lnSpc>
              <a:defRPr sz="4400" baseline="0">
                <a:solidFill>
                  <a:schemeClr val="bg1"/>
                </a:solidFill>
                <a:latin typeface="Segoe UI Light" panose="020B0502040204020203" pitchFamily="34" charset="0"/>
                <a:cs typeface="Segoe UI Light" panose="020B0502040204020203" pitchFamily="34" charset="0"/>
              </a:defRPr>
            </a:lvl1pPr>
          </a:lstStyle>
          <a:p>
            <a:r>
              <a:rPr lang="en-US"/>
              <a:t>Slide Title</a:t>
            </a:r>
          </a:p>
        </p:txBody>
      </p:sp>
    </p:spTree>
    <p:extLst>
      <p:ext uri="{BB962C8B-B14F-4D97-AF65-F5344CB8AC3E}">
        <p14:creationId xmlns:p14="http://schemas.microsoft.com/office/powerpoint/2010/main" val="535690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Image L">
    <p:spTree>
      <p:nvGrpSpPr>
        <p:cNvPr id="1" name=""/>
        <p:cNvGrpSpPr/>
        <p:nvPr/>
      </p:nvGrpSpPr>
      <p:grpSpPr>
        <a:xfrm>
          <a:off x="0" y="0"/>
          <a:ext cx="0" cy="0"/>
          <a:chOff x="0" y="0"/>
          <a:chExt cx="0" cy="0"/>
        </a:xfrm>
      </p:grpSpPr>
      <p:sp>
        <p:nvSpPr>
          <p:cNvPr id="3" name="Rectangle 2"/>
          <p:cNvSpPr/>
          <p:nvPr userDrawn="1"/>
        </p:nvSpPr>
        <p:spPr>
          <a:xfrm>
            <a:off x="0" y="0"/>
            <a:ext cx="403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p:cNvSpPr>
            <a:spLocks noGrp="1"/>
          </p:cNvSpPr>
          <p:nvPr>
            <p:ph type="body" sz="quarter" idx="12" hasCustomPrompt="1"/>
          </p:nvPr>
        </p:nvSpPr>
        <p:spPr>
          <a:xfrm>
            <a:off x="571499" y="1941690"/>
            <a:ext cx="2846335" cy="3771134"/>
          </a:xfrm>
        </p:spPr>
        <p:txBody>
          <a:bodyPr/>
          <a:lstStyle>
            <a:lvl1pPr marL="0" indent="0">
              <a:lnSpc>
                <a:spcPct val="100000"/>
              </a:lnSpc>
              <a:buNone/>
              <a:defRPr i="1">
                <a:solidFill>
                  <a:schemeClr val="bg1"/>
                </a:solidFill>
                <a:latin typeface="+mn-lt"/>
                <a:cs typeface="Segoe UI Semibold" panose="020B0702040204020203" pitchFamily="34" charset="0"/>
              </a:defRPr>
            </a:lvl1pPr>
            <a:lvl2pPr>
              <a:lnSpc>
                <a:spcPct val="100000"/>
              </a:lnSpc>
              <a:defRPr/>
            </a:lvl2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fusce</a:t>
            </a:r>
            <a:r>
              <a:rPr lang="en-US"/>
              <a:t> </a:t>
            </a:r>
            <a:r>
              <a:rPr lang="en-US" err="1"/>
              <a:t>elit</a:t>
            </a:r>
            <a:r>
              <a:rPr lang="en-US"/>
              <a:t>. </a:t>
            </a:r>
            <a:r>
              <a:rPr lang="en-US" err="1"/>
              <a:t>Maece</a:t>
            </a:r>
            <a:r>
              <a:rPr lang="en-US"/>
              <a:t> </a:t>
            </a:r>
            <a:r>
              <a:rPr lang="en-US" err="1"/>
              <a:t>nas</a:t>
            </a:r>
            <a:r>
              <a:rPr lang="en-US"/>
              <a:t> port </a:t>
            </a:r>
            <a:r>
              <a:rPr lang="en-US" err="1"/>
              <a:t>congue</a:t>
            </a:r>
            <a:r>
              <a:rPr lang="en-US"/>
              <a:t> mass </a:t>
            </a:r>
            <a:r>
              <a:rPr lang="en-US" err="1"/>
              <a:t>fusce</a:t>
            </a:r>
            <a:r>
              <a:rPr lang="en-US"/>
              <a:t> </a:t>
            </a:r>
            <a:r>
              <a:rPr lang="en-US" err="1"/>
              <a:t>etuer</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a:t>
            </a:r>
          </a:p>
        </p:txBody>
      </p:sp>
      <p:sp>
        <p:nvSpPr>
          <p:cNvPr id="9" name="Text Placeholder 2"/>
          <p:cNvSpPr>
            <a:spLocks noGrp="1"/>
          </p:cNvSpPr>
          <p:nvPr>
            <p:ph type="body" idx="11" hasCustomPrompt="1"/>
          </p:nvPr>
        </p:nvSpPr>
        <p:spPr>
          <a:xfrm>
            <a:off x="571499" y="1267078"/>
            <a:ext cx="2846335" cy="337509"/>
          </a:xfrm>
        </p:spPr>
        <p:txBody>
          <a:bodyPr anchor="t">
            <a:normAutofit/>
          </a:bodyPr>
          <a:lstStyle>
            <a:lvl1pPr marL="0" indent="0">
              <a:lnSpc>
                <a:spcPct val="100000"/>
              </a:lnSpc>
              <a:buFont typeface="Arial" panose="020B0604020202020204" pitchFamily="34" charset="0"/>
              <a:buNone/>
              <a:defRPr lang="en-US" sz="18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itle 1"/>
          <p:cNvSpPr>
            <a:spLocks noGrp="1"/>
          </p:cNvSpPr>
          <p:nvPr>
            <p:ph type="title" hasCustomPrompt="1"/>
          </p:nvPr>
        </p:nvSpPr>
        <p:spPr>
          <a:xfrm>
            <a:off x="571499" y="471378"/>
            <a:ext cx="2846334" cy="782621"/>
          </a:xfrm>
        </p:spPr>
        <p:txBody>
          <a:bodyPr anchor="t">
            <a:noAutofit/>
          </a:bodyPr>
          <a:lstStyle>
            <a:lvl1pPr algn="l">
              <a:lnSpc>
                <a:spcPct val="100000"/>
              </a:lnSpc>
              <a:defRPr sz="4400" baseline="0">
                <a:solidFill>
                  <a:schemeClr val="bg1"/>
                </a:solidFill>
                <a:latin typeface="Segoe UI Light" panose="020B0502040204020203" pitchFamily="34" charset="0"/>
                <a:cs typeface="Segoe UI Light" panose="020B0502040204020203" pitchFamily="34" charset="0"/>
              </a:defRPr>
            </a:lvl1pPr>
          </a:lstStyle>
          <a:p>
            <a:r>
              <a:rPr lang="en-US"/>
              <a:t>Slide Title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9" name="Picture Placeholder 2"/>
          <p:cNvSpPr>
            <a:spLocks noGrp="1"/>
          </p:cNvSpPr>
          <p:nvPr>
            <p:ph type="pic" sz="quarter" idx="15" hasCustomPrompt="1"/>
          </p:nvPr>
        </p:nvSpPr>
        <p:spPr>
          <a:xfrm>
            <a:off x="4669558" y="688622"/>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25" name="Picture Placeholder 2"/>
          <p:cNvSpPr>
            <a:spLocks noGrp="1"/>
          </p:cNvSpPr>
          <p:nvPr>
            <p:ph type="pic" sz="quarter" idx="16" hasCustomPrompt="1"/>
          </p:nvPr>
        </p:nvSpPr>
        <p:spPr>
          <a:xfrm>
            <a:off x="8245517" y="3555168"/>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29" name="Picture Placeholder 2"/>
          <p:cNvSpPr>
            <a:spLocks noGrp="1"/>
          </p:cNvSpPr>
          <p:nvPr>
            <p:ph type="pic" sz="quarter" idx="19" hasCustomPrompt="1"/>
          </p:nvPr>
        </p:nvSpPr>
        <p:spPr>
          <a:xfrm>
            <a:off x="8245517" y="688622"/>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31" name="Picture Placeholder 2"/>
          <p:cNvSpPr>
            <a:spLocks noGrp="1"/>
          </p:cNvSpPr>
          <p:nvPr>
            <p:ph type="pic" sz="quarter" idx="20" hasCustomPrompt="1"/>
          </p:nvPr>
        </p:nvSpPr>
        <p:spPr>
          <a:xfrm>
            <a:off x="4669558" y="3555168"/>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201156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Image M">
    <p:spTree>
      <p:nvGrpSpPr>
        <p:cNvPr id="1" name=""/>
        <p:cNvGrpSpPr/>
        <p:nvPr/>
      </p:nvGrpSpPr>
      <p:grpSpPr>
        <a:xfrm>
          <a:off x="0" y="0"/>
          <a:ext cx="0" cy="0"/>
          <a:chOff x="0" y="0"/>
          <a:chExt cx="0" cy="0"/>
        </a:xfrm>
      </p:grpSpPr>
      <p:sp>
        <p:nvSpPr>
          <p:cNvPr id="3" name="Rectangle 2"/>
          <p:cNvSpPr/>
          <p:nvPr userDrawn="1"/>
        </p:nvSpPr>
        <p:spPr>
          <a:xfrm>
            <a:off x="0" y="0"/>
            <a:ext cx="4038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p:cNvSpPr>
            <a:spLocks noGrp="1"/>
          </p:cNvSpPr>
          <p:nvPr>
            <p:ph type="body" sz="quarter" idx="12" hasCustomPrompt="1"/>
          </p:nvPr>
        </p:nvSpPr>
        <p:spPr>
          <a:xfrm>
            <a:off x="571499" y="1941690"/>
            <a:ext cx="2846335" cy="3771134"/>
          </a:xfrm>
        </p:spPr>
        <p:txBody>
          <a:bodyPr/>
          <a:lstStyle>
            <a:lvl1pPr marL="0" indent="0">
              <a:lnSpc>
                <a:spcPct val="100000"/>
              </a:lnSpc>
              <a:buNone/>
              <a:defRPr i="1">
                <a:solidFill>
                  <a:schemeClr val="bg1"/>
                </a:solidFill>
                <a:latin typeface="+mn-lt"/>
                <a:cs typeface="Segoe UI Semibold" panose="020B0702040204020203" pitchFamily="34" charset="0"/>
              </a:defRPr>
            </a:lvl1pPr>
            <a:lvl2pPr>
              <a:lnSpc>
                <a:spcPct val="100000"/>
              </a:lnSpc>
              <a:defRPr/>
            </a:lvl2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fusce</a:t>
            </a:r>
            <a:r>
              <a:rPr lang="en-US"/>
              <a:t> </a:t>
            </a:r>
            <a:r>
              <a:rPr lang="en-US" err="1"/>
              <a:t>elit</a:t>
            </a:r>
            <a:r>
              <a:rPr lang="en-US"/>
              <a:t>. </a:t>
            </a:r>
            <a:r>
              <a:rPr lang="en-US" err="1"/>
              <a:t>Maece</a:t>
            </a:r>
            <a:r>
              <a:rPr lang="en-US"/>
              <a:t> </a:t>
            </a:r>
            <a:r>
              <a:rPr lang="en-US" err="1"/>
              <a:t>nas</a:t>
            </a:r>
            <a:r>
              <a:rPr lang="en-US"/>
              <a:t> port </a:t>
            </a:r>
            <a:r>
              <a:rPr lang="en-US" err="1"/>
              <a:t>congue</a:t>
            </a:r>
            <a:r>
              <a:rPr lang="en-US"/>
              <a:t> mass </a:t>
            </a:r>
            <a:r>
              <a:rPr lang="en-US" err="1"/>
              <a:t>fusce</a:t>
            </a:r>
            <a:r>
              <a:rPr lang="en-US"/>
              <a:t> </a:t>
            </a:r>
            <a:r>
              <a:rPr lang="en-US" err="1"/>
              <a:t>etuer</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a:t>
            </a:r>
          </a:p>
        </p:txBody>
      </p:sp>
      <p:sp>
        <p:nvSpPr>
          <p:cNvPr id="9" name="Text Placeholder 2"/>
          <p:cNvSpPr>
            <a:spLocks noGrp="1"/>
          </p:cNvSpPr>
          <p:nvPr>
            <p:ph type="body" idx="11" hasCustomPrompt="1"/>
          </p:nvPr>
        </p:nvSpPr>
        <p:spPr>
          <a:xfrm>
            <a:off x="571499" y="1267078"/>
            <a:ext cx="2846335" cy="337509"/>
          </a:xfrm>
        </p:spPr>
        <p:txBody>
          <a:bodyPr anchor="t">
            <a:normAutofit/>
          </a:bodyPr>
          <a:lstStyle>
            <a:lvl1pPr marL="0" indent="0">
              <a:lnSpc>
                <a:spcPct val="100000"/>
              </a:lnSpc>
              <a:buFont typeface="Arial" panose="020B0604020202020204" pitchFamily="34" charset="0"/>
              <a:buNone/>
              <a:defRPr lang="en-US" sz="18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itle 1"/>
          <p:cNvSpPr>
            <a:spLocks noGrp="1"/>
          </p:cNvSpPr>
          <p:nvPr>
            <p:ph type="title" hasCustomPrompt="1"/>
          </p:nvPr>
        </p:nvSpPr>
        <p:spPr>
          <a:xfrm>
            <a:off x="571499" y="471378"/>
            <a:ext cx="2846334" cy="782621"/>
          </a:xfrm>
        </p:spPr>
        <p:txBody>
          <a:bodyPr anchor="t">
            <a:noAutofit/>
          </a:bodyPr>
          <a:lstStyle>
            <a:lvl1pPr algn="l">
              <a:lnSpc>
                <a:spcPct val="100000"/>
              </a:lnSpc>
              <a:defRPr sz="4400" baseline="0">
                <a:solidFill>
                  <a:schemeClr val="bg1"/>
                </a:solidFill>
                <a:latin typeface="Segoe UI Light" panose="020B0502040204020203" pitchFamily="34" charset="0"/>
                <a:cs typeface="Segoe UI Light" panose="020B0502040204020203" pitchFamily="34" charset="0"/>
              </a:defRPr>
            </a:lvl1pPr>
          </a:lstStyle>
          <a:p>
            <a:r>
              <a:rPr lang="en-US"/>
              <a:t>Slide Title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9" name="Picture Placeholder 2"/>
          <p:cNvSpPr>
            <a:spLocks noGrp="1"/>
          </p:cNvSpPr>
          <p:nvPr>
            <p:ph type="pic" sz="quarter" idx="15" hasCustomPrompt="1"/>
          </p:nvPr>
        </p:nvSpPr>
        <p:spPr>
          <a:xfrm>
            <a:off x="4669558" y="688622"/>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25" name="Picture Placeholder 2"/>
          <p:cNvSpPr>
            <a:spLocks noGrp="1"/>
          </p:cNvSpPr>
          <p:nvPr>
            <p:ph type="pic" sz="quarter" idx="16" hasCustomPrompt="1"/>
          </p:nvPr>
        </p:nvSpPr>
        <p:spPr>
          <a:xfrm>
            <a:off x="8245517" y="3555168"/>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29" name="Picture Placeholder 2"/>
          <p:cNvSpPr>
            <a:spLocks noGrp="1"/>
          </p:cNvSpPr>
          <p:nvPr>
            <p:ph type="pic" sz="quarter" idx="19" hasCustomPrompt="1"/>
          </p:nvPr>
        </p:nvSpPr>
        <p:spPr>
          <a:xfrm>
            <a:off x="8245517" y="688622"/>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31" name="Picture Placeholder 2"/>
          <p:cNvSpPr>
            <a:spLocks noGrp="1"/>
          </p:cNvSpPr>
          <p:nvPr>
            <p:ph type="pic" sz="quarter" idx="20" hasCustomPrompt="1"/>
          </p:nvPr>
        </p:nvSpPr>
        <p:spPr>
          <a:xfrm>
            <a:off x="4669558" y="3555168"/>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323827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a:xfrm>
            <a:off x="0" y="0"/>
            <a:ext cx="12211050" cy="6869296"/>
          </a:xfrm>
          <a:prstGeom prst="rect">
            <a:avLst/>
          </a:prstGeom>
          <a:solidFill>
            <a:srgbClr val="0062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7" name="Title 1"/>
          <p:cNvSpPr>
            <a:spLocks noGrp="1"/>
          </p:cNvSpPr>
          <p:nvPr>
            <p:ph type="title" hasCustomPrompt="1"/>
          </p:nvPr>
        </p:nvSpPr>
        <p:spPr>
          <a:xfrm>
            <a:off x="1178590" y="1999363"/>
            <a:ext cx="7606595"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
        <p:nvSpPr>
          <p:cNvPr id="8" name="Text Placeholder 2"/>
          <p:cNvSpPr>
            <a:spLocks noGrp="1"/>
          </p:cNvSpPr>
          <p:nvPr>
            <p:ph type="body" idx="11" hasCustomPrompt="1"/>
          </p:nvPr>
        </p:nvSpPr>
        <p:spPr>
          <a:xfrm>
            <a:off x="1178589" y="3884130"/>
            <a:ext cx="7606595"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spTree>
    <p:extLst>
      <p:ext uri="{BB962C8B-B14F-4D97-AF65-F5344CB8AC3E}">
        <p14:creationId xmlns:p14="http://schemas.microsoft.com/office/powerpoint/2010/main" val="3083019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Image N">
    <p:spTree>
      <p:nvGrpSpPr>
        <p:cNvPr id="1" name=""/>
        <p:cNvGrpSpPr/>
        <p:nvPr/>
      </p:nvGrpSpPr>
      <p:grpSpPr>
        <a:xfrm>
          <a:off x="0" y="0"/>
          <a:ext cx="0" cy="0"/>
          <a:chOff x="0" y="0"/>
          <a:chExt cx="0" cy="0"/>
        </a:xfrm>
      </p:grpSpPr>
      <p:sp>
        <p:nvSpPr>
          <p:cNvPr id="3" name="Rectangle 2"/>
          <p:cNvSpPr/>
          <p:nvPr userDrawn="1"/>
        </p:nvSpPr>
        <p:spPr>
          <a:xfrm>
            <a:off x="0" y="0"/>
            <a:ext cx="403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p:cNvSpPr>
            <a:spLocks noGrp="1"/>
          </p:cNvSpPr>
          <p:nvPr>
            <p:ph type="body" sz="quarter" idx="12" hasCustomPrompt="1"/>
          </p:nvPr>
        </p:nvSpPr>
        <p:spPr>
          <a:xfrm>
            <a:off x="571499" y="1941690"/>
            <a:ext cx="2846335" cy="3771134"/>
          </a:xfrm>
        </p:spPr>
        <p:txBody>
          <a:bodyPr/>
          <a:lstStyle>
            <a:lvl1pPr marL="0" indent="0">
              <a:lnSpc>
                <a:spcPct val="100000"/>
              </a:lnSpc>
              <a:buNone/>
              <a:defRPr i="1">
                <a:solidFill>
                  <a:schemeClr val="bg1"/>
                </a:solidFill>
                <a:latin typeface="+mn-lt"/>
                <a:cs typeface="Segoe UI Semibold" panose="020B0702040204020203" pitchFamily="34" charset="0"/>
              </a:defRPr>
            </a:lvl1pPr>
            <a:lvl2pPr>
              <a:lnSpc>
                <a:spcPct val="100000"/>
              </a:lnSpc>
              <a:defRPr/>
            </a:lvl2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fusce</a:t>
            </a:r>
            <a:r>
              <a:rPr lang="en-US"/>
              <a:t> </a:t>
            </a:r>
            <a:r>
              <a:rPr lang="en-US" err="1"/>
              <a:t>elit</a:t>
            </a:r>
            <a:r>
              <a:rPr lang="en-US"/>
              <a:t>. </a:t>
            </a:r>
            <a:r>
              <a:rPr lang="en-US" err="1"/>
              <a:t>Maece</a:t>
            </a:r>
            <a:r>
              <a:rPr lang="en-US"/>
              <a:t> </a:t>
            </a:r>
            <a:r>
              <a:rPr lang="en-US" err="1"/>
              <a:t>nas</a:t>
            </a:r>
            <a:r>
              <a:rPr lang="en-US"/>
              <a:t> port </a:t>
            </a:r>
            <a:r>
              <a:rPr lang="en-US" err="1"/>
              <a:t>congue</a:t>
            </a:r>
            <a:r>
              <a:rPr lang="en-US"/>
              <a:t> mass </a:t>
            </a:r>
            <a:r>
              <a:rPr lang="en-US" err="1"/>
              <a:t>fusce</a:t>
            </a:r>
            <a:r>
              <a:rPr lang="en-US"/>
              <a:t> </a:t>
            </a:r>
            <a:r>
              <a:rPr lang="en-US" err="1"/>
              <a:t>etuer</a:t>
            </a:r>
            <a:r>
              <a:rPr lang="en-US"/>
              <a:t> </a:t>
            </a:r>
            <a:r>
              <a:rPr lang="en-US" err="1"/>
              <a:t>posuere</a:t>
            </a:r>
            <a:r>
              <a:rPr lang="en-US"/>
              <a:t>, magna </a:t>
            </a:r>
            <a:r>
              <a:rPr lang="en-US" err="1"/>
              <a:t>sed</a:t>
            </a:r>
            <a:r>
              <a:rPr lang="en-US"/>
              <a:t> </a:t>
            </a:r>
            <a:r>
              <a:rPr lang="en-US" err="1"/>
              <a:t>pulvinar</a:t>
            </a:r>
            <a:r>
              <a:rPr lang="en-US"/>
              <a:t> </a:t>
            </a:r>
            <a:r>
              <a:rPr lang="en-US" err="1"/>
              <a:t>ultricies</a:t>
            </a:r>
            <a:r>
              <a:rPr lang="en-US"/>
              <a:t>.</a:t>
            </a:r>
          </a:p>
        </p:txBody>
      </p:sp>
      <p:sp>
        <p:nvSpPr>
          <p:cNvPr id="9" name="Text Placeholder 2"/>
          <p:cNvSpPr>
            <a:spLocks noGrp="1"/>
          </p:cNvSpPr>
          <p:nvPr>
            <p:ph type="body" idx="11" hasCustomPrompt="1"/>
          </p:nvPr>
        </p:nvSpPr>
        <p:spPr>
          <a:xfrm>
            <a:off x="571499" y="1267078"/>
            <a:ext cx="2846335" cy="337509"/>
          </a:xfrm>
        </p:spPr>
        <p:txBody>
          <a:bodyPr anchor="t">
            <a:normAutofit/>
          </a:bodyPr>
          <a:lstStyle>
            <a:lvl1pPr marL="0" indent="0">
              <a:lnSpc>
                <a:spcPct val="100000"/>
              </a:lnSpc>
              <a:buFont typeface="Arial" panose="020B0604020202020204" pitchFamily="34" charset="0"/>
              <a:buNone/>
              <a:defRPr lang="en-US" sz="18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itle 1"/>
          <p:cNvSpPr>
            <a:spLocks noGrp="1"/>
          </p:cNvSpPr>
          <p:nvPr>
            <p:ph type="title" hasCustomPrompt="1"/>
          </p:nvPr>
        </p:nvSpPr>
        <p:spPr>
          <a:xfrm>
            <a:off x="571499" y="471378"/>
            <a:ext cx="2846334" cy="782621"/>
          </a:xfrm>
        </p:spPr>
        <p:txBody>
          <a:bodyPr anchor="t">
            <a:noAutofit/>
          </a:bodyPr>
          <a:lstStyle>
            <a:lvl1pPr algn="l">
              <a:lnSpc>
                <a:spcPct val="100000"/>
              </a:lnSpc>
              <a:defRPr sz="4400" baseline="0">
                <a:solidFill>
                  <a:schemeClr val="bg1"/>
                </a:solidFill>
                <a:latin typeface="Segoe UI Light" panose="020B0502040204020203" pitchFamily="34" charset="0"/>
                <a:cs typeface="Segoe UI Light" panose="020B0502040204020203" pitchFamily="34" charset="0"/>
              </a:defRPr>
            </a:lvl1pPr>
          </a:lstStyle>
          <a:p>
            <a:r>
              <a:rPr lang="en-US"/>
              <a:t>Slide Title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9" name="Picture Placeholder 2"/>
          <p:cNvSpPr>
            <a:spLocks noGrp="1"/>
          </p:cNvSpPr>
          <p:nvPr>
            <p:ph type="pic" sz="quarter" idx="15" hasCustomPrompt="1"/>
          </p:nvPr>
        </p:nvSpPr>
        <p:spPr>
          <a:xfrm>
            <a:off x="4669558" y="688622"/>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25" name="Picture Placeholder 2"/>
          <p:cNvSpPr>
            <a:spLocks noGrp="1"/>
          </p:cNvSpPr>
          <p:nvPr>
            <p:ph type="pic" sz="quarter" idx="16" hasCustomPrompt="1"/>
          </p:nvPr>
        </p:nvSpPr>
        <p:spPr>
          <a:xfrm>
            <a:off x="8245517" y="3555168"/>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29" name="Picture Placeholder 2"/>
          <p:cNvSpPr>
            <a:spLocks noGrp="1"/>
          </p:cNvSpPr>
          <p:nvPr>
            <p:ph type="pic" sz="quarter" idx="19" hasCustomPrompt="1"/>
          </p:nvPr>
        </p:nvSpPr>
        <p:spPr>
          <a:xfrm>
            <a:off x="8245517" y="688622"/>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
        <p:nvSpPr>
          <p:cNvPr id="31" name="Picture Placeholder 2"/>
          <p:cNvSpPr>
            <a:spLocks noGrp="1"/>
          </p:cNvSpPr>
          <p:nvPr>
            <p:ph type="pic" sz="quarter" idx="20" hasCustomPrompt="1"/>
          </p:nvPr>
        </p:nvSpPr>
        <p:spPr>
          <a:xfrm>
            <a:off x="4669558" y="3555168"/>
            <a:ext cx="3325426" cy="2629500"/>
          </a:xfrm>
        </p:spPr>
        <p:txBody>
          <a:bodyPr anchor="ctr"/>
          <a:lstStyle>
            <a:lvl1pPr marL="0" indent="0" algn="ctr">
              <a:buNone/>
              <a:defRPr>
                <a:solidFill>
                  <a:schemeClr val="tx2"/>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2299450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mages &amp; Text">
    <p:spTree>
      <p:nvGrpSpPr>
        <p:cNvPr id="1" name=""/>
        <p:cNvGrpSpPr/>
        <p:nvPr/>
      </p:nvGrpSpPr>
      <p:grpSpPr>
        <a:xfrm>
          <a:off x="0" y="0"/>
          <a:ext cx="0" cy="0"/>
          <a:chOff x="0" y="0"/>
          <a:chExt cx="0" cy="0"/>
        </a:xfrm>
      </p:grpSpPr>
      <p:sp>
        <p:nvSpPr>
          <p:cNvPr id="3" name="Text Placeholder 2"/>
          <p:cNvSpPr>
            <a:spLocks noGrp="1"/>
          </p:cNvSpPr>
          <p:nvPr>
            <p:ph type="body" idx="11" hasCustomPrompt="1"/>
          </p:nvPr>
        </p:nvSpPr>
        <p:spPr>
          <a:xfrm>
            <a:off x="571498" y="1267078"/>
            <a:ext cx="10999445"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4" name="Title 1"/>
          <p:cNvSpPr>
            <a:spLocks noGrp="1"/>
          </p:cNvSpPr>
          <p:nvPr>
            <p:ph type="title" hasCustomPrompt="1"/>
          </p:nvPr>
        </p:nvSpPr>
        <p:spPr>
          <a:xfrm>
            <a:off x="571499" y="471378"/>
            <a:ext cx="10999443"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6" name="Text Placeholder 6"/>
          <p:cNvSpPr>
            <a:spLocks noGrp="1"/>
          </p:cNvSpPr>
          <p:nvPr>
            <p:ph type="body" sz="quarter" idx="14" hasCustomPrompt="1"/>
          </p:nvPr>
        </p:nvSpPr>
        <p:spPr>
          <a:xfrm>
            <a:off x="571498" y="3612445"/>
            <a:ext cx="2499080" cy="2562577"/>
          </a:xfrm>
        </p:spPr>
        <p:txBody>
          <a:bodyPr/>
          <a:lstStyle>
            <a:lvl1pPr marL="0" indent="0">
              <a:lnSpc>
                <a:spcPct val="100000"/>
              </a:lnSpc>
              <a:buNone/>
              <a:defRPr/>
            </a:lvl1pPr>
            <a:lvl2pPr>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aecenas</a:t>
            </a:r>
            <a:r>
              <a:rPr lang="en-US"/>
              <a:t> </a:t>
            </a:r>
            <a:r>
              <a:rPr lang="en-US" err="1"/>
              <a:t>porttitor</a:t>
            </a:r>
            <a:r>
              <a:rPr lang="en-US"/>
              <a:t> </a:t>
            </a:r>
            <a:r>
              <a:rPr lang="en-US" err="1"/>
              <a:t>congue</a:t>
            </a:r>
            <a:r>
              <a:rPr lang="en-US"/>
              <a:t> </a:t>
            </a:r>
            <a:r>
              <a:rPr lang="en-US" err="1"/>
              <a:t>massa</a:t>
            </a:r>
            <a:r>
              <a:rPr lang="en-US"/>
              <a:t> ipsum</a:t>
            </a:r>
          </a:p>
        </p:txBody>
      </p:sp>
      <p:sp>
        <p:nvSpPr>
          <p:cNvPr id="10" name="Text Placeholder 6"/>
          <p:cNvSpPr>
            <a:spLocks noGrp="1"/>
          </p:cNvSpPr>
          <p:nvPr>
            <p:ph type="body" sz="quarter" idx="15" hasCustomPrompt="1"/>
          </p:nvPr>
        </p:nvSpPr>
        <p:spPr>
          <a:xfrm>
            <a:off x="3408010" y="3612444"/>
            <a:ext cx="2499080" cy="2562577"/>
          </a:xfrm>
        </p:spPr>
        <p:txBody>
          <a:bodyPr/>
          <a:lstStyle>
            <a:lvl1pPr marL="0" indent="0">
              <a:lnSpc>
                <a:spcPct val="100000"/>
              </a:lnSpc>
              <a:buNone/>
              <a:defRPr/>
            </a:lvl1pPr>
            <a:lvl2pPr>
              <a:defRPr/>
            </a:lvl2pPr>
          </a:lstStyle>
          <a:p>
            <a:pPr lvl="0"/>
            <a:r>
              <a:rPr lang="en-US"/>
              <a:t>Ipsum dolor lorem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aecenas</a:t>
            </a:r>
            <a:endParaRPr lang="en-US"/>
          </a:p>
        </p:txBody>
      </p:sp>
      <p:sp>
        <p:nvSpPr>
          <p:cNvPr id="11" name="Text Placeholder 6"/>
          <p:cNvSpPr>
            <a:spLocks noGrp="1"/>
          </p:cNvSpPr>
          <p:nvPr>
            <p:ph type="body" sz="quarter" idx="16" hasCustomPrompt="1"/>
          </p:nvPr>
        </p:nvSpPr>
        <p:spPr>
          <a:xfrm>
            <a:off x="6244522" y="3612444"/>
            <a:ext cx="2499080" cy="2562577"/>
          </a:xfrm>
        </p:spPr>
        <p:txBody>
          <a:bodyPr/>
          <a:lstStyle>
            <a:lvl1pPr marL="0" indent="0">
              <a:lnSpc>
                <a:spcPct val="100000"/>
              </a:lnSpc>
              <a:buNone/>
              <a:defRPr/>
            </a:lvl1pPr>
            <a:lvl2pPr>
              <a:defRPr/>
            </a:lvl2pPr>
          </a:lstStyle>
          <a:p>
            <a:pPr lvl="0"/>
            <a:r>
              <a:rPr lang="en-US" err="1"/>
              <a:t>Elit</a:t>
            </a:r>
            <a:r>
              <a:rPr lang="en-US"/>
              <a:t> </a:t>
            </a:r>
            <a:r>
              <a:rPr lang="en-US" err="1"/>
              <a:t>aecenas</a:t>
            </a:r>
            <a:r>
              <a:rPr lang="en-US"/>
              <a:t> </a:t>
            </a:r>
            <a:r>
              <a:rPr lang="en-US" err="1"/>
              <a:t>porttitor</a:t>
            </a:r>
            <a:r>
              <a:rPr lang="en-US"/>
              <a:t> </a:t>
            </a:r>
            <a:r>
              <a:rPr lang="en-US" err="1"/>
              <a:t>congue</a:t>
            </a:r>
            <a:r>
              <a:rPr lang="en-US"/>
              <a:t> </a:t>
            </a:r>
            <a:r>
              <a:rPr lang="en-US" err="1"/>
              <a:t>massa</a:t>
            </a:r>
            <a:r>
              <a:rPr lang="en-US"/>
              <a:t> ipsum </a:t>
            </a:r>
            <a:r>
              <a:rPr lang="en-US" err="1"/>
              <a:t>consectetuer</a:t>
            </a:r>
            <a:endParaRPr lang="en-US"/>
          </a:p>
          <a:p>
            <a:pPr lvl="0"/>
            <a:endParaRPr lang="en-US"/>
          </a:p>
        </p:txBody>
      </p:sp>
      <p:sp>
        <p:nvSpPr>
          <p:cNvPr id="12" name="Text Placeholder 6"/>
          <p:cNvSpPr>
            <a:spLocks noGrp="1"/>
          </p:cNvSpPr>
          <p:nvPr>
            <p:ph type="body" sz="quarter" idx="17" hasCustomPrompt="1"/>
          </p:nvPr>
        </p:nvSpPr>
        <p:spPr>
          <a:xfrm>
            <a:off x="9081034" y="3612443"/>
            <a:ext cx="2499080" cy="2562577"/>
          </a:xfrm>
        </p:spPr>
        <p:txBody>
          <a:bodyPr/>
          <a:lstStyle>
            <a:lvl1pPr marL="0" indent="0">
              <a:lnSpc>
                <a:spcPct val="100000"/>
              </a:lnSpc>
              <a:buNone/>
              <a:defRPr/>
            </a:lvl1pPr>
            <a:lvl2pPr>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aecenas</a:t>
            </a:r>
            <a:r>
              <a:rPr lang="en-US"/>
              <a:t> </a:t>
            </a:r>
            <a:r>
              <a:rPr lang="en-US" err="1"/>
              <a:t>massa</a:t>
            </a:r>
            <a:r>
              <a:rPr lang="en-US"/>
              <a:t> ipsum</a:t>
            </a:r>
          </a:p>
        </p:txBody>
      </p:sp>
      <p:sp>
        <p:nvSpPr>
          <p:cNvPr id="13" name="Picture Placeholder 2"/>
          <p:cNvSpPr>
            <a:spLocks noGrp="1"/>
          </p:cNvSpPr>
          <p:nvPr>
            <p:ph type="pic" sz="quarter" idx="18" hasCustomPrompt="1"/>
          </p:nvPr>
        </p:nvSpPr>
        <p:spPr>
          <a:xfrm>
            <a:off x="571498" y="1930399"/>
            <a:ext cx="2499080" cy="1512711"/>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5" name="Picture Placeholder 2"/>
          <p:cNvSpPr>
            <a:spLocks noGrp="1"/>
          </p:cNvSpPr>
          <p:nvPr>
            <p:ph type="pic" sz="quarter" idx="19" hasCustomPrompt="1"/>
          </p:nvPr>
        </p:nvSpPr>
        <p:spPr>
          <a:xfrm>
            <a:off x="3408010" y="1930399"/>
            <a:ext cx="2499080" cy="1512711"/>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6" name="Picture Placeholder 2"/>
          <p:cNvSpPr>
            <a:spLocks noGrp="1"/>
          </p:cNvSpPr>
          <p:nvPr>
            <p:ph type="pic" sz="quarter" idx="20" hasCustomPrompt="1"/>
          </p:nvPr>
        </p:nvSpPr>
        <p:spPr>
          <a:xfrm>
            <a:off x="6244522" y="1930399"/>
            <a:ext cx="2499080" cy="1512711"/>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7" name="Picture Placeholder 2"/>
          <p:cNvSpPr>
            <a:spLocks noGrp="1"/>
          </p:cNvSpPr>
          <p:nvPr>
            <p:ph type="pic" sz="quarter" idx="21" hasCustomPrompt="1"/>
          </p:nvPr>
        </p:nvSpPr>
        <p:spPr>
          <a:xfrm>
            <a:off x="9071862" y="1930399"/>
            <a:ext cx="2499080" cy="1512711"/>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747726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Images &amp; Text">
    <p:spTree>
      <p:nvGrpSpPr>
        <p:cNvPr id="1" name=""/>
        <p:cNvGrpSpPr/>
        <p:nvPr/>
      </p:nvGrpSpPr>
      <p:grpSpPr>
        <a:xfrm>
          <a:off x="0" y="0"/>
          <a:ext cx="0" cy="0"/>
          <a:chOff x="0" y="0"/>
          <a:chExt cx="0" cy="0"/>
        </a:xfrm>
      </p:grpSpPr>
      <p:sp>
        <p:nvSpPr>
          <p:cNvPr id="3" name="Text Placeholder 2"/>
          <p:cNvSpPr>
            <a:spLocks noGrp="1"/>
          </p:cNvSpPr>
          <p:nvPr>
            <p:ph type="body" idx="11" hasCustomPrompt="1"/>
          </p:nvPr>
        </p:nvSpPr>
        <p:spPr>
          <a:xfrm>
            <a:off x="571498" y="1267078"/>
            <a:ext cx="10999445"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4" name="Title 1"/>
          <p:cNvSpPr>
            <a:spLocks noGrp="1"/>
          </p:cNvSpPr>
          <p:nvPr>
            <p:ph type="title" hasCustomPrompt="1"/>
          </p:nvPr>
        </p:nvSpPr>
        <p:spPr>
          <a:xfrm>
            <a:off x="571499" y="471378"/>
            <a:ext cx="10999443"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6" name="Text Placeholder 6"/>
          <p:cNvSpPr>
            <a:spLocks noGrp="1"/>
          </p:cNvSpPr>
          <p:nvPr>
            <p:ph type="body" sz="quarter" idx="14" hasCustomPrompt="1"/>
          </p:nvPr>
        </p:nvSpPr>
        <p:spPr>
          <a:xfrm>
            <a:off x="571498" y="3905956"/>
            <a:ext cx="1900769" cy="2269066"/>
          </a:xfrm>
        </p:spPr>
        <p:txBody>
          <a:bodyPr/>
          <a:lstStyle>
            <a:lvl1pPr marL="0" indent="0">
              <a:lnSpc>
                <a:spcPct val="100000"/>
              </a:lnSpc>
              <a:buNone/>
              <a:defRPr/>
            </a:lvl1pPr>
            <a:lvl2pPr>
              <a:defRPr/>
            </a:lvl2pPr>
          </a:lstStyle>
          <a:p>
            <a:pPr lvl="0"/>
            <a:r>
              <a:rPr lang="en-US"/>
              <a:t>Lorem ipsum dolor sit </a:t>
            </a:r>
            <a:r>
              <a:rPr lang="en-US" err="1"/>
              <a:t>amet</a:t>
            </a:r>
            <a:r>
              <a:rPr lang="en-US"/>
              <a:t>, </a:t>
            </a:r>
            <a:r>
              <a:rPr lang="en-US" err="1"/>
              <a:t>conse</a:t>
            </a:r>
            <a:r>
              <a:rPr lang="en-US"/>
              <a:t> </a:t>
            </a:r>
            <a:r>
              <a:rPr lang="en-US" err="1"/>
              <a:t>ctetuer</a:t>
            </a:r>
            <a:r>
              <a:rPr lang="en-US"/>
              <a:t> </a:t>
            </a:r>
            <a:r>
              <a:rPr lang="en-US" err="1"/>
              <a:t>adipiscing</a:t>
            </a:r>
            <a:r>
              <a:rPr lang="en-US"/>
              <a:t> </a:t>
            </a:r>
            <a:r>
              <a:rPr lang="en-US" err="1"/>
              <a:t>elit</a:t>
            </a:r>
            <a:r>
              <a:rPr lang="en-US"/>
              <a:t> </a:t>
            </a:r>
            <a:r>
              <a:rPr lang="en-US" err="1"/>
              <a:t>aecenas</a:t>
            </a:r>
            <a:endParaRPr lang="en-US"/>
          </a:p>
        </p:txBody>
      </p:sp>
      <p:sp>
        <p:nvSpPr>
          <p:cNvPr id="13" name="Picture Placeholder 2"/>
          <p:cNvSpPr>
            <a:spLocks noGrp="1"/>
          </p:cNvSpPr>
          <p:nvPr>
            <p:ph type="pic" sz="quarter" idx="18" hasCustomPrompt="1"/>
          </p:nvPr>
        </p:nvSpPr>
        <p:spPr>
          <a:xfrm>
            <a:off x="571498" y="1930399"/>
            <a:ext cx="1900769" cy="1772357"/>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4" name="Text Placeholder 6"/>
          <p:cNvSpPr>
            <a:spLocks noGrp="1"/>
          </p:cNvSpPr>
          <p:nvPr>
            <p:ph type="body" sz="quarter" idx="19" hasCustomPrompt="1"/>
          </p:nvPr>
        </p:nvSpPr>
        <p:spPr>
          <a:xfrm>
            <a:off x="2847534" y="3905956"/>
            <a:ext cx="1900769" cy="2269066"/>
          </a:xfrm>
        </p:spPr>
        <p:txBody>
          <a:bodyPr/>
          <a:lstStyle>
            <a:lvl1pPr marL="0" indent="0">
              <a:lnSpc>
                <a:spcPct val="100000"/>
              </a:lnSpc>
              <a:buNone/>
              <a:defRPr/>
            </a:lvl1pPr>
            <a:lvl2pPr>
              <a:defRPr/>
            </a:lvl2pPr>
          </a:lstStyle>
          <a:p>
            <a:pPr lvl="0"/>
            <a:r>
              <a:rPr lang="en-US" err="1"/>
              <a:t>Conse</a:t>
            </a:r>
            <a:r>
              <a:rPr lang="en-US"/>
              <a:t> </a:t>
            </a:r>
            <a:r>
              <a:rPr lang="en-US" err="1"/>
              <a:t>ctetuer</a:t>
            </a:r>
            <a:r>
              <a:rPr lang="en-US"/>
              <a:t> </a:t>
            </a:r>
            <a:r>
              <a:rPr lang="en-US" err="1"/>
              <a:t>adipiscing</a:t>
            </a:r>
            <a:r>
              <a:rPr lang="en-US"/>
              <a:t> </a:t>
            </a:r>
            <a:r>
              <a:rPr lang="en-US" err="1"/>
              <a:t>elit</a:t>
            </a:r>
            <a:r>
              <a:rPr lang="en-US"/>
              <a:t> </a:t>
            </a:r>
            <a:r>
              <a:rPr lang="en-US" err="1"/>
              <a:t>aecenas</a:t>
            </a:r>
            <a:r>
              <a:rPr lang="en-US"/>
              <a:t> </a:t>
            </a:r>
            <a:r>
              <a:rPr lang="en-US" err="1"/>
              <a:t>por</a:t>
            </a:r>
            <a:r>
              <a:rPr lang="en-US"/>
              <a:t> </a:t>
            </a:r>
            <a:r>
              <a:rPr lang="en-US" err="1"/>
              <a:t>ogue</a:t>
            </a:r>
            <a:endParaRPr lang="en-US"/>
          </a:p>
        </p:txBody>
      </p:sp>
      <p:sp>
        <p:nvSpPr>
          <p:cNvPr id="18" name="Picture Placeholder 2"/>
          <p:cNvSpPr>
            <a:spLocks noGrp="1"/>
          </p:cNvSpPr>
          <p:nvPr>
            <p:ph type="pic" sz="quarter" idx="20" hasCustomPrompt="1"/>
          </p:nvPr>
        </p:nvSpPr>
        <p:spPr>
          <a:xfrm>
            <a:off x="2846167" y="1930399"/>
            <a:ext cx="1900769" cy="1772357"/>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9" name="Text Placeholder 6"/>
          <p:cNvSpPr>
            <a:spLocks noGrp="1"/>
          </p:cNvSpPr>
          <p:nvPr>
            <p:ph type="body" sz="quarter" idx="21" hasCustomPrompt="1"/>
          </p:nvPr>
        </p:nvSpPr>
        <p:spPr>
          <a:xfrm>
            <a:off x="5120836" y="3905956"/>
            <a:ext cx="1900769" cy="2269066"/>
          </a:xfrm>
        </p:spPr>
        <p:txBody>
          <a:bodyPr/>
          <a:lstStyle>
            <a:lvl1pPr marL="0" indent="0">
              <a:lnSpc>
                <a:spcPct val="100000"/>
              </a:lnSpc>
              <a:buNone/>
              <a:defRPr/>
            </a:lvl1pPr>
            <a:lvl2pPr>
              <a:defRPr/>
            </a:lvl2pPr>
          </a:lstStyle>
          <a:p>
            <a:pPr lvl="0"/>
            <a:r>
              <a:rPr lang="en-US" err="1"/>
              <a:t>Ogue</a:t>
            </a:r>
            <a:r>
              <a:rPr lang="en-US"/>
              <a:t> lorem ipsum dolor sit </a:t>
            </a:r>
            <a:r>
              <a:rPr lang="en-US" err="1"/>
              <a:t>amet</a:t>
            </a:r>
            <a:r>
              <a:rPr lang="en-US"/>
              <a:t>, </a:t>
            </a:r>
            <a:r>
              <a:rPr lang="en-US" err="1"/>
              <a:t>conse</a:t>
            </a:r>
            <a:r>
              <a:rPr lang="en-US"/>
              <a:t> </a:t>
            </a:r>
            <a:r>
              <a:rPr lang="en-US" err="1"/>
              <a:t>ctetuer</a:t>
            </a:r>
            <a:r>
              <a:rPr lang="en-US"/>
              <a:t> </a:t>
            </a:r>
            <a:r>
              <a:rPr lang="en-US" err="1"/>
              <a:t>adipiscing</a:t>
            </a:r>
            <a:r>
              <a:rPr lang="en-US"/>
              <a:t> </a:t>
            </a:r>
            <a:r>
              <a:rPr lang="en-US" err="1"/>
              <a:t>elit</a:t>
            </a:r>
            <a:r>
              <a:rPr lang="en-US"/>
              <a:t> </a:t>
            </a:r>
            <a:r>
              <a:rPr lang="en-US" err="1"/>
              <a:t>por</a:t>
            </a:r>
            <a:endParaRPr lang="en-US"/>
          </a:p>
        </p:txBody>
      </p:sp>
      <p:sp>
        <p:nvSpPr>
          <p:cNvPr id="20" name="Picture Placeholder 2"/>
          <p:cNvSpPr>
            <a:spLocks noGrp="1"/>
          </p:cNvSpPr>
          <p:nvPr>
            <p:ph type="pic" sz="quarter" idx="22" hasCustomPrompt="1"/>
          </p:nvPr>
        </p:nvSpPr>
        <p:spPr>
          <a:xfrm>
            <a:off x="5120836" y="1930399"/>
            <a:ext cx="1900769" cy="1772357"/>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21" name="Text Placeholder 6"/>
          <p:cNvSpPr>
            <a:spLocks noGrp="1"/>
          </p:cNvSpPr>
          <p:nvPr>
            <p:ph type="body" sz="quarter" idx="23" hasCustomPrompt="1"/>
          </p:nvPr>
        </p:nvSpPr>
        <p:spPr>
          <a:xfrm>
            <a:off x="7395505" y="3905956"/>
            <a:ext cx="1900769" cy="2269066"/>
          </a:xfrm>
        </p:spPr>
        <p:txBody>
          <a:bodyPr/>
          <a:lstStyle>
            <a:lvl1pPr marL="0" indent="0">
              <a:lnSpc>
                <a:spcPct val="100000"/>
              </a:lnSpc>
              <a:buNone/>
              <a:defRPr/>
            </a:lvl1pPr>
            <a:lvl2pPr>
              <a:defRPr/>
            </a:lvl2pPr>
          </a:lstStyle>
          <a:p>
            <a:pPr lvl="0"/>
            <a:r>
              <a:rPr lang="en-US" err="1"/>
              <a:t>Conse</a:t>
            </a:r>
            <a:r>
              <a:rPr lang="en-US"/>
              <a:t> et </a:t>
            </a:r>
            <a:r>
              <a:rPr lang="en-US" err="1"/>
              <a:t>etuer</a:t>
            </a:r>
            <a:r>
              <a:rPr lang="en-US"/>
              <a:t> </a:t>
            </a:r>
            <a:r>
              <a:rPr lang="en-US" err="1"/>
              <a:t>adi</a:t>
            </a:r>
            <a:r>
              <a:rPr lang="en-US"/>
              <a:t> </a:t>
            </a:r>
            <a:r>
              <a:rPr lang="en-US" err="1"/>
              <a:t>piscing</a:t>
            </a:r>
            <a:r>
              <a:rPr lang="en-US"/>
              <a:t> </a:t>
            </a:r>
            <a:r>
              <a:rPr lang="en-US" err="1"/>
              <a:t>elit</a:t>
            </a:r>
            <a:r>
              <a:rPr lang="en-US"/>
              <a:t> </a:t>
            </a:r>
            <a:r>
              <a:rPr lang="en-US" err="1"/>
              <a:t>aecenas</a:t>
            </a:r>
            <a:r>
              <a:rPr lang="en-US"/>
              <a:t> </a:t>
            </a:r>
            <a:r>
              <a:rPr lang="en-US" err="1"/>
              <a:t>por</a:t>
            </a:r>
            <a:r>
              <a:rPr lang="en-US"/>
              <a:t> </a:t>
            </a:r>
            <a:r>
              <a:rPr lang="en-US" err="1"/>
              <a:t>ogue</a:t>
            </a:r>
            <a:endParaRPr lang="en-US"/>
          </a:p>
        </p:txBody>
      </p:sp>
      <p:sp>
        <p:nvSpPr>
          <p:cNvPr id="22" name="Picture Placeholder 2"/>
          <p:cNvSpPr>
            <a:spLocks noGrp="1"/>
          </p:cNvSpPr>
          <p:nvPr>
            <p:ph type="pic" sz="quarter" idx="24" hasCustomPrompt="1"/>
          </p:nvPr>
        </p:nvSpPr>
        <p:spPr>
          <a:xfrm>
            <a:off x="7395505" y="1930399"/>
            <a:ext cx="1900769" cy="1772357"/>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23" name="Text Placeholder 6"/>
          <p:cNvSpPr>
            <a:spLocks noGrp="1"/>
          </p:cNvSpPr>
          <p:nvPr>
            <p:ph type="body" sz="quarter" idx="25" hasCustomPrompt="1"/>
          </p:nvPr>
        </p:nvSpPr>
        <p:spPr>
          <a:xfrm>
            <a:off x="9670173" y="3905956"/>
            <a:ext cx="1900769" cy="2269066"/>
          </a:xfrm>
        </p:spPr>
        <p:txBody>
          <a:bodyPr/>
          <a:lstStyle>
            <a:lvl1pPr marL="0" indent="0">
              <a:lnSpc>
                <a:spcPct val="100000"/>
              </a:lnSpc>
              <a:buNone/>
              <a:defRPr/>
            </a:lvl1pPr>
            <a:lvl2pPr>
              <a:defRPr/>
            </a:lvl2pPr>
          </a:lstStyle>
          <a:p>
            <a:pPr lvl="0"/>
            <a:r>
              <a:rPr lang="en-US" err="1"/>
              <a:t>Adipiscing</a:t>
            </a:r>
            <a:r>
              <a:rPr lang="en-US"/>
              <a:t> lorem ipsum dolor sit </a:t>
            </a:r>
            <a:r>
              <a:rPr lang="en-US" err="1"/>
              <a:t>amet</a:t>
            </a:r>
            <a:endParaRPr lang="en-US"/>
          </a:p>
        </p:txBody>
      </p:sp>
      <p:sp>
        <p:nvSpPr>
          <p:cNvPr id="24" name="Picture Placeholder 2"/>
          <p:cNvSpPr>
            <a:spLocks noGrp="1"/>
          </p:cNvSpPr>
          <p:nvPr>
            <p:ph type="pic" sz="quarter" idx="26" hasCustomPrompt="1"/>
          </p:nvPr>
        </p:nvSpPr>
        <p:spPr>
          <a:xfrm>
            <a:off x="9670173" y="1930399"/>
            <a:ext cx="1900769" cy="1772357"/>
          </a:xfrm>
        </p:spPr>
        <p:txBody>
          <a:bodyPr anchor="ctr"/>
          <a:lstStyle>
            <a:lvl1pPr marL="0" indent="0" algn="ctr">
              <a:buNone/>
              <a:defRPr>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2808825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os &amp; Headshots">
    <p:spTree>
      <p:nvGrpSpPr>
        <p:cNvPr id="1" name=""/>
        <p:cNvGrpSpPr/>
        <p:nvPr/>
      </p:nvGrpSpPr>
      <p:grpSpPr>
        <a:xfrm>
          <a:off x="0" y="0"/>
          <a:ext cx="0" cy="0"/>
          <a:chOff x="0" y="0"/>
          <a:chExt cx="0" cy="0"/>
        </a:xfrm>
      </p:grpSpPr>
      <p:sp>
        <p:nvSpPr>
          <p:cNvPr id="3" name="Text Placeholder 2"/>
          <p:cNvSpPr>
            <a:spLocks noGrp="1"/>
          </p:cNvSpPr>
          <p:nvPr>
            <p:ph type="body" idx="11" hasCustomPrompt="1"/>
          </p:nvPr>
        </p:nvSpPr>
        <p:spPr>
          <a:xfrm>
            <a:off x="571498" y="1267078"/>
            <a:ext cx="10999445"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4" name="Title 1"/>
          <p:cNvSpPr>
            <a:spLocks noGrp="1"/>
          </p:cNvSpPr>
          <p:nvPr>
            <p:ph type="title" hasCustomPrompt="1"/>
          </p:nvPr>
        </p:nvSpPr>
        <p:spPr>
          <a:xfrm>
            <a:off x="571499" y="471378"/>
            <a:ext cx="10999443"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5" name="Picture Placeholder 3"/>
          <p:cNvSpPr>
            <a:spLocks noGrp="1"/>
          </p:cNvSpPr>
          <p:nvPr>
            <p:ph type="pic" sz="quarter" idx="10" hasCustomPrompt="1"/>
          </p:nvPr>
        </p:nvSpPr>
        <p:spPr>
          <a:xfrm>
            <a:off x="631825" y="1851378"/>
            <a:ext cx="1441276" cy="1338931"/>
          </a:xfrm>
          <a:prstGeom prst="rect">
            <a:avLst/>
          </a:prstGeom>
        </p:spPr>
        <p:txBody>
          <a:bodyPr/>
          <a:lstStyle>
            <a:lvl1pPr marL="0" indent="0">
              <a:buNone/>
              <a:defRPr sz="1800" i="1" baseline="0"/>
            </a:lvl1pPr>
          </a:lstStyle>
          <a:p>
            <a:r>
              <a:rPr lang="en-US"/>
              <a:t>Click on icon to insert picture</a:t>
            </a:r>
          </a:p>
        </p:txBody>
      </p:sp>
      <p:sp>
        <p:nvSpPr>
          <p:cNvPr id="16" name="Text Placeholder 44"/>
          <p:cNvSpPr>
            <a:spLocks noGrp="1"/>
          </p:cNvSpPr>
          <p:nvPr>
            <p:ph type="body" sz="quarter" idx="12" hasCustomPrompt="1"/>
          </p:nvPr>
        </p:nvSpPr>
        <p:spPr>
          <a:xfrm>
            <a:off x="631825" y="3267021"/>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17" name="Text Placeholder 44"/>
          <p:cNvSpPr>
            <a:spLocks noGrp="1"/>
          </p:cNvSpPr>
          <p:nvPr>
            <p:ph type="body" sz="quarter" idx="13" hasCustomPrompt="1"/>
          </p:nvPr>
        </p:nvSpPr>
        <p:spPr>
          <a:xfrm>
            <a:off x="631825" y="3489014"/>
            <a:ext cx="1441276" cy="391504"/>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25" name="Picture Placeholder 3"/>
          <p:cNvSpPr>
            <a:spLocks noGrp="1"/>
          </p:cNvSpPr>
          <p:nvPr>
            <p:ph type="pic" sz="quarter" idx="14" hasCustomPrompt="1"/>
          </p:nvPr>
        </p:nvSpPr>
        <p:spPr>
          <a:xfrm>
            <a:off x="2523943" y="1851378"/>
            <a:ext cx="1441276" cy="1338931"/>
          </a:xfrm>
          <a:prstGeom prst="rect">
            <a:avLst/>
          </a:prstGeom>
        </p:spPr>
        <p:txBody>
          <a:bodyPr/>
          <a:lstStyle>
            <a:lvl1pPr marL="0" indent="0">
              <a:buNone/>
              <a:defRPr sz="1800" i="1" baseline="0"/>
            </a:lvl1pPr>
          </a:lstStyle>
          <a:p>
            <a:r>
              <a:rPr lang="en-US"/>
              <a:t>Click on icon to insert picture</a:t>
            </a:r>
          </a:p>
        </p:txBody>
      </p:sp>
      <p:sp>
        <p:nvSpPr>
          <p:cNvPr id="26" name="Text Placeholder 44"/>
          <p:cNvSpPr>
            <a:spLocks noGrp="1"/>
          </p:cNvSpPr>
          <p:nvPr>
            <p:ph type="body" sz="quarter" idx="15" hasCustomPrompt="1"/>
          </p:nvPr>
        </p:nvSpPr>
        <p:spPr>
          <a:xfrm>
            <a:off x="2523943" y="3263983"/>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27" name="Text Placeholder 44"/>
          <p:cNvSpPr>
            <a:spLocks noGrp="1"/>
          </p:cNvSpPr>
          <p:nvPr>
            <p:ph type="body" sz="quarter" idx="16" hasCustomPrompt="1"/>
          </p:nvPr>
        </p:nvSpPr>
        <p:spPr>
          <a:xfrm>
            <a:off x="2523943" y="3485976"/>
            <a:ext cx="1441276" cy="391504"/>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28" name="Picture Placeholder 3"/>
          <p:cNvSpPr>
            <a:spLocks noGrp="1"/>
          </p:cNvSpPr>
          <p:nvPr>
            <p:ph type="pic" sz="quarter" idx="17" hasCustomPrompt="1"/>
          </p:nvPr>
        </p:nvSpPr>
        <p:spPr>
          <a:xfrm>
            <a:off x="4443404" y="1851378"/>
            <a:ext cx="1441276" cy="1338931"/>
          </a:xfrm>
          <a:prstGeom prst="rect">
            <a:avLst/>
          </a:prstGeom>
        </p:spPr>
        <p:txBody>
          <a:bodyPr/>
          <a:lstStyle>
            <a:lvl1pPr marL="0" indent="0">
              <a:buNone/>
              <a:defRPr sz="1800" i="1" baseline="0"/>
            </a:lvl1pPr>
          </a:lstStyle>
          <a:p>
            <a:r>
              <a:rPr lang="en-US"/>
              <a:t>Click on icon to insert picture</a:t>
            </a:r>
          </a:p>
        </p:txBody>
      </p:sp>
      <p:sp>
        <p:nvSpPr>
          <p:cNvPr id="29" name="Text Placeholder 44"/>
          <p:cNvSpPr>
            <a:spLocks noGrp="1"/>
          </p:cNvSpPr>
          <p:nvPr>
            <p:ph type="body" sz="quarter" idx="18" hasCustomPrompt="1"/>
          </p:nvPr>
        </p:nvSpPr>
        <p:spPr>
          <a:xfrm>
            <a:off x="4443404" y="3263983"/>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30" name="Text Placeholder 44"/>
          <p:cNvSpPr>
            <a:spLocks noGrp="1"/>
          </p:cNvSpPr>
          <p:nvPr>
            <p:ph type="body" sz="quarter" idx="19" hasCustomPrompt="1"/>
          </p:nvPr>
        </p:nvSpPr>
        <p:spPr>
          <a:xfrm>
            <a:off x="4443404" y="3485976"/>
            <a:ext cx="1441276" cy="391504"/>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31" name="Picture Placeholder 3"/>
          <p:cNvSpPr>
            <a:spLocks noGrp="1"/>
          </p:cNvSpPr>
          <p:nvPr>
            <p:ph type="pic" sz="quarter" idx="20" hasCustomPrompt="1"/>
          </p:nvPr>
        </p:nvSpPr>
        <p:spPr>
          <a:xfrm>
            <a:off x="6335522" y="1851378"/>
            <a:ext cx="1441276" cy="1338931"/>
          </a:xfrm>
          <a:prstGeom prst="rect">
            <a:avLst/>
          </a:prstGeom>
        </p:spPr>
        <p:txBody>
          <a:bodyPr/>
          <a:lstStyle>
            <a:lvl1pPr marL="0" indent="0">
              <a:buNone/>
              <a:defRPr sz="1800" i="1" baseline="0"/>
            </a:lvl1pPr>
          </a:lstStyle>
          <a:p>
            <a:r>
              <a:rPr lang="en-US"/>
              <a:t>Click on icon to insert picture</a:t>
            </a:r>
          </a:p>
        </p:txBody>
      </p:sp>
      <p:sp>
        <p:nvSpPr>
          <p:cNvPr id="32" name="Text Placeholder 44"/>
          <p:cNvSpPr>
            <a:spLocks noGrp="1"/>
          </p:cNvSpPr>
          <p:nvPr>
            <p:ph type="body" sz="quarter" idx="21" hasCustomPrompt="1"/>
          </p:nvPr>
        </p:nvSpPr>
        <p:spPr>
          <a:xfrm>
            <a:off x="6335522" y="3263983"/>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33" name="Text Placeholder 44"/>
          <p:cNvSpPr>
            <a:spLocks noGrp="1"/>
          </p:cNvSpPr>
          <p:nvPr>
            <p:ph type="body" sz="quarter" idx="22" hasCustomPrompt="1"/>
          </p:nvPr>
        </p:nvSpPr>
        <p:spPr>
          <a:xfrm>
            <a:off x="6335522" y="3485976"/>
            <a:ext cx="1441276" cy="391504"/>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34" name="Picture Placeholder 3"/>
          <p:cNvSpPr>
            <a:spLocks noGrp="1"/>
          </p:cNvSpPr>
          <p:nvPr>
            <p:ph type="pic" sz="quarter" idx="23" hasCustomPrompt="1"/>
          </p:nvPr>
        </p:nvSpPr>
        <p:spPr>
          <a:xfrm>
            <a:off x="8217804" y="1851378"/>
            <a:ext cx="1441276" cy="1338931"/>
          </a:xfrm>
          <a:prstGeom prst="rect">
            <a:avLst/>
          </a:prstGeom>
        </p:spPr>
        <p:txBody>
          <a:bodyPr/>
          <a:lstStyle>
            <a:lvl1pPr marL="0" indent="0">
              <a:buNone/>
              <a:defRPr sz="1800" i="1" baseline="0"/>
            </a:lvl1pPr>
          </a:lstStyle>
          <a:p>
            <a:r>
              <a:rPr lang="en-US"/>
              <a:t>Click on icon to insert picture</a:t>
            </a:r>
          </a:p>
        </p:txBody>
      </p:sp>
      <p:sp>
        <p:nvSpPr>
          <p:cNvPr id="35" name="Text Placeholder 44"/>
          <p:cNvSpPr>
            <a:spLocks noGrp="1"/>
          </p:cNvSpPr>
          <p:nvPr>
            <p:ph type="body" sz="quarter" idx="24" hasCustomPrompt="1"/>
          </p:nvPr>
        </p:nvSpPr>
        <p:spPr>
          <a:xfrm>
            <a:off x="8217804" y="3263983"/>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36" name="Text Placeholder 44"/>
          <p:cNvSpPr>
            <a:spLocks noGrp="1"/>
          </p:cNvSpPr>
          <p:nvPr>
            <p:ph type="body" sz="quarter" idx="25" hasCustomPrompt="1"/>
          </p:nvPr>
        </p:nvSpPr>
        <p:spPr>
          <a:xfrm>
            <a:off x="8217804" y="3485976"/>
            <a:ext cx="1441276" cy="391504"/>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37" name="Picture Placeholder 3"/>
          <p:cNvSpPr>
            <a:spLocks noGrp="1"/>
          </p:cNvSpPr>
          <p:nvPr>
            <p:ph type="pic" sz="quarter" idx="26" hasCustomPrompt="1"/>
          </p:nvPr>
        </p:nvSpPr>
        <p:spPr>
          <a:xfrm>
            <a:off x="10109922" y="1851378"/>
            <a:ext cx="1441276" cy="1338931"/>
          </a:xfrm>
          <a:prstGeom prst="rect">
            <a:avLst/>
          </a:prstGeom>
        </p:spPr>
        <p:txBody>
          <a:bodyPr/>
          <a:lstStyle>
            <a:lvl1pPr marL="0" indent="0">
              <a:buNone/>
              <a:defRPr sz="1800" i="1" baseline="0"/>
            </a:lvl1pPr>
          </a:lstStyle>
          <a:p>
            <a:r>
              <a:rPr lang="en-US"/>
              <a:t>Click on icon to insert picture</a:t>
            </a:r>
          </a:p>
        </p:txBody>
      </p:sp>
      <p:sp>
        <p:nvSpPr>
          <p:cNvPr id="38" name="Text Placeholder 44"/>
          <p:cNvSpPr>
            <a:spLocks noGrp="1"/>
          </p:cNvSpPr>
          <p:nvPr>
            <p:ph type="body" sz="quarter" idx="27" hasCustomPrompt="1"/>
          </p:nvPr>
        </p:nvSpPr>
        <p:spPr>
          <a:xfrm>
            <a:off x="10109922" y="3263983"/>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39" name="Text Placeholder 44"/>
          <p:cNvSpPr>
            <a:spLocks noGrp="1"/>
          </p:cNvSpPr>
          <p:nvPr>
            <p:ph type="body" sz="quarter" idx="28" hasCustomPrompt="1"/>
          </p:nvPr>
        </p:nvSpPr>
        <p:spPr>
          <a:xfrm>
            <a:off x="10109922" y="3485976"/>
            <a:ext cx="1441276" cy="391504"/>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41" name="Text Placeholder 44"/>
          <p:cNvSpPr>
            <a:spLocks noGrp="1"/>
          </p:cNvSpPr>
          <p:nvPr>
            <p:ph type="body" sz="quarter" idx="30" hasCustomPrompt="1"/>
          </p:nvPr>
        </p:nvSpPr>
        <p:spPr>
          <a:xfrm>
            <a:off x="631825" y="5538705"/>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42" name="Text Placeholder 44"/>
          <p:cNvSpPr>
            <a:spLocks noGrp="1"/>
          </p:cNvSpPr>
          <p:nvPr>
            <p:ph type="body" sz="quarter" idx="31" hasCustomPrompt="1"/>
          </p:nvPr>
        </p:nvSpPr>
        <p:spPr>
          <a:xfrm>
            <a:off x="631825" y="5760698"/>
            <a:ext cx="1441276" cy="372558"/>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44" name="Text Placeholder 44"/>
          <p:cNvSpPr>
            <a:spLocks noGrp="1"/>
          </p:cNvSpPr>
          <p:nvPr>
            <p:ph type="body" sz="quarter" idx="33" hasCustomPrompt="1"/>
          </p:nvPr>
        </p:nvSpPr>
        <p:spPr>
          <a:xfrm>
            <a:off x="2523943" y="5535667"/>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45" name="Text Placeholder 44"/>
          <p:cNvSpPr>
            <a:spLocks noGrp="1"/>
          </p:cNvSpPr>
          <p:nvPr>
            <p:ph type="body" sz="quarter" idx="34" hasCustomPrompt="1"/>
          </p:nvPr>
        </p:nvSpPr>
        <p:spPr>
          <a:xfrm>
            <a:off x="2523943" y="5757660"/>
            <a:ext cx="1441276" cy="375596"/>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47" name="Text Placeholder 44"/>
          <p:cNvSpPr>
            <a:spLocks noGrp="1"/>
          </p:cNvSpPr>
          <p:nvPr>
            <p:ph type="body" sz="quarter" idx="36" hasCustomPrompt="1"/>
          </p:nvPr>
        </p:nvSpPr>
        <p:spPr>
          <a:xfrm>
            <a:off x="4443404" y="5535667"/>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48" name="Text Placeholder 44"/>
          <p:cNvSpPr>
            <a:spLocks noGrp="1"/>
          </p:cNvSpPr>
          <p:nvPr>
            <p:ph type="body" sz="quarter" idx="37" hasCustomPrompt="1"/>
          </p:nvPr>
        </p:nvSpPr>
        <p:spPr>
          <a:xfrm>
            <a:off x="4443404" y="5757660"/>
            <a:ext cx="1441276" cy="375596"/>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50" name="Text Placeholder 44"/>
          <p:cNvSpPr>
            <a:spLocks noGrp="1"/>
          </p:cNvSpPr>
          <p:nvPr>
            <p:ph type="body" sz="quarter" idx="39" hasCustomPrompt="1"/>
          </p:nvPr>
        </p:nvSpPr>
        <p:spPr>
          <a:xfrm>
            <a:off x="6335522" y="5535667"/>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51" name="Text Placeholder 44"/>
          <p:cNvSpPr>
            <a:spLocks noGrp="1"/>
          </p:cNvSpPr>
          <p:nvPr>
            <p:ph type="body" sz="quarter" idx="40" hasCustomPrompt="1"/>
          </p:nvPr>
        </p:nvSpPr>
        <p:spPr>
          <a:xfrm>
            <a:off x="6335522" y="5757660"/>
            <a:ext cx="1441276" cy="375596"/>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53" name="Text Placeholder 44"/>
          <p:cNvSpPr>
            <a:spLocks noGrp="1"/>
          </p:cNvSpPr>
          <p:nvPr>
            <p:ph type="body" sz="quarter" idx="42" hasCustomPrompt="1"/>
          </p:nvPr>
        </p:nvSpPr>
        <p:spPr>
          <a:xfrm>
            <a:off x="8217804" y="5535667"/>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54" name="Text Placeholder 44"/>
          <p:cNvSpPr>
            <a:spLocks noGrp="1"/>
          </p:cNvSpPr>
          <p:nvPr>
            <p:ph type="body" sz="quarter" idx="43" hasCustomPrompt="1"/>
          </p:nvPr>
        </p:nvSpPr>
        <p:spPr>
          <a:xfrm>
            <a:off x="8217804" y="5757660"/>
            <a:ext cx="1441276" cy="375596"/>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56" name="Text Placeholder 44"/>
          <p:cNvSpPr>
            <a:spLocks noGrp="1"/>
          </p:cNvSpPr>
          <p:nvPr>
            <p:ph type="body" sz="quarter" idx="45" hasCustomPrompt="1"/>
          </p:nvPr>
        </p:nvSpPr>
        <p:spPr>
          <a:xfrm>
            <a:off x="10109922" y="5535667"/>
            <a:ext cx="1441276" cy="204575"/>
          </a:xfrm>
          <a:prstGeom prst="rect">
            <a:avLst/>
          </a:prstGeom>
        </p:spPr>
        <p:txBody>
          <a:bodyPr/>
          <a:lstStyle>
            <a:lvl1pPr marL="0" indent="0">
              <a:buNone/>
              <a:defRPr sz="1000" i="1" baseline="0">
                <a:latin typeface="Segoe UI Semibold" panose="020B0702040204020203" pitchFamily="34" charset="0"/>
                <a:cs typeface="Segoe UI Semibold" panose="020B0702040204020203" pitchFamily="34" charset="0"/>
              </a:defRPr>
            </a:lvl1pPr>
          </a:lstStyle>
          <a:p>
            <a:pPr lvl="0"/>
            <a:r>
              <a:rPr lang="en-US" err="1"/>
              <a:t>Firstname</a:t>
            </a:r>
            <a:r>
              <a:rPr lang="en-US"/>
              <a:t> </a:t>
            </a:r>
            <a:r>
              <a:rPr lang="en-US" err="1"/>
              <a:t>Lastname</a:t>
            </a:r>
            <a:endParaRPr lang="en-US"/>
          </a:p>
        </p:txBody>
      </p:sp>
      <p:sp>
        <p:nvSpPr>
          <p:cNvPr id="57" name="Text Placeholder 44"/>
          <p:cNvSpPr>
            <a:spLocks noGrp="1"/>
          </p:cNvSpPr>
          <p:nvPr>
            <p:ph type="body" sz="quarter" idx="46" hasCustomPrompt="1"/>
          </p:nvPr>
        </p:nvSpPr>
        <p:spPr>
          <a:xfrm>
            <a:off x="10109922" y="5757660"/>
            <a:ext cx="1441276" cy="375596"/>
          </a:xfrm>
          <a:prstGeom prst="rect">
            <a:avLst/>
          </a:prstGeom>
        </p:spPr>
        <p:txBody>
          <a:bodyPr/>
          <a:lstStyle>
            <a:lvl1pPr marL="0" indent="0">
              <a:lnSpc>
                <a:spcPct val="100000"/>
              </a:lnSpc>
              <a:buNone/>
              <a:defRPr sz="1000" i="0" baseline="0">
                <a:latin typeface="+mj-lt"/>
                <a:cs typeface="Segoe UI Semibold" panose="020B0702040204020203" pitchFamily="34" charset="0"/>
              </a:defRPr>
            </a:lvl1pPr>
          </a:lstStyle>
          <a:p>
            <a:pPr lvl="0"/>
            <a:r>
              <a:rPr lang="en-US"/>
              <a:t>Title Goes Here</a:t>
            </a:r>
            <a:br>
              <a:rPr lang="en-US"/>
            </a:br>
            <a:r>
              <a:rPr lang="en-US"/>
              <a:t>Company Name</a:t>
            </a:r>
          </a:p>
        </p:txBody>
      </p:sp>
      <p:sp>
        <p:nvSpPr>
          <p:cNvPr id="59" name="Picture Placeholder 3"/>
          <p:cNvSpPr>
            <a:spLocks noGrp="1"/>
          </p:cNvSpPr>
          <p:nvPr>
            <p:ph type="pic" sz="quarter" idx="47" hasCustomPrompt="1"/>
          </p:nvPr>
        </p:nvSpPr>
        <p:spPr>
          <a:xfrm>
            <a:off x="631825" y="4104498"/>
            <a:ext cx="1441276" cy="1338931"/>
          </a:xfrm>
          <a:prstGeom prst="rect">
            <a:avLst/>
          </a:prstGeom>
        </p:spPr>
        <p:txBody>
          <a:bodyPr/>
          <a:lstStyle>
            <a:lvl1pPr marL="0" indent="0">
              <a:buNone/>
              <a:defRPr sz="1800" i="1" baseline="0"/>
            </a:lvl1pPr>
          </a:lstStyle>
          <a:p>
            <a:r>
              <a:rPr lang="en-US"/>
              <a:t>Click on icon to insert picture</a:t>
            </a:r>
          </a:p>
        </p:txBody>
      </p:sp>
      <p:sp>
        <p:nvSpPr>
          <p:cNvPr id="60" name="Picture Placeholder 3"/>
          <p:cNvSpPr>
            <a:spLocks noGrp="1"/>
          </p:cNvSpPr>
          <p:nvPr>
            <p:ph type="pic" sz="quarter" idx="48" hasCustomPrompt="1"/>
          </p:nvPr>
        </p:nvSpPr>
        <p:spPr>
          <a:xfrm>
            <a:off x="2523943" y="4104498"/>
            <a:ext cx="1441276" cy="1338931"/>
          </a:xfrm>
          <a:prstGeom prst="rect">
            <a:avLst/>
          </a:prstGeom>
        </p:spPr>
        <p:txBody>
          <a:bodyPr/>
          <a:lstStyle>
            <a:lvl1pPr marL="0" indent="0">
              <a:buNone/>
              <a:defRPr sz="1800" i="1" baseline="0"/>
            </a:lvl1pPr>
          </a:lstStyle>
          <a:p>
            <a:r>
              <a:rPr lang="en-US"/>
              <a:t>Click on icon to insert picture</a:t>
            </a:r>
          </a:p>
        </p:txBody>
      </p:sp>
      <p:sp>
        <p:nvSpPr>
          <p:cNvPr id="61" name="Picture Placeholder 3"/>
          <p:cNvSpPr>
            <a:spLocks noGrp="1"/>
          </p:cNvSpPr>
          <p:nvPr>
            <p:ph type="pic" sz="quarter" idx="49" hasCustomPrompt="1"/>
          </p:nvPr>
        </p:nvSpPr>
        <p:spPr>
          <a:xfrm>
            <a:off x="4443404" y="4104498"/>
            <a:ext cx="1441276" cy="1338931"/>
          </a:xfrm>
          <a:prstGeom prst="rect">
            <a:avLst/>
          </a:prstGeom>
        </p:spPr>
        <p:txBody>
          <a:bodyPr/>
          <a:lstStyle>
            <a:lvl1pPr marL="0" indent="0">
              <a:buNone/>
              <a:defRPr sz="1800" i="1" baseline="0"/>
            </a:lvl1pPr>
          </a:lstStyle>
          <a:p>
            <a:r>
              <a:rPr lang="en-US"/>
              <a:t>Click on icon to insert picture</a:t>
            </a:r>
          </a:p>
        </p:txBody>
      </p:sp>
      <p:sp>
        <p:nvSpPr>
          <p:cNvPr id="62" name="Picture Placeholder 3"/>
          <p:cNvSpPr>
            <a:spLocks noGrp="1"/>
          </p:cNvSpPr>
          <p:nvPr>
            <p:ph type="pic" sz="quarter" idx="50" hasCustomPrompt="1"/>
          </p:nvPr>
        </p:nvSpPr>
        <p:spPr>
          <a:xfrm>
            <a:off x="6335522" y="4104498"/>
            <a:ext cx="1441276" cy="1338931"/>
          </a:xfrm>
          <a:prstGeom prst="rect">
            <a:avLst/>
          </a:prstGeom>
        </p:spPr>
        <p:txBody>
          <a:bodyPr/>
          <a:lstStyle>
            <a:lvl1pPr marL="0" indent="0">
              <a:buNone/>
              <a:defRPr sz="1800" i="1" baseline="0"/>
            </a:lvl1pPr>
          </a:lstStyle>
          <a:p>
            <a:r>
              <a:rPr lang="en-US"/>
              <a:t>Click on icon to insert picture</a:t>
            </a:r>
          </a:p>
        </p:txBody>
      </p:sp>
      <p:sp>
        <p:nvSpPr>
          <p:cNvPr id="63" name="Picture Placeholder 3"/>
          <p:cNvSpPr>
            <a:spLocks noGrp="1"/>
          </p:cNvSpPr>
          <p:nvPr>
            <p:ph type="pic" sz="quarter" idx="51" hasCustomPrompt="1"/>
          </p:nvPr>
        </p:nvSpPr>
        <p:spPr>
          <a:xfrm>
            <a:off x="8217804" y="4104498"/>
            <a:ext cx="1441276" cy="1338931"/>
          </a:xfrm>
          <a:prstGeom prst="rect">
            <a:avLst/>
          </a:prstGeom>
        </p:spPr>
        <p:txBody>
          <a:bodyPr/>
          <a:lstStyle>
            <a:lvl1pPr marL="0" indent="0">
              <a:buNone/>
              <a:defRPr sz="1800" i="1" baseline="0"/>
            </a:lvl1pPr>
          </a:lstStyle>
          <a:p>
            <a:r>
              <a:rPr lang="en-US"/>
              <a:t>Click on icon to insert picture</a:t>
            </a:r>
          </a:p>
        </p:txBody>
      </p:sp>
      <p:sp>
        <p:nvSpPr>
          <p:cNvPr id="64" name="Picture Placeholder 3"/>
          <p:cNvSpPr>
            <a:spLocks noGrp="1"/>
          </p:cNvSpPr>
          <p:nvPr>
            <p:ph type="pic" sz="quarter" idx="52" hasCustomPrompt="1"/>
          </p:nvPr>
        </p:nvSpPr>
        <p:spPr>
          <a:xfrm>
            <a:off x="10109922" y="4104498"/>
            <a:ext cx="1441276" cy="1338931"/>
          </a:xfrm>
          <a:prstGeom prst="rect">
            <a:avLst/>
          </a:prstGeom>
        </p:spPr>
        <p:txBody>
          <a:bodyPr/>
          <a:lstStyle>
            <a:lvl1pPr marL="0" indent="0">
              <a:buNone/>
              <a:defRPr sz="1800" i="1" baseline="0"/>
            </a:lvl1pPr>
          </a:lstStyle>
          <a:p>
            <a:r>
              <a:rPr lang="en-US"/>
              <a:t>Click on icon to insert picture</a:t>
            </a:r>
          </a:p>
        </p:txBody>
      </p:sp>
    </p:spTree>
    <p:extLst>
      <p:ext uri="{BB962C8B-B14F-4D97-AF65-F5344CB8AC3E}">
        <p14:creationId xmlns:p14="http://schemas.microsoft.com/office/powerpoint/2010/main" val="1185211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lage A">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20" name="Text Placeholder 2"/>
          <p:cNvSpPr>
            <a:spLocks noGrp="1"/>
          </p:cNvSpPr>
          <p:nvPr>
            <p:ph type="body" idx="16" hasCustomPrompt="1"/>
          </p:nvPr>
        </p:nvSpPr>
        <p:spPr>
          <a:xfrm>
            <a:off x="571499" y="1267078"/>
            <a:ext cx="10999450"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21" name="Title 1"/>
          <p:cNvSpPr>
            <a:spLocks noGrp="1"/>
          </p:cNvSpPr>
          <p:nvPr>
            <p:ph type="title" hasCustomPrompt="1"/>
          </p:nvPr>
        </p:nvSpPr>
        <p:spPr>
          <a:xfrm>
            <a:off x="571499" y="471378"/>
            <a:ext cx="10999443"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32" name="Picture Placeholder 2"/>
          <p:cNvSpPr>
            <a:spLocks noGrp="1"/>
          </p:cNvSpPr>
          <p:nvPr>
            <p:ph type="pic" sz="quarter" idx="22" hasCustomPrompt="1"/>
          </p:nvPr>
        </p:nvSpPr>
        <p:spPr>
          <a:xfrm>
            <a:off x="6192456" y="1772352"/>
            <a:ext cx="5378488" cy="4413955"/>
          </a:xfrm>
        </p:spPr>
        <p:txBody>
          <a:bodyPr anchor="ctr">
            <a:normAutofit/>
          </a:bodyPr>
          <a:lstStyle>
            <a:lvl1pPr marL="0" indent="0" algn="ctr">
              <a:buNone/>
              <a:defRPr sz="180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1" name="Picture Placeholder 2"/>
          <p:cNvSpPr>
            <a:spLocks noGrp="1"/>
          </p:cNvSpPr>
          <p:nvPr>
            <p:ph type="pic" sz="quarter" idx="23" hasCustomPrompt="1"/>
          </p:nvPr>
        </p:nvSpPr>
        <p:spPr>
          <a:xfrm>
            <a:off x="571499" y="1772352"/>
            <a:ext cx="5378488" cy="4413955"/>
          </a:xfrm>
        </p:spPr>
        <p:txBody>
          <a:bodyPr anchor="ctr">
            <a:normAutofit/>
          </a:bodyPr>
          <a:lstStyle>
            <a:lvl1pPr marL="0" indent="0" algn="ctr">
              <a:buNone/>
              <a:defRPr sz="180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1306308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lage B">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20" name="Text Placeholder 2"/>
          <p:cNvSpPr>
            <a:spLocks noGrp="1"/>
          </p:cNvSpPr>
          <p:nvPr>
            <p:ph type="body" idx="16" hasCustomPrompt="1"/>
          </p:nvPr>
        </p:nvSpPr>
        <p:spPr>
          <a:xfrm>
            <a:off x="571499" y="1267078"/>
            <a:ext cx="10999450"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21" name="Title 1"/>
          <p:cNvSpPr>
            <a:spLocks noGrp="1"/>
          </p:cNvSpPr>
          <p:nvPr>
            <p:ph type="title" hasCustomPrompt="1"/>
          </p:nvPr>
        </p:nvSpPr>
        <p:spPr>
          <a:xfrm>
            <a:off x="571499" y="471378"/>
            <a:ext cx="10999443"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30" name="Picture Placeholder 2"/>
          <p:cNvSpPr>
            <a:spLocks noGrp="1"/>
          </p:cNvSpPr>
          <p:nvPr>
            <p:ph type="pic" sz="quarter" idx="20" hasCustomPrompt="1"/>
          </p:nvPr>
        </p:nvSpPr>
        <p:spPr>
          <a:xfrm>
            <a:off x="571499" y="1772353"/>
            <a:ext cx="3516924" cy="4413955"/>
          </a:xfrm>
        </p:spPr>
        <p:txBody>
          <a:bodyPr anchor="ctr">
            <a:normAutofit/>
          </a:bodyPr>
          <a:lstStyle>
            <a:lvl1pPr marL="0" indent="0" algn="ctr">
              <a:buNone/>
              <a:defRPr sz="180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9" name="Picture Placeholder 2"/>
          <p:cNvSpPr>
            <a:spLocks noGrp="1"/>
          </p:cNvSpPr>
          <p:nvPr>
            <p:ph type="pic" sz="quarter" idx="22" hasCustomPrompt="1"/>
          </p:nvPr>
        </p:nvSpPr>
        <p:spPr>
          <a:xfrm>
            <a:off x="8054020" y="1772353"/>
            <a:ext cx="3516924" cy="4413955"/>
          </a:xfrm>
        </p:spPr>
        <p:txBody>
          <a:bodyPr anchor="ctr">
            <a:normAutofit/>
          </a:bodyPr>
          <a:lstStyle>
            <a:lvl1pPr marL="0" indent="0" algn="ctr">
              <a:buNone/>
              <a:defRPr sz="180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
        <p:nvSpPr>
          <p:cNvPr id="10" name="Picture Placeholder 2"/>
          <p:cNvSpPr>
            <a:spLocks noGrp="1"/>
          </p:cNvSpPr>
          <p:nvPr>
            <p:ph type="pic" sz="quarter" idx="23" hasCustomPrompt="1"/>
          </p:nvPr>
        </p:nvSpPr>
        <p:spPr>
          <a:xfrm>
            <a:off x="4312759" y="1772353"/>
            <a:ext cx="3516924" cy="4413955"/>
          </a:xfrm>
        </p:spPr>
        <p:txBody>
          <a:bodyPr anchor="ctr">
            <a:normAutofit/>
          </a:bodyPr>
          <a:lstStyle>
            <a:lvl1pPr marL="0" indent="0" algn="ctr">
              <a:buNone/>
              <a:defRPr sz="180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1360664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lage C">
    <p:spTree>
      <p:nvGrpSpPr>
        <p:cNvPr id="1" name=""/>
        <p:cNvGrpSpPr/>
        <p:nvPr/>
      </p:nvGrpSpPr>
      <p:grpSpPr>
        <a:xfrm>
          <a:off x="0" y="0"/>
          <a:ext cx="0" cy="0"/>
          <a:chOff x="0" y="0"/>
          <a:chExt cx="0" cy="0"/>
        </a:xfrm>
      </p:grpSpPr>
      <p:sp>
        <p:nvSpPr>
          <p:cNvPr id="4" name="Picture Placeholder 14"/>
          <p:cNvSpPr>
            <a:spLocks noGrp="1"/>
          </p:cNvSpPr>
          <p:nvPr>
            <p:ph type="pic" sz="quarter" idx="10" hasCustomPrompt="1"/>
          </p:nvPr>
        </p:nvSpPr>
        <p:spPr>
          <a:xfrm>
            <a:off x="571498" y="1928552"/>
            <a:ext cx="4581393" cy="4596938"/>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sp>
        <p:nvSpPr>
          <p:cNvPr id="5" name="Picture Placeholder 14"/>
          <p:cNvSpPr>
            <a:spLocks noGrp="1"/>
          </p:cNvSpPr>
          <p:nvPr>
            <p:ph type="pic" sz="quarter" idx="13" hasCustomPrompt="1"/>
          </p:nvPr>
        </p:nvSpPr>
        <p:spPr>
          <a:xfrm>
            <a:off x="5392469" y="464615"/>
            <a:ext cx="4025851" cy="2886842"/>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sp>
        <p:nvSpPr>
          <p:cNvPr id="6" name="Picture Placeholder 14"/>
          <p:cNvSpPr>
            <a:spLocks noGrp="1"/>
          </p:cNvSpPr>
          <p:nvPr>
            <p:ph type="pic" sz="quarter" idx="14" hasCustomPrompt="1"/>
          </p:nvPr>
        </p:nvSpPr>
        <p:spPr>
          <a:xfrm>
            <a:off x="5392469" y="3599411"/>
            <a:ext cx="6185095" cy="2452255"/>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sp>
        <p:nvSpPr>
          <p:cNvPr id="7" name="Picture Placeholder 14"/>
          <p:cNvSpPr>
            <a:spLocks noGrp="1"/>
          </p:cNvSpPr>
          <p:nvPr>
            <p:ph type="pic" sz="quarter" idx="15" hasCustomPrompt="1"/>
          </p:nvPr>
        </p:nvSpPr>
        <p:spPr>
          <a:xfrm>
            <a:off x="9688258" y="943393"/>
            <a:ext cx="2503741" cy="2408064"/>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1" name="Text Placeholder 2"/>
          <p:cNvSpPr>
            <a:spLocks noGrp="1"/>
          </p:cNvSpPr>
          <p:nvPr>
            <p:ph type="body" idx="11" hasCustomPrompt="1"/>
          </p:nvPr>
        </p:nvSpPr>
        <p:spPr>
          <a:xfrm>
            <a:off x="571498" y="1267078"/>
            <a:ext cx="4597157"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Title 1"/>
          <p:cNvSpPr>
            <a:spLocks noGrp="1"/>
          </p:cNvSpPr>
          <p:nvPr>
            <p:ph type="title" hasCustomPrompt="1"/>
          </p:nvPr>
        </p:nvSpPr>
        <p:spPr>
          <a:xfrm>
            <a:off x="571500" y="471378"/>
            <a:ext cx="4597156"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Tree>
    <p:extLst>
      <p:ext uri="{BB962C8B-B14F-4D97-AF65-F5344CB8AC3E}">
        <p14:creationId xmlns:p14="http://schemas.microsoft.com/office/powerpoint/2010/main" val="3214962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lage D">
    <p:spTree>
      <p:nvGrpSpPr>
        <p:cNvPr id="1" name=""/>
        <p:cNvGrpSpPr/>
        <p:nvPr/>
      </p:nvGrpSpPr>
      <p:grpSpPr>
        <a:xfrm>
          <a:off x="0" y="0"/>
          <a:ext cx="0" cy="0"/>
          <a:chOff x="0" y="0"/>
          <a:chExt cx="0" cy="0"/>
        </a:xfrm>
      </p:grpSpPr>
      <p:sp>
        <p:nvSpPr>
          <p:cNvPr id="7" name="Picture Placeholder 14"/>
          <p:cNvSpPr>
            <a:spLocks noGrp="1"/>
          </p:cNvSpPr>
          <p:nvPr>
            <p:ph type="pic" sz="quarter" idx="10" hasCustomPrompt="1"/>
          </p:nvPr>
        </p:nvSpPr>
        <p:spPr>
          <a:xfrm>
            <a:off x="611703" y="2152996"/>
            <a:ext cx="2635680" cy="4076353"/>
          </a:xfrm>
          <a:prstGeom prst="rect">
            <a:avLst/>
          </a:prstGeom>
        </p:spPr>
        <p:txBody>
          <a:bodyPr anchor="ctr">
            <a:normAutofit/>
          </a:bodyP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sp>
        <p:nvSpPr>
          <p:cNvPr id="8" name="Picture Placeholder 14"/>
          <p:cNvSpPr>
            <a:spLocks noGrp="1"/>
          </p:cNvSpPr>
          <p:nvPr>
            <p:ph type="pic" sz="quarter" idx="11" hasCustomPrompt="1"/>
          </p:nvPr>
        </p:nvSpPr>
        <p:spPr>
          <a:xfrm>
            <a:off x="3486960" y="1604587"/>
            <a:ext cx="1672553" cy="1506086"/>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sp>
        <p:nvSpPr>
          <p:cNvPr id="9" name="Picture Placeholder 14"/>
          <p:cNvSpPr>
            <a:spLocks noGrp="1"/>
          </p:cNvSpPr>
          <p:nvPr>
            <p:ph type="pic" sz="quarter" idx="12" hasCustomPrompt="1"/>
          </p:nvPr>
        </p:nvSpPr>
        <p:spPr>
          <a:xfrm>
            <a:off x="3486960" y="3356688"/>
            <a:ext cx="1672553" cy="3152827"/>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sp>
        <p:nvSpPr>
          <p:cNvPr id="10" name="Picture Placeholder 14"/>
          <p:cNvSpPr>
            <a:spLocks noGrp="1"/>
          </p:cNvSpPr>
          <p:nvPr>
            <p:ph type="pic" sz="quarter" idx="13" hasCustomPrompt="1"/>
          </p:nvPr>
        </p:nvSpPr>
        <p:spPr>
          <a:xfrm>
            <a:off x="5399091" y="471378"/>
            <a:ext cx="3778279" cy="2969645"/>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sp>
        <p:nvSpPr>
          <p:cNvPr id="11" name="Picture Placeholder 14"/>
          <p:cNvSpPr>
            <a:spLocks noGrp="1"/>
          </p:cNvSpPr>
          <p:nvPr>
            <p:ph type="pic" sz="quarter" idx="14" hasCustomPrompt="1"/>
          </p:nvPr>
        </p:nvSpPr>
        <p:spPr>
          <a:xfrm>
            <a:off x="5399091" y="3690855"/>
            <a:ext cx="6792909" cy="2360811"/>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sp>
        <p:nvSpPr>
          <p:cNvPr id="12" name="Picture Placeholder 14"/>
          <p:cNvSpPr>
            <a:spLocks noGrp="1"/>
          </p:cNvSpPr>
          <p:nvPr>
            <p:ph type="pic" sz="quarter" idx="15" hasCustomPrompt="1"/>
          </p:nvPr>
        </p:nvSpPr>
        <p:spPr>
          <a:xfrm>
            <a:off x="9416947" y="876303"/>
            <a:ext cx="1824873" cy="2564720"/>
          </a:xfrm>
          <a:prstGeom prst="rect">
            <a:avLst/>
          </a:prstGeom>
        </p:spPr>
        <p:txBody>
          <a:bodyPr anchor="ctr"/>
          <a:lstStyle>
            <a:lvl1pPr marL="0" indent="0" algn="ctr">
              <a:buNone/>
              <a:defRPr sz="1800" i="0" baseline="0">
                <a:latin typeface="Segoe UI Light" panose="020B0502040204020203" pitchFamily="34" charset="0"/>
                <a:cs typeface="Segoe UI Light" panose="020B0502040204020203" pitchFamily="34" charset="0"/>
              </a:defRPr>
            </a:lvl1pPr>
          </a:lstStyle>
          <a:p>
            <a:r>
              <a:rPr lang="en-US"/>
              <a:t>Click to Add Image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
        <p:nvSpPr>
          <p:cNvPr id="16" name="Text Placeholder 2"/>
          <p:cNvSpPr>
            <a:spLocks noGrp="1"/>
          </p:cNvSpPr>
          <p:nvPr>
            <p:ph type="body" idx="16" hasCustomPrompt="1"/>
          </p:nvPr>
        </p:nvSpPr>
        <p:spPr>
          <a:xfrm>
            <a:off x="571498" y="1267078"/>
            <a:ext cx="4588015" cy="337509"/>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7" name="Title 1"/>
          <p:cNvSpPr>
            <a:spLocks noGrp="1"/>
          </p:cNvSpPr>
          <p:nvPr>
            <p:ph type="title" hasCustomPrompt="1"/>
          </p:nvPr>
        </p:nvSpPr>
        <p:spPr>
          <a:xfrm>
            <a:off x="571500" y="471378"/>
            <a:ext cx="4588014"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Tree>
    <p:extLst>
      <p:ext uri="{BB962C8B-B14F-4D97-AF65-F5344CB8AC3E}">
        <p14:creationId xmlns:p14="http://schemas.microsoft.com/office/powerpoint/2010/main" val="3819514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Page Image - Log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681038"/>
            <a:ext cx="12192000" cy="5495924"/>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endParaRPr lang="en-US"/>
          </a:p>
          <a:p>
            <a:r>
              <a:rPr lang="en-US"/>
              <a:t>Click to Add Image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Tree>
    <p:extLst>
      <p:ext uri="{BB962C8B-B14F-4D97-AF65-F5344CB8AC3E}">
        <p14:creationId xmlns:p14="http://schemas.microsoft.com/office/powerpoint/2010/main" val="1248301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Page Image - No Logo">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12192000" cy="6857999"/>
          </a:xfrm>
        </p:spPr>
        <p:txBody>
          <a:bodyPr anchor="ctr"/>
          <a:lstStyle>
            <a:lvl1pPr marL="0" indent="0" algn="ctr">
              <a:buNone/>
              <a:defRPr baseline="0">
                <a:solidFill>
                  <a:schemeClr val="tx1"/>
                </a:solidFill>
                <a:latin typeface="Segoe UI Light" panose="020B0502040204020203" pitchFamily="34" charset="0"/>
                <a:cs typeface="Segoe UI Light" panose="020B0502040204020203" pitchFamily="34" charset="0"/>
              </a:defRPr>
            </a:lvl1pPr>
          </a:lstStyle>
          <a:p>
            <a:r>
              <a:rPr lang="en-US"/>
              <a:t>Click to Add Image</a:t>
            </a:r>
          </a:p>
        </p:txBody>
      </p:sp>
    </p:spTree>
    <p:extLst>
      <p:ext uri="{BB962C8B-B14F-4D97-AF65-F5344CB8AC3E}">
        <p14:creationId xmlns:p14="http://schemas.microsoft.com/office/powerpoint/2010/main" val="270638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a:xfrm>
            <a:off x="0" y="0"/>
            <a:ext cx="12211050" cy="6858000"/>
          </a:xfrm>
          <a:prstGeom prst="rect">
            <a:avLst/>
          </a:prstGeom>
          <a:solidFill>
            <a:srgbClr val="0062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a:spLocks noGrp="1"/>
          </p:cNvSpPr>
          <p:nvPr>
            <p:ph type="body" idx="10" hasCustomPrompt="1"/>
          </p:nvPr>
        </p:nvSpPr>
        <p:spPr>
          <a:xfrm>
            <a:off x="1178589" y="3884154"/>
            <a:ext cx="7606595"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7" name="Title 1"/>
          <p:cNvSpPr>
            <a:spLocks noGrp="1"/>
          </p:cNvSpPr>
          <p:nvPr>
            <p:ph type="title" hasCustomPrompt="1"/>
          </p:nvPr>
        </p:nvSpPr>
        <p:spPr>
          <a:xfrm>
            <a:off x="1178590" y="1999363"/>
            <a:ext cx="7606594"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Tree>
    <p:extLst>
      <p:ext uri="{BB962C8B-B14F-4D97-AF65-F5344CB8AC3E}">
        <p14:creationId xmlns:p14="http://schemas.microsoft.com/office/powerpoint/2010/main" val="2180026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A">
    <p:spTree>
      <p:nvGrpSpPr>
        <p:cNvPr id="1" name=""/>
        <p:cNvGrpSpPr/>
        <p:nvPr/>
      </p:nvGrpSpPr>
      <p:grpSpPr>
        <a:xfrm>
          <a:off x="0" y="0"/>
          <a:ext cx="0" cy="0"/>
          <a:chOff x="0" y="0"/>
          <a:chExt cx="0" cy="0"/>
        </a:xfrm>
      </p:grpSpPr>
      <p:sp>
        <p:nvSpPr>
          <p:cNvPr id="12" name="Rectangle 11"/>
          <p:cNvSpPr/>
          <p:nvPr userDrawn="1"/>
        </p:nvSpPr>
        <p:spPr>
          <a:xfrm>
            <a:off x="-1" y="889231"/>
            <a:ext cx="12192001" cy="50795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0" hasCustomPrompt="1"/>
          </p:nvPr>
        </p:nvSpPr>
        <p:spPr>
          <a:xfrm>
            <a:off x="1987550" y="3037593"/>
            <a:ext cx="8216900" cy="782814"/>
          </a:xfrm>
        </p:spPr>
        <p:txBody>
          <a:bodyPr anchor="ctr">
            <a:normAutofit/>
          </a:bodyPr>
          <a:lstStyle>
            <a:lvl1pPr marL="0" indent="0" algn="ctr">
              <a:buNone/>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Thank You</a:t>
            </a:r>
          </a:p>
        </p:txBody>
      </p:sp>
      <p:sp>
        <p:nvSpPr>
          <p:cNvPr id="10" name="Picture Placeholder 9"/>
          <p:cNvSpPr>
            <a:spLocks noGrp="1"/>
          </p:cNvSpPr>
          <p:nvPr>
            <p:ph type="pic" sz="quarter" idx="13" hasCustomPrompt="1"/>
          </p:nvPr>
        </p:nvSpPr>
        <p:spPr>
          <a:xfrm>
            <a:off x="612114" y="168065"/>
            <a:ext cx="2078183" cy="540328"/>
          </a:xfrm>
          <a:prstGeom prst="rect">
            <a:avLst/>
          </a:prstGeom>
          <a:noFill/>
          <a:ln>
            <a:noFill/>
          </a:ln>
        </p:spPr>
        <p:txBody>
          <a:bodyPr anchor="ctr">
            <a:normAutofit/>
          </a:bodyPr>
          <a:lstStyle>
            <a:lvl1pPr marL="0" indent="0" algn="ctr">
              <a:buNone/>
              <a:defRPr sz="1800" baseline="0">
                <a:latin typeface="Segoe UI Light" panose="020B0502040204020203" pitchFamily="34" charset="0"/>
                <a:cs typeface="Segoe UI Light" panose="020B0502040204020203" pitchFamily="34" charset="0"/>
              </a:defRPr>
            </a:lvl1pPr>
          </a:lstStyle>
          <a:p>
            <a:r>
              <a:rPr lang="en-US"/>
              <a:t>Dealer Logo (optional)</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8569" y="280913"/>
            <a:ext cx="1543228" cy="371102"/>
          </a:xfrm>
          <a:prstGeom prst="rect">
            <a:avLst/>
          </a:prstGeom>
        </p:spPr>
      </p:pic>
    </p:spTree>
    <p:extLst>
      <p:ext uri="{BB962C8B-B14F-4D97-AF65-F5344CB8AC3E}">
        <p14:creationId xmlns:p14="http://schemas.microsoft.com/office/powerpoint/2010/main" val="4086642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
    <p:spTree>
      <p:nvGrpSpPr>
        <p:cNvPr id="1" name=""/>
        <p:cNvGrpSpPr/>
        <p:nvPr/>
      </p:nvGrpSpPr>
      <p:grpSpPr>
        <a:xfrm>
          <a:off x="0" y="0"/>
          <a:ext cx="0" cy="0"/>
          <a:chOff x="0" y="0"/>
          <a:chExt cx="0" cy="0"/>
        </a:xfrm>
      </p:grpSpPr>
      <p:sp>
        <p:nvSpPr>
          <p:cNvPr id="12" name="Rectangle 11"/>
          <p:cNvSpPr/>
          <p:nvPr userDrawn="1"/>
        </p:nvSpPr>
        <p:spPr>
          <a:xfrm>
            <a:off x="-1" y="889231"/>
            <a:ext cx="12192001" cy="5079539"/>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0" hasCustomPrompt="1"/>
          </p:nvPr>
        </p:nvSpPr>
        <p:spPr>
          <a:xfrm>
            <a:off x="1987550" y="3037593"/>
            <a:ext cx="8216900" cy="782814"/>
          </a:xfrm>
        </p:spPr>
        <p:txBody>
          <a:bodyPr anchor="ctr">
            <a:normAutofit/>
          </a:bodyPr>
          <a:lstStyle>
            <a:lvl1pPr marL="0" indent="0" algn="ctr">
              <a:buNone/>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Thank You</a:t>
            </a:r>
          </a:p>
        </p:txBody>
      </p:sp>
      <p:sp>
        <p:nvSpPr>
          <p:cNvPr id="10" name="Picture Placeholder 9"/>
          <p:cNvSpPr>
            <a:spLocks noGrp="1"/>
          </p:cNvSpPr>
          <p:nvPr>
            <p:ph type="pic" sz="quarter" idx="13" hasCustomPrompt="1"/>
          </p:nvPr>
        </p:nvSpPr>
        <p:spPr>
          <a:xfrm>
            <a:off x="612114" y="168065"/>
            <a:ext cx="2078183" cy="540328"/>
          </a:xfrm>
          <a:prstGeom prst="rect">
            <a:avLst/>
          </a:prstGeom>
          <a:noFill/>
          <a:ln>
            <a:noFill/>
          </a:ln>
        </p:spPr>
        <p:txBody>
          <a:bodyPr anchor="ctr">
            <a:normAutofit/>
          </a:bodyPr>
          <a:lstStyle>
            <a:lvl1pPr marL="0" indent="0" algn="ctr">
              <a:buNone/>
              <a:defRPr sz="1800" baseline="0">
                <a:latin typeface="Segoe UI Light" panose="020B0502040204020203" pitchFamily="34" charset="0"/>
                <a:cs typeface="Segoe UI Light" panose="020B0502040204020203" pitchFamily="34" charset="0"/>
              </a:defRPr>
            </a:lvl1pPr>
          </a:lstStyle>
          <a:p>
            <a:r>
              <a:rPr lang="en-US"/>
              <a:t>Dealer Logo (optional)</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8569" y="280913"/>
            <a:ext cx="1543228" cy="371102"/>
          </a:xfrm>
          <a:prstGeom prst="rect">
            <a:avLst/>
          </a:prstGeom>
        </p:spPr>
      </p:pic>
    </p:spTree>
    <p:extLst>
      <p:ext uri="{BB962C8B-B14F-4D97-AF65-F5344CB8AC3E}">
        <p14:creationId xmlns:p14="http://schemas.microsoft.com/office/powerpoint/2010/main" val="1318042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C">
    <p:spTree>
      <p:nvGrpSpPr>
        <p:cNvPr id="1" name=""/>
        <p:cNvGrpSpPr/>
        <p:nvPr/>
      </p:nvGrpSpPr>
      <p:grpSpPr>
        <a:xfrm>
          <a:off x="0" y="0"/>
          <a:ext cx="0" cy="0"/>
          <a:chOff x="0" y="0"/>
          <a:chExt cx="0" cy="0"/>
        </a:xfrm>
      </p:grpSpPr>
      <p:sp>
        <p:nvSpPr>
          <p:cNvPr id="12" name="Rectangle 11"/>
          <p:cNvSpPr/>
          <p:nvPr userDrawn="1"/>
        </p:nvSpPr>
        <p:spPr>
          <a:xfrm>
            <a:off x="-1" y="889231"/>
            <a:ext cx="12192001" cy="50795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0" hasCustomPrompt="1"/>
          </p:nvPr>
        </p:nvSpPr>
        <p:spPr>
          <a:xfrm>
            <a:off x="1987550" y="3037593"/>
            <a:ext cx="8216900" cy="782814"/>
          </a:xfrm>
        </p:spPr>
        <p:txBody>
          <a:bodyPr anchor="ctr">
            <a:normAutofit/>
          </a:bodyPr>
          <a:lstStyle>
            <a:lvl1pPr marL="0" indent="0" algn="ctr">
              <a:buNone/>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Thank You</a:t>
            </a:r>
          </a:p>
        </p:txBody>
      </p:sp>
      <p:sp>
        <p:nvSpPr>
          <p:cNvPr id="10" name="Picture Placeholder 9"/>
          <p:cNvSpPr>
            <a:spLocks noGrp="1"/>
          </p:cNvSpPr>
          <p:nvPr>
            <p:ph type="pic" sz="quarter" idx="13" hasCustomPrompt="1"/>
          </p:nvPr>
        </p:nvSpPr>
        <p:spPr>
          <a:xfrm>
            <a:off x="612114" y="168065"/>
            <a:ext cx="2078183" cy="540328"/>
          </a:xfrm>
          <a:prstGeom prst="rect">
            <a:avLst/>
          </a:prstGeom>
          <a:noFill/>
          <a:ln>
            <a:noFill/>
          </a:ln>
        </p:spPr>
        <p:txBody>
          <a:bodyPr anchor="ctr">
            <a:normAutofit/>
          </a:bodyPr>
          <a:lstStyle>
            <a:lvl1pPr marL="0" indent="0" algn="ctr">
              <a:buNone/>
              <a:defRPr sz="1800" baseline="0">
                <a:latin typeface="Segoe UI Light" panose="020B0502040204020203" pitchFamily="34" charset="0"/>
                <a:cs typeface="Segoe UI Light" panose="020B0502040204020203" pitchFamily="34" charset="0"/>
              </a:defRPr>
            </a:lvl1pPr>
          </a:lstStyle>
          <a:p>
            <a:r>
              <a:rPr lang="en-US"/>
              <a:t>Dealer Logo (optional)</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8569" y="280913"/>
            <a:ext cx="1543228" cy="371102"/>
          </a:xfrm>
          <a:prstGeom prst="rect">
            <a:avLst/>
          </a:prstGeom>
        </p:spPr>
      </p:pic>
    </p:spTree>
    <p:extLst>
      <p:ext uri="{BB962C8B-B14F-4D97-AF65-F5344CB8AC3E}">
        <p14:creationId xmlns:p14="http://schemas.microsoft.com/office/powerpoint/2010/main" val="3982520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889232"/>
            <a:ext cx="12192002" cy="5079537"/>
          </a:xfrm>
          <a:prstGeom prst="rect">
            <a:avLst/>
          </a:prstGeom>
        </p:spPr>
      </p:pic>
      <p:sp>
        <p:nvSpPr>
          <p:cNvPr id="10" name="object 3"/>
          <p:cNvSpPr/>
          <p:nvPr userDrawn="1"/>
        </p:nvSpPr>
        <p:spPr>
          <a:xfrm>
            <a:off x="1" y="889232"/>
            <a:ext cx="5012267" cy="5079538"/>
          </a:xfrm>
          <a:custGeom>
            <a:avLst/>
            <a:gdLst/>
            <a:ahLst/>
            <a:cxnLst/>
            <a:rect l="l" t="t" r="r" b="b"/>
            <a:pathLst>
              <a:path w="15544800" h="10058400">
                <a:moveTo>
                  <a:pt x="0" y="10058400"/>
                </a:moveTo>
                <a:lnTo>
                  <a:pt x="15544800" y="10058400"/>
                </a:lnTo>
                <a:lnTo>
                  <a:pt x="15544800" y="0"/>
                </a:lnTo>
                <a:lnTo>
                  <a:pt x="0" y="0"/>
                </a:lnTo>
                <a:lnTo>
                  <a:pt x="0" y="10058400"/>
                </a:lnTo>
                <a:close/>
              </a:path>
            </a:pathLst>
          </a:custGeom>
          <a:solidFill>
            <a:schemeClr val="accent2">
              <a:alpha val="85000"/>
            </a:schemeClr>
          </a:solidFill>
        </p:spPr>
        <p:txBody>
          <a:bodyPr wrap="square" lIns="0" tIns="0" rIns="0" bIns="0" rtlCol="0">
            <a:noAutofit/>
          </a:bodyPr>
          <a:lstStyle/>
          <a:p>
            <a:endParaRPr/>
          </a:p>
        </p:txBody>
      </p:sp>
      <p:sp>
        <p:nvSpPr>
          <p:cNvPr id="15" name="Text Placeholder 2"/>
          <p:cNvSpPr>
            <a:spLocks noGrp="1"/>
          </p:cNvSpPr>
          <p:nvPr>
            <p:ph type="body" idx="12" hasCustomPrompt="1"/>
          </p:nvPr>
        </p:nvSpPr>
        <p:spPr>
          <a:xfrm>
            <a:off x="571498" y="2777068"/>
            <a:ext cx="4203702" cy="2032000"/>
          </a:xfrm>
        </p:spPr>
        <p:txBody>
          <a:bodyPr anchor="t">
            <a:normAutofit/>
          </a:bodyPr>
          <a:lstStyle>
            <a:lvl1pPr marL="0" indent="0">
              <a:lnSpc>
                <a:spcPct val="100000"/>
              </a:lnSpc>
              <a:buFont typeface="Arial" panose="020B0604020202020204" pitchFamily="34" charset="0"/>
              <a:buNone/>
              <a:defRPr lang="en-US" sz="2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amet, consectetuer adipiscing elit. Maecenas porttitor congue massa. Fusce posuere, magna sed </a:t>
            </a:r>
            <a:r>
              <a:rPr lang="en-US" err="1"/>
              <a:t>pulvinar</a:t>
            </a:r>
            <a:r>
              <a:rPr lang="en-US"/>
              <a:t> </a:t>
            </a:r>
            <a:r>
              <a:rPr lang="en-US" err="1"/>
              <a:t>ultricies</a:t>
            </a:r>
            <a:r>
              <a:rPr lang="en-US"/>
              <a:t>.</a:t>
            </a:r>
          </a:p>
          <a:p>
            <a:pPr lvl="0"/>
            <a:endParaRPr lang="en-US"/>
          </a:p>
        </p:txBody>
      </p:sp>
      <p:sp>
        <p:nvSpPr>
          <p:cNvPr id="16" name="Title 1"/>
          <p:cNvSpPr>
            <a:spLocks noGrp="1"/>
          </p:cNvSpPr>
          <p:nvPr>
            <p:ph type="title" hasCustomPrompt="1"/>
          </p:nvPr>
        </p:nvSpPr>
        <p:spPr>
          <a:xfrm>
            <a:off x="581393" y="1864268"/>
            <a:ext cx="4193807" cy="583200"/>
          </a:xfrm>
        </p:spPr>
        <p:txBody>
          <a:bodyPr anchor="t">
            <a:noAutofit/>
          </a:bodyPr>
          <a:lstStyle>
            <a:lvl1pPr algn="l">
              <a:lnSpc>
                <a:spcPct val="100000"/>
              </a:lnSpc>
              <a:defRPr sz="3200" baseline="0">
                <a:solidFill>
                  <a:schemeClr val="bg1"/>
                </a:solidFill>
                <a:latin typeface="Segoe UI Light" panose="020B0502040204020203" pitchFamily="34" charset="0"/>
                <a:cs typeface="Segoe UI Light" panose="020B0502040204020203" pitchFamily="34" charset="0"/>
              </a:defRPr>
            </a:lvl1pPr>
          </a:lstStyle>
          <a:p>
            <a:r>
              <a:rPr lang="en-US"/>
              <a:t>Thank You</a:t>
            </a:r>
          </a:p>
        </p:txBody>
      </p:sp>
      <p:sp>
        <p:nvSpPr>
          <p:cNvPr id="11" name="Picture Placeholder 9"/>
          <p:cNvSpPr>
            <a:spLocks noGrp="1"/>
          </p:cNvSpPr>
          <p:nvPr>
            <p:ph type="pic" sz="quarter" idx="13" hasCustomPrompt="1"/>
          </p:nvPr>
        </p:nvSpPr>
        <p:spPr>
          <a:xfrm>
            <a:off x="612114" y="168065"/>
            <a:ext cx="2078183" cy="540328"/>
          </a:xfrm>
          <a:prstGeom prst="rect">
            <a:avLst/>
          </a:prstGeom>
          <a:noFill/>
          <a:ln>
            <a:noFill/>
          </a:ln>
        </p:spPr>
        <p:txBody>
          <a:bodyPr anchor="ctr">
            <a:normAutofit/>
          </a:bodyPr>
          <a:lstStyle>
            <a:lvl1pPr marL="0" indent="0" algn="ctr">
              <a:buNone/>
              <a:defRPr sz="1800" baseline="0">
                <a:latin typeface="Segoe UI Light" panose="020B0502040204020203" pitchFamily="34" charset="0"/>
                <a:cs typeface="Segoe UI Light" panose="020B0502040204020203" pitchFamily="34" charset="0"/>
              </a:defRPr>
            </a:lvl1pPr>
          </a:lstStyle>
          <a:p>
            <a:r>
              <a:rPr lang="en-US"/>
              <a:t>Dealer Logo (optional)</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8569" y="280913"/>
            <a:ext cx="1543228" cy="371102"/>
          </a:xfrm>
          <a:prstGeom prst="rect">
            <a:avLst/>
          </a:prstGeom>
        </p:spPr>
      </p:pic>
    </p:spTree>
    <p:extLst>
      <p:ext uri="{BB962C8B-B14F-4D97-AF65-F5344CB8AC3E}">
        <p14:creationId xmlns:p14="http://schemas.microsoft.com/office/powerpoint/2010/main" val="2576479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E">
    <p:spTree>
      <p:nvGrpSpPr>
        <p:cNvPr id="1" name=""/>
        <p:cNvGrpSpPr/>
        <p:nvPr/>
      </p:nvGrpSpPr>
      <p:grpSpPr>
        <a:xfrm>
          <a:off x="0" y="0"/>
          <a:ext cx="0" cy="0"/>
          <a:chOff x="0" y="0"/>
          <a:chExt cx="0" cy="0"/>
        </a:xfrm>
      </p:grpSpPr>
      <p:sp>
        <p:nvSpPr>
          <p:cNvPr id="9" name="object 2"/>
          <p:cNvSpPr/>
          <p:nvPr userDrawn="1"/>
        </p:nvSpPr>
        <p:spPr>
          <a:xfrm>
            <a:off x="0" y="889232"/>
            <a:ext cx="12192000" cy="5079537"/>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wrap="square" lIns="0" tIns="0" rIns="0" bIns="0" rtlCol="0">
            <a:noAutofit/>
          </a:bodyPr>
          <a:lstStyle/>
          <a:p>
            <a:endParaRPr sz="1800"/>
          </a:p>
        </p:txBody>
      </p:sp>
      <p:sp>
        <p:nvSpPr>
          <p:cNvPr id="10" name="object 3"/>
          <p:cNvSpPr/>
          <p:nvPr userDrawn="1"/>
        </p:nvSpPr>
        <p:spPr>
          <a:xfrm>
            <a:off x="2" y="889232"/>
            <a:ext cx="5012266" cy="5079538"/>
          </a:xfrm>
          <a:custGeom>
            <a:avLst/>
            <a:gdLst/>
            <a:ahLst/>
            <a:cxnLst/>
            <a:rect l="l" t="t" r="r" b="b"/>
            <a:pathLst>
              <a:path w="15544800" h="10058400">
                <a:moveTo>
                  <a:pt x="0" y="10058400"/>
                </a:moveTo>
                <a:lnTo>
                  <a:pt x="15544800" y="10058400"/>
                </a:lnTo>
                <a:lnTo>
                  <a:pt x="15544800" y="0"/>
                </a:lnTo>
                <a:lnTo>
                  <a:pt x="0" y="0"/>
                </a:lnTo>
                <a:lnTo>
                  <a:pt x="0" y="10058400"/>
                </a:lnTo>
                <a:close/>
              </a:path>
            </a:pathLst>
          </a:custGeom>
          <a:solidFill>
            <a:schemeClr val="accent2">
              <a:alpha val="85000"/>
            </a:schemeClr>
          </a:solidFill>
        </p:spPr>
        <p:txBody>
          <a:bodyPr wrap="square" lIns="0" tIns="0" rIns="0" bIns="0" rtlCol="0">
            <a:noAutofit/>
          </a:bodyPr>
          <a:lstStyle/>
          <a:p>
            <a:endParaRPr/>
          </a:p>
        </p:txBody>
      </p:sp>
      <p:sp>
        <p:nvSpPr>
          <p:cNvPr id="15" name="Text Placeholder 2"/>
          <p:cNvSpPr>
            <a:spLocks noGrp="1"/>
          </p:cNvSpPr>
          <p:nvPr>
            <p:ph type="body" idx="12" hasCustomPrompt="1"/>
          </p:nvPr>
        </p:nvSpPr>
        <p:spPr>
          <a:xfrm>
            <a:off x="571498" y="2777068"/>
            <a:ext cx="4203702" cy="2032000"/>
          </a:xfrm>
        </p:spPr>
        <p:txBody>
          <a:bodyPr anchor="t">
            <a:normAutofit/>
          </a:bodyPr>
          <a:lstStyle>
            <a:lvl1pPr marL="0" indent="0">
              <a:lnSpc>
                <a:spcPct val="100000"/>
              </a:lnSpc>
              <a:buFont typeface="Arial" panose="020B0604020202020204" pitchFamily="34" charset="0"/>
              <a:buNone/>
              <a:defRPr lang="en-US" sz="2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amet, consectetuer adipiscing elit. Maecenas porttitor congue massa. Fusce posuere, magna sed </a:t>
            </a:r>
            <a:r>
              <a:rPr lang="en-US" err="1"/>
              <a:t>pulvinar</a:t>
            </a:r>
            <a:r>
              <a:rPr lang="en-US"/>
              <a:t> </a:t>
            </a:r>
            <a:r>
              <a:rPr lang="en-US" err="1"/>
              <a:t>ultricies</a:t>
            </a:r>
            <a:r>
              <a:rPr lang="en-US"/>
              <a:t>.</a:t>
            </a:r>
          </a:p>
          <a:p>
            <a:pPr lvl="0"/>
            <a:endParaRPr lang="en-US"/>
          </a:p>
        </p:txBody>
      </p:sp>
      <p:sp>
        <p:nvSpPr>
          <p:cNvPr id="16" name="Title 1"/>
          <p:cNvSpPr>
            <a:spLocks noGrp="1"/>
          </p:cNvSpPr>
          <p:nvPr>
            <p:ph type="title" hasCustomPrompt="1"/>
          </p:nvPr>
        </p:nvSpPr>
        <p:spPr>
          <a:xfrm>
            <a:off x="581393" y="1864268"/>
            <a:ext cx="4193807" cy="583200"/>
          </a:xfrm>
        </p:spPr>
        <p:txBody>
          <a:bodyPr anchor="t">
            <a:noAutofit/>
          </a:bodyPr>
          <a:lstStyle>
            <a:lvl1pPr algn="l">
              <a:lnSpc>
                <a:spcPct val="100000"/>
              </a:lnSpc>
              <a:defRPr sz="3200" baseline="0">
                <a:solidFill>
                  <a:schemeClr val="bg1"/>
                </a:solidFill>
                <a:latin typeface="Segoe UI Light" panose="020B0502040204020203" pitchFamily="34" charset="0"/>
                <a:cs typeface="Segoe UI Light" panose="020B0502040204020203" pitchFamily="34" charset="0"/>
              </a:defRPr>
            </a:lvl1pPr>
          </a:lstStyle>
          <a:p>
            <a:r>
              <a:rPr lang="en-US"/>
              <a:t>Thank You</a:t>
            </a:r>
          </a:p>
        </p:txBody>
      </p:sp>
      <p:sp>
        <p:nvSpPr>
          <p:cNvPr id="17" name="Picture Placeholder 9"/>
          <p:cNvSpPr>
            <a:spLocks noGrp="1"/>
          </p:cNvSpPr>
          <p:nvPr>
            <p:ph type="pic" sz="quarter" idx="13" hasCustomPrompt="1"/>
          </p:nvPr>
        </p:nvSpPr>
        <p:spPr>
          <a:xfrm>
            <a:off x="612114" y="168065"/>
            <a:ext cx="2078183" cy="540328"/>
          </a:xfrm>
          <a:prstGeom prst="rect">
            <a:avLst/>
          </a:prstGeom>
          <a:noFill/>
          <a:ln>
            <a:noFill/>
          </a:ln>
        </p:spPr>
        <p:txBody>
          <a:bodyPr anchor="ctr">
            <a:normAutofit/>
          </a:bodyPr>
          <a:lstStyle>
            <a:lvl1pPr marL="0" indent="0" algn="ctr">
              <a:buNone/>
              <a:defRPr sz="1800" baseline="0">
                <a:latin typeface="Segoe UI Light" panose="020B0502040204020203" pitchFamily="34" charset="0"/>
                <a:cs typeface="Segoe UI Light" panose="020B0502040204020203" pitchFamily="34" charset="0"/>
              </a:defRPr>
            </a:lvl1pPr>
          </a:lstStyle>
          <a:p>
            <a:r>
              <a:rPr lang="en-US"/>
              <a:t>Dealer Logo (optional)</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8569" y="280913"/>
            <a:ext cx="1543228" cy="371102"/>
          </a:xfrm>
          <a:prstGeom prst="rect">
            <a:avLst/>
          </a:prstGeom>
        </p:spPr>
      </p:pic>
    </p:spTree>
    <p:extLst>
      <p:ext uri="{BB962C8B-B14F-4D97-AF65-F5344CB8AC3E}">
        <p14:creationId xmlns:p14="http://schemas.microsoft.com/office/powerpoint/2010/main" val="56254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F">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89232"/>
            <a:ext cx="12192000" cy="5079538"/>
          </a:xfrm>
          <a:prstGeom prst="rect">
            <a:avLst/>
          </a:prstGeom>
        </p:spPr>
      </p:pic>
      <p:sp>
        <p:nvSpPr>
          <p:cNvPr id="4" name="object 3"/>
          <p:cNvSpPr/>
          <p:nvPr userDrawn="1"/>
        </p:nvSpPr>
        <p:spPr>
          <a:xfrm>
            <a:off x="1" y="889232"/>
            <a:ext cx="5012267" cy="5079538"/>
          </a:xfrm>
          <a:custGeom>
            <a:avLst/>
            <a:gdLst/>
            <a:ahLst/>
            <a:cxnLst/>
            <a:rect l="l" t="t" r="r" b="b"/>
            <a:pathLst>
              <a:path w="15544800" h="10058400">
                <a:moveTo>
                  <a:pt x="0" y="10058400"/>
                </a:moveTo>
                <a:lnTo>
                  <a:pt x="15544800" y="10058400"/>
                </a:lnTo>
                <a:lnTo>
                  <a:pt x="15544800" y="0"/>
                </a:lnTo>
                <a:lnTo>
                  <a:pt x="0" y="0"/>
                </a:lnTo>
                <a:lnTo>
                  <a:pt x="0" y="10058400"/>
                </a:lnTo>
                <a:close/>
              </a:path>
            </a:pathLst>
          </a:custGeom>
          <a:solidFill>
            <a:schemeClr val="accent2">
              <a:alpha val="85000"/>
            </a:schemeClr>
          </a:solidFill>
        </p:spPr>
        <p:txBody>
          <a:bodyPr wrap="square" lIns="0" tIns="0" rIns="0" bIns="0" rtlCol="0">
            <a:noAutofit/>
          </a:bodyPr>
          <a:lstStyle/>
          <a:p>
            <a:endParaRPr/>
          </a:p>
        </p:txBody>
      </p:sp>
      <p:sp>
        <p:nvSpPr>
          <p:cNvPr id="5" name="Text Placeholder 2"/>
          <p:cNvSpPr>
            <a:spLocks noGrp="1"/>
          </p:cNvSpPr>
          <p:nvPr>
            <p:ph type="body" idx="12" hasCustomPrompt="1"/>
          </p:nvPr>
        </p:nvSpPr>
        <p:spPr>
          <a:xfrm>
            <a:off x="571498" y="2777068"/>
            <a:ext cx="4203702" cy="2032000"/>
          </a:xfrm>
        </p:spPr>
        <p:txBody>
          <a:bodyPr anchor="t">
            <a:normAutofit/>
          </a:bodyPr>
          <a:lstStyle>
            <a:lvl1pPr marL="0" indent="0">
              <a:lnSpc>
                <a:spcPct val="100000"/>
              </a:lnSpc>
              <a:buFont typeface="Arial" panose="020B0604020202020204" pitchFamily="34" charset="0"/>
              <a:buNone/>
              <a:defRPr lang="en-US" sz="2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amet, consectetuer adipiscing elit. Maecenas porttitor congue massa. Fusce posuere, magna sed </a:t>
            </a:r>
            <a:r>
              <a:rPr lang="en-US" err="1"/>
              <a:t>pulvinar</a:t>
            </a:r>
            <a:r>
              <a:rPr lang="en-US"/>
              <a:t> </a:t>
            </a:r>
            <a:r>
              <a:rPr lang="en-US" err="1"/>
              <a:t>ultricies</a:t>
            </a:r>
            <a:r>
              <a:rPr lang="en-US"/>
              <a:t>.</a:t>
            </a:r>
          </a:p>
          <a:p>
            <a:pPr lvl="0"/>
            <a:endParaRPr lang="en-US"/>
          </a:p>
        </p:txBody>
      </p:sp>
      <p:sp>
        <p:nvSpPr>
          <p:cNvPr id="6" name="Title 1"/>
          <p:cNvSpPr>
            <a:spLocks noGrp="1"/>
          </p:cNvSpPr>
          <p:nvPr>
            <p:ph type="title" hasCustomPrompt="1"/>
          </p:nvPr>
        </p:nvSpPr>
        <p:spPr>
          <a:xfrm>
            <a:off x="581393" y="1864268"/>
            <a:ext cx="4193807" cy="583200"/>
          </a:xfrm>
        </p:spPr>
        <p:txBody>
          <a:bodyPr anchor="t">
            <a:noAutofit/>
          </a:bodyPr>
          <a:lstStyle>
            <a:lvl1pPr algn="l">
              <a:lnSpc>
                <a:spcPct val="100000"/>
              </a:lnSpc>
              <a:defRPr sz="3200" baseline="0">
                <a:solidFill>
                  <a:schemeClr val="bg1"/>
                </a:solidFill>
                <a:latin typeface="Segoe UI Light" panose="020B0502040204020203" pitchFamily="34" charset="0"/>
                <a:cs typeface="Segoe UI Light" panose="020B0502040204020203" pitchFamily="34" charset="0"/>
              </a:defRPr>
            </a:lvl1pPr>
          </a:lstStyle>
          <a:p>
            <a:r>
              <a:rPr lang="en-US"/>
              <a:t>Thank You</a:t>
            </a:r>
          </a:p>
        </p:txBody>
      </p:sp>
      <p:sp>
        <p:nvSpPr>
          <p:cNvPr id="7" name="Picture Placeholder 9"/>
          <p:cNvSpPr>
            <a:spLocks noGrp="1"/>
          </p:cNvSpPr>
          <p:nvPr>
            <p:ph type="pic" sz="quarter" idx="13" hasCustomPrompt="1"/>
          </p:nvPr>
        </p:nvSpPr>
        <p:spPr>
          <a:xfrm>
            <a:off x="612114" y="168065"/>
            <a:ext cx="2078183" cy="540328"/>
          </a:xfrm>
          <a:prstGeom prst="rect">
            <a:avLst/>
          </a:prstGeom>
          <a:noFill/>
          <a:ln>
            <a:noFill/>
          </a:ln>
        </p:spPr>
        <p:txBody>
          <a:bodyPr anchor="ctr">
            <a:normAutofit/>
          </a:bodyPr>
          <a:lstStyle>
            <a:lvl1pPr marL="0" indent="0" algn="ctr">
              <a:buNone/>
              <a:defRPr sz="1800" baseline="0">
                <a:latin typeface="Segoe UI Light" panose="020B0502040204020203" pitchFamily="34" charset="0"/>
                <a:cs typeface="Segoe UI Light" panose="020B0502040204020203" pitchFamily="34" charset="0"/>
              </a:defRPr>
            </a:lvl1pPr>
          </a:lstStyle>
          <a:p>
            <a:r>
              <a:rPr lang="en-US"/>
              <a:t>Dealer Logo (optional)</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8569" y="280913"/>
            <a:ext cx="1543228" cy="371102"/>
          </a:xfrm>
          <a:prstGeom prst="rect">
            <a:avLst/>
          </a:prstGeom>
        </p:spPr>
      </p:pic>
    </p:spTree>
    <p:extLst>
      <p:ext uri="{BB962C8B-B14F-4D97-AF65-F5344CB8AC3E}">
        <p14:creationId xmlns:p14="http://schemas.microsoft.com/office/powerpoint/2010/main" val="33390131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A">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p:cNvSpPr>
            <a:spLocks noGrp="1"/>
          </p:cNvSpPr>
          <p:nvPr>
            <p:ph type="body" idx="10" hasCustomPrompt="1"/>
          </p:nvPr>
        </p:nvSpPr>
        <p:spPr>
          <a:xfrm>
            <a:off x="571499" y="4944533"/>
            <a:ext cx="5519335" cy="1341967"/>
          </a:xfrm>
        </p:spPr>
        <p:txBody>
          <a:bodyPr anchor="t">
            <a:normAutofit/>
          </a:bodyPr>
          <a:lstStyle>
            <a:lvl1pPr marL="0" indent="0" algn="l">
              <a:lnSpc>
                <a:spcPts val="3100"/>
              </a:lnSpc>
              <a:buNone/>
              <a:defRPr lang="en-US" sz="2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Position Title                         123.456.7890        doej@allsteeloffice.com</a:t>
            </a:r>
          </a:p>
        </p:txBody>
      </p:sp>
      <p:sp>
        <p:nvSpPr>
          <p:cNvPr id="5" name="Text Placeholder 2"/>
          <p:cNvSpPr>
            <a:spLocks noGrp="1"/>
          </p:cNvSpPr>
          <p:nvPr>
            <p:ph type="body" idx="11" hasCustomPrompt="1"/>
          </p:nvPr>
        </p:nvSpPr>
        <p:spPr>
          <a:xfrm>
            <a:off x="541471" y="3364443"/>
            <a:ext cx="5579390" cy="636058"/>
          </a:xfrm>
        </p:spPr>
        <p:txBody>
          <a:bodyPr anchor="ctr">
            <a:normAutofit/>
          </a:bodyPr>
          <a:lstStyle>
            <a:lvl1pPr marL="0" indent="0" algn="l">
              <a:buNone/>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Contact</a:t>
            </a:r>
          </a:p>
        </p:txBody>
      </p:sp>
      <p:sp>
        <p:nvSpPr>
          <p:cNvPr id="6" name="Text Placeholder 2"/>
          <p:cNvSpPr>
            <a:spLocks noGrp="1"/>
          </p:cNvSpPr>
          <p:nvPr>
            <p:ph type="body" idx="12" hasCustomPrompt="1"/>
          </p:nvPr>
        </p:nvSpPr>
        <p:spPr>
          <a:xfrm>
            <a:off x="571499" y="4504267"/>
            <a:ext cx="5519335" cy="440266"/>
          </a:xfrm>
        </p:spPr>
        <p:txBody>
          <a:bodyPr anchor="t">
            <a:normAutofit/>
          </a:bodyPr>
          <a:lstStyle>
            <a:lvl1pPr marL="0" indent="0" algn="l">
              <a:lnSpc>
                <a:spcPct val="100000"/>
              </a:lnSpc>
              <a:buNone/>
              <a:defRPr lang="en-US" sz="24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FIRSTNAME LASTNAME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8" name="Picture Placeholder 9"/>
          <p:cNvSpPr>
            <a:spLocks noGrp="1"/>
          </p:cNvSpPr>
          <p:nvPr>
            <p:ph type="pic" sz="quarter" idx="13" hasCustomPrompt="1"/>
          </p:nvPr>
        </p:nvSpPr>
        <p:spPr>
          <a:xfrm>
            <a:off x="571499" y="423949"/>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spTree>
    <p:extLst>
      <p:ext uri="{BB962C8B-B14F-4D97-AF65-F5344CB8AC3E}">
        <p14:creationId xmlns:p14="http://schemas.microsoft.com/office/powerpoint/2010/main" val="633605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B">
    <p:spTree>
      <p:nvGrpSpPr>
        <p:cNvPr id="1" name=""/>
        <p:cNvGrpSpPr/>
        <p:nvPr/>
      </p:nvGrpSpPr>
      <p:grpSpPr>
        <a:xfrm>
          <a:off x="0" y="0"/>
          <a:ext cx="0" cy="0"/>
          <a:chOff x="0" y="0"/>
          <a:chExt cx="0" cy="0"/>
        </a:xfrm>
      </p:grpSpPr>
      <p:sp>
        <p:nvSpPr>
          <p:cNvPr id="12" name="Rectangle 11"/>
          <p:cNvSpPr/>
          <p:nvPr userDrawn="1"/>
        </p:nvSpPr>
        <p:spPr>
          <a:xfrm>
            <a:off x="-1" y="0"/>
            <a:ext cx="12192001"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0" hasCustomPrompt="1"/>
          </p:nvPr>
        </p:nvSpPr>
        <p:spPr>
          <a:xfrm>
            <a:off x="571499" y="4944533"/>
            <a:ext cx="5519335" cy="1341967"/>
          </a:xfrm>
        </p:spPr>
        <p:txBody>
          <a:bodyPr anchor="t">
            <a:normAutofit/>
          </a:bodyPr>
          <a:lstStyle>
            <a:lvl1pPr marL="0" indent="0" algn="l">
              <a:lnSpc>
                <a:spcPts val="3100"/>
              </a:lnSpc>
              <a:buNone/>
              <a:defRPr lang="en-US" sz="2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Position Title                         123.456.7890        doej@allsteeloffice.com</a:t>
            </a:r>
          </a:p>
        </p:txBody>
      </p:sp>
      <p:sp>
        <p:nvSpPr>
          <p:cNvPr id="7" name="Text Placeholder 2"/>
          <p:cNvSpPr>
            <a:spLocks noGrp="1"/>
          </p:cNvSpPr>
          <p:nvPr>
            <p:ph type="body" idx="11" hasCustomPrompt="1"/>
          </p:nvPr>
        </p:nvSpPr>
        <p:spPr>
          <a:xfrm>
            <a:off x="541471" y="3364443"/>
            <a:ext cx="5579390" cy="636058"/>
          </a:xfrm>
        </p:spPr>
        <p:txBody>
          <a:bodyPr anchor="ctr">
            <a:normAutofit/>
          </a:bodyPr>
          <a:lstStyle>
            <a:lvl1pPr marL="0" indent="0" algn="l">
              <a:buNone/>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Contact</a:t>
            </a:r>
          </a:p>
        </p:txBody>
      </p:sp>
      <p:sp>
        <p:nvSpPr>
          <p:cNvPr id="6" name="Text Placeholder 2"/>
          <p:cNvSpPr>
            <a:spLocks noGrp="1"/>
          </p:cNvSpPr>
          <p:nvPr>
            <p:ph type="body" idx="12" hasCustomPrompt="1"/>
          </p:nvPr>
        </p:nvSpPr>
        <p:spPr>
          <a:xfrm>
            <a:off x="571499" y="4504267"/>
            <a:ext cx="5519335" cy="440266"/>
          </a:xfrm>
        </p:spPr>
        <p:txBody>
          <a:bodyPr anchor="t">
            <a:normAutofit/>
          </a:bodyPr>
          <a:lstStyle>
            <a:lvl1pPr marL="0" indent="0" algn="l">
              <a:lnSpc>
                <a:spcPct val="100000"/>
              </a:lnSpc>
              <a:buNone/>
              <a:defRPr lang="en-US" sz="24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FIRSTNAME LASTNAME</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10" name="Picture Placeholder 9"/>
          <p:cNvSpPr>
            <a:spLocks noGrp="1"/>
          </p:cNvSpPr>
          <p:nvPr>
            <p:ph type="pic" sz="quarter" idx="13" hasCustomPrompt="1"/>
          </p:nvPr>
        </p:nvSpPr>
        <p:spPr>
          <a:xfrm>
            <a:off x="571499" y="423949"/>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spTree>
    <p:extLst>
      <p:ext uri="{BB962C8B-B14F-4D97-AF65-F5344CB8AC3E}">
        <p14:creationId xmlns:p14="http://schemas.microsoft.com/office/powerpoint/2010/main" val="123895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C">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p:cNvSpPr>
            <a:spLocks noGrp="1"/>
          </p:cNvSpPr>
          <p:nvPr>
            <p:ph type="body" idx="10" hasCustomPrompt="1"/>
          </p:nvPr>
        </p:nvSpPr>
        <p:spPr>
          <a:xfrm>
            <a:off x="571499" y="4944533"/>
            <a:ext cx="5519335" cy="1341967"/>
          </a:xfrm>
        </p:spPr>
        <p:txBody>
          <a:bodyPr anchor="t">
            <a:normAutofit/>
          </a:bodyPr>
          <a:lstStyle>
            <a:lvl1pPr marL="0" indent="0" algn="l">
              <a:lnSpc>
                <a:spcPts val="3100"/>
              </a:lnSpc>
              <a:buNone/>
              <a:defRPr lang="en-US" sz="2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Position Title                         123.456.7890        doej@allsteeloffice.com</a:t>
            </a:r>
          </a:p>
        </p:txBody>
      </p:sp>
      <p:sp>
        <p:nvSpPr>
          <p:cNvPr id="5" name="Text Placeholder 2"/>
          <p:cNvSpPr>
            <a:spLocks noGrp="1"/>
          </p:cNvSpPr>
          <p:nvPr>
            <p:ph type="body" idx="11" hasCustomPrompt="1"/>
          </p:nvPr>
        </p:nvSpPr>
        <p:spPr>
          <a:xfrm>
            <a:off x="541471" y="3364443"/>
            <a:ext cx="5579390" cy="636058"/>
          </a:xfrm>
        </p:spPr>
        <p:txBody>
          <a:bodyPr anchor="ctr">
            <a:normAutofit/>
          </a:bodyPr>
          <a:lstStyle>
            <a:lvl1pPr marL="0" indent="0" algn="l">
              <a:buNone/>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Contact</a:t>
            </a:r>
          </a:p>
        </p:txBody>
      </p:sp>
      <p:sp>
        <p:nvSpPr>
          <p:cNvPr id="6" name="Text Placeholder 2"/>
          <p:cNvSpPr>
            <a:spLocks noGrp="1"/>
          </p:cNvSpPr>
          <p:nvPr>
            <p:ph type="body" idx="12" hasCustomPrompt="1"/>
          </p:nvPr>
        </p:nvSpPr>
        <p:spPr>
          <a:xfrm>
            <a:off x="571499" y="4504267"/>
            <a:ext cx="5519335" cy="440266"/>
          </a:xfrm>
        </p:spPr>
        <p:txBody>
          <a:bodyPr anchor="t">
            <a:normAutofit/>
          </a:bodyPr>
          <a:lstStyle>
            <a:lvl1pPr marL="0" indent="0" algn="l">
              <a:lnSpc>
                <a:spcPct val="100000"/>
              </a:lnSpc>
              <a:buNone/>
              <a:defRPr lang="en-US" sz="2400" baseline="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FIRSTNAME LASTNAME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8" name="Picture Placeholder 9"/>
          <p:cNvSpPr>
            <a:spLocks noGrp="1"/>
          </p:cNvSpPr>
          <p:nvPr>
            <p:ph type="pic" sz="quarter" idx="13" hasCustomPrompt="1"/>
          </p:nvPr>
        </p:nvSpPr>
        <p:spPr>
          <a:xfrm>
            <a:off x="571499" y="423949"/>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spTree>
    <p:extLst>
      <p:ext uri="{BB962C8B-B14F-4D97-AF65-F5344CB8AC3E}">
        <p14:creationId xmlns:p14="http://schemas.microsoft.com/office/powerpoint/2010/main" val="1232464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ternal Training">
    <p:spTree>
      <p:nvGrpSpPr>
        <p:cNvPr id="1" name=""/>
        <p:cNvGrpSpPr/>
        <p:nvPr/>
      </p:nvGrpSpPr>
      <p:grpSpPr>
        <a:xfrm>
          <a:off x="0" y="0"/>
          <a:ext cx="0" cy="0"/>
          <a:chOff x="0" y="0"/>
          <a:chExt cx="0" cy="0"/>
        </a:xfrm>
      </p:grpSpPr>
      <p:sp>
        <p:nvSpPr>
          <p:cNvPr id="3" name="Rectangle 2"/>
          <p:cNvSpPr/>
          <p:nvPr userDrawn="1"/>
        </p:nvSpPr>
        <p:spPr>
          <a:xfrm>
            <a:off x="0" y="0"/>
            <a:ext cx="428263"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 Placeholder 1"/>
          <p:cNvSpPr txBox="1">
            <a:spLocks/>
          </p:cNvSpPr>
          <p:nvPr userDrawn="1"/>
        </p:nvSpPr>
        <p:spPr>
          <a:xfrm rot="16200000">
            <a:off x="-3189664" y="3251647"/>
            <a:ext cx="6858003" cy="35470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800" kern="1200" baseline="0" dirty="0">
                <a:solidFill>
                  <a:schemeClr val="tx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spc="300">
                <a:solidFill>
                  <a:schemeClr val="bg1"/>
                </a:solidFill>
              </a:rPr>
              <a:t>INTERNAL TRAINING</a:t>
            </a:r>
          </a:p>
        </p:txBody>
      </p:sp>
      <p:sp>
        <p:nvSpPr>
          <p:cNvPr id="5" name="Text Placeholder 2"/>
          <p:cNvSpPr>
            <a:spLocks noGrp="1"/>
          </p:cNvSpPr>
          <p:nvPr>
            <p:ph type="body" idx="11" hasCustomPrompt="1"/>
          </p:nvPr>
        </p:nvSpPr>
        <p:spPr>
          <a:xfrm>
            <a:off x="976614" y="1267079"/>
            <a:ext cx="10594329" cy="437116"/>
          </a:xfrm>
        </p:spPr>
        <p:txBody>
          <a:bodyPr anchor="t">
            <a:normAutofit/>
          </a:bodyPr>
          <a:lstStyle>
            <a:lvl1pPr marL="0" indent="0">
              <a:lnSpc>
                <a:spcPct val="100000"/>
              </a:lnSpc>
              <a:buFont typeface="Arial" panose="020B0604020202020204" pitchFamily="34" charset="0"/>
              <a:buNone/>
              <a:defRPr lang="en-US" sz="1800" baseline="0" dirty="0">
                <a:solidFill>
                  <a:schemeClr val="tx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6" name="Title 1"/>
          <p:cNvSpPr>
            <a:spLocks noGrp="1"/>
          </p:cNvSpPr>
          <p:nvPr>
            <p:ph type="title" hasCustomPrompt="1"/>
          </p:nvPr>
        </p:nvSpPr>
        <p:spPr>
          <a:xfrm>
            <a:off x="976615" y="471378"/>
            <a:ext cx="10594328" cy="782621"/>
          </a:xfrm>
        </p:spPr>
        <p:txBody>
          <a:bodyPr anchor="t">
            <a:noAutofit/>
          </a:bodyPr>
          <a:lstStyle>
            <a:lvl1pPr algn="l">
              <a:lnSpc>
                <a:spcPct val="100000"/>
              </a:lnSpc>
              <a:defRPr sz="4400" baseline="0">
                <a:solidFill>
                  <a:schemeClr val="tx1"/>
                </a:solidFill>
                <a:latin typeface="Segoe UI Light" panose="020B0502040204020203" pitchFamily="34" charset="0"/>
                <a:cs typeface="Segoe UI Light" panose="020B0502040204020203" pitchFamily="34" charset="0"/>
              </a:defRPr>
            </a:lvl1pPr>
          </a:lstStyle>
          <a:p>
            <a:r>
              <a:rPr lang="en-US"/>
              <a:t>Slide Title</a:t>
            </a:r>
          </a:p>
        </p:txBody>
      </p:sp>
      <p:sp>
        <p:nvSpPr>
          <p:cNvPr id="7" name="Text Placeholder 6"/>
          <p:cNvSpPr>
            <a:spLocks noGrp="1"/>
          </p:cNvSpPr>
          <p:nvPr>
            <p:ph type="body" sz="quarter" idx="12" hasCustomPrompt="1"/>
          </p:nvPr>
        </p:nvSpPr>
        <p:spPr>
          <a:xfrm>
            <a:off x="976614" y="1941689"/>
            <a:ext cx="10594329" cy="4235273"/>
          </a:xfrm>
        </p:spPr>
        <p:txBody>
          <a:bodyPr/>
          <a:lstStyle>
            <a:lvl1pPr>
              <a:lnSpc>
                <a:spcPct val="100000"/>
              </a:lnSpc>
              <a:defRPr/>
            </a:lvl1pPr>
            <a:lvl2pPr marL="457200" indent="0">
              <a:buNone/>
              <a:defRPr/>
            </a:lvl2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Maecenas </a:t>
            </a:r>
            <a:r>
              <a:rPr lang="en-US" err="1"/>
              <a:t>porttitor</a:t>
            </a:r>
            <a:r>
              <a:rPr lang="en-US"/>
              <a:t> </a:t>
            </a:r>
            <a:r>
              <a:rPr lang="en-US" err="1"/>
              <a:t>congue</a:t>
            </a:r>
            <a:r>
              <a:rPr lang="en-US"/>
              <a:t> </a:t>
            </a:r>
            <a:r>
              <a:rPr lang="en-US" err="1"/>
              <a:t>massa</a:t>
            </a:r>
            <a:r>
              <a:rPr lang="en-US"/>
              <a:t>.</a:t>
            </a:r>
          </a:p>
          <a:p>
            <a:pPr lvl="0"/>
            <a:r>
              <a:rPr lang="en-US" err="1"/>
              <a:t>Fusce</a:t>
            </a:r>
            <a:r>
              <a:rPr lang="en-US"/>
              <a:t> </a:t>
            </a:r>
            <a:r>
              <a:rPr lang="en-US" err="1"/>
              <a:t>posuere</a:t>
            </a:r>
            <a:r>
              <a:rPr lang="en-US"/>
              <a:t>, magna </a:t>
            </a:r>
            <a:r>
              <a:rPr lang="en-US" err="1"/>
              <a:t>sed</a:t>
            </a:r>
            <a:r>
              <a:rPr lang="en-US"/>
              <a:t> </a:t>
            </a:r>
            <a:r>
              <a:rPr lang="en-US" err="1"/>
              <a:t>pulvinar</a:t>
            </a:r>
            <a:r>
              <a:rPr lang="en-US"/>
              <a:t> </a:t>
            </a:r>
            <a:r>
              <a:rPr lang="en-US" err="1"/>
              <a:t>ultricies</a:t>
            </a:r>
            <a:endParaRPr lang="en-US"/>
          </a:p>
          <a:p>
            <a:pPr lvl="0"/>
            <a:r>
              <a:rPr lang="en-US"/>
              <a:t>Lorem ipsum dolor sit </a:t>
            </a:r>
            <a:r>
              <a:rPr lang="en-US" err="1"/>
              <a:t>amet</a:t>
            </a:r>
            <a:r>
              <a:rPr lang="en-US"/>
              <a:t>, </a:t>
            </a:r>
            <a:r>
              <a:rPr lang="en-US" err="1"/>
              <a:t>consectetuer</a:t>
            </a:r>
            <a:endParaRPr lang="en-US"/>
          </a:p>
          <a:p>
            <a:pPr lvl="0"/>
            <a:endParaRPr lang="en-US"/>
          </a:p>
          <a:p>
            <a:pPr lvl="1"/>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51" y="6298368"/>
            <a:ext cx="944492" cy="227122"/>
          </a:xfrm>
          <a:prstGeom prst="rect">
            <a:avLst/>
          </a:prstGeom>
        </p:spPr>
      </p:pic>
    </p:spTree>
    <p:extLst>
      <p:ext uri="{BB962C8B-B14F-4D97-AF65-F5344CB8AC3E}">
        <p14:creationId xmlns:p14="http://schemas.microsoft.com/office/powerpoint/2010/main" val="51206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a:xfrm>
            <a:off x="0" y="0"/>
            <a:ext cx="12211050" cy="6869296"/>
          </a:xfrm>
          <a:prstGeom prst="rect">
            <a:avLst/>
          </a:prstGeom>
          <a:solidFill>
            <a:srgbClr val="0062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79031" y="423949"/>
            <a:ext cx="2003368" cy="556953"/>
          </a:xfrm>
          <a:prstGeom prst="rect">
            <a:avLst/>
          </a:prstGeom>
        </p:spPr>
      </p:pic>
      <p:sp>
        <p:nvSpPr>
          <p:cNvPr id="7" name="Title 1"/>
          <p:cNvSpPr>
            <a:spLocks noGrp="1"/>
          </p:cNvSpPr>
          <p:nvPr>
            <p:ph type="title" hasCustomPrompt="1"/>
          </p:nvPr>
        </p:nvSpPr>
        <p:spPr>
          <a:xfrm>
            <a:off x="1178590" y="2002485"/>
            <a:ext cx="7606595"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
        <p:nvSpPr>
          <p:cNvPr id="9" name="Text Placeholder 2"/>
          <p:cNvSpPr>
            <a:spLocks noGrp="1"/>
          </p:cNvSpPr>
          <p:nvPr>
            <p:ph type="body" idx="11" hasCustomPrompt="1"/>
          </p:nvPr>
        </p:nvSpPr>
        <p:spPr>
          <a:xfrm>
            <a:off x="1178589" y="3884329"/>
            <a:ext cx="7606595"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spTree>
    <p:extLst>
      <p:ext uri="{BB962C8B-B14F-4D97-AF65-F5344CB8AC3E}">
        <p14:creationId xmlns:p14="http://schemas.microsoft.com/office/powerpoint/2010/main" val="1185053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6036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12" name="Rectangle 11"/>
          <p:cNvSpPr/>
          <p:nvPr userDrawn="1"/>
        </p:nvSpPr>
        <p:spPr>
          <a:xfrm>
            <a:off x="-1" y="0"/>
            <a:ext cx="12192001"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0" hasCustomPrompt="1"/>
          </p:nvPr>
        </p:nvSpPr>
        <p:spPr>
          <a:xfrm>
            <a:off x="571499" y="4587423"/>
            <a:ext cx="5519335" cy="1699077"/>
          </a:xfrm>
        </p:spPr>
        <p:txBody>
          <a:bodyPr anchor="t">
            <a:normAutofit/>
          </a:bodyPr>
          <a:lstStyle>
            <a:lvl1pPr marL="0" indent="0" algn="l">
              <a:buNone/>
              <a:defRPr lang="en-US" sz="2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Jon Doe                                        Position Title                         123.456.7890        doej@allsteeloffice.com</a:t>
            </a:r>
          </a:p>
        </p:txBody>
      </p:sp>
      <p:pic>
        <p:nvPicPr>
          <p:cNvPr id="4" name="Picture 3"/>
          <p:cNvPicPr>
            <a:picLocks noChangeAspect="1"/>
          </p:cNvPicPr>
          <p:nvPr userDrawn="1"/>
        </p:nvPicPr>
        <p:blipFill>
          <a:blip r:embed="rId2"/>
          <a:stretch>
            <a:fillRect/>
          </a:stretch>
        </p:blipFill>
        <p:spPr>
          <a:xfrm>
            <a:off x="9845094" y="587542"/>
            <a:ext cx="1858946" cy="457200"/>
          </a:xfrm>
          <a:prstGeom prst="rect">
            <a:avLst/>
          </a:prstGeom>
        </p:spPr>
      </p:pic>
      <p:sp>
        <p:nvSpPr>
          <p:cNvPr id="7" name="Text Placeholder 2"/>
          <p:cNvSpPr>
            <a:spLocks noGrp="1"/>
          </p:cNvSpPr>
          <p:nvPr>
            <p:ph type="body" idx="11" hasCustomPrompt="1"/>
          </p:nvPr>
        </p:nvSpPr>
        <p:spPr>
          <a:xfrm>
            <a:off x="541471" y="3537488"/>
            <a:ext cx="5579390" cy="782814"/>
          </a:xfrm>
        </p:spPr>
        <p:txBody>
          <a:bodyPr anchor="ctr">
            <a:normAutofit/>
          </a:bodyPr>
          <a:lstStyle>
            <a:lvl1pPr marL="0" indent="0" algn="l">
              <a:buNone/>
              <a:defRPr lang="en-US" sz="4400" baseline="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Thank You</a:t>
            </a:r>
          </a:p>
        </p:txBody>
      </p:sp>
    </p:spTree>
    <p:extLst>
      <p:ext uri="{BB962C8B-B14F-4D97-AF65-F5344CB8AC3E}">
        <p14:creationId xmlns:p14="http://schemas.microsoft.com/office/powerpoint/2010/main" val="2546079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ne Box Content">
    <p:spTree>
      <p:nvGrpSpPr>
        <p:cNvPr id="1" name=""/>
        <p:cNvGrpSpPr/>
        <p:nvPr/>
      </p:nvGrpSpPr>
      <p:grpSpPr>
        <a:xfrm>
          <a:off x="0" y="0"/>
          <a:ext cx="0" cy="0"/>
          <a:chOff x="0" y="0"/>
          <a:chExt cx="0" cy="0"/>
        </a:xfrm>
      </p:grpSpPr>
      <p:sp>
        <p:nvSpPr>
          <p:cNvPr id="4" name="Content Placeholder 7"/>
          <p:cNvSpPr>
            <a:spLocks noGrp="1"/>
          </p:cNvSpPr>
          <p:nvPr>
            <p:ph sz="quarter" idx="11"/>
          </p:nvPr>
        </p:nvSpPr>
        <p:spPr>
          <a:xfrm>
            <a:off x="609600" y="1447800"/>
            <a:ext cx="10668000" cy="4495800"/>
          </a:xfrm>
          <a:prstGeom prst="rect">
            <a:avLst/>
          </a:prstGeom>
        </p:spPr>
        <p:txBody>
          <a:bodyPr/>
          <a:lstStyle>
            <a:lvl1pPr>
              <a:buClr>
                <a:srgbClr val="36424A"/>
              </a:buClr>
              <a:buFont typeface="Wingdings" pitchFamily="2" charset="2"/>
              <a:buChar char="§"/>
              <a:defRPr>
                <a:solidFill>
                  <a:srgbClr val="36424A"/>
                </a:solidFill>
              </a:defRPr>
            </a:lvl1pPr>
            <a:lvl2pPr>
              <a:buClr>
                <a:srgbClr val="36424A"/>
              </a:buClr>
              <a:buFont typeface="Wingdings" pitchFamily="2" charset="2"/>
              <a:buChar char="§"/>
              <a:defRPr>
                <a:solidFill>
                  <a:srgbClr val="36424A"/>
                </a:solidFill>
              </a:defRPr>
            </a:lvl2pPr>
            <a:lvl3pPr>
              <a:buClr>
                <a:srgbClr val="36424A"/>
              </a:buClr>
              <a:buFont typeface="Wingdings" pitchFamily="2" charset="2"/>
              <a:buChar char="§"/>
              <a:defRPr>
                <a:solidFill>
                  <a:srgbClr val="36424A"/>
                </a:solidFill>
              </a:defRPr>
            </a:lvl3pPr>
            <a:lvl4pPr>
              <a:buClr>
                <a:srgbClr val="36424A"/>
              </a:buClr>
              <a:buFont typeface="Wingdings" pitchFamily="2" charset="2"/>
              <a:buChar char="§"/>
              <a:defRPr>
                <a:solidFill>
                  <a:srgbClr val="36424A"/>
                </a:solidFill>
              </a:defRPr>
            </a:lvl4pPr>
            <a:lvl5pPr>
              <a:buClr>
                <a:srgbClr val="36424A"/>
              </a:buClr>
              <a:buFont typeface="Wingdings" pitchFamily="2" charset="2"/>
              <a:buChar char="§"/>
              <a:defRPr>
                <a:solidFill>
                  <a:srgbClr val="36424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584200" y="304800"/>
            <a:ext cx="10693400" cy="966788"/>
          </a:xfrm>
          <a:prstGeom prst="rect">
            <a:avLst/>
          </a:prstGeom>
        </p:spPr>
        <p:txBody>
          <a:bodyPr anchor="b" anchorCtr="0"/>
          <a:lstStyle>
            <a:lvl1pPr>
              <a:defRPr>
                <a:solidFill>
                  <a:srgbClr val="3388A6"/>
                </a:solidFill>
              </a:defRPr>
            </a:lvl1pPr>
          </a:lstStyle>
          <a:p>
            <a:r>
              <a:rPr lang="en-US" dirty="0"/>
              <a:t>Click to enter text</a:t>
            </a:r>
          </a:p>
        </p:txBody>
      </p:sp>
      <p:sp>
        <p:nvSpPr>
          <p:cNvPr id="9" name="Slide Number Placeholder 5"/>
          <p:cNvSpPr>
            <a:spLocks noGrp="1"/>
          </p:cNvSpPr>
          <p:nvPr>
            <p:ph type="sldNum" sz="quarter" idx="4"/>
          </p:nvPr>
        </p:nvSpPr>
        <p:spPr>
          <a:xfrm>
            <a:off x="9347200" y="6324600"/>
            <a:ext cx="914400" cy="304800"/>
          </a:xfrm>
          <a:prstGeom prst="rect">
            <a:avLst/>
          </a:prstGeom>
        </p:spPr>
        <p:txBody>
          <a:bodyPr vert="horz" lIns="91440" tIns="45720" rIns="91440" bIns="45720" rtlCol="0" anchor="ctr"/>
          <a:lstStyle>
            <a:lvl1pPr algn="r">
              <a:defRPr sz="1100">
                <a:solidFill>
                  <a:srgbClr val="3388A6"/>
                </a:solidFill>
                <a:latin typeface="Arial" pitchFamily="34" charset="0"/>
                <a:cs typeface="Arial" pitchFamily="34" charset="0"/>
              </a:defRPr>
            </a:lvl1pPr>
          </a:lstStyle>
          <a:p>
            <a:fld id="{B11F25F1-AF21-486A-8679-089207C905BA}" type="slidenum">
              <a:rPr lang="en-US" smtClean="0"/>
              <a:pPr/>
              <a:t>‹#›</a:t>
            </a:fld>
            <a:endParaRPr lang="en-US" dirty="0"/>
          </a:p>
        </p:txBody>
      </p:sp>
      <p:pic>
        <p:nvPicPr>
          <p:cNvPr id="6" name="Picture 2" descr="\\SRV-ALST-FP01\Shared\ASI-MS\Integrated Support\Projects\3_All Logos\Allsteel\Allsteel_Brand_Logo_423.jpg"/>
          <p:cNvPicPr>
            <a:picLocks noChangeAspect="1" noChangeArrowheads="1"/>
          </p:cNvPicPr>
          <p:nvPr userDrawn="1"/>
        </p:nvPicPr>
        <p:blipFill>
          <a:blip r:embed="rId2" cstate="print"/>
          <a:srcRect/>
          <a:stretch>
            <a:fillRect/>
          </a:stretch>
        </p:blipFill>
        <p:spPr bwMode="auto">
          <a:xfrm>
            <a:off x="10899648" y="6400800"/>
            <a:ext cx="914400" cy="223365"/>
          </a:xfrm>
          <a:prstGeom prst="rect">
            <a:avLst/>
          </a:prstGeom>
          <a:noFill/>
        </p:spPr>
      </p:pic>
    </p:spTree>
    <p:extLst>
      <p:ext uri="{BB962C8B-B14F-4D97-AF65-F5344CB8AC3E}">
        <p14:creationId xmlns:p14="http://schemas.microsoft.com/office/powerpoint/2010/main" val="406487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sp>
        <p:nvSpPr>
          <p:cNvPr id="3" name="object 2"/>
          <p:cNvSpPr/>
          <p:nvPr userDrawn="1"/>
        </p:nvSpPr>
        <p:spPr>
          <a:xfrm>
            <a:off x="0" y="889232"/>
            <a:ext cx="12192000" cy="507953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sz="1800"/>
          </a:p>
        </p:txBody>
      </p:sp>
      <p:sp>
        <p:nvSpPr>
          <p:cNvPr id="9" name="Text Placeholder 2"/>
          <p:cNvSpPr>
            <a:spLocks noGrp="1"/>
          </p:cNvSpPr>
          <p:nvPr>
            <p:ph type="body" idx="1" hasCustomPrompt="1"/>
          </p:nvPr>
        </p:nvSpPr>
        <p:spPr>
          <a:xfrm>
            <a:off x="612114" y="5323137"/>
            <a:ext cx="9147027"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sp>
        <p:nvSpPr>
          <p:cNvPr id="10" name="Title 1"/>
          <p:cNvSpPr>
            <a:spLocks noGrp="1"/>
          </p:cNvSpPr>
          <p:nvPr>
            <p:ph type="title" hasCustomPrompt="1"/>
          </p:nvPr>
        </p:nvSpPr>
        <p:spPr>
          <a:xfrm>
            <a:off x="612116" y="4397151"/>
            <a:ext cx="9147025" cy="914681"/>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 </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8569" y="280913"/>
            <a:ext cx="1543228" cy="371102"/>
          </a:xfrm>
          <a:prstGeom prst="rect">
            <a:avLst/>
          </a:prstGeom>
        </p:spPr>
      </p:pic>
      <p:sp>
        <p:nvSpPr>
          <p:cNvPr id="13" name="Picture Placeholder 9"/>
          <p:cNvSpPr>
            <a:spLocks noGrp="1"/>
          </p:cNvSpPr>
          <p:nvPr>
            <p:ph type="pic" sz="quarter" idx="12" hasCustomPrompt="1"/>
          </p:nvPr>
        </p:nvSpPr>
        <p:spPr>
          <a:xfrm>
            <a:off x="612114" y="168065"/>
            <a:ext cx="2078183" cy="540328"/>
          </a:xfrm>
          <a:prstGeom prst="rect">
            <a:avLst/>
          </a:prstGeom>
          <a:noFill/>
          <a:ln>
            <a:noFill/>
          </a:ln>
        </p:spPr>
        <p:txBody>
          <a:bodyPr anchor="ctr">
            <a:normAutofit/>
          </a:bodyPr>
          <a:lstStyle>
            <a:lvl1pPr marL="0" indent="0" algn="ctr">
              <a:buNone/>
              <a:defRPr sz="1800" baseline="0">
                <a:latin typeface="Segoe UI Light" panose="020B0502040204020203" pitchFamily="34" charset="0"/>
                <a:cs typeface="Segoe UI Light" panose="020B0502040204020203" pitchFamily="34" charset="0"/>
              </a:defRPr>
            </a:lvl1pPr>
          </a:lstStyle>
          <a:p>
            <a:r>
              <a:rPr lang="en-US"/>
              <a:t>Dealer Logo (optional)</a:t>
            </a:r>
          </a:p>
        </p:txBody>
      </p:sp>
    </p:spTree>
    <p:extLst>
      <p:ext uri="{BB962C8B-B14F-4D97-AF65-F5344CB8AC3E}">
        <p14:creationId xmlns:p14="http://schemas.microsoft.com/office/powerpoint/2010/main" val="255360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H">
    <p:spTree>
      <p:nvGrpSpPr>
        <p:cNvPr id="1" name=""/>
        <p:cNvGrpSpPr/>
        <p:nvPr/>
      </p:nvGrpSpPr>
      <p:grpSpPr>
        <a:xfrm>
          <a:off x="0" y="0"/>
          <a:ext cx="0" cy="0"/>
          <a:chOff x="0" y="0"/>
          <a:chExt cx="0" cy="0"/>
        </a:xfrm>
      </p:grpSpPr>
      <p:sp>
        <p:nvSpPr>
          <p:cNvPr id="3" name="object 2"/>
          <p:cNvSpPr/>
          <p:nvPr userDrawn="1"/>
        </p:nvSpPr>
        <p:spPr>
          <a:xfrm>
            <a:off x="0" y="889232"/>
            <a:ext cx="12192000" cy="5079537"/>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wrap="square" lIns="0" tIns="0" rIns="0" bIns="0" rtlCol="0">
            <a:noAutofit/>
          </a:bodyPr>
          <a:lstStyle/>
          <a:p>
            <a:endParaRPr sz="1800"/>
          </a:p>
        </p:txBody>
      </p:sp>
      <p:sp>
        <p:nvSpPr>
          <p:cNvPr id="4" name="Picture Placeholder 9"/>
          <p:cNvSpPr>
            <a:spLocks noGrp="1"/>
          </p:cNvSpPr>
          <p:nvPr>
            <p:ph type="pic" sz="quarter" idx="12" hasCustomPrompt="1"/>
          </p:nvPr>
        </p:nvSpPr>
        <p:spPr>
          <a:xfrm>
            <a:off x="612114" y="168065"/>
            <a:ext cx="2078183" cy="540328"/>
          </a:xfrm>
          <a:prstGeom prst="rect">
            <a:avLst/>
          </a:prstGeom>
          <a:noFill/>
          <a:ln>
            <a:noFill/>
          </a:ln>
        </p:spPr>
        <p:txBody>
          <a:bodyPr anchor="ctr">
            <a:normAutofit/>
          </a:bodyPr>
          <a:lstStyle>
            <a:lvl1pPr marL="0" indent="0" algn="ctr">
              <a:buNone/>
              <a:defRPr sz="1800" baseline="0">
                <a:latin typeface="Segoe UI Light" panose="020B0502040204020203" pitchFamily="34" charset="0"/>
                <a:cs typeface="Segoe UI Light" panose="020B0502040204020203" pitchFamily="34" charset="0"/>
              </a:defRPr>
            </a:lvl1pPr>
          </a:lstStyle>
          <a:p>
            <a:r>
              <a:rPr lang="en-US"/>
              <a:t>Dealer Logo (optional)</a:t>
            </a:r>
          </a:p>
        </p:txBody>
      </p:sp>
      <p:sp>
        <p:nvSpPr>
          <p:cNvPr id="5" name="Text Placeholder 2"/>
          <p:cNvSpPr>
            <a:spLocks noGrp="1"/>
          </p:cNvSpPr>
          <p:nvPr>
            <p:ph type="body" idx="1" hasCustomPrompt="1"/>
          </p:nvPr>
        </p:nvSpPr>
        <p:spPr>
          <a:xfrm>
            <a:off x="2314768" y="5334442"/>
            <a:ext cx="9147027" cy="420956"/>
          </a:xfrm>
        </p:spPr>
        <p:txBody>
          <a:bodyPr anchor="t">
            <a:normAutofit/>
          </a:bodyPr>
          <a:lstStyle>
            <a:lvl1pPr marL="0" indent="0" algn="r">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sp>
        <p:nvSpPr>
          <p:cNvPr id="6" name="Title 1"/>
          <p:cNvSpPr>
            <a:spLocks noGrp="1"/>
          </p:cNvSpPr>
          <p:nvPr>
            <p:ph type="title" hasCustomPrompt="1"/>
          </p:nvPr>
        </p:nvSpPr>
        <p:spPr>
          <a:xfrm>
            <a:off x="2314770" y="4408456"/>
            <a:ext cx="9147025" cy="914681"/>
          </a:xfrm>
        </p:spPr>
        <p:txBody>
          <a:bodyPr anchor="t">
            <a:noAutofit/>
          </a:bodyPr>
          <a:lstStyle>
            <a:lvl1pPr algn="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 </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8569" y="280913"/>
            <a:ext cx="1543228" cy="371102"/>
          </a:xfrm>
          <a:prstGeom prst="rect">
            <a:avLst/>
          </a:prstGeom>
        </p:spPr>
      </p:pic>
    </p:spTree>
    <p:extLst>
      <p:ext uri="{BB962C8B-B14F-4D97-AF65-F5344CB8AC3E}">
        <p14:creationId xmlns:p14="http://schemas.microsoft.com/office/powerpoint/2010/main" val="30311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
    <p:spTree>
      <p:nvGrpSpPr>
        <p:cNvPr id="1" name=""/>
        <p:cNvGrpSpPr/>
        <p:nvPr/>
      </p:nvGrpSpPr>
      <p:grpSpPr>
        <a:xfrm>
          <a:off x="0" y="0"/>
          <a:ext cx="0" cy="0"/>
          <a:chOff x="0" y="0"/>
          <a:chExt cx="0" cy="0"/>
        </a:xfrm>
      </p:grpSpPr>
      <p:sp>
        <p:nvSpPr>
          <p:cNvPr id="4" name="Rectangle 3"/>
          <p:cNvSpPr/>
          <p:nvPr userDrawn="1"/>
        </p:nvSpPr>
        <p:spPr>
          <a:xfrm>
            <a:off x="0" y="0"/>
            <a:ext cx="8153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571500" y="1402189"/>
            <a:ext cx="6427817" cy="1525497"/>
          </a:xfrm>
        </p:spPr>
        <p:txBody>
          <a:bodyPr anchor="t">
            <a:noAutofit/>
          </a:bodyPr>
          <a:lstStyle>
            <a:lvl1pPr>
              <a:lnSpc>
                <a:spcPct val="100000"/>
              </a:lnSpc>
              <a:defRPr sz="5400" baseline="0">
                <a:solidFill>
                  <a:schemeClr val="bg1"/>
                </a:solidFill>
                <a:latin typeface="Segoe UI Light" panose="020B0502040204020203" pitchFamily="34" charset="0"/>
                <a:cs typeface="Segoe UI Light" panose="020B0502040204020203" pitchFamily="34" charset="0"/>
              </a:defRPr>
            </a:lvl1pPr>
          </a:lstStyle>
          <a:p>
            <a:r>
              <a:rPr lang="en-US"/>
              <a:t>Presentation Title</a:t>
            </a:r>
            <a:br>
              <a:rPr lang="en-US"/>
            </a:br>
            <a:r>
              <a:rPr lang="en-US"/>
              <a:t>Goes Here</a:t>
            </a:r>
          </a:p>
        </p:txBody>
      </p:sp>
      <p:sp>
        <p:nvSpPr>
          <p:cNvPr id="6" name="Text Placeholder 2"/>
          <p:cNvSpPr>
            <a:spLocks noGrp="1"/>
          </p:cNvSpPr>
          <p:nvPr>
            <p:ph type="body" idx="10" hasCustomPrompt="1"/>
          </p:nvPr>
        </p:nvSpPr>
        <p:spPr>
          <a:xfrm>
            <a:off x="571501" y="3292587"/>
            <a:ext cx="6427816" cy="420956"/>
          </a:xfrm>
        </p:spPr>
        <p:txBody>
          <a:bodyPr anchor="t">
            <a:normAutofit/>
          </a:bodyPr>
          <a:lstStyle>
            <a:lvl1pPr marL="0" indent="0">
              <a:buNone/>
              <a:defRPr lang="en-US" sz="2400" dirty="0">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06.01.18</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4996" y="5787736"/>
            <a:ext cx="2003368" cy="556953"/>
          </a:xfrm>
          <a:prstGeom prst="rect">
            <a:avLst/>
          </a:prstGeom>
        </p:spPr>
      </p:pic>
      <p:sp>
        <p:nvSpPr>
          <p:cNvPr id="8" name="Picture Placeholder 9"/>
          <p:cNvSpPr>
            <a:spLocks noGrp="1"/>
          </p:cNvSpPr>
          <p:nvPr>
            <p:ph type="pic" sz="quarter" idx="12" hasCustomPrompt="1"/>
          </p:nvPr>
        </p:nvSpPr>
        <p:spPr>
          <a:xfrm>
            <a:off x="3356261" y="5736820"/>
            <a:ext cx="2196641" cy="658784"/>
          </a:xfrm>
          <a:prstGeom prst="rect">
            <a:avLst/>
          </a:prstGeom>
          <a:noFill/>
          <a:ln>
            <a:noFill/>
          </a:ln>
        </p:spPr>
        <p:txBody>
          <a:bodyPr anchor="ctr">
            <a:normAutofit/>
          </a:bodyPr>
          <a:lstStyle>
            <a:lvl1pPr marL="0" indent="0" algn="ctr">
              <a:buNone/>
              <a:defRPr sz="1800" baseline="0">
                <a:solidFill>
                  <a:schemeClr val="bg1"/>
                </a:solidFill>
                <a:latin typeface="Segoe UI Light" panose="020B0502040204020203" pitchFamily="34" charset="0"/>
                <a:cs typeface="Segoe UI Light" panose="020B0502040204020203" pitchFamily="34" charset="0"/>
              </a:defRPr>
            </a:lvl1pPr>
          </a:lstStyle>
          <a:p>
            <a:r>
              <a:rPr lang="en-US"/>
              <a:t>Dealer Logo (optional)</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53400" y="0"/>
            <a:ext cx="4038600" cy="6858000"/>
          </a:xfrm>
          <a:prstGeom prst="rect">
            <a:avLst/>
          </a:prstGeom>
        </p:spPr>
      </p:pic>
    </p:spTree>
    <p:extLst>
      <p:ext uri="{BB962C8B-B14F-4D97-AF65-F5344CB8AC3E}">
        <p14:creationId xmlns:p14="http://schemas.microsoft.com/office/powerpoint/2010/main" val="1733077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0274680"/>
      </p:ext>
    </p:extLst>
  </p:cSld>
  <p:clrMap bg1="lt1" tx1="dk1" bg2="lt2" tx2="dk2" accent1="accent1" accent2="accent2" accent3="accent3" accent4="accent4" accent5="accent5" accent6="accent6" hlink="hlink" folHlink="folHlink"/>
  <p:sldLayoutIdLst>
    <p:sldLayoutId id="2147483720" r:id="rId1"/>
    <p:sldLayoutId id="2147483715" r:id="rId2"/>
    <p:sldLayoutId id="2147483650" r:id="rId3"/>
    <p:sldLayoutId id="2147483694" r:id="rId4"/>
    <p:sldLayoutId id="2147483723" r:id="rId5"/>
    <p:sldLayoutId id="2147483722" r:id="rId6"/>
    <p:sldLayoutId id="2147483687" r:id="rId7"/>
    <p:sldLayoutId id="2147483688" r:id="rId8"/>
    <p:sldLayoutId id="2147483693" r:id="rId9"/>
    <p:sldLayoutId id="2147483679" r:id="rId10"/>
    <p:sldLayoutId id="2147483731" r:id="rId11"/>
    <p:sldLayoutId id="2147483682" r:id="rId12"/>
    <p:sldLayoutId id="2147483709" r:id="rId13"/>
    <p:sldLayoutId id="2147483710" r:id="rId14"/>
    <p:sldLayoutId id="2147483660" r:id="rId15"/>
    <p:sldLayoutId id="2147483681" r:id="rId16"/>
    <p:sldLayoutId id="2147483653" r:id="rId17"/>
    <p:sldLayoutId id="2147483704" r:id="rId18"/>
    <p:sldLayoutId id="2147483706" r:id="rId19"/>
    <p:sldLayoutId id="2147483667" r:id="rId20"/>
    <p:sldLayoutId id="2147483666" r:id="rId21"/>
    <p:sldLayoutId id="2147483668" r:id="rId22"/>
    <p:sldLayoutId id="2147483664" r:id="rId23"/>
    <p:sldLayoutId id="2147483691" r:id="rId24"/>
    <p:sldLayoutId id="2147483716" r:id="rId25"/>
    <p:sldLayoutId id="2147483695" r:id="rId26"/>
    <p:sldLayoutId id="2147483675" r:id="rId27"/>
    <p:sldLayoutId id="2147483728" r:id="rId28"/>
    <p:sldLayoutId id="2147483705" r:id="rId29"/>
    <p:sldLayoutId id="2147483661" r:id="rId30"/>
    <p:sldLayoutId id="2147483732" r:id="rId31"/>
    <p:sldLayoutId id="2147483657" r:id="rId32"/>
    <p:sldLayoutId id="2147483696" r:id="rId33"/>
    <p:sldLayoutId id="2147483674" r:id="rId34"/>
    <p:sldLayoutId id="2147483718" r:id="rId35"/>
    <p:sldLayoutId id="2147483717" r:id="rId36"/>
    <p:sldLayoutId id="2147483719" r:id="rId37"/>
    <p:sldLayoutId id="2147483724" r:id="rId38"/>
    <p:sldLayoutId id="2147483725" r:id="rId39"/>
    <p:sldLayoutId id="2147483726" r:id="rId40"/>
    <p:sldLayoutId id="2147483697" r:id="rId41"/>
    <p:sldLayoutId id="2147483698" r:id="rId42"/>
    <p:sldLayoutId id="2147483699" r:id="rId43"/>
    <p:sldLayoutId id="2147483733" r:id="rId44"/>
    <p:sldLayoutId id="2147483673" r:id="rId45"/>
    <p:sldLayoutId id="2147483690" r:id="rId46"/>
    <p:sldLayoutId id="2147483689" r:id="rId47"/>
    <p:sldLayoutId id="2147483663" r:id="rId48"/>
    <p:sldLayoutId id="2147483656" r:id="rId49"/>
    <p:sldLayoutId id="2147483703" r:id="rId50"/>
    <p:sldLayoutId id="2147483677" r:id="rId51"/>
    <p:sldLayoutId id="2147483707" r:id="rId52"/>
    <p:sldLayoutId id="2147483701" r:id="rId53"/>
    <p:sldLayoutId id="2147483700" r:id="rId54"/>
    <p:sldLayoutId id="2147483712" r:id="rId55"/>
    <p:sldLayoutId id="2147483702" r:id="rId56"/>
    <p:sldLayoutId id="2147483678" r:id="rId57"/>
    <p:sldLayoutId id="2147483714" r:id="rId58"/>
    <p:sldLayoutId id="2147483662" r:id="rId59"/>
    <p:sldLayoutId id="2147483727" r:id="rId60"/>
    <p:sldLayoutId id="2147483734" r:id="rId61"/>
    <p:sldLayoutId id="2147483735"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mailto:neeleyl@allsteeloffice.com" TargetMode="External"/><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hyperlink" Target="mailto:palmerm@allsteeloffice.com" TargetMode="External"/><Relationship Id="rId5" Type="http://schemas.openxmlformats.org/officeDocument/2006/relationships/hyperlink" Target="mailto:kammeyerc@allsteeloffice.com" TargetMode="External"/><Relationship Id="rId4" Type="http://schemas.openxmlformats.org/officeDocument/2006/relationships/hyperlink" Target="mailto:tiggesm@allsteeloffic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9.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4.tiff"/><Relationship Id="rId13" Type="http://schemas.openxmlformats.org/officeDocument/2006/relationships/image" Target="../media/image39.svg"/><Relationship Id="rId3" Type="http://schemas.openxmlformats.org/officeDocument/2006/relationships/image" Target="../media/image29.jpeg"/><Relationship Id="rId7" Type="http://schemas.openxmlformats.org/officeDocument/2006/relationships/image" Target="../media/image33.tiff"/><Relationship Id="rId12" Type="http://schemas.openxmlformats.org/officeDocument/2006/relationships/image" Target="../media/image38.png"/><Relationship Id="rId2" Type="http://schemas.openxmlformats.org/officeDocument/2006/relationships/image" Target="../media/image28.jpg"/><Relationship Id="rId1" Type="http://schemas.openxmlformats.org/officeDocument/2006/relationships/slideLayout" Target="../slideLayouts/slideLayout24.xml"/><Relationship Id="rId6" Type="http://schemas.openxmlformats.org/officeDocument/2006/relationships/image" Target="../media/image32.tiff"/><Relationship Id="rId11" Type="http://schemas.openxmlformats.org/officeDocument/2006/relationships/image" Target="../media/image37.sv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tiff"/></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google.com/url?sa=i&amp;rct=j&amp;q=&amp;esrc=s&amp;source=images&amp;cd=&amp;cad=rja&amp;uact=8&amp;ved=2ahUKEwiw6bPQ4pTZAhXL44MKHSrtBusQjRx6BAgAEAY&amp;url=http://pluspng.com/png-user-icon-4670.html&amp;psig=AOvVaw1Ys5DL-MTfg3M0TagxeR5O&amp;ust=1518126092800577" TargetMode="Externa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987550" y="3037593"/>
            <a:ext cx="8216900" cy="782814"/>
          </a:xfrm>
        </p:spPr>
        <p:txBody>
          <a:bodyPr/>
          <a:lstStyle/>
          <a:p>
            <a:r>
              <a:rPr lang="en-US"/>
              <a:t>Sales &amp; Dealer Training</a:t>
            </a:r>
          </a:p>
        </p:txBody>
      </p:sp>
      <p:sp>
        <p:nvSpPr>
          <p:cNvPr id="3" name="Text Placeholder 2"/>
          <p:cNvSpPr txBox="1">
            <a:spLocks/>
          </p:cNvSpPr>
          <p:nvPr/>
        </p:nvSpPr>
        <p:spPr>
          <a:xfrm>
            <a:off x="3375950" y="3820406"/>
            <a:ext cx="5440101" cy="42750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kern="1200" dirty="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a:t>INTERNAL USE ONLY</a:t>
            </a:r>
          </a:p>
        </p:txBody>
      </p:sp>
    </p:spTree>
    <p:extLst>
      <p:ext uri="{BB962C8B-B14F-4D97-AF65-F5344CB8AC3E}">
        <p14:creationId xmlns:p14="http://schemas.microsoft.com/office/powerpoint/2010/main" val="227853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Launch Timing</a:t>
            </a:r>
          </a:p>
        </p:txBody>
      </p:sp>
      <p:sp>
        <p:nvSpPr>
          <p:cNvPr id="7" name="Text Placeholder 3"/>
          <p:cNvSpPr>
            <a:spLocks noGrp="1"/>
          </p:cNvSpPr>
          <p:nvPr>
            <p:ph type="body" sz="quarter" idx="12"/>
          </p:nvPr>
        </p:nvSpPr>
        <p:spPr>
          <a:xfrm>
            <a:off x="976613" y="1548535"/>
            <a:ext cx="10999443" cy="4359391"/>
          </a:xfrm>
        </p:spPr>
        <p:txBody>
          <a:bodyPr>
            <a:noAutofit/>
          </a:bodyPr>
          <a:lstStyle/>
          <a:p>
            <a:pPr marL="0" indent="0">
              <a:buNone/>
              <a:defRPr/>
            </a:pPr>
            <a:r>
              <a:rPr lang="en-US" sz="1800" dirty="0">
                <a:latin typeface="Segoe UI Semibold" panose="020B0702040204020203" pitchFamily="34" charset="0"/>
                <a:ea typeface="Arial" charset="0"/>
                <a:cs typeface="Segoe UI Semibold" panose="020B0702040204020203" pitchFamily="34" charset="0"/>
              </a:rPr>
              <a:t>OPEN FOR ORDERS				Fall 2018</a:t>
            </a:r>
          </a:p>
          <a:p>
            <a:pPr marL="742950" lvl="1" indent="-285750">
              <a:defRPr/>
            </a:pPr>
            <a:r>
              <a:rPr lang="en-US" sz="1800" dirty="0">
                <a:latin typeface="+mj-lt"/>
                <a:ea typeface="Arial" charset="0"/>
                <a:cs typeface="Arial" charset="0"/>
              </a:rPr>
              <a:t>Pre-Sell					May 18</a:t>
            </a:r>
            <a:r>
              <a:rPr lang="en-US" sz="1800" baseline="30000" dirty="0">
                <a:latin typeface="+mj-lt"/>
                <a:ea typeface="Arial" charset="0"/>
                <a:cs typeface="Arial" charset="0"/>
              </a:rPr>
              <a:t>th</a:t>
            </a:r>
            <a:r>
              <a:rPr lang="en-US" sz="1800" dirty="0">
                <a:latin typeface="+mj-lt"/>
                <a:ea typeface="Arial" charset="0"/>
                <a:cs typeface="Arial" charset="0"/>
              </a:rPr>
              <a:t>, 2020</a:t>
            </a:r>
          </a:p>
          <a:p>
            <a:pPr marL="742950" lvl="1" indent="-285750">
              <a:defRPr/>
            </a:pPr>
            <a:r>
              <a:rPr lang="en-US" sz="1800" dirty="0">
                <a:latin typeface="+mj-lt"/>
                <a:ea typeface="Arial" charset="0"/>
                <a:cs typeface="Arial" charset="0"/>
              </a:rPr>
              <a:t>Allsteel Communications			The month of July</a:t>
            </a:r>
          </a:p>
          <a:p>
            <a:pPr marL="742950" lvl="1" indent="-285750">
              <a:defRPr/>
            </a:pPr>
            <a:r>
              <a:rPr lang="en-US" sz="1800" dirty="0">
                <a:latin typeface="+mj-lt"/>
                <a:ea typeface="Arial" charset="0"/>
                <a:cs typeface="Arial" charset="0"/>
              </a:rPr>
              <a:t>Brochure					July 1st		</a:t>
            </a:r>
          </a:p>
          <a:p>
            <a:pPr marL="742950" lvl="1" indent="-285750">
              <a:defRPr/>
            </a:pPr>
            <a:r>
              <a:rPr lang="en-US" sz="1800" dirty="0">
                <a:latin typeface="+mj-lt"/>
                <a:ea typeface="Arial" charset="0"/>
                <a:cs typeface="Arial" charset="0"/>
              </a:rPr>
              <a:t>Showroom Integration				</a:t>
            </a:r>
          </a:p>
          <a:p>
            <a:pPr marL="742950" lvl="1" indent="-285750">
              <a:defRPr/>
            </a:pPr>
            <a:r>
              <a:rPr lang="en-US" sz="1800" dirty="0">
                <a:latin typeface="+mj-lt"/>
                <a:ea typeface="Arial" charset="0"/>
                <a:cs typeface="Arial" charset="0"/>
              </a:rPr>
              <a:t>Price List &amp; Spec Guide (Online)			July 1st	</a:t>
            </a:r>
          </a:p>
          <a:p>
            <a:pPr marL="742950" lvl="1" indent="-285750">
              <a:defRPr/>
            </a:pPr>
            <a:r>
              <a:rPr lang="en-US" sz="1800" dirty="0">
                <a:latin typeface="+mj-lt"/>
                <a:ea typeface="Arial" charset="0"/>
                <a:cs typeface="Arial" charset="0"/>
              </a:rPr>
              <a:t>20/20 &amp; Symbols Publication 			July 1st</a:t>
            </a:r>
          </a:p>
          <a:p>
            <a:pPr marL="742950" lvl="1" indent="-285750">
              <a:defRPr/>
            </a:pPr>
            <a:endParaRPr lang="en-US" sz="1800" dirty="0">
              <a:latin typeface="+mj-lt"/>
              <a:ea typeface="Arial" charset="0"/>
              <a:cs typeface="Arial" charset="0"/>
            </a:endParaRPr>
          </a:p>
          <a:p>
            <a:pPr marL="0" indent="0">
              <a:buNone/>
              <a:defRPr/>
            </a:pPr>
            <a:r>
              <a:rPr lang="en-US" sz="1800" dirty="0">
                <a:latin typeface="Segoe UI Semibold" panose="020B0702040204020203" pitchFamily="34" charset="0"/>
                <a:ea typeface="Arial" charset="0"/>
                <a:cs typeface="Segoe UI Semibold" panose="020B0702040204020203" pitchFamily="34" charset="0"/>
              </a:rPr>
              <a:t>Questions?   </a:t>
            </a:r>
          </a:p>
          <a:p>
            <a:pPr marL="0" indent="0">
              <a:buNone/>
              <a:defRPr/>
            </a:pPr>
            <a:r>
              <a:rPr lang="en-US" sz="1600" dirty="0">
                <a:latin typeface="Segoe UI Semibold" panose="020B0702040204020203" pitchFamily="34" charset="0"/>
                <a:ea typeface="Arial" charset="0"/>
                <a:cs typeface="Segoe UI Semibold" panose="020B0702040204020203" pitchFamily="34" charset="0"/>
              </a:rPr>
              <a:t>Product related : Lydia Neeley </a:t>
            </a:r>
            <a:r>
              <a:rPr lang="en-US" sz="1600" dirty="0">
                <a:latin typeface="Segoe UI Semibold" panose="020B0702040204020203" pitchFamily="34" charset="0"/>
                <a:ea typeface="Arial" charset="0"/>
                <a:cs typeface="Segoe UI Semibold" panose="020B0702040204020203" pitchFamily="34" charset="0"/>
                <a:hlinkClick r:id="rId3"/>
              </a:rPr>
              <a:t>neeleyl@allsteeloffice.com</a:t>
            </a:r>
            <a:r>
              <a:rPr lang="en-US" sz="1600" dirty="0">
                <a:latin typeface="Segoe UI Semibold" panose="020B0702040204020203" pitchFamily="34" charset="0"/>
                <a:ea typeface="Arial" charset="0"/>
                <a:cs typeface="Segoe UI Semibold" panose="020B0702040204020203" pitchFamily="34" charset="0"/>
              </a:rPr>
              <a:t> and Madeleine </a:t>
            </a:r>
            <a:r>
              <a:rPr lang="en-US" sz="1600" dirty="0" err="1">
                <a:latin typeface="Segoe UI Semibold" panose="020B0702040204020203" pitchFamily="34" charset="0"/>
                <a:ea typeface="Arial" charset="0"/>
                <a:cs typeface="Segoe UI Semibold" panose="020B0702040204020203" pitchFamily="34" charset="0"/>
              </a:rPr>
              <a:t>Tigges</a:t>
            </a:r>
            <a:r>
              <a:rPr lang="en-US" sz="1600" dirty="0">
                <a:latin typeface="Segoe UI Semibold" panose="020B0702040204020203" pitchFamily="34" charset="0"/>
                <a:ea typeface="Arial" charset="0"/>
                <a:cs typeface="Segoe UI Semibold" panose="020B0702040204020203" pitchFamily="34" charset="0"/>
              </a:rPr>
              <a:t> </a:t>
            </a:r>
            <a:r>
              <a:rPr lang="en-US" sz="1600" dirty="0">
                <a:latin typeface="Segoe UI Semibold" panose="020B0702040204020203" pitchFamily="34" charset="0"/>
                <a:ea typeface="Arial" charset="0"/>
                <a:cs typeface="Segoe UI Semibold" panose="020B0702040204020203" pitchFamily="34" charset="0"/>
                <a:hlinkClick r:id="rId4"/>
              </a:rPr>
              <a:t>tiggesm@allsteeloffice.com</a:t>
            </a:r>
            <a:endParaRPr lang="en-US" sz="1600" dirty="0">
              <a:latin typeface="Segoe UI Semibold" panose="020B0702040204020203" pitchFamily="34" charset="0"/>
              <a:ea typeface="Arial" charset="0"/>
              <a:cs typeface="Segoe UI Semibold" panose="020B0702040204020203" pitchFamily="34" charset="0"/>
            </a:endParaRPr>
          </a:p>
          <a:p>
            <a:pPr marL="0" indent="0">
              <a:buNone/>
              <a:defRPr/>
            </a:pPr>
            <a:r>
              <a:rPr lang="en-US" sz="1600" dirty="0">
                <a:latin typeface="Segoe UI Semibold" panose="020B0702040204020203" pitchFamily="34" charset="0"/>
                <a:ea typeface="Arial" charset="0"/>
                <a:cs typeface="Segoe UI Semibold" panose="020B0702040204020203" pitchFamily="34" charset="0"/>
              </a:rPr>
              <a:t>Marketing related: Chelsie Kammeyer </a:t>
            </a:r>
            <a:r>
              <a:rPr lang="en-US" sz="1600" dirty="0">
                <a:latin typeface="Segoe UI Semibold" panose="020B0702040204020203" pitchFamily="34" charset="0"/>
                <a:ea typeface="Arial" charset="0"/>
                <a:cs typeface="Segoe UI Semibold" panose="020B0702040204020203" pitchFamily="34" charset="0"/>
                <a:hlinkClick r:id="rId5"/>
              </a:rPr>
              <a:t>kammeyerc@allsteeloffice.com</a:t>
            </a:r>
            <a:r>
              <a:rPr lang="en-US" sz="1600" dirty="0">
                <a:latin typeface="Segoe UI Semibold" panose="020B0702040204020203" pitchFamily="34" charset="0"/>
                <a:ea typeface="Arial" charset="0"/>
                <a:cs typeface="Segoe UI Semibold" panose="020B0702040204020203" pitchFamily="34" charset="0"/>
              </a:rPr>
              <a:t> and Mary Palmer </a:t>
            </a:r>
            <a:r>
              <a:rPr lang="en-US" sz="1600" dirty="0">
                <a:latin typeface="Segoe UI Semibold" panose="020B0702040204020203" pitchFamily="34" charset="0"/>
                <a:ea typeface="Arial" charset="0"/>
                <a:cs typeface="Segoe UI Semibold" panose="020B0702040204020203" pitchFamily="34" charset="0"/>
                <a:hlinkClick r:id="rId6"/>
              </a:rPr>
              <a:t>palmerm@allsteeloffice.com</a:t>
            </a:r>
            <a:r>
              <a:rPr lang="en-US" sz="1600" dirty="0">
                <a:latin typeface="Segoe UI Semibold" panose="020B0702040204020203" pitchFamily="34" charset="0"/>
                <a:ea typeface="Arial" charset="0"/>
                <a:cs typeface="Segoe UI Semibold" panose="020B0702040204020203" pitchFamily="34" charset="0"/>
              </a:rPr>
              <a:t> 	</a:t>
            </a:r>
            <a:endParaRPr lang="en-US" sz="1600" dirty="0">
              <a:latin typeface="+mj-lt"/>
              <a:ea typeface="Arial" charset="0"/>
              <a:cs typeface="Arial" charset="0"/>
            </a:endParaRPr>
          </a:p>
        </p:txBody>
      </p:sp>
    </p:spTree>
    <p:extLst>
      <p:ext uri="{BB962C8B-B14F-4D97-AF65-F5344CB8AC3E}">
        <p14:creationId xmlns:p14="http://schemas.microsoft.com/office/powerpoint/2010/main" val="292456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Pre-Sell Tools</a:t>
            </a:r>
          </a:p>
        </p:txBody>
      </p:sp>
      <p:sp>
        <p:nvSpPr>
          <p:cNvPr id="7" name="Text Placeholder 3"/>
          <p:cNvSpPr>
            <a:spLocks noGrp="1"/>
          </p:cNvSpPr>
          <p:nvPr>
            <p:ph type="body" sz="quarter" idx="12"/>
          </p:nvPr>
        </p:nvSpPr>
        <p:spPr>
          <a:xfrm>
            <a:off x="976613" y="1821490"/>
            <a:ext cx="10999443" cy="4359391"/>
          </a:xfrm>
        </p:spPr>
        <p:txBody>
          <a:bodyPr vert="horz" lIns="91440" tIns="45720" rIns="91440" bIns="45720" rtlCol="0" anchor="t">
            <a:noAutofit/>
          </a:bodyPr>
          <a:lstStyle/>
          <a:p>
            <a:pPr marL="285750" lvl="0" indent="-285750">
              <a:spcBef>
                <a:spcPts val="0"/>
              </a:spcBef>
              <a:defRPr/>
            </a:pPr>
            <a:r>
              <a:rPr lang="en-US" sz="2000" kern="0" dirty="0">
                <a:latin typeface="+mj-lt"/>
                <a:cs typeface="Arial" panose="020B0604020202020204" pitchFamily="34" charset="0"/>
              </a:rPr>
              <a:t>Sales Presentation is located </a:t>
            </a:r>
            <a:r>
              <a:rPr lang="en-US" sz="2000" kern="0" dirty="0">
                <a:solidFill>
                  <a:srgbClr val="FF0000"/>
                </a:solidFill>
                <a:latin typeface="+mj-lt"/>
                <a:cs typeface="Arial" panose="020B0604020202020204" pitchFamily="34" charset="0"/>
              </a:rPr>
              <a:t>here</a:t>
            </a:r>
          </a:p>
          <a:p>
            <a:pPr marL="285750" lvl="0" indent="-285750">
              <a:spcBef>
                <a:spcPts val="0"/>
              </a:spcBef>
              <a:defRPr/>
            </a:pPr>
            <a:r>
              <a:rPr lang="en-US" sz="2000" kern="0" dirty="0">
                <a:latin typeface="+mj-lt"/>
                <a:cs typeface="Arial" panose="020B0604020202020204" pitchFamily="34" charset="0"/>
              </a:rPr>
              <a:t>GTM Brief is located </a:t>
            </a:r>
            <a:r>
              <a:rPr lang="en-US" sz="2000" kern="0" dirty="0">
                <a:solidFill>
                  <a:srgbClr val="FF0000"/>
                </a:solidFill>
                <a:latin typeface="+mj-lt"/>
                <a:cs typeface="Arial" panose="020B0604020202020204" pitchFamily="34" charset="0"/>
              </a:rPr>
              <a:t>here</a:t>
            </a:r>
          </a:p>
          <a:p>
            <a:pPr marL="285750" lvl="0" indent="-285750">
              <a:spcBef>
                <a:spcPts val="0"/>
              </a:spcBef>
              <a:defRPr/>
            </a:pPr>
            <a:r>
              <a:rPr lang="en-US" sz="2000" kern="0" dirty="0">
                <a:latin typeface="+mj-lt"/>
                <a:cs typeface="Arial" panose="020B0604020202020204" pitchFamily="34" charset="0"/>
              </a:rPr>
              <a:t>Imagery is located </a:t>
            </a:r>
            <a:r>
              <a:rPr lang="en-US" sz="2000" kern="0" dirty="0">
                <a:solidFill>
                  <a:srgbClr val="FF0000"/>
                </a:solidFill>
                <a:cs typeface="Arial" panose="020B0604020202020204" pitchFamily="34" charset="0"/>
              </a:rPr>
              <a:t>here</a:t>
            </a:r>
          </a:p>
          <a:p>
            <a:pPr marL="285750" lvl="0" indent="-285750">
              <a:spcBef>
                <a:spcPts val="0"/>
              </a:spcBef>
              <a:defRPr/>
            </a:pPr>
            <a:r>
              <a:rPr lang="en-US" sz="2000" kern="0" dirty="0">
                <a:latin typeface="+mj-lt"/>
                <a:cs typeface="Arial" panose="020B0604020202020204" pitchFamily="34" charset="0"/>
              </a:rPr>
              <a:t>List pricing is located </a:t>
            </a:r>
            <a:r>
              <a:rPr lang="en-US" sz="2000" kern="0" dirty="0">
                <a:solidFill>
                  <a:srgbClr val="FF0000"/>
                </a:solidFill>
                <a:cs typeface="Arial" panose="020B0604020202020204" pitchFamily="34" charset="0"/>
              </a:rPr>
              <a:t>here</a:t>
            </a:r>
          </a:p>
          <a:p>
            <a:pPr marL="285750" lvl="0" indent="-285750">
              <a:spcBef>
                <a:spcPts val="0"/>
              </a:spcBef>
              <a:defRPr/>
            </a:pPr>
            <a:r>
              <a:rPr lang="en-US" sz="2000" kern="0" dirty="0">
                <a:cs typeface="Arial" panose="020B0604020202020204" pitchFamily="34" charset="0"/>
              </a:rPr>
              <a:t>FAQs are located </a:t>
            </a:r>
            <a:r>
              <a:rPr lang="en-US" sz="2000" kern="0" dirty="0">
                <a:solidFill>
                  <a:srgbClr val="FF0000"/>
                </a:solidFill>
                <a:cs typeface="Arial" panose="020B0604020202020204" pitchFamily="34" charset="0"/>
              </a:rPr>
              <a:t>here</a:t>
            </a:r>
          </a:p>
          <a:p>
            <a:pPr marL="285750" lvl="0" indent="-285750">
              <a:spcBef>
                <a:spcPts val="0"/>
              </a:spcBef>
              <a:defRPr/>
            </a:pPr>
            <a:r>
              <a:rPr lang="en-US" sz="2000" kern="0" dirty="0">
                <a:latin typeface="+mj-lt"/>
                <a:cs typeface="Arial" panose="020B0604020202020204" pitchFamily="34" charset="0"/>
              </a:rPr>
              <a:t>Symbols are located </a:t>
            </a:r>
            <a:r>
              <a:rPr lang="en-US" sz="2000" kern="0" dirty="0">
                <a:solidFill>
                  <a:srgbClr val="FF0000"/>
                </a:solidFill>
                <a:cs typeface="Arial" panose="020B0604020202020204" pitchFamily="34" charset="0"/>
              </a:rPr>
              <a:t>here</a:t>
            </a:r>
          </a:p>
          <a:p>
            <a:pPr marL="0" lvl="0" indent="0">
              <a:spcBef>
                <a:spcPts val="0"/>
              </a:spcBef>
              <a:buNone/>
              <a:defRPr/>
            </a:pPr>
            <a:endParaRPr lang="en-US" sz="2000" kern="0" dirty="0">
              <a:latin typeface="+mj-lt"/>
              <a:cs typeface="Segoe UI Light"/>
            </a:endParaRPr>
          </a:p>
        </p:txBody>
      </p:sp>
    </p:spTree>
    <p:extLst>
      <p:ext uri="{BB962C8B-B14F-4D97-AF65-F5344CB8AC3E}">
        <p14:creationId xmlns:p14="http://schemas.microsoft.com/office/powerpoint/2010/main" val="323535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 furniture&#10;&#10;Description automatically generated">
            <a:extLst>
              <a:ext uri="{FF2B5EF4-FFF2-40B4-BE49-F238E27FC236}">
                <a16:creationId xmlns:a16="http://schemas.microsoft.com/office/drawing/2014/main" id="{267A33EB-907C-47D5-8D6E-D9739F6132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291" y="549303"/>
            <a:ext cx="1192921" cy="890851"/>
          </a:xfrm>
          <a:prstGeom prst="rect">
            <a:avLst/>
          </a:prstGeom>
        </p:spPr>
      </p:pic>
      <p:pic>
        <p:nvPicPr>
          <p:cNvPr id="11" name="Picture 10" descr="A picture containing table, furniture, worktable&#10;&#10;Description automatically generated">
            <a:extLst>
              <a:ext uri="{FF2B5EF4-FFF2-40B4-BE49-F238E27FC236}">
                <a16:creationId xmlns:a16="http://schemas.microsoft.com/office/drawing/2014/main" id="{EA1740B7-C701-44DA-962A-DBDC4C7BD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6620" y="549303"/>
            <a:ext cx="1184370" cy="890852"/>
          </a:xfrm>
          <a:prstGeom prst="rect">
            <a:avLst/>
          </a:prstGeom>
        </p:spPr>
      </p:pic>
      <p:pic>
        <p:nvPicPr>
          <p:cNvPr id="12" name="Picture 11" descr="A wooden table&#10;&#10;Description automatically generated">
            <a:extLst>
              <a:ext uri="{FF2B5EF4-FFF2-40B4-BE49-F238E27FC236}">
                <a16:creationId xmlns:a16="http://schemas.microsoft.com/office/drawing/2014/main" id="{E0A73964-F71A-4836-8810-F9A6DC8DF3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61839" y="625263"/>
            <a:ext cx="1517712" cy="1015591"/>
          </a:xfrm>
          <a:prstGeom prst="rect">
            <a:avLst/>
          </a:prstGeom>
        </p:spPr>
      </p:pic>
      <p:sp>
        <p:nvSpPr>
          <p:cNvPr id="14" name="Title 1">
            <a:extLst>
              <a:ext uri="{FF2B5EF4-FFF2-40B4-BE49-F238E27FC236}">
                <a16:creationId xmlns:a16="http://schemas.microsoft.com/office/drawing/2014/main" id="{872CAD62-FF5C-4F53-8DAA-05037F3458C4}"/>
              </a:ext>
            </a:extLst>
          </p:cNvPr>
          <p:cNvSpPr txBox="1">
            <a:spLocks/>
          </p:cNvSpPr>
          <p:nvPr/>
        </p:nvSpPr>
        <p:spPr>
          <a:xfrm>
            <a:off x="612449" y="588571"/>
            <a:ext cx="3939454" cy="1468521"/>
          </a:xfrm>
          <a:prstGeom prst="rect">
            <a:avLst/>
          </a:prstGeom>
        </p:spPr>
        <p:txBody>
          <a:bodyPr vert="horz" lIns="91440" tIns="45720" rIns="91440" bIns="45720" rtlCol="0" anchor="t">
            <a:noAutofit/>
          </a:bodyPr>
          <a:lstStyle>
            <a:lvl1pPr algn="l" defTabSz="914400" rtl="0" eaLnBrk="1" latinLnBrk="0" hangingPunct="1">
              <a:lnSpc>
                <a:spcPts val="4400"/>
              </a:lnSpc>
              <a:spcBef>
                <a:spcPct val="0"/>
              </a:spcBef>
              <a:buNone/>
              <a:defRPr sz="4000" i="0" kern="1200" spc="50" baseline="0">
                <a:solidFill>
                  <a:schemeClr val="tx1"/>
                </a:solidFill>
                <a:latin typeface="Segoe UI Light" panose="020B0502040204020203" pitchFamily="34" charset="0"/>
                <a:ea typeface="+mj-ea"/>
                <a:cs typeface="Segoe UI Light" panose="020B0502040204020203" pitchFamily="34" charset="0"/>
              </a:defRPr>
            </a:lvl1pPr>
          </a:lstStyle>
          <a:p>
            <a:pPr marL="0" marR="0" lvl="0" indent="0" algn="l" defTabSz="914400" rtl="0" eaLnBrk="1" fontAlgn="auto" latinLnBrk="0" hangingPunct="1">
              <a:lnSpc>
                <a:spcPts val="4400"/>
              </a:lnSpc>
              <a:spcBef>
                <a:spcPct val="0"/>
              </a:spcBef>
              <a:spcAft>
                <a:spcPts val="0"/>
              </a:spcAft>
              <a:buClrTx/>
              <a:buSzTx/>
              <a:buFontTx/>
              <a:buNone/>
              <a:tabLst/>
              <a:defRPr/>
            </a:pPr>
            <a:r>
              <a:rPr kumimoji="0" lang="en-US" sz="4000" b="0" i="0" u="none" strike="noStrike" kern="1200" cap="none" spc="50" normalizeH="0" baseline="0" noProof="0">
                <a:ln>
                  <a:noFill/>
                </a:ln>
                <a:solidFill>
                  <a:srgbClr val="000000"/>
                </a:solidFill>
                <a:effectLst/>
                <a:uLnTx/>
                <a:uFillTx/>
                <a:latin typeface="Segoe UI Light" panose="020B0502040204020203" pitchFamily="34" charset="0"/>
                <a:ea typeface="+mj-ea"/>
                <a:cs typeface="Segoe UI Light" panose="020B0502040204020203" pitchFamily="34" charset="0"/>
              </a:rPr>
              <a:t>Offering Comparison</a:t>
            </a:r>
            <a:endParaRPr kumimoji="0" lang="en-US" sz="4000" b="0" i="0" u="none" strike="noStrike" kern="1200" cap="none" spc="50" normalizeH="0" baseline="0" noProof="0" dirty="0">
              <a:ln>
                <a:noFill/>
              </a:ln>
              <a:solidFill>
                <a:srgbClr val="000000"/>
              </a:solidFill>
              <a:effectLst/>
              <a:uLnTx/>
              <a:uFillTx/>
              <a:latin typeface="Segoe UI Light" panose="020B0502040204020203" pitchFamily="34" charset="0"/>
              <a:ea typeface="+mj-ea"/>
              <a:cs typeface="Segoe UI Light" panose="020B0502040204020203" pitchFamily="34" charset="0"/>
            </a:endParaRPr>
          </a:p>
        </p:txBody>
      </p:sp>
      <p:graphicFrame>
        <p:nvGraphicFramePr>
          <p:cNvPr id="7" name="Table 6">
            <a:extLst>
              <a:ext uri="{FF2B5EF4-FFF2-40B4-BE49-F238E27FC236}">
                <a16:creationId xmlns:a16="http://schemas.microsoft.com/office/drawing/2014/main" id="{F19F03DF-BCDF-4A61-9D3D-0B74D67A10E6}"/>
              </a:ext>
            </a:extLst>
          </p:cNvPr>
          <p:cNvGraphicFramePr>
            <a:graphicFrameLocks noGrp="1"/>
          </p:cNvGraphicFramePr>
          <p:nvPr>
            <p:extLst>
              <p:ext uri="{D42A27DB-BD31-4B8C-83A1-F6EECF244321}">
                <p14:modId xmlns:p14="http://schemas.microsoft.com/office/powerpoint/2010/main" val="1021734884"/>
              </p:ext>
            </p:extLst>
          </p:nvPr>
        </p:nvGraphicFramePr>
        <p:xfrm>
          <a:off x="3480179" y="1640853"/>
          <a:ext cx="8598090" cy="5046548"/>
        </p:xfrm>
        <a:graphic>
          <a:graphicData uri="http://schemas.openxmlformats.org/drawingml/2006/table">
            <a:tbl>
              <a:tblPr firstRow="1" bandRow="1"/>
              <a:tblGrid>
                <a:gridCol w="2628093">
                  <a:extLst>
                    <a:ext uri="{9D8B030D-6E8A-4147-A177-3AD203B41FA5}">
                      <a16:colId xmlns:a16="http://schemas.microsoft.com/office/drawing/2014/main" val="21584940"/>
                    </a:ext>
                  </a:extLst>
                </a:gridCol>
                <a:gridCol w="1992147">
                  <a:extLst>
                    <a:ext uri="{9D8B030D-6E8A-4147-A177-3AD203B41FA5}">
                      <a16:colId xmlns:a16="http://schemas.microsoft.com/office/drawing/2014/main" val="1509264523"/>
                    </a:ext>
                  </a:extLst>
                </a:gridCol>
                <a:gridCol w="2061238">
                  <a:extLst>
                    <a:ext uri="{9D8B030D-6E8A-4147-A177-3AD203B41FA5}">
                      <a16:colId xmlns:a16="http://schemas.microsoft.com/office/drawing/2014/main" val="3816734580"/>
                    </a:ext>
                  </a:extLst>
                </a:gridCol>
                <a:gridCol w="1916612">
                  <a:extLst>
                    <a:ext uri="{9D8B030D-6E8A-4147-A177-3AD203B41FA5}">
                      <a16:colId xmlns:a16="http://schemas.microsoft.com/office/drawing/2014/main" val="4001012394"/>
                    </a:ext>
                  </a:extLst>
                </a:gridCol>
              </a:tblGrid>
              <a:tr h="596730">
                <a:tc>
                  <a:txBody>
                    <a:bodyPr/>
                    <a:lstStyle>
                      <a:lvl1pPr marL="0" algn="l" defTabSz="914400" rtl="0" eaLnBrk="1" latinLnBrk="0" hangingPunct="1">
                        <a:defRPr sz="1800" b="1" kern="1200">
                          <a:solidFill>
                            <a:schemeClr val="lt1"/>
                          </a:solidFill>
                          <a:latin typeface="Segoe UI Light"/>
                        </a:defRPr>
                      </a:lvl1pPr>
                      <a:lvl2pPr marL="457200" algn="l" defTabSz="914400" rtl="0" eaLnBrk="1" latinLnBrk="0" hangingPunct="1">
                        <a:defRPr sz="1800" b="1" kern="1200">
                          <a:solidFill>
                            <a:schemeClr val="lt1"/>
                          </a:solidFill>
                          <a:latin typeface="Segoe UI Light"/>
                        </a:defRPr>
                      </a:lvl2pPr>
                      <a:lvl3pPr marL="914400" algn="l" defTabSz="914400" rtl="0" eaLnBrk="1" latinLnBrk="0" hangingPunct="1">
                        <a:defRPr sz="1800" b="1" kern="1200">
                          <a:solidFill>
                            <a:schemeClr val="lt1"/>
                          </a:solidFill>
                          <a:latin typeface="Segoe UI Light"/>
                        </a:defRPr>
                      </a:lvl3pPr>
                      <a:lvl4pPr marL="1371600" algn="l" defTabSz="914400" rtl="0" eaLnBrk="1" latinLnBrk="0" hangingPunct="1">
                        <a:defRPr sz="1800" b="1" kern="1200">
                          <a:solidFill>
                            <a:schemeClr val="lt1"/>
                          </a:solidFill>
                          <a:latin typeface="Segoe UI Light"/>
                        </a:defRPr>
                      </a:lvl4pPr>
                      <a:lvl5pPr marL="1828800" algn="l" defTabSz="914400" rtl="0" eaLnBrk="1" latinLnBrk="0" hangingPunct="1">
                        <a:defRPr sz="1800" b="1" kern="1200">
                          <a:solidFill>
                            <a:schemeClr val="lt1"/>
                          </a:solidFill>
                          <a:latin typeface="Segoe UI Light"/>
                        </a:defRPr>
                      </a:lvl5pPr>
                      <a:lvl6pPr marL="2286000" algn="l" defTabSz="914400" rtl="0" eaLnBrk="1" latinLnBrk="0" hangingPunct="1">
                        <a:defRPr sz="1800" b="1" kern="1200">
                          <a:solidFill>
                            <a:schemeClr val="lt1"/>
                          </a:solidFill>
                          <a:latin typeface="Segoe UI Light"/>
                        </a:defRPr>
                      </a:lvl6pPr>
                      <a:lvl7pPr marL="2743200" algn="l" defTabSz="914400" rtl="0" eaLnBrk="1" latinLnBrk="0" hangingPunct="1">
                        <a:defRPr sz="1800" b="1" kern="1200">
                          <a:solidFill>
                            <a:schemeClr val="lt1"/>
                          </a:solidFill>
                          <a:latin typeface="Segoe UI Light"/>
                        </a:defRPr>
                      </a:lvl7pPr>
                      <a:lvl8pPr marL="3200400" algn="l" defTabSz="914400" rtl="0" eaLnBrk="1" latinLnBrk="0" hangingPunct="1">
                        <a:defRPr sz="1800" b="1" kern="1200">
                          <a:solidFill>
                            <a:schemeClr val="lt1"/>
                          </a:solidFill>
                          <a:latin typeface="Segoe UI Light"/>
                        </a:defRPr>
                      </a:lvl8pPr>
                      <a:lvl9pPr marL="3657600" algn="l" defTabSz="914400" rtl="0" eaLnBrk="1" latinLnBrk="0" hangingPunct="1">
                        <a:defRPr sz="1800" b="1" kern="1200">
                          <a:solidFill>
                            <a:schemeClr val="lt1"/>
                          </a:solidFill>
                          <a:latin typeface="Segoe UI Light"/>
                        </a:defRPr>
                      </a:lvl9pPr>
                    </a:lstStyle>
                    <a:p>
                      <a:pPr algn="ctr"/>
                      <a:r>
                        <a:rPr lang="en-US" sz="1600" dirty="0">
                          <a:solidFill>
                            <a:schemeClr val="tx1"/>
                          </a:solidFill>
                        </a:rPr>
                        <a:t>Feature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D7D4"/>
                    </a:solidFill>
                  </a:tcPr>
                </a:tc>
                <a:tc>
                  <a:txBody>
                    <a:bodyPr/>
                    <a:lstStyle>
                      <a:lvl1pPr marL="0" algn="l" defTabSz="914400" rtl="0" eaLnBrk="1" latinLnBrk="0" hangingPunct="1">
                        <a:defRPr sz="1800" b="1" kern="1200">
                          <a:solidFill>
                            <a:schemeClr val="lt1"/>
                          </a:solidFill>
                          <a:latin typeface="Segoe UI Light"/>
                        </a:defRPr>
                      </a:lvl1pPr>
                      <a:lvl2pPr marL="457200" algn="l" defTabSz="914400" rtl="0" eaLnBrk="1" latinLnBrk="0" hangingPunct="1">
                        <a:defRPr sz="1800" b="1" kern="1200">
                          <a:solidFill>
                            <a:schemeClr val="lt1"/>
                          </a:solidFill>
                          <a:latin typeface="Segoe UI Light"/>
                        </a:defRPr>
                      </a:lvl2pPr>
                      <a:lvl3pPr marL="914400" algn="l" defTabSz="914400" rtl="0" eaLnBrk="1" latinLnBrk="0" hangingPunct="1">
                        <a:defRPr sz="1800" b="1" kern="1200">
                          <a:solidFill>
                            <a:schemeClr val="lt1"/>
                          </a:solidFill>
                          <a:latin typeface="Segoe UI Light"/>
                        </a:defRPr>
                      </a:lvl3pPr>
                      <a:lvl4pPr marL="1371600" algn="l" defTabSz="914400" rtl="0" eaLnBrk="1" latinLnBrk="0" hangingPunct="1">
                        <a:defRPr sz="1800" b="1" kern="1200">
                          <a:solidFill>
                            <a:schemeClr val="lt1"/>
                          </a:solidFill>
                          <a:latin typeface="Segoe UI Light"/>
                        </a:defRPr>
                      </a:lvl4pPr>
                      <a:lvl5pPr marL="1828800" algn="l" defTabSz="914400" rtl="0" eaLnBrk="1" latinLnBrk="0" hangingPunct="1">
                        <a:defRPr sz="1800" b="1" kern="1200">
                          <a:solidFill>
                            <a:schemeClr val="lt1"/>
                          </a:solidFill>
                          <a:latin typeface="Segoe UI Light"/>
                        </a:defRPr>
                      </a:lvl5pPr>
                      <a:lvl6pPr marL="2286000" algn="l" defTabSz="914400" rtl="0" eaLnBrk="1" latinLnBrk="0" hangingPunct="1">
                        <a:defRPr sz="1800" b="1" kern="1200">
                          <a:solidFill>
                            <a:schemeClr val="lt1"/>
                          </a:solidFill>
                          <a:latin typeface="Segoe UI Light"/>
                        </a:defRPr>
                      </a:lvl6pPr>
                      <a:lvl7pPr marL="2743200" algn="l" defTabSz="914400" rtl="0" eaLnBrk="1" latinLnBrk="0" hangingPunct="1">
                        <a:defRPr sz="1800" b="1" kern="1200">
                          <a:solidFill>
                            <a:schemeClr val="lt1"/>
                          </a:solidFill>
                          <a:latin typeface="Segoe UI Light"/>
                        </a:defRPr>
                      </a:lvl7pPr>
                      <a:lvl8pPr marL="3200400" algn="l" defTabSz="914400" rtl="0" eaLnBrk="1" latinLnBrk="0" hangingPunct="1">
                        <a:defRPr sz="1800" b="1" kern="1200">
                          <a:solidFill>
                            <a:schemeClr val="lt1"/>
                          </a:solidFill>
                          <a:latin typeface="Segoe UI Light"/>
                        </a:defRPr>
                      </a:lvl8pPr>
                      <a:lvl9pPr marL="3657600" algn="l" defTabSz="914400" rtl="0" eaLnBrk="1" latinLnBrk="0" hangingPunct="1">
                        <a:defRPr sz="1800" b="1" kern="1200">
                          <a:solidFill>
                            <a:schemeClr val="lt1"/>
                          </a:solidFill>
                          <a:latin typeface="Segoe UI Light"/>
                        </a:defRPr>
                      </a:lvl9pPr>
                    </a:lstStyle>
                    <a:p>
                      <a:pPr algn="ctr"/>
                      <a:r>
                        <a:rPr lang="en-US" sz="1600" dirty="0">
                          <a:solidFill>
                            <a:schemeClr val="tx1"/>
                          </a:solidFill>
                        </a:rPr>
                        <a:t>Altitude A3</a:t>
                      </a:r>
                    </a:p>
                    <a:p>
                      <a:pPr algn="ctr"/>
                      <a:r>
                        <a:rPr lang="en-US" sz="1200" b="0" dirty="0">
                          <a:solidFill>
                            <a:schemeClr val="tx1"/>
                          </a:solidFill>
                        </a:rPr>
                        <a:t>(Disco 12/31/2020)</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D7D4"/>
                    </a:solidFill>
                  </a:tcPr>
                </a:tc>
                <a:tc>
                  <a:txBody>
                    <a:bodyPr/>
                    <a:lstStyle>
                      <a:lvl1pPr marL="0" algn="l" defTabSz="914400" rtl="0" eaLnBrk="1" latinLnBrk="0" hangingPunct="1">
                        <a:defRPr sz="1800" b="1" kern="1200">
                          <a:solidFill>
                            <a:schemeClr val="lt1"/>
                          </a:solidFill>
                          <a:latin typeface="Segoe UI Light"/>
                        </a:defRPr>
                      </a:lvl1pPr>
                      <a:lvl2pPr marL="457200" algn="l" defTabSz="914400" rtl="0" eaLnBrk="1" latinLnBrk="0" hangingPunct="1">
                        <a:defRPr sz="1800" b="1" kern="1200">
                          <a:solidFill>
                            <a:schemeClr val="lt1"/>
                          </a:solidFill>
                          <a:latin typeface="Segoe UI Light"/>
                        </a:defRPr>
                      </a:lvl2pPr>
                      <a:lvl3pPr marL="914400" algn="l" defTabSz="914400" rtl="0" eaLnBrk="1" latinLnBrk="0" hangingPunct="1">
                        <a:defRPr sz="1800" b="1" kern="1200">
                          <a:solidFill>
                            <a:schemeClr val="lt1"/>
                          </a:solidFill>
                          <a:latin typeface="Segoe UI Light"/>
                        </a:defRPr>
                      </a:lvl3pPr>
                      <a:lvl4pPr marL="1371600" algn="l" defTabSz="914400" rtl="0" eaLnBrk="1" latinLnBrk="0" hangingPunct="1">
                        <a:defRPr sz="1800" b="1" kern="1200">
                          <a:solidFill>
                            <a:schemeClr val="lt1"/>
                          </a:solidFill>
                          <a:latin typeface="Segoe UI Light"/>
                        </a:defRPr>
                      </a:lvl4pPr>
                      <a:lvl5pPr marL="1828800" algn="l" defTabSz="914400" rtl="0" eaLnBrk="1" latinLnBrk="0" hangingPunct="1">
                        <a:defRPr sz="1800" b="1" kern="1200">
                          <a:solidFill>
                            <a:schemeClr val="lt1"/>
                          </a:solidFill>
                          <a:latin typeface="Segoe UI Light"/>
                        </a:defRPr>
                      </a:lvl5pPr>
                      <a:lvl6pPr marL="2286000" algn="l" defTabSz="914400" rtl="0" eaLnBrk="1" latinLnBrk="0" hangingPunct="1">
                        <a:defRPr sz="1800" b="1" kern="1200">
                          <a:solidFill>
                            <a:schemeClr val="lt1"/>
                          </a:solidFill>
                          <a:latin typeface="Segoe UI Light"/>
                        </a:defRPr>
                      </a:lvl6pPr>
                      <a:lvl7pPr marL="2743200" algn="l" defTabSz="914400" rtl="0" eaLnBrk="1" latinLnBrk="0" hangingPunct="1">
                        <a:defRPr sz="1800" b="1" kern="1200">
                          <a:solidFill>
                            <a:schemeClr val="lt1"/>
                          </a:solidFill>
                          <a:latin typeface="Segoe UI Light"/>
                        </a:defRPr>
                      </a:lvl7pPr>
                      <a:lvl8pPr marL="3200400" algn="l" defTabSz="914400" rtl="0" eaLnBrk="1" latinLnBrk="0" hangingPunct="1">
                        <a:defRPr sz="1800" b="1" kern="1200">
                          <a:solidFill>
                            <a:schemeClr val="lt1"/>
                          </a:solidFill>
                          <a:latin typeface="Segoe UI Light"/>
                        </a:defRPr>
                      </a:lvl8pPr>
                      <a:lvl9pPr marL="3657600" algn="l" defTabSz="914400" rtl="0" eaLnBrk="1" latinLnBrk="0" hangingPunct="1">
                        <a:defRPr sz="1800" b="1" kern="1200">
                          <a:solidFill>
                            <a:schemeClr val="lt1"/>
                          </a:solidFill>
                          <a:latin typeface="Segoe UI Light"/>
                        </a:defRPr>
                      </a:lvl9pPr>
                    </a:lstStyle>
                    <a:p>
                      <a:pPr algn="ctr"/>
                      <a:r>
                        <a:rPr lang="en-US" sz="1600" dirty="0">
                          <a:solidFill>
                            <a:schemeClr val="tx1"/>
                          </a:solidFill>
                        </a:rPr>
                        <a:t>Altitude 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(Disco 12/31/2020)</a:t>
                      </a:r>
                    </a:p>
                  </a:txBody>
                  <a:tcP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D7D4"/>
                    </a:solidFill>
                  </a:tcPr>
                </a:tc>
                <a:tc>
                  <a:txBody>
                    <a:bodyPr/>
                    <a:lstStyle>
                      <a:lvl1pPr marL="0" algn="l" defTabSz="914400" rtl="0" eaLnBrk="1" latinLnBrk="0" hangingPunct="1">
                        <a:defRPr sz="1800" b="1" kern="1200">
                          <a:solidFill>
                            <a:schemeClr val="lt1"/>
                          </a:solidFill>
                          <a:latin typeface="Segoe UI Light"/>
                        </a:defRPr>
                      </a:lvl1pPr>
                      <a:lvl2pPr marL="457200" algn="l" defTabSz="914400" rtl="0" eaLnBrk="1" latinLnBrk="0" hangingPunct="1">
                        <a:defRPr sz="1800" b="1" kern="1200">
                          <a:solidFill>
                            <a:schemeClr val="lt1"/>
                          </a:solidFill>
                          <a:latin typeface="Segoe UI Light"/>
                        </a:defRPr>
                      </a:lvl2pPr>
                      <a:lvl3pPr marL="914400" algn="l" defTabSz="914400" rtl="0" eaLnBrk="1" latinLnBrk="0" hangingPunct="1">
                        <a:defRPr sz="1800" b="1" kern="1200">
                          <a:solidFill>
                            <a:schemeClr val="lt1"/>
                          </a:solidFill>
                          <a:latin typeface="Segoe UI Light"/>
                        </a:defRPr>
                      </a:lvl3pPr>
                      <a:lvl4pPr marL="1371600" algn="l" defTabSz="914400" rtl="0" eaLnBrk="1" latinLnBrk="0" hangingPunct="1">
                        <a:defRPr sz="1800" b="1" kern="1200">
                          <a:solidFill>
                            <a:schemeClr val="lt1"/>
                          </a:solidFill>
                          <a:latin typeface="Segoe UI Light"/>
                        </a:defRPr>
                      </a:lvl4pPr>
                      <a:lvl5pPr marL="1828800" algn="l" defTabSz="914400" rtl="0" eaLnBrk="1" latinLnBrk="0" hangingPunct="1">
                        <a:defRPr sz="1800" b="1" kern="1200">
                          <a:solidFill>
                            <a:schemeClr val="lt1"/>
                          </a:solidFill>
                          <a:latin typeface="Segoe UI Light"/>
                        </a:defRPr>
                      </a:lvl5pPr>
                      <a:lvl6pPr marL="2286000" algn="l" defTabSz="914400" rtl="0" eaLnBrk="1" latinLnBrk="0" hangingPunct="1">
                        <a:defRPr sz="1800" b="1" kern="1200">
                          <a:solidFill>
                            <a:schemeClr val="lt1"/>
                          </a:solidFill>
                          <a:latin typeface="Segoe UI Light"/>
                        </a:defRPr>
                      </a:lvl6pPr>
                      <a:lvl7pPr marL="2743200" algn="l" defTabSz="914400" rtl="0" eaLnBrk="1" latinLnBrk="0" hangingPunct="1">
                        <a:defRPr sz="1800" b="1" kern="1200">
                          <a:solidFill>
                            <a:schemeClr val="lt1"/>
                          </a:solidFill>
                          <a:latin typeface="Segoe UI Light"/>
                        </a:defRPr>
                      </a:lvl7pPr>
                      <a:lvl8pPr marL="3200400" algn="l" defTabSz="914400" rtl="0" eaLnBrk="1" latinLnBrk="0" hangingPunct="1">
                        <a:defRPr sz="1800" b="1" kern="1200">
                          <a:solidFill>
                            <a:schemeClr val="lt1"/>
                          </a:solidFill>
                          <a:latin typeface="Segoe UI Light"/>
                        </a:defRPr>
                      </a:lvl8pPr>
                      <a:lvl9pPr marL="3657600" algn="l" defTabSz="914400" rtl="0" eaLnBrk="1" latinLnBrk="0" hangingPunct="1">
                        <a:defRPr sz="1800" b="1" kern="1200">
                          <a:solidFill>
                            <a:schemeClr val="lt1"/>
                          </a:solidFill>
                          <a:latin typeface="Segoe UI Light"/>
                        </a:defRPr>
                      </a:lvl9pPr>
                    </a:lstStyle>
                    <a:p>
                      <a:pPr algn="ctr"/>
                      <a:r>
                        <a:rPr lang="en-US" sz="1600" dirty="0">
                          <a:solidFill>
                            <a:schemeClr val="tx1"/>
                          </a:solidFill>
                        </a:rPr>
                        <a:t>Altitude A6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DCD7D4"/>
                    </a:solidFill>
                  </a:tcPr>
                </a:tc>
                <a:extLst>
                  <a:ext uri="{0D108BD9-81ED-4DB2-BD59-A6C34878D82A}">
                    <a16:rowId xmlns:a16="http://schemas.microsoft.com/office/drawing/2014/main" val="4069527390"/>
                  </a:ext>
                </a:extLst>
              </a:tr>
              <a:tr h="386118">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dirty="0"/>
                        <a:t>Anti-Collision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endParaRPr lang="en-US" sz="1600"/>
                    </a:p>
                  </a:txBody>
                  <a:tcPr anchor="ctr">
                    <a:lnL w="12700" cmpd="sng">
                      <a:solidFill>
                        <a:srgbClr val="FFFFFF"/>
                      </a:solidFill>
                    </a:lnL>
                    <a:lnR w="12700" cap="flat" cmpd="sng" algn="ctr">
                      <a:solidFill>
                        <a:schemeClr val="tx1"/>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extLst>
                  <a:ext uri="{0D108BD9-81ED-4DB2-BD59-A6C34878D82A}">
                    <a16:rowId xmlns:a16="http://schemas.microsoft.com/office/drawing/2014/main" val="1288363970"/>
                  </a:ext>
                </a:extLst>
              </a:tr>
              <a:tr h="386118">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a:t>T-Leg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endParaRPr lang="en-US" sz="1600"/>
                    </a:p>
                  </a:txBody>
                  <a:tcPr anchor="ct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extLst>
                  <a:ext uri="{0D108BD9-81ED-4DB2-BD59-A6C34878D82A}">
                    <a16:rowId xmlns:a16="http://schemas.microsoft.com/office/drawing/2014/main" val="4157179729"/>
                  </a:ext>
                </a:extLst>
              </a:tr>
              <a:tr h="386118">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dirty="0"/>
                        <a:t>C-Leg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endParaRPr lang="en-US" sz="1600" dirty="0">
                        <a:latin typeface="Segoe UI Semibold" panose="020B0702040204020203" pitchFamily="34" charset="0"/>
                        <a:cs typeface="Segoe UI Semibold" panose="020B0702040204020203"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extLst>
                  <a:ext uri="{0D108BD9-81ED-4DB2-BD59-A6C34878D82A}">
                    <a16:rowId xmlns:a16="http://schemas.microsoft.com/office/drawing/2014/main" val="3791477968"/>
                  </a:ext>
                </a:extLst>
              </a:tr>
              <a:tr h="386118">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dirty="0"/>
                        <a:t>Standard Range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extLst>
                  <a:ext uri="{0D108BD9-81ED-4DB2-BD59-A6C34878D82A}">
                    <a16:rowId xmlns:a16="http://schemas.microsoft.com/office/drawing/2014/main" val="380259707"/>
                  </a:ext>
                </a:extLst>
              </a:tr>
              <a:tr h="386118">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a:t>Extended Range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endParaRPr lang="en-US" sz="1600"/>
                    </a:p>
                  </a:txBody>
                  <a:tcPr anchor="ct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extLst>
                  <a:ext uri="{0D108BD9-81ED-4DB2-BD59-A6C34878D82A}">
                    <a16:rowId xmlns:a16="http://schemas.microsoft.com/office/drawing/2014/main" val="2353208810"/>
                  </a:ext>
                </a:extLst>
              </a:tr>
              <a:tr h="386118">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a:t># of Controllers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r>
                        <a:rPr lang="en-US" sz="1600"/>
                        <a:t>1</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r>
                        <a:rPr lang="en-US" sz="1600"/>
                        <a:t>2</a:t>
                      </a:r>
                    </a:p>
                  </a:txBody>
                  <a:tcPr anchor="ct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r>
                        <a:rPr lang="en-US" sz="16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extLst>
                  <a:ext uri="{0D108BD9-81ED-4DB2-BD59-A6C34878D82A}">
                    <a16:rowId xmlns:a16="http://schemas.microsoft.com/office/drawing/2014/main" val="61112953"/>
                  </a:ext>
                </a:extLst>
              </a:tr>
              <a:tr h="386118">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a:t>Standard Lift Capacity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extLst>
                  <a:ext uri="{0D108BD9-81ED-4DB2-BD59-A6C34878D82A}">
                    <a16:rowId xmlns:a16="http://schemas.microsoft.com/office/drawing/2014/main" val="4177750836"/>
                  </a:ext>
                </a:extLst>
              </a:tr>
              <a:tr h="490913">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dirty="0"/>
                        <a:t>Maximum Lift Capacity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endParaRPr lang="en-US" sz="1600" baseline="0" dirty="0">
                        <a:latin typeface="Segoe UI Semibold" panose="020B0702040204020203" pitchFamily="34" charset="0"/>
                        <a:cs typeface="Segoe UI Semibold" panose="020B0702040204020203"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algn="ctr"/>
                      <a:endParaRPr lang="en-US" sz="1600" baseline="0" dirty="0">
                        <a:latin typeface="Segoe UI Semibold" panose="020B0702040204020203" pitchFamily="34" charset="0"/>
                        <a:cs typeface="Segoe UI Semibold" panose="020B0702040204020203" pitchFamily="34" charset="0"/>
                      </a:endParaRPr>
                    </a:p>
                  </a:txBody>
                  <a:tcPr anchor="ct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20000"/>
                      </a:srgbClr>
                    </a:solidFill>
                  </a:tcPr>
                </a:tc>
                <a:extLst>
                  <a:ext uri="{0D108BD9-81ED-4DB2-BD59-A6C34878D82A}">
                    <a16:rowId xmlns:a16="http://schemas.microsoft.com/office/drawing/2014/main" val="969291198"/>
                  </a:ext>
                </a:extLst>
              </a:tr>
              <a:tr h="386118">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r>
                        <a:rPr lang="en-US" sz="1600"/>
                        <a:t>Rectangle Columns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tc>
                  <a:txBody>
                    <a:bodyPr/>
                    <a:lstStyle>
                      <a:lvl1pPr marL="0" algn="l" defTabSz="914400" rtl="0" eaLnBrk="1" latinLnBrk="0" hangingPunct="1">
                        <a:defRPr sz="1800" kern="1200">
                          <a:solidFill>
                            <a:schemeClr val="dk1"/>
                          </a:solidFill>
                          <a:latin typeface="Segoe UI Light"/>
                        </a:defRPr>
                      </a:lvl1pPr>
                      <a:lvl2pPr marL="457200" algn="l" defTabSz="914400" rtl="0" eaLnBrk="1" latinLnBrk="0" hangingPunct="1">
                        <a:defRPr sz="1800" kern="1200">
                          <a:solidFill>
                            <a:schemeClr val="dk1"/>
                          </a:solidFill>
                          <a:latin typeface="Segoe UI Light"/>
                        </a:defRPr>
                      </a:lvl2pPr>
                      <a:lvl3pPr marL="914400" algn="l" defTabSz="914400" rtl="0" eaLnBrk="1" latinLnBrk="0" hangingPunct="1">
                        <a:defRPr sz="1800" kern="1200">
                          <a:solidFill>
                            <a:schemeClr val="dk1"/>
                          </a:solidFill>
                          <a:latin typeface="Segoe UI Light"/>
                        </a:defRPr>
                      </a:lvl3pPr>
                      <a:lvl4pPr marL="1371600" algn="l" defTabSz="914400" rtl="0" eaLnBrk="1" latinLnBrk="0" hangingPunct="1">
                        <a:defRPr sz="1800" kern="1200">
                          <a:solidFill>
                            <a:schemeClr val="dk1"/>
                          </a:solidFill>
                          <a:latin typeface="Segoe UI Light"/>
                        </a:defRPr>
                      </a:lvl4pPr>
                      <a:lvl5pPr marL="1828800" algn="l" defTabSz="914400" rtl="0" eaLnBrk="1" latinLnBrk="0" hangingPunct="1">
                        <a:defRPr sz="1800" kern="1200">
                          <a:solidFill>
                            <a:schemeClr val="dk1"/>
                          </a:solidFill>
                          <a:latin typeface="Segoe UI Light"/>
                        </a:defRPr>
                      </a:lvl5pPr>
                      <a:lvl6pPr marL="2286000" algn="l" defTabSz="914400" rtl="0" eaLnBrk="1" latinLnBrk="0" hangingPunct="1">
                        <a:defRPr sz="1800" kern="1200">
                          <a:solidFill>
                            <a:schemeClr val="dk1"/>
                          </a:solidFill>
                          <a:latin typeface="Segoe UI Light"/>
                        </a:defRPr>
                      </a:lvl6pPr>
                      <a:lvl7pPr marL="2743200" algn="l" defTabSz="914400" rtl="0" eaLnBrk="1" latinLnBrk="0" hangingPunct="1">
                        <a:defRPr sz="1800" kern="1200">
                          <a:solidFill>
                            <a:schemeClr val="dk1"/>
                          </a:solidFill>
                          <a:latin typeface="Segoe UI Light"/>
                        </a:defRPr>
                      </a:lvl7pPr>
                      <a:lvl8pPr marL="3200400" algn="l" defTabSz="914400" rtl="0" eaLnBrk="1" latinLnBrk="0" hangingPunct="1">
                        <a:defRPr sz="1800" kern="1200">
                          <a:solidFill>
                            <a:schemeClr val="dk1"/>
                          </a:solidFill>
                          <a:latin typeface="Segoe UI Light"/>
                        </a:defRPr>
                      </a:lvl8pPr>
                      <a:lvl9pPr marL="3657600" algn="l" defTabSz="914400" rtl="0" eaLnBrk="1" latinLnBrk="0" hangingPunct="1">
                        <a:defRPr sz="1800" kern="1200">
                          <a:solidFill>
                            <a:schemeClr val="dk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Segoe UI Semibold" panose="020B0702040204020203" pitchFamily="34" charset="0"/>
                          <a:ea typeface="+mn-ea"/>
                          <a:cs typeface="Segoe UI Semibold" panose="020B07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D7D4">
                        <a:tint val="40000"/>
                      </a:srgbClr>
                    </a:solidFill>
                  </a:tcPr>
                </a:tc>
                <a:extLst>
                  <a:ext uri="{0D108BD9-81ED-4DB2-BD59-A6C34878D82A}">
                    <a16:rowId xmlns:a16="http://schemas.microsoft.com/office/drawing/2014/main" val="2054080331"/>
                  </a:ext>
                </a:extLst>
              </a:tr>
              <a:tr h="869961">
                <a:tc>
                  <a:txBody>
                    <a:bodyPr/>
                    <a:lstStyle/>
                    <a:p>
                      <a:r>
                        <a:rPr lang="en-US" sz="1600" dirty="0"/>
                        <a:t>Warranty</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7 years electronics, 10 years metal base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p>
                      <a:pPr algn="ctr"/>
                      <a:r>
                        <a:rPr lang="en-US" sz="1600" kern="1200" dirty="0">
                          <a:solidFill>
                            <a:schemeClr val="dk1"/>
                          </a:solidFill>
                          <a:latin typeface="+mn-lt"/>
                          <a:ea typeface="+mn-ea"/>
                          <a:cs typeface="+mn-cs"/>
                        </a:rPr>
                        <a:t>7 Years</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DCD7D4">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Segoe UI Light"/>
                          <a:ea typeface="+mn-ea"/>
                          <a:cs typeface="+mn-cs"/>
                        </a:rPr>
                        <a:t>7 years electronics, 10 years metal 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7D4">
                        <a:tint val="20000"/>
                      </a:srgbClr>
                    </a:solidFill>
                  </a:tcPr>
                </a:tc>
                <a:extLst>
                  <a:ext uri="{0D108BD9-81ED-4DB2-BD59-A6C34878D82A}">
                    <a16:rowId xmlns:a16="http://schemas.microsoft.com/office/drawing/2014/main" val="1088794015"/>
                  </a:ext>
                </a:extLst>
              </a:tr>
            </a:tbl>
          </a:graphicData>
        </a:graphic>
      </p:graphicFrame>
    </p:spTree>
    <p:extLst>
      <p:ext uri="{BB962C8B-B14F-4D97-AF65-F5344CB8AC3E}">
        <p14:creationId xmlns:p14="http://schemas.microsoft.com/office/powerpoint/2010/main" val="391397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urniture, table, worktable&#10;&#10;Description automatically generated">
            <a:extLst>
              <a:ext uri="{FF2B5EF4-FFF2-40B4-BE49-F238E27FC236}">
                <a16:creationId xmlns:a16="http://schemas.microsoft.com/office/drawing/2014/main" id="{E3E124EB-6E10-4C30-827A-C38759DC90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15854" y="1253356"/>
            <a:ext cx="7770131" cy="5174907"/>
          </a:xfrm>
          <a:prstGeom prst="rect">
            <a:avLst/>
          </a:prstGeom>
        </p:spPr>
      </p:pic>
      <p:sp>
        <p:nvSpPr>
          <p:cNvPr id="3" name="Title 2"/>
          <p:cNvSpPr>
            <a:spLocks noGrp="1"/>
          </p:cNvSpPr>
          <p:nvPr>
            <p:ph type="title"/>
          </p:nvPr>
        </p:nvSpPr>
        <p:spPr/>
        <p:txBody>
          <a:bodyPr/>
          <a:lstStyle/>
          <a:p>
            <a:r>
              <a:rPr lang="en-US" dirty="0"/>
              <a:t>Specification Options</a:t>
            </a:r>
          </a:p>
        </p:txBody>
      </p:sp>
      <p:sp>
        <p:nvSpPr>
          <p:cNvPr id="11" name="TextBox 10"/>
          <p:cNvSpPr txBox="1"/>
          <p:nvPr/>
        </p:nvSpPr>
        <p:spPr>
          <a:xfrm>
            <a:off x="9509746" y="2641367"/>
            <a:ext cx="1862214" cy="861774"/>
          </a:xfrm>
          <a:prstGeom prst="rect">
            <a:avLst/>
          </a:prstGeom>
          <a:noFill/>
        </p:spPr>
        <p:txBody>
          <a:bodyPr wrap="square" rtlCol="0">
            <a:spAutoFit/>
          </a:bodyPr>
          <a:lstStyle/>
          <a:p>
            <a:r>
              <a:rPr lang="en-US" sz="1400" u="sng" dirty="0">
                <a:latin typeface="Segoe UI Semibold" panose="020B0702040204020203" pitchFamily="34" charset="0"/>
                <a:cs typeface="Segoe UI Semibold" panose="020B0702040204020203" pitchFamily="34" charset="0"/>
              </a:rPr>
              <a:t>Base Finish Options</a:t>
            </a:r>
          </a:p>
          <a:p>
            <a:pPr marL="342900" indent="-342900">
              <a:buFont typeface="+mj-lt"/>
              <a:buAutoNum type="arabicPeriod"/>
            </a:pPr>
            <a:r>
              <a:rPr lang="en-US" sz="1200" dirty="0">
                <a:latin typeface="Segoe UI Light" panose="020B0502040204020203" pitchFamily="34" charset="0"/>
              </a:rPr>
              <a:t>Black</a:t>
            </a:r>
          </a:p>
          <a:p>
            <a:pPr marL="342900" indent="-342900">
              <a:buFont typeface="+mj-lt"/>
              <a:buAutoNum type="arabicPeriod"/>
            </a:pPr>
            <a:r>
              <a:rPr lang="en-US" sz="1200" dirty="0">
                <a:latin typeface="Segoe UI Light" panose="020B0502040204020203" pitchFamily="34" charset="0"/>
              </a:rPr>
              <a:t>Silver</a:t>
            </a:r>
          </a:p>
          <a:p>
            <a:pPr marL="342900" indent="-342900">
              <a:buFont typeface="+mj-lt"/>
              <a:buAutoNum type="arabicPeriod"/>
            </a:pPr>
            <a:r>
              <a:rPr lang="en-US" sz="1200" dirty="0">
                <a:latin typeface="Segoe UI Light" panose="020B0502040204020203" pitchFamily="34" charset="0"/>
              </a:rPr>
              <a:t>White</a:t>
            </a:r>
          </a:p>
        </p:txBody>
      </p:sp>
      <p:sp>
        <p:nvSpPr>
          <p:cNvPr id="12" name="TextBox 11"/>
          <p:cNvSpPr txBox="1"/>
          <p:nvPr/>
        </p:nvSpPr>
        <p:spPr>
          <a:xfrm>
            <a:off x="840582" y="1751323"/>
            <a:ext cx="1974707" cy="1046440"/>
          </a:xfrm>
          <a:prstGeom prst="rect">
            <a:avLst/>
          </a:prstGeom>
          <a:noFill/>
        </p:spPr>
        <p:txBody>
          <a:bodyPr wrap="square" rtlCol="0">
            <a:spAutoFit/>
          </a:bodyPr>
          <a:lstStyle/>
          <a:p>
            <a:r>
              <a:rPr lang="en-US" sz="1400" u="sng" dirty="0">
                <a:latin typeface="Segoe UI Semibold" panose="020B0702040204020203" pitchFamily="34" charset="0"/>
                <a:cs typeface="Segoe UI Semibold" panose="020B0702040204020203" pitchFamily="34" charset="0"/>
              </a:rPr>
              <a:t>Control Options</a:t>
            </a:r>
          </a:p>
          <a:p>
            <a:pPr marL="342900" indent="-342900">
              <a:buFont typeface="+mj-lt"/>
              <a:buAutoNum type="arabicPeriod"/>
            </a:pPr>
            <a:r>
              <a:rPr lang="en-US" sz="1200" dirty="0">
                <a:latin typeface="Segoe UI Light" panose="020B0502040204020203" pitchFamily="34" charset="0"/>
              </a:rPr>
              <a:t>Up/Down</a:t>
            </a:r>
          </a:p>
          <a:p>
            <a:pPr marL="342900" indent="-342900">
              <a:buFont typeface="+mj-lt"/>
              <a:buAutoNum type="arabicPeriod"/>
            </a:pPr>
            <a:r>
              <a:rPr lang="en-US" sz="1200" dirty="0">
                <a:latin typeface="Segoe UI Light" panose="020B0502040204020203" pitchFamily="34" charset="0"/>
              </a:rPr>
              <a:t>Paddle</a:t>
            </a:r>
          </a:p>
          <a:p>
            <a:pPr marL="342900" indent="-342900">
              <a:buFont typeface="+mj-lt"/>
              <a:buAutoNum type="arabicPeriod"/>
            </a:pPr>
            <a:r>
              <a:rPr lang="en-US" sz="1200" dirty="0">
                <a:latin typeface="Segoe UI Light" panose="020B0502040204020203" pitchFamily="34" charset="0"/>
              </a:rPr>
              <a:t>Memory</a:t>
            </a:r>
          </a:p>
          <a:p>
            <a:pPr marL="342900" indent="-342900">
              <a:buFont typeface="+mj-lt"/>
              <a:buAutoNum type="arabicPeriod"/>
            </a:pPr>
            <a:r>
              <a:rPr lang="en-US" sz="1200" dirty="0">
                <a:latin typeface="Segoe UI Light" panose="020B0502040204020203" pitchFamily="34" charset="0"/>
              </a:rPr>
              <a:t>Rotating</a:t>
            </a:r>
          </a:p>
        </p:txBody>
      </p:sp>
      <p:cxnSp>
        <p:nvCxnSpPr>
          <p:cNvPr id="45" name="Straight Arrow Connector 44"/>
          <p:cNvCxnSpPr>
            <a:cxnSpLocks/>
          </p:cNvCxnSpPr>
          <p:nvPr/>
        </p:nvCxnSpPr>
        <p:spPr>
          <a:xfrm>
            <a:off x="5383142" y="1834981"/>
            <a:ext cx="148574" cy="509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a:cxnSpLocks/>
          </p:cNvCxnSpPr>
          <p:nvPr/>
        </p:nvCxnSpPr>
        <p:spPr>
          <a:xfrm flipH="1">
            <a:off x="7896794" y="2846279"/>
            <a:ext cx="1470534" cy="615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9504451" y="960874"/>
            <a:ext cx="1974707" cy="677108"/>
          </a:xfrm>
          <a:prstGeom prst="rect">
            <a:avLst/>
          </a:prstGeom>
          <a:noFill/>
        </p:spPr>
        <p:txBody>
          <a:bodyPr wrap="square" rtlCol="0">
            <a:spAutoFit/>
          </a:bodyPr>
          <a:lstStyle/>
          <a:p>
            <a:r>
              <a:rPr lang="en-US" sz="1400" u="sng" dirty="0">
                <a:latin typeface="Segoe UI Semibold" panose="020B0702040204020203" pitchFamily="34" charset="0"/>
                <a:cs typeface="Segoe UI Semibold" panose="020B0702040204020203" pitchFamily="34" charset="0"/>
              </a:rPr>
              <a:t>Laminate Options</a:t>
            </a:r>
          </a:p>
          <a:p>
            <a:r>
              <a:rPr lang="en-US" sz="1200" dirty="0">
                <a:latin typeface="Segoe UI Light" panose="020B0502040204020203" pitchFamily="34" charset="0"/>
              </a:rPr>
              <a:t>Available in full Allsteel standard laminate offering</a:t>
            </a:r>
          </a:p>
        </p:txBody>
      </p:sp>
      <p:cxnSp>
        <p:nvCxnSpPr>
          <p:cNvPr id="57" name="Straight Arrow Connector 56"/>
          <p:cNvCxnSpPr>
            <a:cxnSpLocks/>
          </p:cNvCxnSpPr>
          <p:nvPr/>
        </p:nvCxnSpPr>
        <p:spPr>
          <a:xfrm flipH="1">
            <a:off x="8200966" y="1356167"/>
            <a:ext cx="1134711" cy="9860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p:cNvSpPr txBox="1"/>
          <p:nvPr/>
        </p:nvSpPr>
        <p:spPr>
          <a:xfrm rot="16200000">
            <a:off x="-2815156" y="3329974"/>
            <a:ext cx="6071617" cy="307777"/>
          </a:xfrm>
          <a:prstGeom prst="rect">
            <a:avLst/>
          </a:prstGeom>
          <a:noFill/>
        </p:spPr>
        <p:txBody>
          <a:bodyPr wrap="square" rtlCol="0">
            <a:spAutoFit/>
          </a:bodyPr>
          <a:lstStyle/>
          <a:p>
            <a:pPr algn="ctr"/>
            <a:r>
              <a:rPr lang="en-US" sz="1400" dirty="0">
                <a:solidFill>
                  <a:schemeClr val="bg1"/>
                </a:solidFill>
                <a:latin typeface="Segoe UI" panose="020B0502040204020203" pitchFamily="34" charset="0"/>
                <a:ea typeface="Helvetica" charset="0"/>
                <a:cs typeface="Segoe UI" panose="020B0502040204020203" pitchFamily="34" charset="0"/>
              </a:rPr>
              <a:t>INTERNAL TRAINING</a:t>
            </a:r>
          </a:p>
        </p:txBody>
      </p:sp>
      <p:pic>
        <p:nvPicPr>
          <p:cNvPr id="20" name="Picture 19" descr="A picture containing dark, black, white, sitting&#10;&#10;Description automatically generated">
            <a:extLst>
              <a:ext uri="{FF2B5EF4-FFF2-40B4-BE49-F238E27FC236}">
                <a16:creationId xmlns:a16="http://schemas.microsoft.com/office/drawing/2014/main" id="{26AE977F-AA31-48C7-A821-58B085B407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4369" y="2027769"/>
            <a:ext cx="514335" cy="514335"/>
          </a:xfrm>
          <a:prstGeom prst="rect">
            <a:avLst/>
          </a:prstGeom>
        </p:spPr>
      </p:pic>
      <p:pic>
        <p:nvPicPr>
          <p:cNvPr id="21" name="Picture 20" descr="A picture containing white, cloudy, flying, kite&#10;&#10;Description automatically generated">
            <a:extLst>
              <a:ext uri="{FF2B5EF4-FFF2-40B4-BE49-F238E27FC236}">
                <a16:creationId xmlns:a16="http://schemas.microsoft.com/office/drawing/2014/main" id="{8494D77E-A732-43A0-8D2B-F7B8F1B04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4978" y="2027767"/>
            <a:ext cx="514335" cy="514335"/>
          </a:xfrm>
          <a:prstGeom prst="rect">
            <a:avLst/>
          </a:prstGeom>
        </p:spPr>
      </p:pic>
      <p:pic>
        <p:nvPicPr>
          <p:cNvPr id="22" name="Picture 21" descr="A picture containing outdoor, bird, water, man&#10;&#10;Description automatically generated">
            <a:extLst>
              <a:ext uri="{FF2B5EF4-FFF2-40B4-BE49-F238E27FC236}">
                <a16:creationId xmlns:a16="http://schemas.microsoft.com/office/drawing/2014/main" id="{19B8DE4B-AA76-4CE9-A253-FA1E8C3A3B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25080" y="2027767"/>
            <a:ext cx="514335" cy="514335"/>
          </a:xfrm>
          <a:prstGeom prst="rect">
            <a:avLst/>
          </a:prstGeom>
        </p:spPr>
      </p:pic>
      <p:cxnSp>
        <p:nvCxnSpPr>
          <p:cNvPr id="28" name="Straight Connector 27">
            <a:extLst>
              <a:ext uri="{FF2B5EF4-FFF2-40B4-BE49-F238E27FC236}">
                <a16:creationId xmlns:a16="http://schemas.microsoft.com/office/drawing/2014/main" id="{98B5B1B7-2F1F-4659-BCB6-4F28D2DD0C04}"/>
              </a:ext>
            </a:extLst>
          </p:cNvPr>
          <p:cNvCxnSpPr>
            <a:cxnSpLocks/>
          </p:cNvCxnSpPr>
          <p:nvPr/>
        </p:nvCxnSpPr>
        <p:spPr>
          <a:xfrm flipH="1">
            <a:off x="2474976" y="1834981"/>
            <a:ext cx="2908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292DAC8-27FA-4CD5-837F-A84099C513FA}"/>
              </a:ext>
            </a:extLst>
          </p:cNvPr>
          <p:cNvCxnSpPr>
            <a:cxnSpLocks/>
          </p:cNvCxnSpPr>
          <p:nvPr/>
        </p:nvCxnSpPr>
        <p:spPr>
          <a:xfrm flipV="1">
            <a:off x="2115854" y="3562253"/>
            <a:ext cx="2236690" cy="1826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CB9C11E4-C804-4893-B596-93BFED1A3758}"/>
              </a:ext>
            </a:extLst>
          </p:cNvPr>
          <p:cNvSpPr txBox="1"/>
          <p:nvPr/>
        </p:nvSpPr>
        <p:spPr>
          <a:xfrm>
            <a:off x="864966" y="5269953"/>
            <a:ext cx="2832391" cy="677108"/>
          </a:xfrm>
          <a:prstGeom prst="rect">
            <a:avLst/>
          </a:prstGeom>
          <a:noFill/>
        </p:spPr>
        <p:txBody>
          <a:bodyPr wrap="square" rtlCol="0">
            <a:spAutoFit/>
          </a:bodyPr>
          <a:lstStyle/>
          <a:p>
            <a:r>
              <a:rPr lang="en-US" sz="1400" u="sng" dirty="0">
                <a:latin typeface="Segoe UI Semibold" panose="020B0702040204020203" pitchFamily="34" charset="0"/>
                <a:cs typeface="Segoe UI Semibold" panose="020B0702040204020203" pitchFamily="34" charset="0"/>
              </a:rPr>
              <a:t>Height Range</a:t>
            </a:r>
          </a:p>
          <a:p>
            <a:pPr marL="342900" indent="-342900">
              <a:buFont typeface="+mj-lt"/>
              <a:buAutoNum type="arabicPeriod"/>
            </a:pPr>
            <a:r>
              <a:rPr lang="en-US" sz="1200" dirty="0">
                <a:latin typeface="Segoe UI Light" panose="020B0502040204020203" pitchFamily="34" charset="0"/>
              </a:rPr>
              <a:t>2-Stage: </a:t>
            </a:r>
            <a:r>
              <a:rPr lang="en-US" sz="1200" dirty="0"/>
              <a:t>27.75" - 47.38"</a:t>
            </a:r>
            <a:endParaRPr lang="en-US" sz="1200" dirty="0">
              <a:latin typeface="Segoe UI Light" panose="020B0502040204020203" pitchFamily="34" charset="0"/>
            </a:endParaRPr>
          </a:p>
          <a:p>
            <a:pPr marL="342900" indent="-342900">
              <a:buFont typeface="+mj-lt"/>
              <a:buAutoNum type="arabicPeriod"/>
            </a:pPr>
            <a:r>
              <a:rPr lang="en-US" sz="1200" dirty="0">
                <a:latin typeface="Segoe UI Light" panose="020B0502040204020203" pitchFamily="34" charset="0"/>
              </a:rPr>
              <a:t>3-Stage: </a:t>
            </a:r>
            <a:r>
              <a:rPr lang="en-US" sz="1200" dirty="0"/>
              <a:t>22.75" - 48.5"</a:t>
            </a:r>
          </a:p>
        </p:txBody>
      </p:sp>
      <p:sp>
        <p:nvSpPr>
          <p:cNvPr id="47" name="TextBox 46">
            <a:extLst>
              <a:ext uri="{FF2B5EF4-FFF2-40B4-BE49-F238E27FC236}">
                <a16:creationId xmlns:a16="http://schemas.microsoft.com/office/drawing/2014/main" id="{09EB85EE-79EF-4C2E-893E-A45B7DB0198D}"/>
              </a:ext>
            </a:extLst>
          </p:cNvPr>
          <p:cNvSpPr txBox="1"/>
          <p:nvPr/>
        </p:nvSpPr>
        <p:spPr>
          <a:xfrm>
            <a:off x="9477475" y="4514873"/>
            <a:ext cx="1862214" cy="677108"/>
          </a:xfrm>
          <a:prstGeom prst="rect">
            <a:avLst/>
          </a:prstGeom>
          <a:noFill/>
        </p:spPr>
        <p:txBody>
          <a:bodyPr wrap="square" rtlCol="0">
            <a:spAutoFit/>
          </a:bodyPr>
          <a:lstStyle/>
          <a:p>
            <a:r>
              <a:rPr lang="en-US" sz="1400" u="sng" dirty="0">
                <a:latin typeface="Segoe UI Semibold" panose="020B0702040204020203" pitchFamily="34" charset="0"/>
                <a:cs typeface="Segoe UI Semibold" panose="020B0702040204020203" pitchFamily="34" charset="0"/>
              </a:rPr>
              <a:t>Leg Configuration</a:t>
            </a:r>
          </a:p>
          <a:p>
            <a:pPr marL="342900" indent="-342900">
              <a:buFont typeface="+mj-lt"/>
              <a:buAutoNum type="arabicPeriod"/>
            </a:pPr>
            <a:r>
              <a:rPr lang="en-US" sz="1200" dirty="0">
                <a:latin typeface="Segoe UI Light" panose="020B0502040204020203" pitchFamily="34" charset="0"/>
              </a:rPr>
              <a:t>T-Leg</a:t>
            </a:r>
          </a:p>
          <a:p>
            <a:pPr marL="342900" indent="-342900">
              <a:buFont typeface="+mj-lt"/>
              <a:buAutoNum type="arabicPeriod"/>
            </a:pPr>
            <a:r>
              <a:rPr lang="en-US" sz="1200" dirty="0">
                <a:latin typeface="Segoe UI Light" panose="020B0502040204020203" pitchFamily="34" charset="0"/>
              </a:rPr>
              <a:t>C-Leg</a:t>
            </a:r>
          </a:p>
        </p:txBody>
      </p:sp>
      <p:cxnSp>
        <p:nvCxnSpPr>
          <p:cNvPr id="48" name="Straight Arrow Connector 47">
            <a:extLst>
              <a:ext uri="{FF2B5EF4-FFF2-40B4-BE49-F238E27FC236}">
                <a16:creationId xmlns:a16="http://schemas.microsoft.com/office/drawing/2014/main" id="{2AF5916C-5716-4E50-8680-5D27BFD93A49}"/>
              </a:ext>
            </a:extLst>
          </p:cNvPr>
          <p:cNvCxnSpPr>
            <a:cxnSpLocks/>
          </p:cNvCxnSpPr>
          <p:nvPr/>
        </p:nvCxnSpPr>
        <p:spPr>
          <a:xfrm flipH="1">
            <a:off x="8343050" y="4681728"/>
            <a:ext cx="1024278" cy="155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BFAB383A-10DD-4F68-9F6F-03F1092F20B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2556" y="3715358"/>
            <a:ext cx="923305" cy="615481"/>
          </a:xfrm>
          <a:prstGeom prst="rect">
            <a:avLst/>
          </a:prstGeom>
          <a:ln>
            <a:solidFill>
              <a:schemeClr val="bg1">
                <a:lumMod val="85000"/>
              </a:schemeClr>
            </a:solidFill>
          </a:ln>
        </p:spPr>
      </p:pic>
      <p:pic>
        <p:nvPicPr>
          <p:cNvPr id="27" name="Picture 26" descr="A picture containing furniture, table&#10;&#10;Description automatically generated">
            <a:extLst>
              <a:ext uri="{FF2B5EF4-FFF2-40B4-BE49-F238E27FC236}">
                <a16:creationId xmlns:a16="http://schemas.microsoft.com/office/drawing/2014/main" id="{508176F7-2EC6-44EC-ACB1-3A1F66D7B83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61797" y="2939123"/>
            <a:ext cx="923305" cy="615481"/>
          </a:xfrm>
          <a:prstGeom prst="rect">
            <a:avLst/>
          </a:prstGeom>
          <a:ln>
            <a:solidFill>
              <a:schemeClr val="bg1">
                <a:lumMod val="85000"/>
              </a:schemeClr>
            </a:solidFill>
          </a:ln>
        </p:spPr>
      </p:pic>
      <p:pic>
        <p:nvPicPr>
          <p:cNvPr id="29" name="Picture 28" descr="A picture containing table, furniture&#10;&#10;Description automatically generated">
            <a:extLst>
              <a:ext uri="{FF2B5EF4-FFF2-40B4-BE49-F238E27FC236}">
                <a16:creationId xmlns:a16="http://schemas.microsoft.com/office/drawing/2014/main" id="{5C7AC434-154D-4A57-ABC6-45DFFB2D190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043737" y="2939123"/>
            <a:ext cx="923305" cy="615481"/>
          </a:xfrm>
          <a:prstGeom prst="rect">
            <a:avLst/>
          </a:prstGeom>
          <a:ln>
            <a:solidFill>
              <a:schemeClr val="bg1">
                <a:lumMod val="85000"/>
              </a:schemeClr>
            </a:solidFill>
          </a:ln>
        </p:spPr>
      </p:pic>
      <p:pic>
        <p:nvPicPr>
          <p:cNvPr id="30" name="Picture 29" descr="A picture containing furniture, table&#10;&#10;Description automatically generated">
            <a:extLst>
              <a:ext uri="{FF2B5EF4-FFF2-40B4-BE49-F238E27FC236}">
                <a16:creationId xmlns:a16="http://schemas.microsoft.com/office/drawing/2014/main" id="{BE84F305-033E-47CA-B3CC-D61D630CDC3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55460" y="3711602"/>
            <a:ext cx="923305" cy="615481"/>
          </a:xfrm>
          <a:prstGeom prst="rect">
            <a:avLst/>
          </a:prstGeom>
          <a:ln>
            <a:solidFill>
              <a:schemeClr val="bg1">
                <a:lumMod val="85000"/>
              </a:schemeClr>
            </a:solidFill>
          </a:ln>
        </p:spPr>
      </p:pic>
      <p:pic>
        <p:nvPicPr>
          <p:cNvPr id="31" name="Graphic 30">
            <a:extLst>
              <a:ext uri="{FF2B5EF4-FFF2-40B4-BE49-F238E27FC236}">
                <a16:creationId xmlns:a16="http://schemas.microsoft.com/office/drawing/2014/main" id="{B1F624D5-69E2-4E39-8327-D5653B2EBA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4369" y="3802613"/>
            <a:ext cx="716239" cy="656553"/>
          </a:xfrm>
          <a:prstGeom prst="rect">
            <a:avLst/>
          </a:prstGeom>
        </p:spPr>
      </p:pic>
      <p:pic>
        <p:nvPicPr>
          <p:cNvPr id="32" name="Graphic 31">
            <a:extLst>
              <a:ext uri="{FF2B5EF4-FFF2-40B4-BE49-F238E27FC236}">
                <a16:creationId xmlns:a16="http://schemas.microsoft.com/office/drawing/2014/main" id="{3676EA84-882E-4ABA-A675-053E7B823C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03731" y="3794606"/>
            <a:ext cx="735684" cy="674377"/>
          </a:xfrm>
          <a:prstGeom prst="rect">
            <a:avLst/>
          </a:prstGeom>
        </p:spPr>
      </p:pic>
    </p:spTree>
    <p:extLst>
      <p:ext uri="{BB962C8B-B14F-4D97-AF65-F5344CB8AC3E}">
        <p14:creationId xmlns:p14="http://schemas.microsoft.com/office/powerpoint/2010/main" val="319481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DB4959-BE52-493F-BDA3-00DDA740FD70}"/>
              </a:ext>
            </a:extLst>
          </p:cNvPr>
          <p:cNvPicPr>
            <a:picLocks noChangeAspect="1"/>
          </p:cNvPicPr>
          <p:nvPr/>
        </p:nvPicPr>
        <p:blipFill>
          <a:blip r:embed="rId2"/>
          <a:stretch>
            <a:fillRect/>
          </a:stretch>
        </p:blipFill>
        <p:spPr>
          <a:xfrm>
            <a:off x="1939255" y="471378"/>
            <a:ext cx="8313489" cy="6241384"/>
          </a:xfrm>
          <a:prstGeom prst="rect">
            <a:avLst/>
          </a:prstGeom>
        </p:spPr>
      </p:pic>
      <p:sp>
        <p:nvSpPr>
          <p:cNvPr id="3" name="Title 2"/>
          <p:cNvSpPr>
            <a:spLocks noGrp="1"/>
          </p:cNvSpPr>
          <p:nvPr>
            <p:ph type="title"/>
          </p:nvPr>
        </p:nvSpPr>
        <p:spPr/>
        <p:txBody>
          <a:bodyPr/>
          <a:lstStyle/>
          <a:p>
            <a:r>
              <a:rPr lang="en-US" dirty="0"/>
              <a:t>Matrix</a:t>
            </a:r>
          </a:p>
        </p:txBody>
      </p:sp>
      <p:sp>
        <p:nvSpPr>
          <p:cNvPr id="18" name="Rectangle 17"/>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p:cNvSpPr txBox="1"/>
          <p:nvPr/>
        </p:nvSpPr>
        <p:spPr>
          <a:xfrm rot="16200000">
            <a:off x="-2815156" y="3329974"/>
            <a:ext cx="6071617" cy="307777"/>
          </a:xfrm>
          <a:prstGeom prst="rect">
            <a:avLst/>
          </a:prstGeom>
          <a:noFill/>
        </p:spPr>
        <p:txBody>
          <a:bodyPr wrap="square" rtlCol="0">
            <a:spAutoFit/>
          </a:bodyPr>
          <a:lstStyle/>
          <a:p>
            <a:pPr algn="ctr"/>
            <a:r>
              <a:rPr lang="en-US" sz="1400" dirty="0">
                <a:solidFill>
                  <a:schemeClr val="bg1"/>
                </a:solidFill>
                <a:latin typeface="Segoe UI" panose="020B0502040204020203" pitchFamily="34" charset="0"/>
                <a:ea typeface="Helvetica" charset="0"/>
                <a:cs typeface="Segoe UI" panose="020B0502040204020203" pitchFamily="34" charset="0"/>
              </a:rPr>
              <a:t>INTERNAL TRAINING</a:t>
            </a:r>
          </a:p>
        </p:txBody>
      </p:sp>
    </p:spTree>
    <p:extLst>
      <p:ext uri="{BB962C8B-B14F-4D97-AF65-F5344CB8AC3E}">
        <p14:creationId xmlns:p14="http://schemas.microsoft.com/office/powerpoint/2010/main" val="368756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1099991" y="471378"/>
            <a:ext cx="10999442" cy="782621"/>
          </a:xfrm>
        </p:spPr>
        <p:txBody>
          <a:bodyPr/>
          <a:lstStyle/>
          <a:p>
            <a:r>
              <a:rPr lang="en-US" dirty="0"/>
              <a:t>Altitude A6</a:t>
            </a:r>
          </a:p>
        </p:txBody>
      </p:sp>
      <p:sp>
        <p:nvSpPr>
          <p:cNvPr id="8" name="Text Placeholder 1"/>
          <p:cNvSpPr>
            <a:spLocks noGrp="1"/>
          </p:cNvSpPr>
          <p:nvPr>
            <p:ph type="body" idx="11"/>
          </p:nvPr>
        </p:nvSpPr>
        <p:spPr>
          <a:xfrm>
            <a:off x="1099990" y="1267078"/>
            <a:ext cx="10999443" cy="337509"/>
          </a:xfrm>
        </p:spPr>
        <p:txBody>
          <a:bodyPr>
            <a:normAutofit fontScale="92500" lnSpcReduction="10000"/>
          </a:bodyPr>
          <a:lstStyle/>
          <a:p>
            <a:r>
              <a:rPr lang="en-US" dirty="0"/>
              <a:t>PRICING SNAPSHOT</a:t>
            </a:r>
          </a:p>
        </p:txBody>
      </p:sp>
      <p:sp>
        <p:nvSpPr>
          <p:cNvPr id="12" name="Rectangle 11"/>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p:cNvSpPr txBox="1"/>
          <p:nvPr/>
        </p:nvSpPr>
        <p:spPr>
          <a:xfrm rot="16200000">
            <a:off x="-2815156" y="3329974"/>
            <a:ext cx="6071617" cy="307777"/>
          </a:xfrm>
          <a:prstGeom prst="rect">
            <a:avLst/>
          </a:prstGeom>
          <a:noFill/>
        </p:spPr>
        <p:txBody>
          <a:bodyPr wrap="square" rtlCol="0">
            <a:spAutoFit/>
          </a:bodyPr>
          <a:lstStyle/>
          <a:p>
            <a:pPr algn="ctr"/>
            <a:r>
              <a:rPr lang="en-US" sz="1400" dirty="0">
                <a:solidFill>
                  <a:schemeClr val="bg1"/>
                </a:solidFill>
                <a:latin typeface="Segoe UI" panose="020B0502040204020203" pitchFamily="34" charset="0"/>
                <a:ea typeface="Helvetica" charset="0"/>
                <a:cs typeface="Segoe UI" panose="020B0502040204020203" pitchFamily="34" charset="0"/>
              </a:rPr>
              <a:t>INTERNAL TRAINING</a:t>
            </a:r>
          </a:p>
        </p:txBody>
      </p:sp>
      <p:graphicFrame>
        <p:nvGraphicFramePr>
          <p:cNvPr id="7" name="Table 9">
            <a:extLst>
              <a:ext uri="{FF2B5EF4-FFF2-40B4-BE49-F238E27FC236}">
                <a16:creationId xmlns:a16="http://schemas.microsoft.com/office/drawing/2014/main" id="{832C65CC-F51F-423A-A772-DE5FB5F2E871}"/>
              </a:ext>
            </a:extLst>
          </p:cNvPr>
          <p:cNvGraphicFramePr>
            <a:graphicFrameLocks noGrp="1"/>
          </p:cNvGraphicFramePr>
          <p:nvPr>
            <p:extLst>
              <p:ext uri="{D42A27DB-BD31-4B8C-83A1-F6EECF244321}">
                <p14:modId xmlns:p14="http://schemas.microsoft.com/office/powerpoint/2010/main" val="56731309"/>
              </p:ext>
            </p:extLst>
          </p:nvPr>
        </p:nvGraphicFramePr>
        <p:xfrm>
          <a:off x="1099990" y="1941707"/>
          <a:ext cx="10344758" cy="1854200"/>
        </p:xfrm>
        <a:graphic>
          <a:graphicData uri="http://schemas.openxmlformats.org/drawingml/2006/table">
            <a:tbl>
              <a:tblPr firstRow="1" bandRow="1">
                <a:tableStyleId>{5C22544A-7EE6-4342-B048-85BDC9FD1C3A}</a:tableStyleId>
              </a:tblPr>
              <a:tblGrid>
                <a:gridCol w="2251698">
                  <a:extLst>
                    <a:ext uri="{9D8B030D-6E8A-4147-A177-3AD203B41FA5}">
                      <a16:colId xmlns:a16="http://schemas.microsoft.com/office/drawing/2014/main" val="1176325090"/>
                    </a:ext>
                  </a:extLst>
                </a:gridCol>
                <a:gridCol w="4503396">
                  <a:extLst>
                    <a:ext uri="{9D8B030D-6E8A-4147-A177-3AD203B41FA5}">
                      <a16:colId xmlns:a16="http://schemas.microsoft.com/office/drawing/2014/main" val="2212619190"/>
                    </a:ext>
                  </a:extLst>
                </a:gridCol>
                <a:gridCol w="2170116">
                  <a:extLst>
                    <a:ext uri="{9D8B030D-6E8A-4147-A177-3AD203B41FA5}">
                      <a16:colId xmlns:a16="http://schemas.microsoft.com/office/drawing/2014/main" val="4043844454"/>
                    </a:ext>
                  </a:extLst>
                </a:gridCol>
                <a:gridCol w="1419548">
                  <a:extLst>
                    <a:ext uri="{9D8B030D-6E8A-4147-A177-3AD203B41FA5}">
                      <a16:colId xmlns:a16="http://schemas.microsoft.com/office/drawing/2014/main" val="3544365742"/>
                    </a:ext>
                  </a:extLst>
                </a:gridCol>
              </a:tblGrid>
              <a:tr h="370840">
                <a:tc>
                  <a:txBody>
                    <a:bodyPr/>
                    <a:lstStyle/>
                    <a:p>
                      <a:pPr algn="ctr"/>
                      <a:endParaRPr lang="en-US" dirty="0"/>
                    </a:p>
                  </a:txBody>
                  <a:tcPr>
                    <a:noFill/>
                  </a:tcPr>
                </a:tc>
                <a:tc>
                  <a:txBody>
                    <a:bodyPr/>
                    <a:lstStyle/>
                    <a:p>
                      <a:pPr algn="ctr"/>
                      <a:r>
                        <a:rPr lang="en-US" sz="1200" dirty="0"/>
                        <a:t>Description</a:t>
                      </a:r>
                    </a:p>
                  </a:txBody>
                  <a:tcPr/>
                </a:tc>
                <a:tc>
                  <a:txBody>
                    <a:bodyPr/>
                    <a:lstStyle/>
                    <a:p>
                      <a:pPr algn="ctr"/>
                      <a:r>
                        <a:rPr lang="en-US" sz="1200" dirty="0"/>
                        <a:t>Model</a:t>
                      </a:r>
                    </a:p>
                  </a:txBody>
                  <a:tcPr/>
                </a:tc>
                <a:tc>
                  <a:txBody>
                    <a:bodyPr/>
                    <a:lstStyle/>
                    <a:p>
                      <a:pPr algn="ctr"/>
                      <a:r>
                        <a:rPr lang="en-US" sz="1200" dirty="0"/>
                        <a:t>List</a:t>
                      </a:r>
                    </a:p>
                  </a:txBody>
                  <a:tcPr/>
                </a:tc>
                <a:extLst>
                  <a:ext uri="{0D108BD9-81ED-4DB2-BD59-A6C34878D82A}">
                    <a16:rowId xmlns:a16="http://schemas.microsoft.com/office/drawing/2014/main" val="883606982"/>
                  </a:ext>
                </a:extLst>
              </a:tr>
              <a:tr h="370840">
                <a:tc rowSpan="4">
                  <a:txBody>
                    <a:bodyPr/>
                    <a:lstStyle/>
                    <a:p>
                      <a:pPr algn="ctr"/>
                      <a:r>
                        <a:rPr lang="en-US" dirty="0"/>
                        <a:t>T-Foot</a:t>
                      </a:r>
                    </a:p>
                  </a:txBody>
                  <a:tcPr anchor="ct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2-Stage, 2-Leg, Rectangle, T-Foot</a:t>
                      </a:r>
                      <a:endParaRPr lang="en-US" dirty="0"/>
                    </a:p>
                  </a:txBody>
                  <a:tcPr>
                    <a:solidFill>
                      <a:schemeClr val="bg2">
                        <a:lumMod val="85000"/>
                      </a:schemeClr>
                    </a:solidFill>
                  </a:tcPr>
                </a:tc>
                <a:tc>
                  <a:txBody>
                    <a:bodyPr/>
                    <a:lstStyle/>
                    <a:p>
                      <a:pPr algn="ctr"/>
                      <a:r>
                        <a:rPr lang="en-US" baseline="30000" dirty="0">
                          <a:solidFill>
                            <a:srgbClr val="000000"/>
                          </a:solidFill>
                          <a:latin typeface="Segoe UI Light" panose="020B0502040204020203" pitchFamily="34" charset="0"/>
                        </a:rPr>
                        <a:t>A6REC2S2LTF</a:t>
                      </a:r>
                      <a:endParaRPr lang="en-US" dirty="0"/>
                    </a:p>
                  </a:txBody>
                  <a:tcPr>
                    <a:solidFill>
                      <a:schemeClr val="bg2">
                        <a:lumMod val="85000"/>
                      </a:schemeClr>
                    </a:solidFill>
                  </a:tcPr>
                </a:tc>
                <a:tc>
                  <a:txBody>
                    <a:bodyPr/>
                    <a:lstStyle/>
                    <a:p>
                      <a:pPr algn="ctr"/>
                      <a:r>
                        <a:rPr lang="en-US" baseline="30000" dirty="0">
                          <a:solidFill>
                            <a:srgbClr val="000000"/>
                          </a:solidFill>
                          <a:latin typeface="Segoe UI Light" panose="020B0502040204020203" pitchFamily="34" charset="0"/>
                        </a:rPr>
                        <a:t>$1,535</a:t>
                      </a:r>
                      <a:endParaRPr lang="en-US" dirty="0"/>
                    </a:p>
                  </a:txBody>
                  <a:tcPr>
                    <a:solidFill>
                      <a:schemeClr val="bg2">
                        <a:lumMod val="85000"/>
                      </a:schemeClr>
                    </a:solidFill>
                  </a:tcPr>
                </a:tc>
                <a:extLst>
                  <a:ext uri="{0D108BD9-81ED-4DB2-BD59-A6C34878D82A}">
                    <a16:rowId xmlns:a16="http://schemas.microsoft.com/office/drawing/2014/main" val="1873482140"/>
                  </a:ext>
                </a:extLst>
              </a:tr>
              <a:tr h="370840">
                <a:tc vMerge="1">
                  <a:txBody>
                    <a:bodyPr/>
                    <a:lstStyle/>
                    <a:p>
                      <a:endParaRPr lang="en-US" dirty="0"/>
                    </a:p>
                  </a:txBody>
                  <a:tcPr/>
                </a:tc>
                <a:tc>
                  <a:txBody>
                    <a:bodyPr/>
                    <a:lstStyle/>
                    <a:p>
                      <a:pPr algn="ctr"/>
                      <a:r>
                        <a:rPr lang="en-US" baseline="30000" dirty="0">
                          <a:solidFill>
                            <a:srgbClr val="000000"/>
                          </a:solidFill>
                          <a:latin typeface="Segoe UI Light" panose="020B0502040204020203" pitchFamily="34" charset="0"/>
                        </a:rPr>
                        <a:t>3-Stage, 2-Leg, Rectangle, T-Foot</a:t>
                      </a:r>
                      <a:endParaRPr lang="en-US" dirty="0"/>
                    </a:p>
                  </a:txBody>
                  <a:tcP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A6REC3S2LTF</a:t>
                      </a:r>
                      <a:endParaRPr lang="en-US" dirty="0"/>
                    </a:p>
                  </a:txBody>
                  <a:tcP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$1,721</a:t>
                      </a:r>
                      <a:endParaRPr lang="en-US" dirty="0"/>
                    </a:p>
                  </a:txBody>
                  <a:tcPr>
                    <a:solidFill>
                      <a:schemeClr val="bg2">
                        <a:lumMod val="95000"/>
                      </a:schemeClr>
                    </a:solidFill>
                  </a:tcPr>
                </a:tc>
                <a:extLst>
                  <a:ext uri="{0D108BD9-81ED-4DB2-BD59-A6C34878D82A}">
                    <a16:rowId xmlns:a16="http://schemas.microsoft.com/office/drawing/2014/main" val="3864121604"/>
                  </a:ext>
                </a:extLst>
              </a:tr>
              <a:tr h="370840">
                <a:tc vMerge="1">
                  <a:txBody>
                    <a:bodyPr/>
                    <a:lstStyle/>
                    <a:p>
                      <a:endParaRPr lang="en-US" dirty="0"/>
                    </a:p>
                  </a:txBody>
                  <a:tcPr/>
                </a:tc>
                <a:tc>
                  <a:txBody>
                    <a:bodyPr/>
                    <a:lstStyle/>
                    <a:p>
                      <a:pPr algn="ctr"/>
                      <a:r>
                        <a:rPr lang="en-US" baseline="30000" dirty="0">
                          <a:solidFill>
                            <a:srgbClr val="000000"/>
                          </a:solidFill>
                          <a:latin typeface="Segoe UI Light" panose="020B0502040204020203" pitchFamily="34" charset="0"/>
                        </a:rPr>
                        <a:t>3-Stage, 3-Leg, Rectangle, T-Foot</a:t>
                      </a:r>
                      <a:endParaRPr lang="en-US" dirty="0"/>
                    </a:p>
                  </a:txBody>
                  <a:tcPr>
                    <a:solidFill>
                      <a:schemeClr val="bg2">
                        <a:lumMod val="85000"/>
                      </a:schemeClr>
                    </a:solidFill>
                  </a:tcPr>
                </a:tc>
                <a:tc>
                  <a:txBody>
                    <a:bodyPr/>
                    <a:lstStyle/>
                    <a:p>
                      <a:pPr algn="ctr"/>
                      <a:r>
                        <a:rPr lang="en-US" baseline="30000" dirty="0">
                          <a:solidFill>
                            <a:srgbClr val="000000"/>
                          </a:solidFill>
                          <a:latin typeface="Segoe UI Light" panose="020B0502040204020203" pitchFamily="34" charset="0"/>
                        </a:rPr>
                        <a:t>A6REC3S3LTF</a:t>
                      </a:r>
                      <a:endParaRPr lang="en-US" dirty="0"/>
                    </a:p>
                  </a:txBody>
                  <a:tcPr>
                    <a:solidFill>
                      <a:schemeClr val="bg2">
                        <a:lumMod val="85000"/>
                      </a:schemeClr>
                    </a:solidFill>
                  </a:tcPr>
                </a:tc>
                <a:tc>
                  <a:txBody>
                    <a:bodyPr/>
                    <a:lstStyle/>
                    <a:p>
                      <a:pPr algn="ctr"/>
                      <a:r>
                        <a:rPr lang="en-US" baseline="30000" dirty="0">
                          <a:solidFill>
                            <a:srgbClr val="000000"/>
                          </a:solidFill>
                          <a:latin typeface="Segoe UI Light" panose="020B0502040204020203" pitchFamily="34" charset="0"/>
                        </a:rPr>
                        <a:t>$2,705</a:t>
                      </a:r>
                      <a:endParaRPr lang="en-US" dirty="0"/>
                    </a:p>
                  </a:txBody>
                  <a:tcPr>
                    <a:solidFill>
                      <a:schemeClr val="bg2">
                        <a:lumMod val="85000"/>
                      </a:schemeClr>
                    </a:solidFill>
                  </a:tcPr>
                </a:tc>
                <a:extLst>
                  <a:ext uri="{0D108BD9-81ED-4DB2-BD59-A6C34878D82A}">
                    <a16:rowId xmlns:a16="http://schemas.microsoft.com/office/drawing/2014/main" val="254715735"/>
                  </a:ext>
                </a:extLst>
              </a:tr>
              <a:tr h="370840">
                <a:tc vMerge="1">
                  <a:txBody>
                    <a:bodyPr/>
                    <a:lstStyle/>
                    <a:p>
                      <a:endParaRPr lang="en-US" dirty="0"/>
                    </a:p>
                  </a:txBody>
                  <a:tcPr/>
                </a:tc>
                <a:tc>
                  <a:txBody>
                    <a:bodyPr/>
                    <a:lstStyle/>
                    <a:p>
                      <a:pPr algn="ctr"/>
                      <a:r>
                        <a:rPr lang="en-US" baseline="30000" dirty="0">
                          <a:solidFill>
                            <a:srgbClr val="000000"/>
                          </a:solidFill>
                          <a:latin typeface="Segoe UI Light" panose="020B0502040204020203" pitchFamily="34" charset="0"/>
                        </a:rPr>
                        <a:t>Max, 3-Stage, 2-Leg, T-Foot</a:t>
                      </a:r>
                      <a:endParaRPr lang="en-US" dirty="0"/>
                    </a:p>
                  </a:txBody>
                  <a:tcP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A6MREC3S2LTF</a:t>
                      </a:r>
                      <a:endParaRPr lang="en-US" dirty="0"/>
                    </a:p>
                  </a:txBody>
                  <a:tcP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$2,389</a:t>
                      </a:r>
                      <a:endParaRPr lang="en-US" dirty="0"/>
                    </a:p>
                  </a:txBody>
                  <a:tcPr>
                    <a:solidFill>
                      <a:schemeClr val="bg2">
                        <a:lumMod val="95000"/>
                      </a:schemeClr>
                    </a:solidFill>
                  </a:tcPr>
                </a:tc>
                <a:extLst>
                  <a:ext uri="{0D108BD9-81ED-4DB2-BD59-A6C34878D82A}">
                    <a16:rowId xmlns:a16="http://schemas.microsoft.com/office/drawing/2014/main" val="1486596228"/>
                  </a:ext>
                </a:extLst>
              </a:tr>
            </a:tbl>
          </a:graphicData>
        </a:graphic>
      </p:graphicFrame>
      <p:graphicFrame>
        <p:nvGraphicFramePr>
          <p:cNvPr id="20" name="Table 9">
            <a:extLst>
              <a:ext uri="{FF2B5EF4-FFF2-40B4-BE49-F238E27FC236}">
                <a16:creationId xmlns:a16="http://schemas.microsoft.com/office/drawing/2014/main" id="{C4ECD452-1BEE-4562-BCB3-A2404433E990}"/>
              </a:ext>
            </a:extLst>
          </p:cNvPr>
          <p:cNvGraphicFramePr>
            <a:graphicFrameLocks noGrp="1"/>
          </p:cNvGraphicFramePr>
          <p:nvPr>
            <p:extLst>
              <p:ext uri="{D42A27DB-BD31-4B8C-83A1-F6EECF244321}">
                <p14:modId xmlns:p14="http://schemas.microsoft.com/office/powerpoint/2010/main" val="1866880565"/>
              </p:ext>
            </p:extLst>
          </p:nvPr>
        </p:nvGraphicFramePr>
        <p:xfrm>
          <a:off x="1099990" y="3842210"/>
          <a:ext cx="10344758" cy="1483360"/>
        </p:xfrm>
        <a:graphic>
          <a:graphicData uri="http://schemas.openxmlformats.org/drawingml/2006/table">
            <a:tbl>
              <a:tblPr firstRow="1" bandRow="1">
                <a:tableStyleId>{5C22544A-7EE6-4342-B048-85BDC9FD1C3A}</a:tableStyleId>
              </a:tblPr>
              <a:tblGrid>
                <a:gridCol w="2251698">
                  <a:extLst>
                    <a:ext uri="{9D8B030D-6E8A-4147-A177-3AD203B41FA5}">
                      <a16:colId xmlns:a16="http://schemas.microsoft.com/office/drawing/2014/main" val="1176325090"/>
                    </a:ext>
                  </a:extLst>
                </a:gridCol>
                <a:gridCol w="4503396">
                  <a:extLst>
                    <a:ext uri="{9D8B030D-6E8A-4147-A177-3AD203B41FA5}">
                      <a16:colId xmlns:a16="http://schemas.microsoft.com/office/drawing/2014/main" val="2212619190"/>
                    </a:ext>
                  </a:extLst>
                </a:gridCol>
                <a:gridCol w="2170116">
                  <a:extLst>
                    <a:ext uri="{9D8B030D-6E8A-4147-A177-3AD203B41FA5}">
                      <a16:colId xmlns:a16="http://schemas.microsoft.com/office/drawing/2014/main" val="4043844454"/>
                    </a:ext>
                  </a:extLst>
                </a:gridCol>
                <a:gridCol w="1419548">
                  <a:extLst>
                    <a:ext uri="{9D8B030D-6E8A-4147-A177-3AD203B41FA5}">
                      <a16:colId xmlns:a16="http://schemas.microsoft.com/office/drawing/2014/main" val="3544365742"/>
                    </a:ext>
                  </a:extLst>
                </a:gridCol>
              </a:tblGrid>
              <a:tr h="370840">
                <a:tc rowSpan="4">
                  <a:txBody>
                    <a:bodyPr/>
                    <a:lstStyle/>
                    <a:p>
                      <a:pPr algn="ctr"/>
                      <a:r>
                        <a:rPr lang="en-US" b="0" dirty="0">
                          <a:solidFill>
                            <a:schemeClr val="tx1"/>
                          </a:solidFill>
                        </a:rPr>
                        <a:t>C-Foot</a:t>
                      </a:r>
                    </a:p>
                  </a:txBody>
                  <a:tcPr anchor="ctr">
                    <a:solidFill>
                      <a:schemeClr val="bg2">
                        <a:lumMod val="95000"/>
                      </a:schemeClr>
                    </a:solidFill>
                  </a:tcPr>
                </a:tc>
                <a:tc>
                  <a:txBody>
                    <a:bodyPr/>
                    <a:lstStyle/>
                    <a:p>
                      <a:pPr algn="ctr"/>
                      <a:r>
                        <a:rPr lang="en-US" b="0" baseline="30000" dirty="0">
                          <a:solidFill>
                            <a:srgbClr val="000000"/>
                          </a:solidFill>
                          <a:latin typeface="Segoe UI Light" panose="020B0502040204020203" pitchFamily="34" charset="0"/>
                        </a:rPr>
                        <a:t>2-Stage, 2-Leg, Rectangle, C-Foot</a:t>
                      </a:r>
                      <a:endParaRPr lang="en-US" b="0" dirty="0"/>
                    </a:p>
                  </a:txBody>
                  <a:tcPr>
                    <a:solidFill>
                      <a:schemeClr val="bg2">
                        <a:lumMod val="85000"/>
                      </a:schemeClr>
                    </a:solidFill>
                  </a:tcPr>
                </a:tc>
                <a:tc>
                  <a:txBody>
                    <a:bodyPr/>
                    <a:lstStyle/>
                    <a:p>
                      <a:pPr algn="ctr"/>
                      <a:r>
                        <a:rPr lang="en-US" b="0" baseline="30000" dirty="0">
                          <a:solidFill>
                            <a:srgbClr val="000000"/>
                          </a:solidFill>
                          <a:latin typeface="Segoe UI Light" panose="020B0502040204020203" pitchFamily="34" charset="0"/>
                        </a:rPr>
                        <a:t>A6REC2S2LCF</a:t>
                      </a:r>
                      <a:endParaRPr lang="en-US" b="0" dirty="0"/>
                    </a:p>
                  </a:txBody>
                  <a:tcPr>
                    <a:solidFill>
                      <a:schemeClr val="bg2">
                        <a:lumMod val="85000"/>
                      </a:schemeClr>
                    </a:solidFill>
                  </a:tcPr>
                </a:tc>
                <a:tc>
                  <a:txBody>
                    <a:bodyPr/>
                    <a:lstStyle/>
                    <a:p>
                      <a:pPr algn="ctr"/>
                      <a:r>
                        <a:rPr lang="en-US" b="0" baseline="30000" dirty="0">
                          <a:solidFill>
                            <a:srgbClr val="000000"/>
                          </a:solidFill>
                          <a:latin typeface="Segoe UI Light" panose="020B0502040204020203" pitchFamily="34" charset="0"/>
                        </a:rPr>
                        <a:t>$1,535</a:t>
                      </a:r>
                      <a:endParaRPr lang="en-US" b="0" dirty="0"/>
                    </a:p>
                  </a:txBody>
                  <a:tcPr>
                    <a:solidFill>
                      <a:schemeClr val="bg2">
                        <a:lumMod val="85000"/>
                      </a:schemeClr>
                    </a:solidFill>
                  </a:tcPr>
                </a:tc>
                <a:extLst>
                  <a:ext uri="{0D108BD9-81ED-4DB2-BD59-A6C34878D82A}">
                    <a16:rowId xmlns:a16="http://schemas.microsoft.com/office/drawing/2014/main" val="1873482140"/>
                  </a:ext>
                </a:extLst>
              </a:tr>
              <a:tr h="370840">
                <a:tc vMerge="1">
                  <a:txBody>
                    <a:bodyPr/>
                    <a:lstStyle/>
                    <a:p>
                      <a:endParaRPr lang="en-US" dirty="0"/>
                    </a:p>
                  </a:txBody>
                  <a:tcPr/>
                </a:tc>
                <a:tc>
                  <a:txBody>
                    <a:bodyPr/>
                    <a:lstStyle/>
                    <a:p>
                      <a:pPr algn="ctr"/>
                      <a:r>
                        <a:rPr lang="en-US" baseline="30000" dirty="0">
                          <a:solidFill>
                            <a:srgbClr val="000000"/>
                          </a:solidFill>
                          <a:latin typeface="Segoe UI Light" panose="020B0502040204020203" pitchFamily="34" charset="0"/>
                        </a:rPr>
                        <a:t>3-Stage, 2-Leg, Rectangle, C-Foot</a:t>
                      </a:r>
                      <a:endParaRPr lang="en-US" dirty="0"/>
                    </a:p>
                  </a:txBody>
                  <a:tcP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A6REC3S2LCF</a:t>
                      </a:r>
                      <a:endParaRPr lang="en-US" dirty="0"/>
                    </a:p>
                  </a:txBody>
                  <a:tcP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$1,721</a:t>
                      </a:r>
                      <a:endParaRPr lang="en-US" dirty="0"/>
                    </a:p>
                  </a:txBody>
                  <a:tcPr>
                    <a:solidFill>
                      <a:schemeClr val="bg2">
                        <a:lumMod val="95000"/>
                      </a:schemeClr>
                    </a:solidFill>
                  </a:tcPr>
                </a:tc>
                <a:extLst>
                  <a:ext uri="{0D108BD9-81ED-4DB2-BD59-A6C34878D82A}">
                    <a16:rowId xmlns:a16="http://schemas.microsoft.com/office/drawing/2014/main" val="3864121604"/>
                  </a:ext>
                </a:extLst>
              </a:tr>
              <a:tr h="370840">
                <a:tc vMerge="1">
                  <a:txBody>
                    <a:bodyPr/>
                    <a:lstStyle/>
                    <a:p>
                      <a:endParaRPr lang="en-US" dirty="0"/>
                    </a:p>
                  </a:txBody>
                  <a:tcPr/>
                </a:tc>
                <a:tc>
                  <a:txBody>
                    <a:bodyPr/>
                    <a:lstStyle/>
                    <a:p>
                      <a:pPr algn="ctr"/>
                      <a:r>
                        <a:rPr lang="en-US" baseline="30000" dirty="0">
                          <a:solidFill>
                            <a:srgbClr val="000000"/>
                          </a:solidFill>
                          <a:latin typeface="Segoe UI Light" panose="020B0502040204020203" pitchFamily="34" charset="0"/>
                        </a:rPr>
                        <a:t>3-Stage, 3-Leg, Rectangle, C-Foot</a:t>
                      </a:r>
                      <a:endParaRPr lang="en-US" dirty="0"/>
                    </a:p>
                  </a:txBody>
                  <a:tcPr>
                    <a:solidFill>
                      <a:schemeClr val="bg2">
                        <a:lumMod val="85000"/>
                      </a:schemeClr>
                    </a:solidFill>
                  </a:tcPr>
                </a:tc>
                <a:tc>
                  <a:txBody>
                    <a:bodyPr/>
                    <a:lstStyle/>
                    <a:p>
                      <a:pPr algn="ctr"/>
                      <a:r>
                        <a:rPr lang="en-US" baseline="30000" dirty="0">
                          <a:solidFill>
                            <a:srgbClr val="000000"/>
                          </a:solidFill>
                          <a:latin typeface="Segoe UI Light" panose="020B0502040204020203" pitchFamily="34" charset="0"/>
                        </a:rPr>
                        <a:t>A6REC3S3LCF</a:t>
                      </a:r>
                      <a:endParaRPr lang="en-US" dirty="0"/>
                    </a:p>
                  </a:txBody>
                  <a:tcPr>
                    <a:solidFill>
                      <a:schemeClr val="bg2">
                        <a:lumMod val="85000"/>
                      </a:schemeClr>
                    </a:solidFill>
                  </a:tcPr>
                </a:tc>
                <a:tc>
                  <a:txBody>
                    <a:bodyPr/>
                    <a:lstStyle/>
                    <a:p>
                      <a:pPr algn="ctr"/>
                      <a:r>
                        <a:rPr lang="en-US" baseline="30000" dirty="0">
                          <a:solidFill>
                            <a:srgbClr val="000000"/>
                          </a:solidFill>
                          <a:latin typeface="Segoe UI Light" panose="020B0502040204020203" pitchFamily="34" charset="0"/>
                        </a:rPr>
                        <a:t>$2,705</a:t>
                      </a:r>
                      <a:endParaRPr lang="en-US" dirty="0"/>
                    </a:p>
                  </a:txBody>
                  <a:tcPr>
                    <a:solidFill>
                      <a:schemeClr val="bg2">
                        <a:lumMod val="85000"/>
                      </a:schemeClr>
                    </a:solidFill>
                  </a:tcPr>
                </a:tc>
                <a:extLst>
                  <a:ext uri="{0D108BD9-81ED-4DB2-BD59-A6C34878D82A}">
                    <a16:rowId xmlns:a16="http://schemas.microsoft.com/office/drawing/2014/main" val="254715735"/>
                  </a:ext>
                </a:extLst>
              </a:tr>
              <a:tr h="370840">
                <a:tc vMerge="1">
                  <a:txBody>
                    <a:bodyPr/>
                    <a:lstStyle/>
                    <a:p>
                      <a:endParaRPr lang="en-US" dirty="0"/>
                    </a:p>
                  </a:txBody>
                  <a:tcPr/>
                </a:tc>
                <a:tc>
                  <a:txBody>
                    <a:bodyPr/>
                    <a:lstStyle/>
                    <a:p>
                      <a:pPr algn="ctr"/>
                      <a:r>
                        <a:rPr lang="en-US" baseline="30000" dirty="0">
                          <a:solidFill>
                            <a:srgbClr val="000000"/>
                          </a:solidFill>
                          <a:latin typeface="Segoe UI Light" panose="020B0502040204020203" pitchFamily="34" charset="0"/>
                        </a:rPr>
                        <a:t>Max, 3-Stage, 2-Leg, C-Foot</a:t>
                      </a:r>
                      <a:endParaRPr lang="en-US" dirty="0"/>
                    </a:p>
                  </a:txBody>
                  <a:tcP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A6MREC3S2LCF</a:t>
                      </a:r>
                      <a:endParaRPr lang="en-US" dirty="0"/>
                    </a:p>
                  </a:txBody>
                  <a:tcPr>
                    <a:solidFill>
                      <a:schemeClr val="bg2">
                        <a:lumMod val="95000"/>
                      </a:schemeClr>
                    </a:solidFill>
                  </a:tcPr>
                </a:tc>
                <a:tc>
                  <a:txBody>
                    <a:bodyPr/>
                    <a:lstStyle/>
                    <a:p>
                      <a:pPr algn="ctr"/>
                      <a:r>
                        <a:rPr lang="en-US" baseline="30000" dirty="0">
                          <a:solidFill>
                            <a:srgbClr val="000000"/>
                          </a:solidFill>
                          <a:latin typeface="Segoe UI Light" panose="020B0502040204020203" pitchFamily="34" charset="0"/>
                        </a:rPr>
                        <a:t>$2,389</a:t>
                      </a:r>
                      <a:endParaRPr lang="en-US" dirty="0"/>
                    </a:p>
                  </a:txBody>
                  <a:tcPr>
                    <a:solidFill>
                      <a:schemeClr val="bg2">
                        <a:lumMod val="95000"/>
                      </a:schemeClr>
                    </a:solidFill>
                  </a:tcPr>
                </a:tc>
                <a:extLst>
                  <a:ext uri="{0D108BD9-81ED-4DB2-BD59-A6C34878D82A}">
                    <a16:rowId xmlns:a16="http://schemas.microsoft.com/office/drawing/2014/main" val="1486596228"/>
                  </a:ext>
                </a:extLst>
              </a:tr>
            </a:tbl>
          </a:graphicData>
        </a:graphic>
      </p:graphicFrame>
    </p:spTree>
    <p:extLst>
      <p:ext uri="{BB962C8B-B14F-4D97-AF65-F5344CB8AC3E}">
        <p14:creationId xmlns:p14="http://schemas.microsoft.com/office/powerpoint/2010/main" val="173302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810D-970E-4123-BA68-E01BBBEEDA95}"/>
              </a:ext>
            </a:extLst>
          </p:cNvPr>
          <p:cNvSpPr>
            <a:spLocks noGrp="1"/>
          </p:cNvSpPr>
          <p:nvPr>
            <p:ph type="title"/>
          </p:nvPr>
        </p:nvSpPr>
        <p:spPr/>
        <p:txBody>
          <a:bodyPr/>
          <a:lstStyle/>
          <a:p>
            <a:r>
              <a:rPr lang="en-US" dirty="0">
                <a:solidFill>
                  <a:schemeClr val="tx1"/>
                </a:solidFill>
              </a:rPr>
              <a:t>Height-adjustable Tables</a:t>
            </a:r>
          </a:p>
        </p:txBody>
      </p:sp>
      <p:sp>
        <p:nvSpPr>
          <p:cNvPr id="21" name="Rectangle 20"/>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p:cNvSpPr txBox="1"/>
          <p:nvPr/>
        </p:nvSpPr>
        <p:spPr>
          <a:xfrm rot="16200000">
            <a:off x="-2815156" y="3329974"/>
            <a:ext cx="6071617" cy="307777"/>
          </a:xfrm>
          <a:prstGeom prst="rect">
            <a:avLst/>
          </a:prstGeom>
          <a:noFill/>
        </p:spPr>
        <p:txBody>
          <a:bodyPr wrap="square" rtlCol="0">
            <a:spAutoFit/>
          </a:bodyPr>
          <a:lstStyle/>
          <a:p>
            <a:pPr algn="ctr"/>
            <a:r>
              <a:rPr lang="en-US" sz="1400" dirty="0">
                <a:solidFill>
                  <a:schemeClr val="bg1"/>
                </a:solidFill>
                <a:latin typeface="Segoe UI" panose="020B0502040204020203" pitchFamily="34" charset="0"/>
                <a:ea typeface="Helvetica" charset="0"/>
                <a:cs typeface="Segoe UI" panose="020B0502040204020203" pitchFamily="34" charset="0"/>
              </a:rPr>
              <a:t>INTERNAL TRAINING</a:t>
            </a:r>
          </a:p>
        </p:txBody>
      </p:sp>
      <p:pic>
        <p:nvPicPr>
          <p:cNvPr id="5" name="Picture 4">
            <a:extLst>
              <a:ext uri="{FF2B5EF4-FFF2-40B4-BE49-F238E27FC236}">
                <a16:creationId xmlns:a16="http://schemas.microsoft.com/office/drawing/2014/main" id="{B616E204-EF41-4412-95BE-8BFA4AD55397}"/>
              </a:ext>
            </a:extLst>
          </p:cNvPr>
          <p:cNvPicPr>
            <a:picLocks noChangeAspect="1"/>
          </p:cNvPicPr>
          <p:nvPr/>
        </p:nvPicPr>
        <p:blipFill>
          <a:blip r:embed="rId2"/>
          <a:stretch>
            <a:fillRect/>
          </a:stretch>
        </p:blipFill>
        <p:spPr>
          <a:xfrm>
            <a:off x="1987550" y="1533112"/>
            <a:ext cx="7886700" cy="4686300"/>
          </a:xfrm>
          <a:prstGeom prst="rect">
            <a:avLst/>
          </a:prstGeom>
        </p:spPr>
      </p:pic>
    </p:spTree>
    <p:extLst>
      <p:ext uri="{BB962C8B-B14F-4D97-AF65-F5344CB8AC3E}">
        <p14:creationId xmlns:p14="http://schemas.microsoft.com/office/powerpoint/2010/main" val="64149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a:spLocks noGrp="1"/>
          </p:cNvSpPr>
          <p:nvPr>
            <p:ph type="title"/>
          </p:nvPr>
        </p:nvSpPr>
        <p:spPr>
          <a:xfrm>
            <a:off x="571500" y="471378"/>
            <a:ext cx="10999442" cy="782621"/>
          </a:xfrm>
        </p:spPr>
        <p:txBody>
          <a:bodyPr/>
          <a:lstStyle/>
          <a:p>
            <a:r>
              <a:rPr lang="en-US" dirty="0"/>
              <a:t>Customers to Target</a:t>
            </a:r>
          </a:p>
        </p:txBody>
      </p:sp>
      <p:grpSp>
        <p:nvGrpSpPr>
          <p:cNvPr id="27" name="Group 26"/>
          <p:cNvGrpSpPr/>
          <p:nvPr/>
        </p:nvGrpSpPr>
        <p:grpSpPr>
          <a:xfrm>
            <a:off x="1791793" y="1690823"/>
            <a:ext cx="8790513" cy="4243787"/>
            <a:chOff x="2119422" y="1662247"/>
            <a:chExt cx="8790513" cy="4243787"/>
          </a:xfrm>
        </p:grpSpPr>
        <p:pic>
          <p:nvPicPr>
            <p:cNvPr id="28" name="Picture 27" descr="Image result for customer icon">
              <a:hlinkClick r:id="rId2"/>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86924" y="3111459"/>
              <a:ext cx="1376928" cy="1376928"/>
            </a:xfrm>
            <a:prstGeom prst="rect">
              <a:avLst/>
            </a:prstGeom>
            <a:noFill/>
            <a:ln>
              <a:noFill/>
            </a:ln>
          </p:spPr>
        </p:pic>
        <p:sp>
          <p:nvSpPr>
            <p:cNvPr id="29" name="Speech Bubble: Rectangle with Corners Rounded 2"/>
            <p:cNvSpPr/>
            <p:nvPr/>
          </p:nvSpPr>
          <p:spPr>
            <a:xfrm>
              <a:off x="2187951" y="1792731"/>
              <a:ext cx="3333469" cy="1083186"/>
            </a:xfrm>
            <a:prstGeom prst="wedgeRoundRectCallout">
              <a:avLst>
                <a:gd name="adj1" fmla="val 30581"/>
                <a:gd name="adj2" fmla="val 79266"/>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We want a consistent design aesthetic that can be incorporated into various team settings.</a:t>
              </a:r>
            </a:p>
          </p:txBody>
        </p:sp>
        <p:sp>
          <p:nvSpPr>
            <p:cNvPr id="32" name="Speech Bubble: Rectangle with Corners Rounded 8"/>
            <p:cNvSpPr/>
            <p:nvPr/>
          </p:nvSpPr>
          <p:spPr>
            <a:xfrm>
              <a:off x="2119422" y="4488387"/>
              <a:ext cx="3167502" cy="1083186"/>
            </a:xfrm>
            <a:prstGeom prst="wedgeRoundRectCallout">
              <a:avLst>
                <a:gd name="adj1" fmla="val 39164"/>
                <a:gd name="adj2" fmla="val -79189"/>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We want our employees to have the ability to create and adjust their work areas to fit their needs.</a:t>
              </a:r>
            </a:p>
          </p:txBody>
        </p:sp>
        <p:sp>
          <p:nvSpPr>
            <p:cNvPr id="33" name="Speech Bubble: Rectangle with Corners Rounded 9"/>
            <p:cNvSpPr/>
            <p:nvPr/>
          </p:nvSpPr>
          <p:spPr>
            <a:xfrm>
              <a:off x="7742433" y="3242547"/>
              <a:ext cx="3167502" cy="1083186"/>
            </a:xfrm>
            <a:prstGeom prst="wedgeRoundRectCallout">
              <a:avLst>
                <a:gd name="adj1" fmla="val -63458"/>
                <a:gd name="adj2" fmla="val -12358"/>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We want a height-adjustable table that has a full offering of features and benefits.</a:t>
              </a:r>
            </a:p>
          </p:txBody>
        </p:sp>
        <p:sp>
          <p:nvSpPr>
            <p:cNvPr id="34" name="Speech Bubble: Rectangle with Corners Rounded 10"/>
            <p:cNvSpPr/>
            <p:nvPr/>
          </p:nvSpPr>
          <p:spPr>
            <a:xfrm>
              <a:off x="6278473" y="4628475"/>
              <a:ext cx="3167502" cy="1277559"/>
            </a:xfrm>
            <a:prstGeom prst="wedgeRoundRectCallout">
              <a:avLst>
                <a:gd name="adj1" fmla="val -58678"/>
                <a:gd name="adj2" fmla="val -49447"/>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We want features and options that are trending in the market.</a:t>
              </a:r>
            </a:p>
          </p:txBody>
        </p:sp>
        <p:sp>
          <p:nvSpPr>
            <p:cNvPr id="35" name="Speech Bubble: Rectangle with Corners Rounded 11"/>
            <p:cNvSpPr/>
            <p:nvPr/>
          </p:nvSpPr>
          <p:spPr>
            <a:xfrm>
              <a:off x="6707322" y="1662247"/>
              <a:ext cx="3167502" cy="1277559"/>
            </a:xfrm>
            <a:prstGeom prst="wedgeRoundRectCallout">
              <a:avLst>
                <a:gd name="adj1" fmla="val -58647"/>
                <a:gd name="adj2" fmla="val 38874"/>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We want to promote wellness with height-adjustable tables.</a:t>
              </a:r>
            </a:p>
          </p:txBody>
        </p:sp>
      </p:grpSp>
    </p:spTree>
    <p:extLst>
      <p:ext uri="{BB962C8B-B14F-4D97-AF65-F5344CB8AC3E}">
        <p14:creationId xmlns:p14="http://schemas.microsoft.com/office/powerpoint/2010/main" val="2197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FAQ</a:t>
            </a:r>
          </a:p>
        </p:txBody>
      </p:sp>
      <p:sp>
        <p:nvSpPr>
          <p:cNvPr id="7" name="Text Placeholder 3"/>
          <p:cNvSpPr>
            <a:spLocks noGrp="1"/>
          </p:cNvSpPr>
          <p:nvPr>
            <p:ph type="body" sz="quarter" idx="12"/>
          </p:nvPr>
        </p:nvSpPr>
        <p:spPr>
          <a:xfrm>
            <a:off x="976613" y="1421296"/>
            <a:ext cx="10999443" cy="4528765"/>
          </a:xfrm>
        </p:spPr>
        <p:txBody>
          <a:bodyPr vert="horz" lIns="91440" tIns="45720" rIns="91440" bIns="45720" rtlCol="0" anchor="t">
            <a:noAutofit/>
          </a:bodyPr>
          <a:lstStyle/>
          <a:p>
            <a:pPr marL="0" indent="0">
              <a:spcBef>
                <a:spcPts val="0"/>
              </a:spcBef>
              <a:buNone/>
            </a:pPr>
            <a:r>
              <a:rPr lang="en-US" baseline="30000" dirty="0">
                <a:latin typeface="Segoe UI Semibold" panose="020B0702040204020203" pitchFamily="34" charset="0"/>
                <a:cs typeface="Segoe UI Semibold" panose="020B0702040204020203" pitchFamily="34" charset="0"/>
              </a:rPr>
              <a:t>Q: What is being discontinued? </a:t>
            </a:r>
            <a:endParaRPr lang="en-US">
              <a:cs typeface="Segoe UI Light"/>
            </a:endParaRPr>
          </a:p>
          <a:p>
            <a:pPr marL="0" indent="0">
              <a:spcBef>
                <a:spcPts val="0"/>
              </a:spcBef>
              <a:buNone/>
            </a:pPr>
            <a:r>
              <a:rPr lang="en-US" baseline="30000" dirty="0"/>
              <a:t>A: The Altitude A3 and A5 table offerings will discontinue 12/31/2020. The Altitude A6 combines new features in addition to all of the best features of the Altitude A3 and Altitude A5, creating an all-inclusive and easy to specify offering.  </a:t>
            </a:r>
            <a:endParaRPr lang="en-US" baseline="30000" dirty="0">
              <a:cs typeface="Segoe UI Light"/>
            </a:endParaRPr>
          </a:p>
          <a:p>
            <a:pPr marL="0" indent="0">
              <a:spcBef>
                <a:spcPts val="0"/>
              </a:spcBef>
              <a:buNone/>
            </a:pPr>
            <a:r>
              <a:rPr lang="en-US" baseline="30000" dirty="0">
                <a:latin typeface="Segoe UI Semibold" panose="020B0702040204020203" pitchFamily="34" charset="0"/>
                <a:cs typeface="Segoe UI Semibold" panose="020B0702040204020203" pitchFamily="34" charset="0"/>
              </a:rPr>
              <a:t>Q: How does this change benefit Altitude Height-Adjustable Tables in the market?  </a:t>
            </a:r>
          </a:p>
          <a:p>
            <a:pPr marL="0" indent="0">
              <a:spcBef>
                <a:spcPts val="0"/>
              </a:spcBef>
              <a:buNone/>
            </a:pPr>
            <a:r>
              <a:rPr lang="en-US" baseline="30000" dirty="0"/>
              <a:t>A: Altitude A6 enhances the current Altitude Family of Height-Adjustable tables by offering more scalable options, a wide breadth of finishes, and an easier specifying experience. We have simplified the buying experience by creating a product matrix to show compatibility and available options. </a:t>
            </a:r>
            <a:endParaRPr lang="en-US" baseline="30000" dirty="0">
              <a:cs typeface="Segoe UI Light"/>
            </a:endParaRPr>
          </a:p>
          <a:p>
            <a:pPr marL="0" indent="0">
              <a:spcBef>
                <a:spcPts val="0"/>
              </a:spcBef>
              <a:buNone/>
            </a:pPr>
            <a:r>
              <a:rPr lang="en-US" baseline="30000" dirty="0">
                <a:latin typeface="Segoe UI Semibold" panose="020B0702040204020203" pitchFamily="34" charset="0"/>
                <a:cs typeface="Segoe UI Semibold" panose="020B0702040204020203" pitchFamily="34" charset="0"/>
              </a:rPr>
              <a:t>Q: Are model numbers changing? </a:t>
            </a:r>
          </a:p>
          <a:p>
            <a:pPr marL="0" indent="0">
              <a:spcBef>
                <a:spcPts val="0"/>
              </a:spcBef>
              <a:buNone/>
            </a:pPr>
            <a:r>
              <a:rPr lang="en-US" baseline="30000" dirty="0"/>
              <a:t>A: Yes – with the launch of A6, A3 and A5 models will roll up into the offering and receive new model numbers. Part of the Altitude A6 project was to improve the height-adjustable table model logic. Now when you specify A6, paint, glides, and controls are on the option level, allowing us to react to market changes faster than ever.  </a:t>
            </a:r>
            <a:endParaRPr lang="en-US" b="1" baseline="30000" dirty="0">
              <a:cs typeface="Segoe UI Light"/>
            </a:endParaRPr>
          </a:p>
          <a:p>
            <a:pPr marL="0" indent="0">
              <a:spcBef>
                <a:spcPts val="0"/>
              </a:spcBef>
              <a:buNone/>
            </a:pPr>
            <a:r>
              <a:rPr lang="en-US" baseline="30000" dirty="0">
                <a:latin typeface="Segoe UI Semibold" panose="020B0702040204020203" pitchFamily="34" charset="0"/>
                <a:cs typeface="Segoe UI Semibold" panose="020B0702040204020203" pitchFamily="34" charset="0"/>
              </a:rPr>
              <a:t>Q: What is the warranty on A6? </a:t>
            </a:r>
          </a:p>
          <a:p>
            <a:pPr marL="0" indent="0">
              <a:spcBef>
                <a:spcPts val="0"/>
              </a:spcBef>
              <a:buNone/>
            </a:pPr>
            <a:r>
              <a:rPr lang="en-US" baseline="30000" dirty="0"/>
              <a:t>A: The Altitude A6 warranty and Altitude A3 warranty both offer an improved 10 years of coverage on the metal base and 7 years of coverage on electronic components.  </a:t>
            </a:r>
            <a:endParaRPr lang="en-US" b="1" baseline="30000" dirty="0">
              <a:cs typeface="Segoe UI Light"/>
            </a:endParaRPr>
          </a:p>
        </p:txBody>
      </p:sp>
    </p:spTree>
    <p:extLst>
      <p:ext uri="{BB962C8B-B14F-4D97-AF65-F5344CB8AC3E}">
        <p14:creationId xmlns:p14="http://schemas.microsoft.com/office/powerpoint/2010/main" val="293081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00"/>
                </a:solidFill>
              </a:rPr>
              <a:t>FAQ</a:t>
            </a:r>
          </a:p>
        </p:txBody>
      </p:sp>
      <p:sp>
        <p:nvSpPr>
          <p:cNvPr id="7" name="Text Placeholder 3"/>
          <p:cNvSpPr>
            <a:spLocks noGrp="1"/>
          </p:cNvSpPr>
          <p:nvPr>
            <p:ph type="body" sz="quarter" idx="12"/>
          </p:nvPr>
        </p:nvSpPr>
        <p:spPr>
          <a:xfrm>
            <a:off x="976613" y="1421296"/>
            <a:ext cx="10999443" cy="4528765"/>
          </a:xfrm>
        </p:spPr>
        <p:txBody>
          <a:bodyPr vert="horz" lIns="91440" tIns="45720" rIns="91440" bIns="45720" rtlCol="0" anchor="t">
            <a:noAutofit/>
          </a:bodyPr>
          <a:lstStyle/>
          <a:p>
            <a:pPr marL="0" indent="0">
              <a:spcBef>
                <a:spcPts val="0"/>
              </a:spcBef>
              <a:buNone/>
            </a:pPr>
            <a:r>
              <a:rPr lang="en-US" baseline="30000" dirty="0">
                <a:latin typeface="Segoe UI Semibold" panose="020B0702040204020203" pitchFamily="34" charset="0"/>
                <a:cs typeface="Segoe UI Semibold" panose="020B0702040204020203" pitchFamily="34" charset="0"/>
              </a:rPr>
              <a:t>Q: Can I put a A8 Screen onto an A6 Table?  </a:t>
            </a:r>
            <a:endParaRPr lang="en-US"/>
          </a:p>
          <a:p>
            <a:pPr marL="0" indent="0">
              <a:spcBef>
                <a:spcPts val="0"/>
              </a:spcBef>
              <a:buNone/>
            </a:pPr>
            <a:r>
              <a:rPr lang="en-US" baseline="30000" dirty="0"/>
              <a:t>A: Yes – A8 Screens can be used on many different work surfaces including all the Altitude Height-Adjustable tables. </a:t>
            </a:r>
            <a:endParaRPr lang="en-US" b="1" baseline="30000" dirty="0">
              <a:cs typeface="Segoe UI Light"/>
            </a:endParaRPr>
          </a:p>
          <a:p>
            <a:pPr marL="0" indent="0">
              <a:spcBef>
                <a:spcPts val="0"/>
              </a:spcBef>
              <a:buNone/>
            </a:pPr>
            <a:r>
              <a:rPr lang="en-US" baseline="30000" dirty="0">
                <a:latin typeface="Segoe UI Semibold" panose="020B0702040204020203" pitchFamily="34" charset="0"/>
                <a:cs typeface="Segoe UI Semibold" panose="020B0702040204020203" pitchFamily="34" charset="0"/>
              </a:rPr>
              <a:t>Q: Are A3 and A5 going away? Will the naming “A3” and “A5” go away? </a:t>
            </a:r>
          </a:p>
          <a:p>
            <a:pPr marL="0" indent="0">
              <a:spcBef>
                <a:spcPts val="0"/>
              </a:spcBef>
              <a:buNone/>
            </a:pPr>
            <a:r>
              <a:rPr lang="en-US" baseline="30000" dirty="0"/>
              <a:t>A: Altitude A3 and Altitude A5 Height-Adjustable tables will be consolidated into the Altitude A6 launch and discontinue 12/31/2020. The purpose of this is to create an easier buying experience where there are no barriers or need to go </a:t>
            </a:r>
            <a:br>
              <a:rPr lang="en-US" baseline="30000" dirty="0"/>
            </a:br>
            <a:r>
              <a:rPr lang="en-US" baseline="30000" dirty="0"/>
              <a:t>through TPG. </a:t>
            </a:r>
            <a:endParaRPr lang="en-US" baseline="30000" dirty="0">
              <a:cs typeface="Segoe UI Light"/>
            </a:endParaRPr>
          </a:p>
          <a:p>
            <a:pPr marL="0" indent="0">
              <a:spcBef>
                <a:spcPts val="0"/>
              </a:spcBef>
              <a:buNone/>
            </a:pPr>
            <a:r>
              <a:rPr lang="en-US" baseline="30000" dirty="0">
                <a:latin typeface="Segoe UI Semibold" panose="020B0702040204020203" pitchFamily="34" charset="0"/>
                <a:cs typeface="Segoe UI Semibold" panose="020B0702040204020203" pitchFamily="34" charset="0"/>
              </a:rPr>
              <a:t>Q: Is there an up-charge for the 4-memory control panel? </a:t>
            </a:r>
          </a:p>
          <a:p>
            <a:pPr marL="0" indent="0">
              <a:spcBef>
                <a:spcPts val="0"/>
              </a:spcBef>
              <a:buNone/>
            </a:pPr>
            <a:r>
              <a:rPr lang="en-US" baseline="30000" dirty="0"/>
              <a:t>A: No, there is only an up-charge for the rotating keypad control and foot control. </a:t>
            </a:r>
            <a:endParaRPr lang="en-US" b="1" baseline="30000" dirty="0">
              <a:cs typeface="Segoe UI Light"/>
            </a:endParaRPr>
          </a:p>
          <a:p>
            <a:pPr marL="0" indent="0">
              <a:spcBef>
                <a:spcPts val="0"/>
              </a:spcBef>
              <a:buNone/>
            </a:pPr>
            <a:r>
              <a:rPr lang="en-US" baseline="30000" dirty="0">
                <a:latin typeface="Segoe UI Semibold" panose="020B0702040204020203" pitchFamily="34" charset="0"/>
                <a:cs typeface="Segoe UI Semibold" panose="020B0702040204020203" pitchFamily="34" charset="0"/>
              </a:rPr>
              <a:t>Q: Are there non-controllable keypad options available?  </a:t>
            </a:r>
          </a:p>
          <a:p>
            <a:pPr marL="0" indent="0">
              <a:spcBef>
                <a:spcPts val="0"/>
              </a:spcBef>
              <a:buNone/>
            </a:pPr>
            <a:r>
              <a:rPr lang="en-US" baseline="30000" dirty="0"/>
              <a:t>A: Yes - the basic up/down keypad control, the paddle keypad control, and foot control are non-programmable. </a:t>
            </a:r>
            <a:endParaRPr lang="en-US" baseline="30000" dirty="0">
              <a:cs typeface="Segoe UI Light"/>
            </a:endParaRPr>
          </a:p>
          <a:p>
            <a:pPr marL="0" indent="0">
              <a:spcBef>
                <a:spcPts val="0"/>
              </a:spcBef>
              <a:buNone/>
            </a:pPr>
            <a:r>
              <a:rPr lang="en-US" baseline="30000" dirty="0">
                <a:latin typeface="Segoe UI Semibold" panose="020B0702040204020203" pitchFamily="34" charset="0"/>
                <a:cs typeface="Segoe UI Semibold" panose="020B0702040204020203" pitchFamily="34" charset="0"/>
              </a:rPr>
              <a:t>Q: Can I get any of the control panels with a T-foot configuration? </a:t>
            </a:r>
          </a:p>
          <a:p>
            <a:pPr marL="0" indent="0">
              <a:spcBef>
                <a:spcPts val="0"/>
              </a:spcBef>
              <a:buNone/>
            </a:pPr>
            <a:r>
              <a:rPr lang="en-US" baseline="30000" dirty="0"/>
              <a:t>A: Yes – you can now get any control panel with any configuration! Altitude A6 will simplify specifying and expand options like controls, finishes, etc. </a:t>
            </a:r>
            <a:endParaRPr lang="en-US" sz="2000" dirty="0">
              <a:cs typeface="Segoe UI Light"/>
            </a:endParaRPr>
          </a:p>
        </p:txBody>
      </p:sp>
    </p:spTree>
    <p:extLst>
      <p:ext uri="{BB962C8B-B14F-4D97-AF65-F5344CB8AC3E}">
        <p14:creationId xmlns:p14="http://schemas.microsoft.com/office/powerpoint/2010/main" val="3538952539"/>
      </p:ext>
    </p:extLst>
  </p:cSld>
  <p:clrMapOvr>
    <a:masterClrMapping/>
  </p:clrMapOvr>
</p:sld>
</file>

<file path=ppt/theme/theme1.xml><?xml version="1.0" encoding="utf-8"?>
<a:theme xmlns:a="http://schemas.openxmlformats.org/drawingml/2006/main" name="Office Theme">
  <a:themeElements>
    <a:clrScheme name="Allsteel PowerPoint Color Palette">
      <a:dk1>
        <a:sysClr val="windowText" lastClr="000000"/>
      </a:dk1>
      <a:lt1>
        <a:sysClr val="window" lastClr="FFFFFF"/>
      </a:lt1>
      <a:dk2>
        <a:srgbClr val="000000"/>
      </a:dk2>
      <a:lt2>
        <a:srgbClr val="FFFFFF"/>
      </a:lt2>
      <a:accent1>
        <a:srgbClr val="003B49"/>
      </a:accent1>
      <a:accent2>
        <a:srgbClr val="006072"/>
      </a:accent2>
      <a:accent3>
        <a:srgbClr val="8A8C8C"/>
      </a:accent3>
      <a:accent4>
        <a:srgbClr val="A3B1C8"/>
      </a:accent4>
      <a:accent5>
        <a:srgbClr val="B7B8B8"/>
      </a:accent5>
      <a:accent6>
        <a:srgbClr val="E6E6E8"/>
      </a:accent6>
      <a:hlink>
        <a:srgbClr val="A3B1C8"/>
      </a:hlink>
      <a:folHlink>
        <a:srgbClr val="898D90"/>
      </a:folHlink>
    </a:clrScheme>
    <a:fontScheme name="Allsteel PowerPoint Fon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ynergy Product Document Library" ma:contentTypeID="0x010100FDAD6AEC48660749996F68EE0E881D1E0100C61B3E7B83DD4B40A6036A93D6613357" ma:contentTypeVersion="60" ma:contentTypeDescription="" ma:contentTypeScope="" ma:versionID="78cd48beeaea995f5d99c97a6dfda105">
  <xsd:schema xmlns:xsd="http://www.w3.org/2001/XMLSchema" xmlns:xs="http://www.w3.org/2001/XMLSchema" xmlns:p="http://schemas.microsoft.com/office/2006/metadata/properties" xmlns:ns1="http://schemas.microsoft.com/sharepoint/v3" xmlns:ns2="059b4850-0634-4c09-afa3-341b659f2119" targetNamespace="http://schemas.microsoft.com/office/2006/metadata/properties" ma:root="true" ma:fieldsID="283f3512f798a5c94781df782093b5f1" ns1:_="" ns2:_="">
    <xsd:import namespace="http://schemas.microsoft.com/sharepoint/v3"/>
    <xsd:import namespace="059b4850-0634-4c09-afa3-341b659f2119"/>
    <xsd:element name="properties">
      <xsd:complexType>
        <xsd:sequence>
          <xsd:element name="documentManagement">
            <xsd:complexType>
              <xsd:all>
                <xsd:element ref="ns2:Document_x0020_Title" minOccurs="0"/>
                <xsd:element ref="ns2:Primary_x0020_Section" minOccurs="0"/>
                <xsd:element ref="ns2:Secondary_x0020_Section" minOccurs="0"/>
                <xsd:element ref="ns2:Section_x0020_Category" minOccurs="0"/>
                <xsd:element ref="ns2:Channels" minOccurs="0"/>
                <xsd:element ref="ns2:Workplace_x0020_Strategy" minOccurs="0"/>
                <xsd:element ref="ns2:Business_x0020_Owner"/>
                <xsd:element ref="ns2:Requested_x0020_Permissions" minOccurs="0"/>
                <xsd:element ref="ns1:URL" minOccurs="0"/>
                <xsd:element ref="ns2:Exclude_x0020_From_x0020_Search_x0020_Results" minOccurs="0"/>
                <xsd:element ref="ns2:Show_x0020_in_x0020_Gov_x0020_App" minOccurs="0"/>
                <xsd:element ref="ns2:Syndication_x0020_Target1" minOccurs="0"/>
                <xsd:element ref="ns2:Product_x0020_Series_x0020_Name" minOccurs="0"/>
                <xsd:element ref="ns2:Featured_x0020_Category" minOccurs="0"/>
                <xsd:element ref="ns2:Document_x0020_Category" minOccurs="0"/>
                <xsd:element ref="ns2:Document_x0020_Group" minOccurs="0"/>
                <xsd:element ref="ns2:AO_x0020_Product_x0020_Series_x0020_Name" minOccurs="0"/>
                <xsd:element ref="ns2:Sorting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ExternalDocLink"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9b4850-0634-4c09-afa3-341b659f2119" elementFormDefault="qualified">
    <xsd:import namespace="http://schemas.microsoft.com/office/2006/documentManagement/types"/>
    <xsd:import namespace="http://schemas.microsoft.com/office/infopath/2007/PartnerControls"/>
    <xsd:element name="Document_x0020_Title" ma:index="1" nillable="true" ma:displayName="Document Title" ma:internalName="Document_x0020_Title" ma:readOnly="false">
      <xsd:simpleType>
        <xsd:restriction base="dms:Text">
          <xsd:maxLength value="255"/>
        </xsd:restriction>
      </xsd:simpleType>
    </xsd:element>
    <xsd:element name="Primary_x0020_Section" ma:index="3" nillable="true" ma:displayName="Primary Section" ma:list="8f954ac8-053a-4476-b77f-f4ba29a9c076" ma:internalName="Primary_x0020_Section" ma:readOnly="false" ma:showField="Title" ma:web="059b4850-0634-4c09-afa3-341b659f2119" ma:requiredMultiChoice="true">
      <xsd:complexType>
        <xsd:complexContent>
          <xsd:extension base="dms:MultiChoiceLookup">
            <xsd:sequence>
              <xsd:element name="Value" type="dms:Lookup" maxOccurs="unbounded" minOccurs="0" nillable="true"/>
            </xsd:sequence>
          </xsd:extension>
        </xsd:complexContent>
      </xsd:complexType>
    </xsd:element>
    <xsd:element name="Secondary_x0020_Section" ma:index="4" nillable="true" ma:displayName="Secondary Section" ma:list="ca97aea3-3091-4b84-b66e-43dd2cb634b7" ma:internalName="Secondary_x0020_Section" ma:readOnly="false" ma:showField="Title" ma:web="059b4850-0634-4c09-afa3-341b659f2119" ma:requiredMultiChoice="true">
      <xsd:complexType>
        <xsd:complexContent>
          <xsd:extension base="dms:MultiChoiceLookup">
            <xsd:sequence>
              <xsd:element name="Value" type="dms:Lookup" maxOccurs="unbounded" minOccurs="0" nillable="true"/>
            </xsd:sequence>
          </xsd:extension>
        </xsd:complexContent>
      </xsd:complexType>
    </xsd:element>
    <xsd:element name="Section_x0020_Category" ma:index="5" nillable="true" ma:displayName="Section Category" ma:list="f125ab90-38c9-495a-8a19-2e0d74ac9400" ma:internalName="Section_x0020_Category" ma:readOnly="false" ma:showField="Title" ma:web="059b4850-0634-4c09-afa3-341b659f2119">
      <xsd:complexType>
        <xsd:complexContent>
          <xsd:extension base="dms:MultiChoiceLookup">
            <xsd:sequence>
              <xsd:element name="Value" type="dms:Lookup" maxOccurs="unbounded" minOccurs="0" nillable="true"/>
            </xsd:sequence>
          </xsd:extension>
        </xsd:complexContent>
      </xsd:complexType>
    </xsd:element>
    <xsd:element name="Channels" ma:index="6" nillable="true" ma:displayName="Vertical Market" ma:list="242ea508-cfe4-4536-a6f1-c41c0fc78b44" ma:internalName="Channels" ma:readOnly="false" ma:showField="Title" ma:web="059b4850-0634-4c09-afa3-341b659f2119">
      <xsd:complexType>
        <xsd:complexContent>
          <xsd:extension base="dms:MultiChoiceLookup">
            <xsd:sequence>
              <xsd:element name="Value" type="dms:Lookup" maxOccurs="unbounded" minOccurs="0" nillable="true"/>
            </xsd:sequence>
          </xsd:extension>
        </xsd:complexContent>
      </xsd:complexType>
    </xsd:element>
    <xsd:element name="Workplace_x0020_Strategy" ma:index="7" nillable="true" ma:displayName="Workplace Strategy" ma:list="0ab8b08e-4067-4d53-8c3e-a6ca6c9cf95b" ma:internalName="Workplace_x0020_Strategy" ma:readOnly="false" ma:showField="Title" ma:web="059b4850-0634-4c09-afa3-341b659f2119">
      <xsd:complexType>
        <xsd:complexContent>
          <xsd:extension base="dms:MultiChoiceLookup">
            <xsd:sequence>
              <xsd:element name="Value" type="dms:Lookup" maxOccurs="unbounded" minOccurs="0" nillable="true"/>
            </xsd:sequence>
          </xsd:extension>
        </xsd:complexContent>
      </xsd:complexType>
    </xsd:element>
    <xsd:element name="Business_x0020_Owner" ma:index="8" ma:displayName="Business Owner" ma:list="UserInfo" ma:SharePointGroup="0" ma:internalName="Business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quested_x0020_Permissions" ma:index="10" nillable="true" ma:displayName="Requested Permissions" ma:list="f6ed4d09-b010-4072-927f-8580aff4b2b7" ma:internalName="Requested_x0020_Permissions" ma:showField="Title" ma:web="059b4850-0634-4c09-afa3-341b659f2119">
      <xsd:complexType>
        <xsd:complexContent>
          <xsd:extension base="dms:MultiChoiceLookup">
            <xsd:sequence>
              <xsd:element name="Value" type="dms:Lookup" maxOccurs="unbounded" minOccurs="0" nillable="true"/>
            </xsd:sequence>
          </xsd:extension>
        </xsd:complexContent>
      </xsd:complexType>
    </xsd:element>
    <xsd:element name="Exclude_x0020_From_x0020_Search_x0020_Results" ma:index="12" nillable="true" ma:displayName="Exclude From Search Results" ma:default="0" ma:internalName="Exclude_x0020_From_x0020_Search_x0020_Results">
      <xsd:simpleType>
        <xsd:restriction base="dms:Boolean"/>
      </xsd:simpleType>
    </xsd:element>
    <xsd:element name="Show_x0020_in_x0020_Gov_x0020_App" ma:index="13" nillable="true" ma:displayName="Show in Gov App" ma:default="0" ma:internalName="Show_x0020_in_x0020_Gov_x0020_App">
      <xsd:simpleType>
        <xsd:restriction base="dms:Boolean"/>
      </xsd:simpleType>
    </xsd:element>
    <xsd:element name="Syndication_x0020_Target1" ma:index="14" nillable="true" ma:displayName="Syndication Target" ma:list="{94839095-76a2-44e3-9c98-76e2b35594bf}" ma:internalName="Syndication_x0020_Target1" ma:showField="Title" ma:web="059b4850-0634-4c09-afa3-341b659f2119">
      <xsd:simpleType>
        <xsd:restriction base="dms:Lookup"/>
      </xsd:simpleType>
    </xsd:element>
    <xsd:element name="Product_x0020_Series_x0020_Name" ma:index="15" nillable="true" ma:displayName="Product Series Name" ma:list="{38849337-993f-4b9c-bcba-920f2d2bbcbb}" ma:internalName="Product_x0020_Series_x0020_Name" ma:showField="Title" ma:web="059b4850-0634-4c09-afa3-341b659f2119">
      <xsd:complexType>
        <xsd:complexContent>
          <xsd:extension base="dms:MultiChoiceLookup">
            <xsd:sequence>
              <xsd:element name="Value" type="dms:Lookup" maxOccurs="unbounded" minOccurs="0" nillable="true"/>
            </xsd:sequence>
          </xsd:extension>
        </xsd:complexContent>
      </xsd:complexType>
    </xsd:element>
    <xsd:element name="Featured_x0020_Category" ma:index="16" nillable="true" ma:displayName="Featured Category" ma:format="Dropdown" ma:internalName="Featured_x0020_Category" ma:readOnly="false">
      <xsd:simpleType>
        <xsd:restriction base="dms:Choice">
          <xsd:enumeration value="Product Literature"/>
          <xsd:enumeration value="Installation Instructions"/>
          <xsd:enumeration value="Installation"/>
          <xsd:enumeration value="Case Studies"/>
          <xsd:enumeration value="Environmental"/>
          <xsd:enumeration value="Competitive Analysis"/>
          <xsd:enumeration value="Media"/>
          <xsd:enumeration value="Spec &amp; Price Lists"/>
          <xsd:enumeration value="Specification &amp; Pricing"/>
          <xsd:enumeration value="Sales Presentations"/>
          <xsd:enumeration value="Visualization Tools"/>
          <xsd:enumeration value="Intake Forms"/>
          <xsd:enumeration value="Technical Information"/>
          <xsd:enumeration value="ROI Calculator"/>
          <xsd:enumeration value="Engineering Specifications"/>
          <xsd:enumeration value="Hardware Cut Sheets"/>
          <xsd:enumeration value="Resources"/>
          <xsd:enumeration value="Project Management"/>
          <xsd:enumeration value="Configurator"/>
          <xsd:enumeration value="Roundtable Sessions"/>
        </xsd:restriction>
      </xsd:simpleType>
    </xsd:element>
    <xsd:element name="Document_x0020_Category" ma:index="17" nillable="true" ma:displayName="Document Category" ma:list="{77b0dec3-fa01-4d0e-affd-2993fdd7373c}" ma:internalName="Document_x0020_Category" ma:showField="Title" ma:web="059b4850-0634-4c09-afa3-341b659f2119">
      <xsd:simpleType>
        <xsd:restriction base="dms:Lookup"/>
      </xsd:simpleType>
    </xsd:element>
    <xsd:element name="Document_x0020_Group" ma:index="18" nillable="true" ma:displayName="Document Group" ma:list="{bbc5a31c-8a09-4bc0-a7e7-8e8de9ab8d5b}" ma:internalName="Document_x0020_Group" ma:showField="Title" ma:web="059b4850-0634-4c09-afa3-341b659f2119">
      <xsd:simpleType>
        <xsd:restriction base="dms:Lookup"/>
      </xsd:simpleType>
    </xsd:element>
    <xsd:element name="AO_x0020_Product_x0020_Series_x0020_Name" ma:index="19" nillable="true" ma:displayName="AO Product Series Name" ma:list="{dce1500e-7366-4e84-b6e2-42cfe4c64a6a}" ma:internalName="AO_x0020_Product_x0020_Series_x0020_Name" ma:showField="Title" ma:web="059b4850-0634-4c09-afa3-341b659f2119">
      <xsd:complexType>
        <xsd:complexContent>
          <xsd:extension base="dms:MultiChoiceLookup">
            <xsd:sequence>
              <xsd:element name="Value" type="dms:Lookup" maxOccurs="unbounded" minOccurs="0" nillable="true"/>
            </xsd:sequence>
          </xsd:extension>
        </xsd:complexContent>
      </xsd:complexType>
    </xsd:element>
    <xsd:element name="Sorting_x0020_ID" ma:index="26" nillable="true" ma:displayName="Sorting ID" ma:decimals="0" ma:internalName="Sorting_x0020_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axOccurs="1" ma:index="2" ma:displayName="Description"/>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condary_x0020_Section xmlns="059b4850-0634-4c09-afa3-341b659f2119">
      <Value>1</Value>
    </Secondary_x0020_Section>
    <Business_x0020_Owner xmlns="059b4850-0634-4c09-afa3-341b659f2119">
      <UserInfo>
        <DisplayName>KammeyerK</DisplayName>
        <AccountId>16100</AccountId>
        <AccountType/>
      </UserInfo>
    </Business_x0020_Owner>
    <Syndication_x0020_Target1 xmlns="059b4850-0634-4c09-afa3-341b659f2119" xsi:nil="true"/>
    <Document_x0020_Title xmlns="059b4850-0634-4c09-afa3-341b659f2119">Altitude A6 Internal Sales Presentation</Document_x0020_Title>
    <Show_x0020_in_x0020_Gov_x0020_App xmlns="059b4850-0634-4c09-afa3-341b659f2119">false</Show_x0020_in_x0020_Gov_x0020_App>
    <Requested_x0020_Permissions xmlns="059b4850-0634-4c09-afa3-341b659f2119"/>
    <URL xmlns="http://schemas.microsoft.com/sharepoint/v3">
      <Url xsi:nil="true"/>
      <Description xsi:nil="true"/>
    </URL>
    <Workplace_x0020_Strategy xmlns="059b4850-0634-4c09-afa3-341b659f2119"/>
    <Sorting_x0020_ID xmlns="059b4850-0634-4c09-afa3-341b659f2119" xsi:nil="true"/>
    <Channels xmlns="059b4850-0634-4c09-afa3-341b659f2119"/>
    <Primary_x0020_Section xmlns="059b4850-0634-4c09-afa3-341b659f2119">
      <Value>2</Value>
    </Primary_x0020_Section>
    <Section_x0020_Category xmlns="059b4850-0634-4c09-afa3-341b659f2119">
      <Value>196</Value>
    </Section_x0020_Category>
    <Exclude_x0020_From_x0020_Search_x0020_Results xmlns="059b4850-0634-4c09-afa3-341b659f2119">false</Exclude_x0020_From_x0020_Search_x0020_Results>
    <AO_x0020_Product_x0020_Series_x0020_Name xmlns="059b4850-0634-4c09-afa3-341b659f2119"/>
    <Document_x0020_Group xmlns="059b4850-0634-4c09-afa3-341b659f2119">3</Document_x0020_Group>
    <Document_x0020_Category xmlns="059b4850-0634-4c09-afa3-341b659f2119" xsi:nil="true"/>
    <Featured_x0020_Category xmlns="059b4850-0634-4c09-afa3-341b659f2119">Sales Presentations</Featured_x0020_Category>
    <Product_x0020_Series_x0020_Name xmlns="059b4850-0634-4c09-afa3-341b659f2119">
      <Value>138</Value>
    </Product_x0020_Series_x0020_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9095FD-46C5-4DDC-B24C-7ADCF70F3563}"/>
</file>

<file path=customXml/itemProps2.xml><?xml version="1.0" encoding="utf-8"?>
<ds:datastoreItem xmlns:ds="http://schemas.openxmlformats.org/officeDocument/2006/customXml" ds:itemID="{2E9BB9AB-6794-4CAF-AFB8-7D465E2A2B34}"/>
</file>

<file path=customXml/itemProps3.xml><?xml version="1.0" encoding="utf-8"?>
<ds:datastoreItem xmlns:ds="http://schemas.openxmlformats.org/officeDocument/2006/customXml" ds:itemID="{16062170-395A-43A6-99E7-5063413207FF}"/>
</file>

<file path=docProps/app.xml><?xml version="1.0" encoding="utf-8"?>
<Properties xmlns="http://schemas.openxmlformats.org/officeDocument/2006/extended-properties" xmlns:vt="http://schemas.openxmlformats.org/officeDocument/2006/docPropsVTypes">
  <TotalTime>1994</TotalTime>
  <Words>970</Words>
  <Application>Microsoft Office PowerPoint</Application>
  <PresentationFormat>Widescreen</PresentationFormat>
  <Paragraphs>148</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Segoe UI</vt:lpstr>
      <vt:lpstr>Segoe UI Light</vt:lpstr>
      <vt:lpstr>Segoe UI Semibold</vt:lpstr>
      <vt:lpstr>Wingdings</vt:lpstr>
      <vt:lpstr>Office Theme</vt:lpstr>
      <vt:lpstr>PowerPoint Presentation</vt:lpstr>
      <vt:lpstr>PowerPoint Presentation</vt:lpstr>
      <vt:lpstr>Specification Options</vt:lpstr>
      <vt:lpstr>Matrix</vt:lpstr>
      <vt:lpstr>Altitude A6</vt:lpstr>
      <vt:lpstr>Height-adjustable Tables</vt:lpstr>
      <vt:lpstr>Customers to Target</vt:lpstr>
      <vt:lpstr>FAQ</vt:lpstr>
      <vt:lpstr>FAQ</vt:lpstr>
      <vt:lpstr>Launch Timing</vt:lpstr>
      <vt:lpstr>Pre-Sell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Altitude A6</dc:title>
  <dc:creator>Payne, Jessica (Allsteel)</dc:creator>
  <cp:keywords/>
  <cp:lastModifiedBy>Kammeyer, Chelsie (Allsteel)</cp:lastModifiedBy>
  <cp:revision>84</cp:revision>
  <dcterms:modified xsi:type="dcterms:W3CDTF">2020-05-27T20:23:51Z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0x010100FDAD6AEC48660749996F68EE0E881D1E0100C61B3E7B83DD4B40A6036A93D6613357</vt:lpwstr>
  </property>
  <property fmtid="{D5CDD505-2E9C-101B-9397-08002B2CF9AE}" pid="3" name="AO Product Series Name">
    <vt:lpwstr/>
  </property>
  <property fmtid="{D5CDD505-2E9C-101B-9397-08002B2CF9AE}" pid="4" name="Order">
    <vt:r8>3387800</vt:r8>
  </property>
  <property fmtid="{D5CDD505-2E9C-101B-9397-08002B2CF9AE}" pid="5" name="Group By: Proposal Resources">
    <vt:lpwstr/>
  </property>
  <property fmtid="{D5CDD505-2E9C-101B-9397-08002B2CF9AE}" pid="6" name="Featured Category">
    <vt:lpwstr/>
  </property>
  <property fmtid="{D5CDD505-2E9C-101B-9397-08002B2CF9AE}" pid="7" name="Product Series Name">
    <vt:lpwstr>125;#Retreat Executive Conference</vt:lpwstr>
  </property>
</Properties>
</file>