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7" r:id="rId5"/>
    <p:sldId id="258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E2903-04E6-43A9-A2FC-A081689A6C82}" v="4" dt="2020-11-02T19:53:15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ld, Jordan (Allsteel)" userId="102a1e00-48d6-4f5f-a702-512c9a7ecea1" providerId="ADAL" clId="{B06E2903-04E6-43A9-A2FC-A081689A6C82}"/>
    <pc:docChg chg="undo custSel modSld">
      <pc:chgData name="Arnold, Jordan (Allsteel)" userId="102a1e00-48d6-4f5f-a702-512c9a7ecea1" providerId="ADAL" clId="{B06E2903-04E6-43A9-A2FC-A081689A6C82}" dt="2020-11-02T19:53:15.508" v="862" actId="14826"/>
      <pc:docMkLst>
        <pc:docMk/>
      </pc:docMkLst>
      <pc:sldChg chg="addSp delSp modSp mod">
        <pc:chgData name="Arnold, Jordan (Allsteel)" userId="102a1e00-48d6-4f5f-a702-512c9a7ecea1" providerId="ADAL" clId="{B06E2903-04E6-43A9-A2FC-A081689A6C82}" dt="2020-11-02T19:53:15.508" v="862" actId="14826"/>
        <pc:sldMkLst>
          <pc:docMk/>
          <pc:sldMk cId="802956541" sldId="257"/>
        </pc:sldMkLst>
        <pc:spChg chg="mod">
          <ac:chgData name="Arnold, Jordan (Allsteel)" userId="102a1e00-48d6-4f5f-a702-512c9a7ecea1" providerId="ADAL" clId="{B06E2903-04E6-43A9-A2FC-A081689A6C82}" dt="2020-10-22T18:28:50.485" v="85" actId="20577"/>
          <ac:spMkLst>
            <pc:docMk/>
            <pc:sldMk cId="802956541" sldId="257"/>
            <ac:spMk id="5" creationId="{270CCEA9-12B5-4334-8A63-3482880EC9B3}"/>
          </ac:spMkLst>
        </pc:spChg>
        <pc:spChg chg="mod">
          <ac:chgData name="Arnold, Jordan (Allsteel)" userId="102a1e00-48d6-4f5f-a702-512c9a7ecea1" providerId="ADAL" clId="{B06E2903-04E6-43A9-A2FC-A081689A6C82}" dt="2020-10-22T18:30:39.428" v="94" actId="20577"/>
          <ac:spMkLst>
            <pc:docMk/>
            <pc:sldMk cId="802956541" sldId="257"/>
            <ac:spMk id="6" creationId="{3FEF7162-4D01-4AE2-BC1F-1A3FE2F62935}"/>
          </ac:spMkLst>
        </pc:spChg>
        <pc:spChg chg="mod">
          <ac:chgData name="Arnold, Jordan (Allsteel)" userId="102a1e00-48d6-4f5f-a702-512c9a7ecea1" providerId="ADAL" clId="{B06E2903-04E6-43A9-A2FC-A081689A6C82}" dt="2020-10-27T15:05:58.750" v="806" actId="14100"/>
          <ac:spMkLst>
            <pc:docMk/>
            <pc:sldMk cId="802956541" sldId="257"/>
            <ac:spMk id="7" creationId="{0E700892-C93D-4232-83E5-2315BE6C99D9}"/>
          </ac:spMkLst>
        </pc:spChg>
        <pc:spChg chg="mod">
          <ac:chgData name="Arnold, Jordan (Allsteel)" userId="102a1e00-48d6-4f5f-a702-512c9a7ecea1" providerId="ADAL" clId="{B06E2903-04E6-43A9-A2FC-A081689A6C82}" dt="2020-10-27T18:34:03.664" v="856" actId="20577"/>
          <ac:spMkLst>
            <pc:docMk/>
            <pc:sldMk cId="802956541" sldId="257"/>
            <ac:spMk id="18" creationId="{F826CC46-EC54-45D4-9184-D88BDBA819E3}"/>
          </ac:spMkLst>
        </pc:spChg>
        <pc:picChg chg="add mod">
          <ac:chgData name="Arnold, Jordan (Allsteel)" userId="102a1e00-48d6-4f5f-a702-512c9a7ecea1" providerId="ADAL" clId="{B06E2903-04E6-43A9-A2FC-A081689A6C82}" dt="2020-11-02T19:46:25.824" v="860" actId="1076"/>
          <ac:picMkLst>
            <pc:docMk/>
            <pc:sldMk cId="802956541" sldId="257"/>
            <ac:picMk id="2" creationId="{C5C7024D-9DA0-4795-8D36-C4C8ADA0B154}"/>
          </ac:picMkLst>
        </pc:picChg>
        <pc:picChg chg="add mod ord modCrop">
          <ac:chgData name="Arnold, Jordan (Allsteel)" userId="102a1e00-48d6-4f5f-a702-512c9a7ecea1" providerId="ADAL" clId="{B06E2903-04E6-43A9-A2FC-A081689A6C82}" dt="2020-11-02T19:53:15.508" v="862" actId="14826"/>
          <ac:picMkLst>
            <pc:docMk/>
            <pc:sldMk cId="802956541" sldId="257"/>
            <ac:picMk id="8" creationId="{5A35A91D-053F-48FB-8D70-EF6DDC49CD1A}"/>
          </ac:picMkLst>
        </pc:picChg>
        <pc:picChg chg="add del">
          <ac:chgData name="Arnold, Jordan (Allsteel)" userId="102a1e00-48d6-4f5f-a702-512c9a7ecea1" providerId="ADAL" clId="{B06E2903-04E6-43A9-A2FC-A081689A6C82}" dt="2020-10-22T18:29:07.084" v="87" actId="478"/>
          <ac:picMkLst>
            <pc:docMk/>
            <pc:sldMk cId="802956541" sldId="257"/>
            <ac:picMk id="11" creationId="{F28B678E-96D0-489D-B566-404261D409B2}"/>
          </ac:picMkLst>
        </pc:picChg>
        <pc:picChg chg="add mod ord">
          <ac:chgData name="Arnold, Jordan (Allsteel)" userId="102a1e00-48d6-4f5f-a702-512c9a7ecea1" providerId="ADAL" clId="{B06E2903-04E6-43A9-A2FC-A081689A6C82}" dt="2020-10-27T15:06:05.930" v="809" actId="1076"/>
          <ac:picMkLst>
            <pc:docMk/>
            <pc:sldMk cId="802956541" sldId="257"/>
            <ac:picMk id="15" creationId="{E05C411E-2479-4AF9-8032-552C5DFC4AC1}"/>
          </ac:picMkLst>
        </pc:picChg>
        <pc:picChg chg="add del mod">
          <ac:chgData name="Arnold, Jordan (Allsteel)" userId="102a1e00-48d6-4f5f-a702-512c9a7ecea1" providerId="ADAL" clId="{B06E2903-04E6-43A9-A2FC-A081689A6C82}" dt="2020-11-02T19:46:18.443" v="859" actId="478"/>
          <ac:picMkLst>
            <pc:docMk/>
            <pc:sldMk cId="802956541" sldId="257"/>
            <ac:picMk id="16" creationId="{1BFE5BE5-9A86-444A-8922-227D61AEC322}"/>
          </ac:picMkLst>
        </pc:picChg>
        <pc:picChg chg="del mod">
          <ac:chgData name="Arnold, Jordan (Allsteel)" userId="102a1e00-48d6-4f5f-a702-512c9a7ecea1" providerId="ADAL" clId="{B06E2903-04E6-43A9-A2FC-A081689A6C82}" dt="2020-10-22T18:28:11.756" v="17" actId="478"/>
          <ac:picMkLst>
            <pc:docMk/>
            <pc:sldMk cId="802956541" sldId="257"/>
            <ac:picMk id="2050" creationId="{E9378059-B5FA-401D-A1AB-A78384AEB0C1}"/>
          </ac:picMkLst>
        </pc:picChg>
      </pc:sldChg>
      <pc:sldChg chg="addSp delSp modSp mod">
        <pc:chgData name="Arnold, Jordan (Allsteel)" userId="102a1e00-48d6-4f5f-a702-512c9a7ecea1" providerId="ADAL" clId="{B06E2903-04E6-43A9-A2FC-A081689A6C82}" dt="2020-10-27T21:43:59.603" v="857" actId="478"/>
        <pc:sldMkLst>
          <pc:docMk/>
          <pc:sldMk cId="2468157774" sldId="258"/>
        </pc:sldMkLst>
        <pc:spChg chg="add mod">
          <ac:chgData name="Arnold, Jordan (Allsteel)" userId="102a1e00-48d6-4f5f-a702-512c9a7ecea1" providerId="ADAL" clId="{B06E2903-04E6-43A9-A2FC-A081689A6C82}" dt="2020-10-27T14:48:51.090" v="126" actId="1076"/>
          <ac:spMkLst>
            <pc:docMk/>
            <pc:sldMk cId="2468157774" sldId="258"/>
            <ac:spMk id="2" creationId="{5DBFF784-284C-43A8-89A3-BD7FFF35101D}"/>
          </ac:spMkLst>
        </pc:spChg>
        <pc:spChg chg="add del mod">
          <ac:chgData name="Arnold, Jordan (Allsteel)" userId="102a1e00-48d6-4f5f-a702-512c9a7ecea1" providerId="ADAL" clId="{B06E2903-04E6-43A9-A2FC-A081689A6C82}" dt="2020-10-22T18:41:00.598" v="116" actId="478"/>
          <ac:spMkLst>
            <pc:docMk/>
            <pc:sldMk cId="2468157774" sldId="258"/>
            <ac:spMk id="2" creationId="{795E498B-8245-46D3-85D6-ED703D3682E0}"/>
          </ac:spMkLst>
        </pc:spChg>
        <pc:spChg chg="add mod">
          <ac:chgData name="Arnold, Jordan (Allsteel)" userId="102a1e00-48d6-4f5f-a702-512c9a7ecea1" providerId="ADAL" clId="{B06E2903-04E6-43A9-A2FC-A081689A6C82}" dt="2020-10-27T14:48:51.090" v="126" actId="1076"/>
          <ac:spMkLst>
            <pc:docMk/>
            <pc:sldMk cId="2468157774" sldId="258"/>
            <ac:spMk id="3" creationId="{99C3889E-EF81-4BBC-8741-B63B0044FBE9}"/>
          </ac:spMkLst>
        </pc:spChg>
        <pc:spChg chg="del">
          <ac:chgData name="Arnold, Jordan (Allsteel)" userId="102a1e00-48d6-4f5f-a702-512c9a7ecea1" providerId="ADAL" clId="{B06E2903-04E6-43A9-A2FC-A081689A6C82}" dt="2020-10-22T18:40:57.837" v="115" actId="478"/>
          <ac:spMkLst>
            <pc:docMk/>
            <pc:sldMk cId="2468157774" sldId="258"/>
            <ac:spMk id="3" creationId="{AEE7B297-DCF6-4205-AAAF-31C4CA74D88A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5" creationId="{13B6D2E4-E18C-43FB-8CB8-3E8BBEE477CC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6" creationId="{9DEDE1F9-2105-4729-B3AC-E9282E922944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8" creationId="{E40D27F7-FAEA-4D7C-9FE5-1304C80313F2}"/>
          </ac:spMkLst>
        </pc:spChg>
        <pc:spChg chg="del">
          <ac:chgData name="Arnold, Jordan (Allsteel)" userId="102a1e00-48d6-4f5f-a702-512c9a7ecea1" providerId="ADAL" clId="{B06E2903-04E6-43A9-A2FC-A081689A6C82}" dt="2020-10-22T18:40:57.837" v="115" actId="478"/>
          <ac:spMkLst>
            <pc:docMk/>
            <pc:sldMk cId="2468157774" sldId="258"/>
            <ac:spMk id="9" creationId="{543C736F-74F8-46E7-8F6B-851FD46E564B}"/>
          </ac:spMkLst>
        </pc:spChg>
        <pc:spChg chg="del">
          <ac:chgData name="Arnold, Jordan (Allsteel)" userId="102a1e00-48d6-4f5f-a702-512c9a7ecea1" providerId="ADAL" clId="{B06E2903-04E6-43A9-A2FC-A081689A6C82}" dt="2020-10-22T18:40:57.837" v="115" actId="478"/>
          <ac:spMkLst>
            <pc:docMk/>
            <pc:sldMk cId="2468157774" sldId="258"/>
            <ac:spMk id="10" creationId="{EEB0EBF1-3EB9-413E-92DB-BE889A5C932E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11" creationId="{3CBFF66A-8DCB-4EAE-80F0-6EBE86771AFC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12" creationId="{598A7AD3-96D3-414C-9D5D-E4A1EE51829C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13" creationId="{6229B0BA-087A-45EA-B8CF-42998B4838A5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14" creationId="{140C7FE3-B1B3-44A9-87E8-01E2373AC89E}"/>
          </ac:spMkLst>
        </pc:spChg>
        <pc:spChg chg="del">
          <ac:chgData name="Arnold, Jordan (Allsteel)" userId="102a1e00-48d6-4f5f-a702-512c9a7ecea1" providerId="ADAL" clId="{B06E2903-04E6-43A9-A2FC-A081689A6C82}" dt="2020-10-22T18:40:57.837" v="115" actId="478"/>
          <ac:spMkLst>
            <pc:docMk/>
            <pc:sldMk cId="2468157774" sldId="258"/>
            <ac:spMk id="15" creationId="{C72AEB79-795D-4D0A-B182-022FA7B61D21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16" creationId="{14863323-DDF1-4D5C-8429-1658FFEAA85C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17" creationId="{0059B572-1610-4C9F-9F40-9152FDDDF554}"/>
          </ac:spMkLst>
        </pc:spChg>
        <pc:spChg chg="add del">
          <ac:chgData name="Arnold, Jordan (Allsteel)" userId="102a1e00-48d6-4f5f-a702-512c9a7ecea1" providerId="ADAL" clId="{B06E2903-04E6-43A9-A2FC-A081689A6C82}" dt="2020-10-22T18:42:46.815" v="118" actId="22"/>
          <ac:spMkLst>
            <pc:docMk/>
            <pc:sldMk cId="2468157774" sldId="258"/>
            <ac:spMk id="18" creationId="{1340BF58-FF8C-443C-8F47-EE7E1BECAA37}"/>
          </ac:spMkLst>
        </pc:spChg>
        <pc:spChg chg="del">
          <ac:chgData name="Arnold, Jordan (Allsteel)" userId="102a1e00-48d6-4f5f-a702-512c9a7ecea1" providerId="ADAL" clId="{B06E2903-04E6-43A9-A2FC-A081689A6C82}" dt="2020-10-22T18:40:57.837" v="115" actId="478"/>
          <ac:spMkLst>
            <pc:docMk/>
            <pc:sldMk cId="2468157774" sldId="258"/>
            <ac:spMk id="21" creationId="{FF9AAB56-C9BD-4CE0-82ED-8A8259DA36F5}"/>
          </ac:spMkLst>
        </pc:spChg>
        <pc:spChg chg="del">
          <ac:chgData name="Arnold, Jordan (Allsteel)" userId="102a1e00-48d6-4f5f-a702-512c9a7ecea1" providerId="ADAL" clId="{B06E2903-04E6-43A9-A2FC-A081689A6C82}" dt="2020-10-22T18:40:57.837" v="115" actId="478"/>
          <ac:spMkLst>
            <pc:docMk/>
            <pc:sldMk cId="2468157774" sldId="258"/>
            <ac:spMk id="33" creationId="{9C542A72-AE31-4FE4-8C69-1C9DE3D309CC}"/>
          </ac:spMkLst>
        </pc:spChg>
        <pc:spChg chg="del">
          <ac:chgData name="Arnold, Jordan (Allsteel)" userId="102a1e00-48d6-4f5f-a702-512c9a7ecea1" providerId="ADAL" clId="{B06E2903-04E6-43A9-A2FC-A081689A6C82}" dt="2020-10-22T18:40:57.837" v="115" actId="478"/>
          <ac:spMkLst>
            <pc:docMk/>
            <pc:sldMk cId="2468157774" sldId="258"/>
            <ac:spMk id="34" creationId="{0890644C-74E4-4CD0-9AA4-0693BD4C88F9}"/>
          </ac:spMkLst>
        </pc:spChg>
        <pc:spChg chg="mod">
          <ac:chgData name="Arnold, Jordan (Allsteel)" userId="102a1e00-48d6-4f5f-a702-512c9a7ecea1" providerId="ADAL" clId="{B06E2903-04E6-43A9-A2FC-A081689A6C82}" dt="2020-10-27T15:00:15.956" v="554" actId="20577"/>
          <ac:spMkLst>
            <pc:docMk/>
            <pc:sldMk cId="2468157774" sldId="258"/>
            <ac:spMk id="41" creationId="{2B382A4D-3FA5-4471-8F16-1F0C7F440FDB}"/>
          </ac:spMkLst>
        </pc:spChg>
        <pc:spChg chg="mod">
          <ac:chgData name="Arnold, Jordan (Allsteel)" userId="102a1e00-48d6-4f5f-a702-512c9a7ecea1" providerId="ADAL" clId="{B06E2903-04E6-43A9-A2FC-A081689A6C82}" dt="2020-10-27T14:59:54.585" v="516" actId="5793"/>
          <ac:spMkLst>
            <pc:docMk/>
            <pc:sldMk cId="2468157774" sldId="258"/>
            <ac:spMk id="45" creationId="{F15EF94D-9416-41F7-B6A2-4C3B2688E0AB}"/>
          </ac:spMkLst>
        </pc:spChg>
        <pc:spChg chg="mod">
          <ac:chgData name="Arnold, Jordan (Allsteel)" userId="102a1e00-48d6-4f5f-a702-512c9a7ecea1" providerId="ADAL" clId="{B06E2903-04E6-43A9-A2FC-A081689A6C82}" dt="2020-10-27T14:59:04.661" v="429" actId="20577"/>
          <ac:spMkLst>
            <pc:docMk/>
            <pc:sldMk cId="2468157774" sldId="258"/>
            <ac:spMk id="46" creationId="{E662B58D-2639-4CD8-84EA-E0D4B0B65AB0}"/>
          </ac:spMkLst>
        </pc:spChg>
        <pc:spChg chg="del">
          <ac:chgData name="Arnold, Jordan (Allsteel)" userId="102a1e00-48d6-4f5f-a702-512c9a7ecea1" providerId="ADAL" clId="{B06E2903-04E6-43A9-A2FC-A081689A6C82}" dt="2020-10-22T18:40:57.837" v="115" actId="478"/>
          <ac:spMkLst>
            <pc:docMk/>
            <pc:sldMk cId="2468157774" sldId="258"/>
            <ac:spMk id="54" creationId="{E761E1D9-1AF0-4EC8-A3B7-47620A1ACCF1}"/>
          </ac:spMkLst>
        </pc:spChg>
        <pc:spChg chg="add mod">
          <ac:chgData name="Arnold, Jordan (Allsteel)" userId="102a1e00-48d6-4f5f-a702-512c9a7ecea1" providerId="ADAL" clId="{B06E2903-04E6-43A9-A2FC-A081689A6C82}" dt="2020-10-27T15:05:37.550" v="805" actId="20577"/>
          <ac:spMkLst>
            <pc:docMk/>
            <pc:sldMk cId="2468157774" sldId="258"/>
            <ac:spMk id="57" creationId="{782B975B-52BF-42D8-BCA1-DB979FAF1760}"/>
          </ac:spMkLst>
        </pc:spChg>
        <pc:spChg chg="add mod">
          <ac:chgData name="Arnold, Jordan (Allsteel)" userId="102a1e00-48d6-4f5f-a702-512c9a7ecea1" providerId="ADAL" clId="{B06E2903-04E6-43A9-A2FC-A081689A6C82}" dt="2020-10-22T18:43:10.362" v="119"/>
          <ac:spMkLst>
            <pc:docMk/>
            <pc:sldMk cId="2468157774" sldId="258"/>
            <ac:spMk id="58" creationId="{C566D3AA-1FF2-46AE-9030-93E45BAEFFB5}"/>
          </ac:spMkLst>
        </pc:spChg>
        <pc:spChg chg="add mod">
          <ac:chgData name="Arnold, Jordan (Allsteel)" userId="102a1e00-48d6-4f5f-a702-512c9a7ecea1" providerId="ADAL" clId="{B06E2903-04E6-43A9-A2FC-A081689A6C82}" dt="2020-10-27T14:48:51.090" v="126" actId="1076"/>
          <ac:spMkLst>
            <pc:docMk/>
            <pc:sldMk cId="2468157774" sldId="258"/>
            <ac:spMk id="59" creationId="{9D949727-34A9-407D-AE2F-AA1B3C0C3129}"/>
          </ac:spMkLst>
        </pc:spChg>
        <pc:spChg chg="add mod">
          <ac:chgData name="Arnold, Jordan (Allsteel)" userId="102a1e00-48d6-4f5f-a702-512c9a7ecea1" providerId="ADAL" clId="{B06E2903-04E6-43A9-A2FC-A081689A6C82}" dt="2020-10-27T14:48:51.090" v="126" actId="1076"/>
          <ac:spMkLst>
            <pc:docMk/>
            <pc:sldMk cId="2468157774" sldId="258"/>
            <ac:spMk id="60" creationId="{F146DC52-26CA-41EF-9878-0A11C0610534}"/>
          </ac:spMkLst>
        </pc:spChg>
        <pc:grpChg chg="del">
          <ac:chgData name="Arnold, Jordan (Allsteel)" userId="102a1e00-48d6-4f5f-a702-512c9a7ecea1" providerId="ADAL" clId="{B06E2903-04E6-43A9-A2FC-A081689A6C82}" dt="2020-10-22T18:40:57.837" v="115" actId="478"/>
          <ac:grpSpMkLst>
            <pc:docMk/>
            <pc:sldMk cId="2468157774" sldId="258"/>
            <ac:grpSpMk id="4" creationId="{BCD87616-B97B-4E74-976B-4299C13BA0CD}"/>
          </ac:grpSpMkLst>
        </pc:grpChg>
        <pc:grpChg chg="del">
          <ac:chgData name="Arnold, Jordan (Allsteel)" userId="102a1e00-48d6-4f5f-a702-512c9a7ecea1" providerId="ADAL" clId="{B06E2903-04E6-43A9-A2FC-A081689A6C82}" dt="2020-10-22T18:40:57.837" v="115" actId="478"/>
          <ac:grpSpMkLst>
            <pc:docMk/>
            <pc:sldMk cId="2468157774" sldId="258"/>
            <ac:grpSpMk id="47" creationId="{C100153F-0295-4B73-B5B1-1FC8BA72B175}"/>
          </ac:grpSpMkLst>
        </pc:grpChg>
        <pc:grpChg chg="del">
          <ac:chgData name="Arnold, Jordan (Allsteel)" userId="102a1e00-48d6-4f5f-a702-512c9a7ecea1" providerId="ADAL" clId="{B06E2903-04E6-43A9-A2FC-A081689A6C82}" dt="2020-10-22T18:40:57.837" v="115" actId="478"/>
          <ac:grpSpMkLst>
            <pc:docMk/>
            <pc:sldMk cId="2468157774" sldId="258"/>
            <ac:grpSpMk id="50" creationId="{7808C2E8-A5BF-4124-ADCD-84AF783E7018}"/>
          </ac:grpSpMkLst>
        </pc:grpChg>
        <pc:picChg chg="del">
          <ac:chgData name="Arnold, Jordan (Allsteel)" userId="102a1e00-48d6-4f5f-a702-512c9a7ecea1" providerId="ADAL" clId="{B06E2903-04E6-43A9-A2FC-A081689A6C82}" dt="2020-10-22T18:40:57.837" v="115" actId="478"/>
          <ac:picMkLst>
            <pc:docMk/>
            <pc:sldMk cId="2468157774" sldId="258"/>
            <ac:picMk id="36" creationId="{0A52FF7B-0E7C-4FB5-A199-F667F2BBB917}"/>
          </ac:picMkLst>
        </pc:picChg>
        <pc:cxnChg chg="del">
          <ac:chgData name="Arnold, Jordan (Allsteel)" userId="102a1e00-48d6-4f5f-a702-512c9a7ecea1" providerId="ADAL" clId="{B06E2903-04E6-43A9-A2FC-A081689A6C82}" dt="2020-10-27T21:43:59.603" v="857" actId="478"/>
          <ac:cxnSpMkLst>
            <pc:docMk/>
            <pc:sldMk cId="2468157774" sldId="258"/>
            <ac:cxnSpMk id="7" creationId="{FC52152E-D670-4959-B085-25CA6E9203B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196E5-25B9-4E45-A363-7384ACEEBC0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1B2EC-935E-4643-9B17-1D92E6932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0F3-02C6-45A7-BCAB-0697E1DD5CBB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55CC-5B04-4420-82FE-2DC7C4401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3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0F3-02C6-45A7-BCAB-0697E1DD5CBB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55CC-5B04-4420-82FE-2DC7C44016C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6277C22-1C01-48BF-978A-FBDE9F599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9446" y="7234272"/>
            <a:ext cx="1371634" cy="1441036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8F05BB-29EA-47D7-9395-C5C3E2F130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42" y="4191283"/>
            <a:ext cx="2344738" cy="28829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9B5C2EF-E795-444A-A989-0278724732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338" y="4191283"/>
            <a:ext cx="2661920" cy="2001838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3186D44-607B-443E-9665-7AE3D99623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25750" y="6327395"/>
            <a:ext cx="2663825" cy="23479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00F3-02C6-45A7-BCAB-0697E1DD5CBB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55CC-5B04-4420-82FE-2DC7C4401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ldnerm@allsteeloffic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chair&#10;&#10;Description automatically generated">
            <a:extLst>
              <a:ext uri="{FF2B5EF4-FFF2-40B4-BE49-F238E27FC236}">
                <a16:creationId xmlns:a16="http://schemas.microsoft.com/office/drawing/2014/main" id="{E05C411E-2479-4AF9-8032-552C5DFC4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5" y="6194632"/>
            <a:ext cx="3434802" cy="2289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5A91D-053F-48FB-8D70-EF6DDC49C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9" b="17099"/>
          <a:stretch/>
        </p:blipFill>
        <p:spPr>
          <a:xfrm>
            <a:off x="0" y="1573900"/>
            <a:ext cx="7772400" cy="3408215"/>
          </a:xfrm>
          <a:prstGeom prst="rect">
            <a:avLst/>
          </a:prstGeom>
        </p:spPr>
      </p:pic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97BEF055-F500-409D-9AAB-56A4A879D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7" y="460716"/>
            <a:ext cx="2298693" cy="333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700892-C93D-4232-83E5-2315BE6C99D9}"/>
              </a:ext>
            </a:extLst>
          </p:cNvPr>
          <p:cNvSpPr/>
          <p:nvPr/>
        </p:nvSpPr>
        <p:spPr>
          <a:xfrm>
            <a:off x="1680539" y="6403362"/>
            <a:ext cx="3143056" cy="76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Together with our dealer partners, we can also provide a host of value-added services that save time and money.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F7162-4D01-4AE2-BC1F-1A3FE2F62935}"/>
              </a:ext>
            </a:extLst>
          </p:cNvPr>
          <p:cNvSpPr/>
          <p:nvPr/>
        </p:nvSpPr>
        <p:spPr>
          <a:xfrm>
            <a:off x="1680539" y="5222196"/>
            <a:ext cx="535579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300">
                <a:latin typeface="Segoe UI Light" panose="020B0502040204020203" pitchFamily="34" charset="0"/>
                <a:cs typeface="Segoe UI Light" panose="020B0502040204020203" pitchFamily="34" charset="0"/>
              </a:rPr>
              <a:t>Offering Pre-Negotiated Pricing on our Portfolio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E0AD61-F5DD-4595-9FEC-0467D5720FEA}"/>
              </a:ext>
            </a:extLst>
          </p:cNvPr>
          <p:cNvCxnSpPr>
            <a:cxnSpLocks/>
          </p:cNvCxnSpPr>
          <p:nvPr/>
        </p:nvCxnSpPr>
        <p:spPr>
          <a:xfrm>
            <a:off x="1772181" y="7403002"/>
            <a:ext cx="1293748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826CC46-EC54-45D4-9184-D88BDBA819E3}"/>
              </a:ext>
            </a:extLst>
          </p:cNvPr>
          <p:cNvSpPr/>
          <p:nvPr/>
        </p:nvSpPr>
        <p:spPr>
          <a:xfrm>
            <a:off x="1777794" y="7880551"/>
            <a:ext cx="3434802" cy="21440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0066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Semibold"/>
                <a:cs typeface="Segoe UI Light"/>
              </a:rPr>
              <a:t>Simplified Buying Process</a:t>
            </a:r>
          </a:p>
          <a:p>
            <a:pPr marL="285750" indent="-20066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Semibold"/>
                <a:cs typeface="Segoe UI Light"/>
              </a:rPr>
              <a:t>Authorized manufacturer meeting all of Premier’s requirements</a:t>
            </a:r>
          </a:p>
          <a:p>
            <a:pPr marL="285750" indent="-20066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Semibold"/>
                <a:ea typeface="+mn-lt"/>
                <a:cs typeface="+mn-lt"/>
              </a:rPr>
              <a:t>Access to our Workplace Advisory Team, Ergonomist and Sustainability Experts.</a:t>
            </a:r>
          </a:p>
          <a:p>
            <a:pPr marL="285750" indent="-20066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Semibold"/>
                <a:ea typeface="+mn-lt"/>
                <a:cs typeface="+mn-lt"/>
              </a:rPr>
              <a:t>Local sales and support experts to deliver a seamless experience</a:t>
            </a:r>
            <a:endParaRPr lang="en-US" sz="1100" dirty="0">
              <a:latin typeface="Segoe UI Semibold"/>
              <a:cs typeface="Calibri"/>
            </a:endParaRPr>
          </a:p>
          <a:p>
            <a:pPr marL="285750" indent="-20066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0066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7F1320-F5D7-4BF9-9DA0-D3A00FB22B58}"/>
              </a:ext>
            </a:extLst>
          </p:cNvPr>
          <p:cNvSpPr/>
          <p:nvPr/>
        </p:nvSpPr>
        <p:spPr>
          <a:xfrm>
            <a:off x="1680539" y="7612185"/>
            <a:ext cx="3045802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100">
                <a:latin typeface="Segoe UI Semibold"/>
                <a:cs typeface="Segoe UI Semibold"/>
              </a:rPr>
              <a:t>WHY USE THIS PROGRAM?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CCEA9-12B5-4334-8A63-3482880EC9B3}"/>
              </a:ext>
            </a:extLst>
          </p:cNvPr>
          <p:cNvSpPr/>
          <p:nvPr/>
        </p:nvSpPr>
        <p:spPr>
          <a:xfrm>
            <a:off x="-144362" y="4329804"/>
            <a:ext cx="1672800" cy="5078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latin typeface="Segoe UI Light"/>
                <a:cs typeface="Segoe UI Light"/>
              </a:rPr>
              <a:t>CONTRACTS</a:t>
            </a:r>
          </a:p>
          <a:p>
            <a:pPr algn="r"/>
            <a:r>
              <a:rPr lang="en-US" sz="900">
                <a:solidFill>
                  <a:schemeClr val="bg1"/>
                </a:solidFill>
                <a:latin typeface="Segoe UI Semibold"/>
                <a:cs typeface="Segoe UI Semibold"/>
              </a:rPr>
              <a:t>PREMIER CONTRACT</a:t>
            </a:r>
            <a:endParaRPr lang="en-US" sz="90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/>
            <a:r>
              <a:rPr lang="en-US" sz="900">
                <a:solidFill>
                  <a:schemeClr val="bg1"/>
                </a:solidFill>
                <a:latin typeface="Segoe UI Semibold"/>
                <a:cs typeface="Segoe UI Semibold"/>
              </a:rPr>
              <a:t>BENEFITS TO YOU</a:t>
            </a:r>
            <a:endParaRPr lang="en-US" sz="90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5C7024D-9DA0-4795-8D36-C4C8ADA0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304" y="319549"/>
            <a:ext cx="2454469" cy="6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5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drawing of a face&#10;&#10;Description automatically generated">
            <a:extLst>
              <a:ext uri="{FF2B5EF4-FFF2-40B4-BE49-F238E27FC236}">
                <a16:creationId xmlns:a16="http://schemas.microsoft.com/office/drawing/2014/main" id="{BAADC73F-F04E-43CA-A28E-95B88DC58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7" y="460716"/>
            <a:ext cx="2298693" cy="33331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553267F-53C5-4926-A581-FBFD7BFBB04E}"/>
              </a:ext>
            </a:extLst>
          </p:cNvPr>
          <p:cNvSpPr/>
          <p:nvPr/>
        </p:nvSpPr>
        <p:spPr>
          <a:xfrm>
            <a:off x="349552" y="1617846"/>
            <a:ext cx="2084947" cy="1682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Segoe UI Light" panose="020B0502040204020203" pitchFamily="34" charset="0"/>
                <a:cs typeface="Segoe UI Light" panose="020B0502040204020203" pitchFamily="34" charset="0"/>
              </a:rPr>
              <a:t>Workplace Strategy 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Segoe UI Light" panose="020B0502040204020203" pitchFamily="34" charset="0"/>
                <a:cs typeface="Segoe UI Light" panose="020B0502040204020203" pitchFamily="34" charset="0"/>
              </a:rPr>
              <a:t>Wellness and Ergonomic Support 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Segoe UI Light" panose="020B0502040204020203" pitchFamily="34" charset="0"/>
                <a:cs typeface="Segoe UI Light" panose="020B0502040204020203" pitchFamily="34" charset="0"/>
              </a:rPr>
              <a:t>RFP Optimization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Segoe UI Light" panose="020B0502040204020203" pitchFamily="34" charset="0"/>
                <a:cs typeface="Segoe UI Light" panose="020B0502040204020203" pitchFamily="34" charset="0"/>
              </a:rPr>
              <a:t>Continuing Education Units (CEUs) 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Segoe UI Light" panose="020B0502040204020203" pitchFamily="34" charset="0"/>
                <a:cs typeface="Segoe UI Light" panose="020B0502040204020203" pitchFamily="34" charset="0"/>
              </a:rPr>
              <a:t>Post-Occupancy Evaluation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3D80EC-F0B1-48BD-A29D-D59B051EFD63}"/>
              </a:ext>
            </a:extLst>
          </p:cNvPr>
          <p:cNvSpPr/>
          <p:nvPr/>
        </p:nvSpPr>
        <p:spPr>
          <a:xfrm>
            <a:off x="322392" y="1353136"/>
            <a:ext cx="21573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SOLUTION SUPPORT</a:t>
            </a:r>
            <a:endParaRPr lang="en-US" sz="1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382A4D-3FA5-4471-8F16-1F0C7F440FDB}"/>
              </a:ext>
            </a:extLst>
          </p:cNvPr>
          <p:cNvSpPr/>
          <p:nvPr/>
        </p:nvSpPr>
        <p:spPr>
          <a:xfrm>
            <a:off x="2552010" y="1617846"/>
            <a:ext cx="2404720" cy="2374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Conceptual Design Consultation 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Collaborative Design on Demand (Live Design)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Visualization Services (Renderings, VR, AR)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 development across the entire Allsteel | Gunlocke product portfolio to meet specific budget, aesthetic, and cultural preferences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C97355A-6CE4-4C26-A9C8-F4250BA51133}"/>
              </a:ext>
            </a:extLst>
          </p:cNvPr>
          <p:cNvSpPr/>
          <p:nvPr/>
        </p:nvSpPr>
        <p:spPr>
          <a:xfrm>
            <a:off x="2524850" y="1353136"/>
            <a:ext cx="1824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latin typeface="Segoe UI Semibold" panose="020B0702040204020203" pitchFamily="34" charset="0"/>
                <a:cs typeface="Segoe UI Semibold" panose="020B0702040204020203" pitchFamily="34" charset="0"/>
              </a:rPr>
              <a:t>DESIGN</a:t>
            </a:r>
            <a:endParaRPr lang="en-US" sz="11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5EF94D-9416-41F7-B6A2-4C3B2688E0AB}"/>
              </a:ext>
            </a:extLst>
          </p:cNvPr>
          <p:cNvSpPr/>
          <p:nvPr/>
        </p:nvSpPr>
        <p:spPr>
          <a:xfrm>
            <a:off x="5145672" y="1617846"/>
            <a:ext cx="2239970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Project Management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 consultation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Installation support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Local support and ongoing connectivity</a:t>
            </a: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Day two engagement for updates and growth</a:t>
            </a:r>
          </a:p>
          <a:p>
            <a:pPr marL="84582">
              <a:lnSpc>
                <a:spcPts val="1800"/>
              </a:lnSpc>
            </a:pP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01168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62B58D-2639-4CD8-84EA-E0D4B0B65AB0}"/>
              </a:ext>
            </a:extLst>
          </p:cNvPr>
          <p:cNvSpPr/>
          <p:nvPr/>
        </p:nvSpPr>
        <p:spPr>
          <a:xfrm>
            <a:off x="5118512" y="1353136"/>
            <a:ext cx="21573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DEALER SERVICES</a:t>
            </a:r>
            <a:endParaRPr lang="en-US" sz="1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2B975B-52BF-42D8-BCA1-DB979FAF1760}"/>
              </a:ext>
            </a:extLst>
          </p:cNvPr>
          <p:cNvSpPr txBox="1"/>
          <p:nvPr/>
        </p:nvSpPr>
        <p:spPr>
          <a:xfrm>
            <a:off x="657859" y="6242828"/>
            <a:ext cx="30622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Headquartered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Muscatine, Iowa, HNI is one of the</a:t>
            </a:r>
            <a:r>
              <a:rPr lang="en-US" sz="900" spc="-5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largest  </a:t>
            </a:r>
            <a:r>
              <a:rPr lang="en-US"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furniture manufacturers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the world. Allsteel | Gunlocke anchors the HNI brands providing key furniture solutions for relevant workplace challenges.</a:t>
            </a:r>
          </a:p>
          <a:p>
            <a:endParaRPr lang="en-US" sz="900" dirty="0">
              <a:solidFill>
                <a:srgbClr val="231F2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900" spc="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With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deeply held values, our employees, who we call  members, </a:t>
            </a:r>
            <a:r>
              <a:rPr lang="en-US" sz="900" spc="-1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are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united by a dedication to integrity, quality,  innovation, service, continuous </a:t>
            </a:r>
            <a:r>
              <a:rPr lang="en-US"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improvement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value  </a:t>
            </a:r>
            <a:r>
              <a:rPr lang="en-US"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creation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our customers. Our unwavering commitments  to sustainability and customer service unite the brands,</a:t>
            </a:r>
            <a:r>
              <a:rPr lang="en-US" sz="900" spc="-1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with  those </a:t>
            </a:r>
            <a:r>
              <a:rPr lang="en-US"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shared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values driving </a:t>
            </a:r>
            <a:r>
              <a:rPr lang="en-US"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product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design and</a:t>
            </a:r>
            <a:r>
              <a:rPr lang="en-US" sz="900" spc="-3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delivery.</a:t>
            </a:r>
          </a:p>
          <a:p>
            <a:endParaRPr lang="en-US" sz="900" dirty="0">
              <a:solidFill>
                <a:srgbClr val="231F2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These qualities allow us to achieve something special,  something that </a:t>
            </a:r>
            <a:r>
              <a:rPr lang="en-US"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creates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 for our </a:t>
            </a:r>
            <a:r>
              <a:rPr lang="en-US"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shareholders,</a:t>
            </a:r>
            <a:r>
              <a:rPr lang="en-US" sz="900" spc="-3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 customers, our members, and our</a:t>
            </a:r>
            <a:r>
              <a:rPr lang="en-US" sz="900" spc="-3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communities.</a:t>
            </a:r>
            <a:endParaRPr lang="en-US"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C566D3AA-1FF2-46AE-9030-93E45BAEFFB5}"/>
              </a:ext>
            </a:extLst>
          </p:cNvPr>
          <p:cNvSpPr txBox="1"/>
          <p:nvPr/>
        </p:nvSpPr>
        <p:spPr>
          <a:xfrm>
            <a:off x="657859" y="4762445"/>
            <a:ext cx="3416300" cy="12182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68960">
              <a:lnSpc>
                <a:spcPts val="3000"/>
              </a:lnSpc>
              <a:spcBef>
                <a:spcPts val="500"/>
              </a:spcBef>
            </a:pPr>
            <a:r>
              <a:rPr sz="3000" spc="-75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Allsteel </a:t>
            </a:r>
            <a:r>
              <a:rPr sz="300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sz="3000" spc="-40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3000" spc="-8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Gunlocke  </a:t>
            </a:r>
            <a:r>
              <a:rPr sz="3000" spc="-7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are</a:t>
            </a:r>
            <a:r>
              <a:rPr sz="300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3000" spc="-8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members </a:t>
            </a:r>
            <a:r>
              <a:rPr sz="3000" spc="-85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  </a:t>
            </a:r>
            <a:r>
              <a:rPr sz="3000" spc="-6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HNI</a:t>
            </a:r>
            <a:r>
              <a:rPr sz="3000" spc="-245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3000" spc="-95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Corporation</a:t>
            </a:r>
            <a:endParaRPr sz="300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object 5">
            <a:extLst>
              <a:ext uri="{FF2B5EF4-FFF2-40B4-BE49-F238E27FC236}">
                <a16:creationId xmlns:a16="http://schemas.microsoft.com/office/drawing/2014/main" id="{9D949727-34A9-407D-AE2F-AA1B3C0C3129}"/>
              </a:ext>
            </a:extLst>
          </p:cNvPr>
          <p:cNvSpPr/>
          <p:nvPr/>
        </p:nvSpPr>
        <p:spPr>
          <a:xfrm>
            <a:off x="3886200" y="7132556"/>
            <a:ext cx="1676400" cy="130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F146DC52-26CA-41EF-9878-0A11C0610534}"/>
              </a:ext>
            </a:extLst>
          </p:cNvPr>
          <p:cNvSpPr txBox="1"/>
          <p:nvPr/>
        </p:nvSpPr>
        <p:spPr>
          <a:xfrm>
            <a:off x="5720024" y="7645465"/>
            <a:ext cx="171005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Meghan</a:t>
            </a:r>
            <a:r>
              <a:rPr spc="-8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Bildner</a:t>
            </a:r>
            <a:endParaRPr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132715">
              <a:spcBef>
                <a:spcPts val="620"/>
              </a:spcBef>
            </a:pPr>
            <a:r>
              <a:rPr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Business Development</a:t>
            </a:r>
            <a:r>
              <a:rPr sz="900" spc="-1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Manager  Cell:</a:t>
            </a:r>
            <a:r>
              <a:rPr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9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617.571.6617</a:t>
            </a:r>
            <a:endParaRPr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>
              <a:spcBef>
                <a:spcPts val="120"/>
              </a:spcBef>
            </a:pPr>
            <a:r>
              <a:rPr sz="900" spc="-5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bildnerm@allsteeloffice.com</a:t>
            </a:r>
            <a:endParaRPr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5DBFF784-284C-43A8-89A3-BD7FFF35101D}"/>
              </a:ext>
            </a:extLst>
          </p:cNvPr>
          <p:cNvSpPr/>
          <p:nvPr/>
        </p:nvSpPr>
        <p:spPr>
          <a:xfrm>
            <a:off x="3907157" y="5494582"/>
            <a:ext cx="1676400" cy="130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9C3889E-EF81-4BBC-8741-B63B0044FBE9}"/>
              </a:ext>
            </a:extLst>
          </p:cNvPr>
          <p:cNvSpPr txBox="1"/>
          <p:nvPr/>
        </p:nvSpPr>
        <p:spPr>
          <a:xfrm>
            <a:off x="5720024" y="6007491"/>
            <a:ext cx="171005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Meghan</a:t>
            </a:r>
            <a:r>
              <a:rPr spc="-85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Bildner</a:t>
            </a:r>
            <a:endParaRPr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132715">
              <a:spcBef>
                <a:spcPts val="620"/>
              </a:spcBef>
            </a:pPr>
            <a:r>
              <a:rPr sz="90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Business Development</a:t>
            </a:r>
            <a:r>
              <a:rPr sz="900" spc="-10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90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Manager  Cell:</a:t>
            </a:r>
            <a:r>
              <a:rPr sz="900" spc="-5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90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617.571.6617</a:t>
            </a:r>
            <a:endParaRPr sz="90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>
              <a:spcBef>
                <a:spcPts val="120"/>
              </a:spcBef>
            </a:pPr>
            <a:r>
              <a:rPr sz="900" spc="-5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bildnerm@allsteeloffice.com</a:t>
            </a:r>
            <a:endParaRPr sz="90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5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0 Template Colors">
      <a:dk1>
        <a:srgbClr val="000000"/>
      </a:dk1>
      <a:lt1>
        <a:srgbClr val="FFFFFF"/>
      </a:lt1>
      <a:dk2>
        <a:srgbClr val="898D8E"/>
      </a:dk2>
      <a:lt2>
        <a:srgbClr val="F6F5F4"/>
      </a:lt2>
      <a:accent1>
        <a:srgbClr val="DCD7D4"/>
      </a:accent1>
      <a:accent2>
        <a:srgbClr val="003B4A"/>
      </a:accent2>
      <a:accent3>
        <a:srgbClr val="9A552C"/>
      </a:accent3>
      <a:accent4>
        <a:srgbClr val="EDD0C7"/>
      </a:accent4>
      <a:accent5>
        <a:srgbClr val="20362C"/>
      </a:accent5>
      <a:accent6>
        <a:srgbClr val="C0CDCA"/>
      </a:accent6>
      <a:hlink>
        <a:srgbClr val="EDD0C7"/>
      </a:hlink>
      <a:folHlink>
        <a:srgbClr val="C0CDC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14263b-d0e7-4a01-ad75-ad403888a0e8">
      <UserInfo>
        <DisplayName>Murray, Natalie (Allsteel)</DisplayName>
        <AccountId>290</AccountId>
        <AccountType/>
      </UserInfo>
      <UserInfo>
        <DisplayName>Arnold, Jordan (Allsteel)</DisplayName>
        <AccountId>89</AccountId>
        <AccountType/>
      </UserInfo>
      <UserInfo>
        <DisplayName>Stephens, Moira (Allsteel)</DisplayName>
        <AccountId>312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CCF0740C1B5549A79C9AEF7EBA54E8" ma:contentTypeVersion="13" ma:contentTypeDescription="Create a new document." ma:contentTypeScope="" ma:versionID="9c14f9335bdbe61048e8994f661b44e2">
  <xsd:schema xmlns:xsd="http://www.w3.org/2001/XMLSchema" xmlns:xs="http://www.w3.org/2001/XMLSchema" xmlns:p="http://schemas.microsoft.com/office/2006/metadata/properties" xmlns:ns2="363f75ba-0e05-47ad-b1c8-c9ba87575b8b" xmlns:ns3="7014263b-d0e7-4a01-ad75-ad403888a0e8" targetNamespace="http://schemas.microsoft.com/office/2006/metadata/properties" ma:root="true" ma:fieldsID="fd38136d13b28542730528a1c0d958b7" ns2:_="" ns3:_="">
    <xsd:import namespace="363f75ba-0e05-47ad-b1c8-c9ba87575b8b"/>
    <xsd:import namespace="7014263b-d0e7-4a01-ad75-ad403888a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f75ba-0e05-47ad-b1c8-c9ba87575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4263b-d0e7-4a01-ad75-ad403888a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6F1E34-80BC-4D3A-A43D-2034E8FC63E0}">
  <ds:schemaRefs>
    <ds:schemaRef ds:uri="7014263b-d0e7-4a01-ad75-ad403888a0e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C88056-9C46-462A-BA0B-DA0C829A2A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879F6-9955-443F-AA7D-499F01D40BC3}">
  <ds:schemaRefs>
    <ds:schemaRef ds:uri="363f75ba-0e05-47ad-b1c8-c9ba87575b8b"/>
    <ds:schemaRef ds:uri="7014263b-d0e7-4a01-ad75-ad403888a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5945</TotalTime>
  <Words>302</Words>
  <Application>Microsoft Office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Segoe UI Light</vt:lpstr>
      <vt:lpstr>Segoe UI Semibold</vt:lpstr>
      <vt:lpstr>Segoe UI Semilight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Stephens, Moira (Allsteel)</dc:creator>
  <cp:lastModifiedBy>Arnold, Jordan (Allsteel)</cp:lastModifiedBy>
  <cp:revision>1</cp:revision>
  <dcterms:created xsi:type="dcterms:W3CDTF">2020-03-30T18:43:20Z</dcterms:created>
  <dcterms:modified xsi:type="dcterms:W3CDTF">2020-11-02T19:53:43Z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0x01010073CCF0740C1B5549A79C9AEF7EBA54E8</vt:lpwstr>
  </property>
</Properties>
</file>