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1515" r:id="rId5"/>
    <p:sldId id="400" r:id="rId6"/>
    <p:sldId id="1496" r:id="rId7"/>
    <p:sldId id="359" r:id="rId8"/>
    <p:sldId id="418" r:id="rId9"/>
    <p:sldId id="1499" r:id="rId10"/>
    <p:sldId id="432" r:id="rId11"/>
    <p:sldId id="1503" r:id="rId12"/>
    <p:sldId id="1493" r:id="rId13"/>
    <p:sldId id="1497" r:id="rId14"/>
    <p:sldId id="1502" r:id="rId15"/>
    <p:sldId id="606" r:id="rId16"/>
    <p:sldId id="1513" r:id="rId17"/>
    <p:sldId id="1504" r:id="rId18"/>
    <p:sldId id="1525" r:id="rId19"/>
    <p:sldId id="601" r:id="rId20"/>
    <p:sldId id="1508" r:id="rId21"/>
    <p:sldId id="1510" r:id="rId22"/>
    <p:sldId id="1516" r:id="rId23"/>
    <p:sldId id="1517" r:id="rId24"/>
    <p:sldId id="1518" r:id="rId25"/>
    <p:sldId id="1519" r:id="rId26"/>
    <p:sldId id="1520" r:id="rId27"/>
    <p:sldId id="1521" r:id="rId28"/>
    <p:sldId id="1522" r:id="rId29"/>
    <p:sldId id="1523" r:id="rId30"/>
    <p:sldId id="1524" r:id="rId31"/>
    <p:sldId id="1501" r:id="rId32"/>
    <p:sldId id="1505" r:id="rId33"/>
    <p:sldId id="1506" r:id="rId34"/>
    <p:sldId id="1507" r:id="rId35"/>
    <p:sldId id="1509" r:id="rId36"/>
    <p:sldId id="1514" r:id="rId37"/>
    <p:sldId id="1511" r:id="rId38"/>
    <p:sldId id="151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irov, Zhassulan (Allsteel)" initials="AZ(" lastIdx="1" clrIdx="0">
    <p:extLst>
      <p:ext uri="{19B8F6BF-5375-455C-9EA6-DF929625EA0E}">
        <p15:presenceInfo xmlns:p15="http://schemas.microsoft.com/office/powerpoint/2012/main" userId="S::AmirovZ@allsteeloffice.com::2a3e2072-f3c0-4b8d-8d74-b49d8810a74f" providerId="AD"/>
      </p:ext>
    </p:extLst>
  </p:cmAuthor>
  <p:cmAuthor id="2" name="Barton, Peter (Gunlocke)" initials="B(" lastIdx="3" clrIdx="1">
    <p:extLst>
      <p:ext uri="{19B8F6BF-5375-455C-9EA6-DF929625EA0E}">
        <p15:presenceInfo xmlns:p15="http://schemas.microsoft.com/office/powerpoint/2012/main" userId="S::bartonp@allsteeloffice.com::d5897390-a0da-4d7b-83c1-59ab87a74f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3648"/>
    <a:srgbClr val="003B49"/>
    <a:srgbClr val="ACB7AE"/>
    <a:srgbClr val="E5E5E5"/>
    <a:srgbClr val="EF4731"/>
    <a:srgbClr val="F3C2AF"/>
    <a:srgbClr val="AA2264"/>
    <a:srgbClr val="F9B817"/>
    <a:srgbClr val="1D667B"/>
    <a:srgbClr val="69A0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4" d="100"/>
          <a:sy n="54" d="100"/>
        </p:scale>
        <p:origin x="1124"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witt, Carly (Allsteel)" userId="f9d79aba-d4b6-407f-b71f-512696be1da9" providerId="ADAL" clId="{725E85AE-04C1-410F-AA02-965A76120A5F}"/>
    <pc:docChg chg="custSel modSld">
      <pc:chgData name="Hewitt, Carly (Allsteel)" userId="f9d79aba-d4b6-407f-b71f-512696be1da9" providerId="ADAL" clId="{725E85AE-04C1-410F-AA02-965A76120A5F}" dt="2020-07-21T13:56:18.345" v="156" actId="20577"/>
      <pc:docMkLst>
        <pc:docMk/>
      </pc:docMkLst>
      <pc:sldChg chg="modSp mod">
        <pc:chgData name="Hewitt, Carly (Allsteel)" userId="f9d79aba-d4b6-407f-b71f-512696be1da9" providerId="ADAL" clId="{725E85AE-04C1-410F-AA02-965A76120A5F}" dt="2020-07-21T13:54:34.005" v="114" actId="20577"/>
        <pc:sldMkLst>
          <pc:docMk/>
          <pc:sldMk cId="3173294337" sldId="601"/>
        </pc:sldMkLst>
        <pc:spChg chg="mod">
          <ac:chgData name="Hewitt, Carly (Allsteel)" userId="f9d79aba-d4b6-407f-b71f-512696be1da9" providerId="ADAL" clId="{725E85AE-04C1-410F-AA02-965A76120A5F}" dt="2020-07-21T13:54:34.005" v="114" actId="20577"/>
          <ac:spMkLst>
            <pc:docMk/>
            <pc:sldMk cId="3173294337" sldId="601"/>
            <ac:spMk id="5" creationId="{5386D9F0-6F73-4912-8C48-88303D21ECF3}"/>
          </ac:spMkLst>
        </pc:spChg>
      </pc:sldChg>
      <pc:sldChg chg="addSp modSp mod">
        <pc:chgData name="Hewitt, Carly (Allsteel)" userId="f9d79aba-d4b6-407f-b71f-512696be1da9" providerId="ADAL" clId="{725E85AE-04C1-410F-AA02-965A76120A5F}" dt="2020-07-21T13:52:12.709" v="61" actId="122"/>
        <pc:sldMkLst>
          <pc:docMk/>
          <pc:sldMk cId="2095937976" sldId="1493"/>
        </pc:sldMkLst>
        <pc:spChg chg="mod">
          <ac:chgData name="Hewitt, Carly (Allsteel)" userId="f9d79aba-d4b6-407f-b71f-512696be1da9" providerId="ADAL" clId="{725E85AE-04C1-410F-AA02-965A76120A5F}" dt="2020-07-21T13:50:56.904" v="1" actId="20577"/>
          <ac:spMkLst>
            <pc:docMk/>
            <pc:sldMk cId="2095937976" sldId="1493"/>
            <ac:spMk id="4" creationId="{770162F7-AC01-454C-8834-3F4C28FA7616}"/>
          </ac:spMkLst>
        </pc:spChg>
        <pc:spChg chg="add mod">
          <ac:chgData name="Hewitt, Carly (Allsteel)" userId="f9d79aba-d4b6-407f-b71f-512696be1da9" providerId="ADAL" clId="{725E85AE-04C1-410F-AA02-965A76120A5F}" dt="2020-07-21T13:51:45.431" v="35" actId="1076"/>
          <ac:spMkLst>
            <pc:docMk/>
            <pc:sldMk cId="2095937976" sldId="1493"/>
            <ac:spMk id="14" creationId="{F6442370-6A15-46BE-8852-081CB6A251C6}"/>
          </ac:spMkLst>
        </pc:spChg>
        <pc:spChg chg="add mod">
          <ac:chgData name="Hewitt, Carly (Allsteel)" userId="f9d79aba-d4b6-407f-b71f-512696be1da9" providerId="ADAL" clId="{725E85AE-04C1-410F-AA02-965A76120A5F}" dt="2020-07-21T13:51:52.753" v="47" actId="20577"/>
          <ac:spMkLst>
            <pc:docMk/>
            <pc:sldMk cId="2095937976" sldId="1493"/>
            <ac:spMk id="15" creationId="{CD583475-40C7-4E32-B0A1-CBDCB098ED3A}"/>
          </ac:spMkLst>
        </pc:spChg>
        <pc:spChg chg="add mod">
          <ac:chgData name="Hewitt, Carly (Allsteel)" userId="f9d79aba-d4b6-407f-b71f-512696be1da9" providerId="ADAL" clId="{725E85AE-04C1-410F-AA02-965A76120A5F}" dt="2020-07-21T13:52:12.709" v="61" actId="122"/>
          <ac:spMkLst>
            <pc:docMk/>
            <pc:sldMk cId="2095937976" sldId="1493"/>
            <ac:spMk id="16" creationId="{DCCC13FD-A5BC-4E93-A710-649A45B07558}"/>
          </ac:spMkLst>
        </pc:spChg>
        <pc:picChg chg="mod modCrop">
          <ac:chgData name="Hewitt, Carly (Allsteel)" userId="f9d79aba-d4b6-407f-b71f-512696be1da9" providerId="ADAL" clId="{725E85AE-04C1-410F-AA02-965A76120A5F}" dt="2020-07-21T13:51:23.235" v="3" actId="732"/>
          <ac:picMkLst>
            <pc:docMk/>
            <pc:sldMk cId="2095937976" sldId="1493"/>
            <ac:picMk id="20" creationId="{C6AA1F84-62C3-B64F-8134-99A47B5414BB}"/>
          </ac:picMkLst>
        </pc:picChg>
      </pc:sldChg>
      <pc:sldChg chg="addSp delSp modSp mod">
        <pc:chgData name="Hewitt, Carly (Allsteel)" userId="f9d79aba-d4b6-407f-b71f-512696be1da9" providerId="ADAL" clId="{725E85AE-04C1-410F-AA02-965A76120A5F}" dt="2020-07-21T13:53:00.841" v="98" actId="20577"/>
        <pc:sldMkLst>
          <pc:docMk/>
          <pc:sldMk cId="3356520889" sldId="1497"/>
        </pc:sldMkLst>
        <pc:spChg chg="mod">
          <ac:chgData name="Hewitt, Carly (Allsteel)" userId="f9d79aba-d4b6-407f-b71f-512696be1da9" providerId="ADAL" clId="{725E85AE-04C1-410F-AA02-965A76120A5F}" dt="2020-07-21T13:52:47.663" v="84" actId="1076"/>
          <ac:spMkLst>
            <pc:docMk/>
            <pc:sldMk cId="3356520889" sldId="1497"/>
            <ac:spMk id="11" creationId="{1EE9E1FA-4305-401E-9C21-CAADEBFE8063}"/>
          </ac:spMkLst>
        </pc:spChg>
        <pc:spChg chg="del mod">
          <ac:chgData name="Hewitt, Carly (Allsteel)" userId="f9d79aba-d4b6-407f-b71f-512696be1da9" providerId="ADAL" clId="{725E85AE-04C1-410F-AA02-965A76120A5F}" dt="2020-07-21T13:52:52.074" v="86" actId="478"/>
          <ac:spMkLst>
            <pc:docMk/>
            <pc:sldMk cId="3356520889" sldId="1497"/>
            <ac:spMk id="13" creationId="{79C0C0C6-F86B-48BB-8704-0301126767C2}"/>
          </ac:spMkLst>
        </pc:spChg>
        <pc:spChg chg="add mod">
          <ac:chgData name="Hewitt, Carly (Allsteel)" userId="f9d79aba-d4b6-407f-b71f-512696be1da9" providerId="ADAL" clId="{725E85AE-04C1-410F-AA02-965A76120A5F}" dt="2020-07-21T13:53:00.841" v="98" actId="20577"/>
          <ac:spMkLst>
            <pc:docMk/>
            <pc:sldMk cId="3356520889" sldId="1497"/>
            <ac:spMk id="14" creationId="{B44A8E1F-59D2-458C-8B78-B622206B3E10}"/>
          </ac:spMkLst>
        </pc:spChg>
      </pc:sldChg>
      <pc:sldChg chg="modSp mod">
        <pc:chgData name="Hewitt, Carly (Allsteel)" userId="f9d79aba-d4b6-407f-b71f-512696be1da9" providerId="ADAL" clId="{725E85AE-04C1-410F-AA02-965A76120A5F}" dt="2020-07-21T13:54:04.776" v="110" actId="20577"/>
        <pc:sldMkLst>
          <pc:docMk/>
          <pc:sldMk cId="3730156624" sldId="1504"/>
        </pc:sldMkLst>
        <pc:spChg chg="mod">
          <ac:chgData name="Hewitt, Carly (Allsteel)" userId="f9d79aba-d4b6-407f-b71f-512696be1da9" providerId="ADAL" clId="{725E85AE-04C1-410F-AA02-965A76120A5F}" dt="2020-07-21T13:54:04.776" v="110" actId="20577"/>
          <ac:spMkLst>
            <pc:docMk/>
            <pc:sldMk cId="3730156624" sldId="1504"/>
            <ac:spMk id="12" creationId="{2EED49A9-D268-43C4-8386-A73B04FDFE45}"/>
          </ac:spMkLst>
        </pc:spChg>
      </pc:sldChg>
      <pc:sldChg chg="addSp delSp modSp mod">
        <pc:chgData name="Hewitt, Carly (Allsteel)" userId="f9d79aba-d4b6-407f-b71f-512696be1da9" providerId="ADAL" clId="{725E85AE-04C1-410F-AA02-965A76120A5F}" dt="2020-07-21T13:55:49.354" v="155" actId="1038"/>
        <pc:sldMkLst>
          <pc:docMk/>
          <pc:sldMk cId="3731333726" sldId="1508"/>
        </pc:sldMkLst>
        <pc:spChg chg="add mod">
          <ac:chgData name="Hewitt, Carly (Allsteel)" userId="f9d79aba-d4b6-407f-b71f-512696be1da9" providerId="ADAL" clId="{725E85AE-04C1-410F-AA02-965A76120A5F}" dt="2020-07-21T13:55:20.794" v="133" actId="1076"/>
          <ac:spMkLst>
            <pc:docMk/>
            <pc:sldMk cId="3731333726" sldId="1508"/>
            <ac:spMk id="2" creationId="{1542B4F5-3FDC-4793-B43E-7C9FBAD65488}"/>
          </ac:spMkLst>
        </pc:spChg>
        <pc:spChg chg="mod">
          <ac:chgData name="Hewitt, Carly (Allsteel)" userId="f9d79aba-d4b6-407f-b71f-512696be1da9" providerId="ADAL" clId="{725E85AE-04C1-410F-AA02-965A76120A5F}" dt="2020-07-21T13:55:03.441" v="120" actId="20577"/>
          <ac:spMkLst>
            <pc:docMk/>
            <pc:sldMk cId="3731333726" sldId="1508"/>
            <ac:spMk id="7" creationId="{40560E47-D5BC-41A8-B61D-B698181041F4}"/>
          </ac:spMkLst>
        </pc:spChg>
        <pc:spChg chg="add mod">
          <ac:chgData name="Hewitt, Carly (Allsteel)" userId="f9d79aba-d4b6-407f-b71f-512696be1da9" providerId="ADAL" clId="{725E85AE-04C1-410F-AA02-965A76120A5F}" dt="2020-07-21T13:55:40.124" v="147" actId="20577"/>
          <ac:spMkLst>
            <pc:docMk/>
            <pc:sldMk cId="3731333726" sldId="1508"/>
            <ac:spMk id="8" creationId="{71EF26B3-4713-48DA-9A94-766A927A7813}"/>
          </ac:spMkLst>
        </pc:spChg>
        <pc:spChg chg="add mod">
          <ac:chgData name="Hewitt, Carly (Allsteel)" userId="f9d79aba-d4b6-407f-b71f-512696be1da9" providerId="ADAL" clId="{725E85AE-04C1-410F-AA02-965A76120A5F}" dt="2020-07-21T13:55:49.354" v="155" actId="1038"/>
          <ac:spMkLst>
            <pc:docMk/>
            <pc:sldMk cId="3731333726" sldId="1508"/>
            <ac:spMk id="11" creationId="{8F5A6B90-5B90-412A-9324-10E022F7F468}"/>
          </ac:spMkLst>
        </pc:spChg>
        <pc:picChg chg="add del mod">
          <ac:chgData name="Hewitt, Carly (Allsteel)" userId="f9d79aba-d4b6-407f-b71f-512696be1da9" providerId="ADAL" clId="{725E85AE-04C1-410F-AA02-965A76120A5F}" dt="2020-07-21T13:55:31.848" v="141" actId="478"/>
          <ac:picMkLst>
            <pc:docMk/>
            <pc:sldMk cId="3731333726" sldId="1508"/>
            <ac:picMk id="9" creationId="{A77248C2-0D6F-4E76-AB8E-8993EA788AF6}"/>
          </ac:picMkLst>
        </pc:picChg>
        <pc:picChg chg="add del mod">
          <ac:chgData name="Hewitt, Carly (Allsteel)" userId="f9d79aba-d4b6-407f-b71f-512696be1da9" providerId="ADAL" clId="{725E85AE-04C1-410F-AA02-965A76120A5F}" dt="2020-07-21T13:55:36.018" v="144"/>
          <ac:picMkLst>
            <pc:docMk/>
            <pc:sldMk cId="3731333726" sldId="1508"/>
            <ac:picMk id="10" creationId="{F1E0D059-46A6-47CB-8864-A7A15C5BA198}"/>
          </ac:picMkLst>
        </pc:picChg>
        <pc:picChg chg="add del">
          <ac:chgData name="Hewitt, Carly (Allsteel)" userId="f9d79aba-d4b6-407f-b71f-512696be1da9" providerId="ADAL" clId="{725E85AE-04C1-410F-AA02-965A76120A5F}" dt="2020-07-21T13:55:38.281" v="146" actId="478"/>
          <ac:picMkLst>
            <pc:docMk/>
            <pc:sldMk cId="3731333726" sldId="1508"/>
            <ac:picMk id="7172" creationId="{C0CC653F-BA98-49FD-9A24-4718F3E4B5ED}"/>
          </ac:picMkLst>
        </pc:picChg>
      </pc:sldChg>
      <pc:sldChg chg="modSp mod">
        <pc:chgData name="Hewitt, Carly (Allsteel)" userId="f9d79aba-d4b6-407f-b71f-512696be1da9" providerId="ADAL" clId="{725E85AE-04C1-410F-AA02-965A76120A5F}" dt="2020-07-21T13:56:18.345" v="156" actId="20577"/>
        <pc:sldMkLst>
          <pc:docMk/>
          <pc:sldMk cId="4260189438" sldId="1510"/>
        </pc:sldMkLst>
        <pc:spChg chg="mod">
          <ac:chgData name="Hewitt, Carly (Allsteel)" userId="f9d79aba-d4b6-407f-b71f-512696be1da9" providerId="ADAL" clId="{725E85AE-04C1-410F-AA02-965A76120A5F}" dt="2020-07-21T13:56:18.345" v="156" actId="20577"/>
          <ac:spMkLst>
            <pc:docMk/>
            <pc:sldMk cId="4260189438" sldId="1510"/>
            <ac:spMk id="11" creationId="{4E72AE5A-7986-46CF-8215-8D5751CFF40F}"/>
          </ac:spMkLst>
        </pc:spChg>
      </pc:sldChg>
      <pc:sldChg chg="modSp mod">
        <pc:chgData name="Hewitt, Carly (Allsteel)" userId="f9d79aba-d4b6-407f-b71f-512696be1da9" providerId="ADAL" clId="{725E85AE-04C1-410F-AA02-965A76120A5F}" dt="2020-07-21T13:53:41.604" v="108" actId="20577"/>
        <pc:sldMkLst>
          <pc:docMk/>
          <pc:sldMk cId="1325472201" sldId="1513"/>
        </pc:sldMkLst>
        <pc:spChg chg="mod">
          <ac:chgData name="Hewitt, Carly (Allsteel)" userId="f9d79aba-d4b6-407f-b71f-512696be1da9" providerId="ADAL" clId="{725E85AE-04C1-410F-AA02-965A76120A5F}" dt="2020-07-21T13:53:41.604" v="108" actId="20577"/>
          <ac:spMkLst>
            <pc:docMk/>
            <pc:sldMk cId="1325472201" sldId="1513"/>
            <ac:spMk id="4" creationId="{E496050C-95ED-4775-A8B4-89C20ED8FBAF}"/>
          </ac:spMkLst>
        </pc:spChg>
        <pc:spChg chg="mod">
          <ac:chgData name="Hewitt, Carly (Allsteel)" userId="f9d79aba-d4b6-407f-b71f-512696be1da9" providerId="ADAL" clId="{725E85AE-04C1-410F-AA02-965A76120A5F}" dt="2020-07-21T13:53:33.849" v="106" actId="20577"/>
          <ac:spMkLst>
            <pc:docMk/>
            <pc:sldMk cId="1325472201" sldId="1513"/>
            <ac:spMk id="9" creationId="{0E2DE716-55EC-49AB-94BA-73C2F41BEE11}"/>
          </ac:spMkLst>
        </pc:spChg>
      </pc:sldChg>
    </pc:docChg>
  </pc:docChgLst>
  <pc:docChgLst>
    <pc:chgData name="Hewitt, Carly (Allsteel)" userId="f9d79aba-d4b6-407f-b71f-512696be1da9" providerId="ADAL" clId="{A97FEDAC-E11E-4A87-B5D3-A43F0D3815DB}"/>
    <pc:docChg chg="undo custSel addSld delSld modSld sldOrd">
      <pc:chgData name="Hewitt, Carly (Allsteel)" userId="f9d79aba-d4b6-407f-b71f-512696be1da9" providerId="ADAL" clId="{A97FEDAC-E11E-4A87-B5D3-A43F0D3815DB}" dt="2020-04-29T12:50:25.183" v="299" actId="14100"/>
      <pc:docMkLst>
        <pc:docMk/>
      </pc:docMkLst>
      <pc:sldChg chg="del">
        <pc:chgData name="Hewitt, Carly (Allsteel)" userId="f9d79aba-d4b6-407f-b71f-512696be1da9" providerId="ADAL" clId="{A97FEDAC-E11E-4A87-B5D3-A43F0D3815DB}" dt="2020-04-29T12:41:10.635" v="289" actId="2696"/>
        <pc:sldMkLst>
          <pc:docMk/>
          <pc:sldMk cId="4080065000" sldId="257"/>
        </pc:sldMkLst>
      </pc:sldChg>
      <pc:sldChg chg="del">
        <pc:chgData name="Hewitt, Carly (Allsteel)" userId="f9d79aba-d4b6-407f-b71f-512696be1da9" providerId="ADAL" clId="{A97FEDAC-E11E-4A87-B5D3-A43F0D3815DB}" dt="2020-04-27T17:52:14.102" v="51" actId="2696"/>
        <pc:sldMkLst>
          <pc:docMk/>
          <pc:sldMk cId="2653020826" sldId="340"/>
        </pc:sldMkLst>
      </pc:sldChg>
      <pc:sldChg chg="del">
        <pc:chgData name="Hewitt, Carly (Allsteel)" userId="f9d79aba-d4b6-407f-b71f-512696be1da9" providerId="ADAL" clId="{A97FEDAC-E11E-4A87-B5D3-A43F0D3815DB}" dt="2020-04-27T17:52:32.625" v="52" actId="2696"/>
        <pc:sldMkLst>
          <pc:docMk/>
          <pc:sldMk cId="3819673373" sldId="342"/>
        </pc:sldMkLst>
      </pc:sldChg>
      <pc:sldChg chg="del">
        <pc:chgData name="Hewitt, Carly (Allsteel)" userId="f9d79aba-d4b6-407f-b71f-512696be1da9" providerId="ADAL" clId="{A97FEDAC-E11E-4A87-B5D3-A43F0D3815DB}" dt="2020-04-27T17:52:37.302" v="53" actId="2696"/>
        <pc:sldMkLst>
          <pc:docMk/>
          <pc:sldMk cId="2494850097" sldId="345"/>
        </pc:sldMkLst>
      </pc:sldChg>
      <pc:sldChg chg="ord">
        <pc:chgData name="Hewitt, Carly (Allsteel)" userId="f9d79aba-d4b6-407f-b71f-512696be1da9" providerId="ADAL" clId="{A97FEDAC-E11E-4A87-B5D3-A43F0D3815DB}" dt="2020-04-27T17:54:57.233" v="115"/>
        <pc:sldMkLst>
          <pc:docMk/>
          <pc:sldMk cId="8792380" sldId="402"/>
        </pc:sldMkLst>
      </pc:sldChg>
      <pc:sldChg chg="del">
        <pc:chgData name="Hewitt, Carly (Allsteel)" userId="f9d79aba-d4b6-407f-b71f-512696be1da9" providerId="ADAL" clId="{A97FEDAC-E11E-4A87-B5D3-A43F0D3815DB}" dt="2020-04-29T12:32:51.909" v="231" actId="2696"/>
        <pc:sldMkLst>
          <pc:docMk/>
          <pc:sldMk cId="3670661165" sldId="404"/>
        </pc:sldMkLst>
      </pc:sldChg>
      <pc:sldChg chg="del">
        <pc:chgData name="Hewitt, Carly (Allsteel)" userId="f9d79aba-d4b6-407f-b71f-512696be1da9" providerId="ADAL" clId="{A97FEDAC-E11E-4A87-B5D3-A43F0D3815DB}" dt="2020-04-29T12:32:48.200" v="230" actId="2696"/>
        <pc:sldMkLst>
          <pc:docMk/>
          <pc:sldMk cId="1627501124" sldId="431"/>
        </pc:sldMkLst>
      </pc:sldChg>
      <pc:sldChg chg="del">
        <pc:chgData name="Hewitt, Carly (Allsteel)" userId="f9d79aba-d4b6-407f-b71f-512696be1da9" providerId="ADAL" clId="{A97FEDAC-E11E-4A87-B5D3-A43F0D3815DB}" dt="2020-04-27T17:52:09.246" v="50" actId="2696"/>
        <pc:sldMkLst>
          <pc:docMk/>
          <pc:sldMk cId="3515754037" sldId="434"/>
        </pc:sldMkLst>
      </pc:sldChg>
      <pc:sldChg chg="add">
        <pc:chgData name="Hewitt, Carly (Allsteel)" userId="f9d79aba-d4b6-407f-b71f-512696be1da9" providerId="ADAL" clId="{A97FEDAC-E11E-4A87-B5D3-A43F0D3815DB}" dt="2020-04-27T17:51:04.904" v="0"/>
        <pc:sldMkLst>
          <pc:docMk/>
          <pc:sldMk cId="3173294337" sldId="601"/>
        </pc:sldMkLst>
      </pc:sldChg>
      <pc:sldChg chg="modSp add ord">
        <pc:chgData name="Hewitt, Carly (Allsteel)" userId="f9d79aba-d4b6-407f-b71f-512696be1da9" providerId="ADAL" clId="{A97FEDAC-E11E-4A87-B5D3-A43F0D3815DB}" dt="2020-04-29T12:50:25.183" v="299" actId="14100"/>
        <pc:sldMkLst>
          <pc:docMk/>
          <pc:sldMk cId="2904440260" sldId="606"/>
        </pc:sldMkLst>
        <pc:spChg chg="mod">
          <ac:chgData name="Hewitt, Carly (Allsteel)" userId="f9d79aba-d4b6-407f-b71f-512696be1da9" providerId="ADAL" clId="{A97FEDAC-E11E-4A87-B5D3-A43F0D3815DB}" dt="2020-04-29T12:50:25.183" v="299" actId="14100"/>
          <ac:spMkLst>
            <pc:docMk/>
            <pc:sldMk cId="2904440260" sldId="606"/>
            <ac:spMk id="7" creationId="{A8FF2FFC-AC1A-4F0F-8DAD-186174E771E3}"/>
          </ac:spMkLst>
        </pc:spChg>
      </pc:sldChg>
      <pc:sldChg chg="addSp delSp modSp">
        <pc:chgData name="Hewitt, Carly (Allsteel)" userId="f9d79aba-d4b6-407f-b71f-512696be1da9" providerId="ADAL" clId="{A97FEDAC-E11E-4A87-B5D3-A43F0D3815DB}" dt="2020-04-29T12:49:39.613" v="293" actId="478"/>
        <pc:sldMkLst>
          <pc:docMk/>
          <pc:sldMk cId="3235952695" sldId="1495"/>
        </pc:sldMkLst>
        <pc:spChg chg="mod">
          <ac:chgData name="Hewitt, Carly (Allsteel)" userId="f9d79aba-d4b6-407f-b71f-512696be1da9" providerId="ADAL" clId="{A97FEDAC-E11E-4A87-B5D3-A43F0D3815DB}" dt="2020-04-27T18:12:05.350" v="208" actId="1076"/>
          <ac:spMkLst>
            <pc:docMk/>
            <pc:sldMk cId="3235952695" sldId="1495"/>
            <ac:spMk id="7" creationId="{EDA9CFA7-518A-4E2D-AD36-53C80B4B9C23}"/>
          </ac:spMkLst>
        </pc:spChg>
        <pc:spChg chg="mod">
          <ac:chgData name="Hewitt, Carly (Allsteel)" userId="f9d79aba-d4b6-407f-b71f-512696be1da9" providerId="ADAL" clId="{A97FEDAC-E11E-4A87-B5D3-A43F0D3815DB}" dt="2020-04-27T18:10:29.188" v="186" actId="1076"/>
          <ac:spMkLst>
            <pc:docMk/>
            <pc:sldMk cId="3235952695" sldId="1495"/>
            <ac:spMk id="9" creationId="{857C2D5F-1074-4A97-84FE-710786448CAB}"/>
          </ac:spMkLst>
        </pc:spChg>
        <pc:graphicFrameChg chg="modGraphic">
          <ac:chgData name="Hewitt, Carly (Allsteel)" userId="f9d79aba-d4b6-407f-b71f-512696be1da9" providerId="ADAL" clId="{A97FEDAC-E11E-4A87-B5D3-A43F0D3815DB}" dt="2020-04-27T18:30:39.055" v="229" actId="313"/>
          <ac:graphicFrameMkLst>
            <pc:docMk/>
            <pc:sldMk cId="3235952695" sldId="1495"/>
            <ac:graphicFrameMk id="12" creationId="{A522E1D4-A737-42CE-BC21-8880F8B97300}"/>
          </ac:graphicFrameMkLst>
        </pc:graphicFrameChg>
        <pc:picChg chg="mod">
          <ac:chgData name="Hewitt, Carly (Allsteel)" userId="f9d79aba-d4b6-407f-b71f-512696be1da9" providerId="ADAL" clId="{A97FEDAC-E11E-4A87-B5D3-A43F0D3815DB}" dt="2020-04-27T18:12:02.977" v="207" actId="1076"/>
          <ac:picMkLst>
            <pc:docMk/>
            <pc:sldMk cId="3235952695" sldId="1495"/>
            <ac:picMk id="4" creationId="{104EE734-6E1D-490E-93F0-CAB972D0BE8E}"/>
          </ac:picMkLst>
        </pc:picChg>
        <pc:picChg chg="mod">
          <ac:chgData name="Hewitt, Carly (Allsteel)" userId="f9d79aba-d4b6-407f-b71f-512696be1da9" providerId="ADAL" clId="{A97FEDAC-E11E-4A87-B5D3-A43F0D3815DB}" dt="2020-04-27T18:12:01.352" v="206" actId="1076"/>
          <ac:picMkLst>
            <pc:docMk/>
            <pc:sldMk cId="3235952695" sldId="1495"/>
            <ac:picMk id="24" creationId="{04501F78-F066-49FA-85D7-693D0353A79A}"/>
          </ac:picMkLst>
        </pc:picChg>
        <pc:picChg chg="add del mod">
          <ac:chgData name="Hewitt, Carly (Allsteel)" userId="f9d79aba-d4b6-407f-b71f-512696be1da9" providerId="ADAL" clId="{A97FEDAC-E11E-4A87-B5D3-A43F0D3815DB}" dt="2020-04-29T12:49:39.613" v="293" actId="478"/>
          <ac:picMkLst>
            <pc:docMk/>
            <pc:sldMk cId="3235952695" sldId="1495"/>
            <ac:picMk id="2050" creationId="{AD0B13CF-FD61-4688-9CAE-565C918D2C2E}"/>
          </ac:picMkLst>
        </pc:picChg>
      </pc:sldChg>
      <pc:sldChg chg="modSp">
        <pc:chgData name="Hewitt, Carly (Allsteel)" userId="f9d79aba-d4b6-407f-b71f-512696be1da9" providerId="ADAL" clId="{A97FEDAC-E11E-4A87-B5D3-A43F0D3815DB}" dt="2020-04-27T17:51:46.992" v="49" actId="20577"/>
        <pc:sldMkLst>
          <pc:docMk/>
          <pc:sldMk cId="1057560684" sldId="1496"/>
        </pc:sldMkLst>
        <pc:spChg chg="mod">
          <ac:chgData name="Hewitt, Carly (Allsteel)" userId="f9d79aba-d4b6-407f-b71f-512696be1da9" providerId="ADAL" clId="{A97FEDAC-E11E-4A87-B5D3-A43F0D3815DB}" dt="2020-04-27T17:51:46.992" v="49" actId="20577"/>
          <ac:spMkLst>
            <pc:docMk/>
            <pc:sldMk cId="1057560684" sldId="1496"/>
            <ac:spMk id="4" creationId="{EC603A55-68DF-4B7B-A68E-AA2001AA82D0}"/>
          </ac:spMkLst>
        </pc:spChg>
      </pc:sldChg>
      <pc:sldChg chg="addSp delSp modSp">
        <pc:chgData name="Hewitt, Carly (Allsteel)" userId="f9d79aba-d4b6-407f-b71f-512696be1da9" providerId="ADAL" clId="{A97FEDAC-E11E-4A87-B5D3-A43F0D3815DB}" dt="2020-04-29T12:39:41.718" v="288" actId="1076"/>
        <pc:sldMkLst>
          <pc:docMk/>
          <pc:sldMk cId="3356520889" sldId="1497"/>
        </pc:sldMkLst>
        <pc:spChg chg="add del mod">
          <ac:chgData name="Hewitt, Carly (Allsteel)" userId="f9d79aba-d4b6-407f-b71f-512696be1da9" providerId="ADAL" clId="{A97FEDAC-E11E-4A87-B5D3-A43F0D3815DB}" dt="2020-04-29T12:37:24.205" v="281" actId="478"/>
          <ac:spMkLst>
            <pc:docMk/>
            <pc:sldMk cId="3356520889" sldId="1497"/>
            <ac:spMk id="14" creationId="{663055A7-BBC1-4965-B33A-09BBAFC0DF54}"/>
          </ac:spMkLst>
        </pc:spChg>
        <pc:spChg chg="add del mod">
          <ac:chgData name="Hewitt, Carly (Allsteel)" userId="f9d79aba-d4b6-407f-b71f-512696be1da9" providerId="ADAL" clId="{A97FEDAC-E11E-4A87-B5D3-A43F0D3815DB}" dt="2020-04-29T12:37:24.205" v="281" actId="478"/>
          <ac:spMkLst>
            <pc:docMk/>
            <pc:sldMk cId="3356520889" sldId="1497"/>
            <ac:spMk id="17" creationId="{E546062F-4C7F-4131-8B3D-4D3CD25BCCBC}"/>
          </ac:spMkLst>
        </pc:spChg>
        <pc:picChg chg="add del mod">
          <ac:chgData name="Hewitt, Carly (Allsteel)" userId="f9d79aba-d4b6-407f-b71f-512696be1da9" providerId="ADAL" clId="{A97FEDAC-E11E-4A87-B5D3-A43F0D3815DB}" dt="2020-04-29T12:37:25.602" v="282" actId="478"/>
          <ac:picMkLst>
            <pc:docMk/>
            <pc:sldMk cId="3356520889" sldId="1497"/>
            <ac:picMk id="3" creationId="{3C70B506-A1EC-46F1-8AA5-BC3B8A475391}"/>
          </ac:picMkLst>
        </pc:picChg>
        <pc:picChg chg="add del mod">
          <ac:chgData name="Hewitt, Carly (Allsteel)" userId="f9d79aba-d4b6-407f-b71f-512696be1da9" providerId="ADAL" clId="{A97FEDAC-E11E-4A87-B5D3-A43F0D3815DB}" dt="2020-04-29T12:37:24.205" v="281" actId="478"/>
          <ac:picMkLst>
            <pc:docMk/>
            <pc:sldMk cId="3356520889" sldId="1497"/>
            <ac:picMk id="4" creationId="{FC79C911-664E-4A87-AF5C-1F934F899012}"/>
          </ac:picMkLst>
        </pc:picChg>
        <pc:picChg chg="del">
          <ac:chgData name="Hewitt, Carly (Allsteel)" userId="f9d79aba-d4b6-407f-b71f-512696be1da9" providerId="ADAL" clId="{A97FEDAC-E11E-4A87-B5D3-A43F0D3815DB}" dt="2020-04-29T12:33:57.495" v="232" actId="478"/>
          <ac:picMkLst>
            <pc:docMk/>
            <pc:sldMk cId="3356520889" sldId="1497"/>
            <ac:picMk id="16" creationId="{656E887B-4750-4DA3-BC03-1505FF5631B7}"/>
          </ac:picMkLst>
        </pc:picChg>
        <pc:picChg chg="add mod">
          <ac:chgData name="Hewitt, Carly (Allsteel)" userId="f9d79aba-d4b6-407f-b71f-512696be1da9" providerId="ADAL" clId="{A97FEDAC-E11E-4A87-B5D3-A43F0D3815DB}" dt="2020-04-29T12:39:41.718" v="288" actId="1076"/>
          <ac:picMkLst>
            <pc:docMk/>
            <pc:sldMk cId="3356520889" sldId="1497"/>
            <ac:picMk id="1026" creationId="{F792F409-35C4-4CD2-8C74-B95701AFBC8D}"/>
          </ac:picMkLst>
        </pc:picChg>
      </pc:sldChg>
      <pc:sldChg chg="addSp modSp">
        <pc:chgData name="Hewitt, Carly (Allsteel)" userId="f9d79aba-d4b6-407f-b71f-512696be1da9" providerId="ADAL" clId="{A97FEDAC-E11E-4A87-B5D3-A43F0D3815DB}" dt="2020-04-29T12:50:03.173" v="297" actId="14100"/>
        <pc:sldMkLst>
          <pc:docMk/>
          <pc:sldMk cId="2824858824" sldId="1500"/>
        </pc:sldMkLst>
        <pc:spChg chg="mod">
          <ac:chgData name="Hewitt, Carly (Allsteel)" userId="f9d79aba-d4b6-407f-b71f-512696be1da9" providerId="ADAL" clId="{A97FEDAC-E11E-4A87-B5D3-A43F0D3815DB}" dt="2020-04-27T18:13:27.307" v="223" actId="12"/>
          <ac:spMkLst>
            <pc:docMk/>
            <pc:sldMk cId="2824858824" sldId="1500"/>
            <ac:spMk id="5" creationId="{D6CEBBC5-2F03-4994-BD22-41C55E873EC9}"/>
          </ac:spMkLst>
        </pc:spChg>
        <pc:picChg chg="add mod">
          <ac:chgData name="Hewitt, Carly (Allsteel)" userId="f9d79aba-d4b6-407f-b71f-512696be1da9" providerId="ADAL" clId="{A97FEDAC-E11E-4A87-B5D3-A43F0D3815DB}" dt="2020-04-29T12:50:03.173" v="297" actId="14100"/>
          <ac:picMkLst>
            <pc:docMk/>
            <pc:sldMk cId="2824858824" sldId="1500"/>
            <ac:picMk id="3074" creationId="{0A04AC91-00B2-40F6-B19A-405A9FD24C67}"/>
          </ac:picMkLst>
        </pc:picChg>
      </pc:sldChg>
      <pc:sldChg chg="modSp new">
        <pc:chgData name="Hewitt, Carly (Allsteel)" userId="f9d79aba-d4b6-407f-b71f-512696be1da9" providerId="ADAL" clId="{A97FEDAC-E11E-4A87-B5D3-A43F0D3815DB}" dt="2020-04-27T17:53:25.539" v="113" actId="404"/>
        <pc:sldMkLst>
          <pc:docMk/>
          <pc:sldMk cId="1810266726" sldId="1502"/>
        </pc:sldMkLst>
        <pc:spChg chg="mod">
          <ac:chgData name="Hewitt, Carly (Allsteel)" userId="f9d79aba-d4b6-407f-b71f-512696be1da9" providerId="ADAL" clId="{A97FEDAC-E11E-4A87-B5D3-A43F0D3815DB}" dt="2020-04-27T17:53:25.539" v="113" actId="404"/>
          <ac:spMkLst>
            <pc:docMk/>
            <pc:sldMk cId="1810266726" sldId="1502"/>
            <ac:spMk id="2" creationId="{51B61A54-B323-41DD-9CBA-F6DD9A507124}"/>
          </ac:spMkLst>
        </pc:spChg>
      </pc:sldChg>
      <pc:sldChg chg="modSp new">
        <pc:chgData name="Hewitt, Carly (Allsteel)" userId="f9d79aba-d4b6-407f-b71f-512696be1da9" providerId="ADAL" clId="{A97FEDAC-E11E-4A87-B5D3-A43F0D3815DB}" dt="2020-04-27T17:52:54.532" v="99" actId="20577"/>
        <pc:sldMkLst>
          <pc:docMk/>
          <pc:sldMk cId="1518950243" sldId="1503"/>
        </pc:sldMkLst>
        <pc:spChg chg="mod">
          <ac:chgData name="Hewitt, Carly (Allsteel)" userId="f9d79aba-d4b6-407f-b71f-512696be1da9" providerId="ADAL" clId="{A97FEDAC-E11E-4A87-B5D3-A43F0D3815DB}" dt="2020-04-27T17:52:54.532" v="99" actId="20577"/>
          <ac:spMkLst>
            <pc:docMk/>
            <pc:sldMk cId="1518950243" sldId="1503"/>
            <ac:spMk id="2" creationId="{31A0A0D8-08F0-441B-97DD-5D10898CC51E}"/>
          </ac:spMkLst>
        </pc:spChg>
      </pc:sldChg>
      <pc:sldChg chg="new del">
        <pc:chgData name="Hewitt, Carly (Allsteel)" userId="f9d79aba-d4b6-407f-b71f-512696be1da9" providerId="ADAL" clId="{A97FEDAC-E11E-4A87-B5D3-A43F0D3815DB}" dt="2020-04-27T17:52:44.783" v="55" actId="680"/>
        <pc:sldMkLst>
          <pc:docMk/>
          <pc:sldMk cId="4171606118" sldId="1503"/>
        </pc:sldMkLst>
      </pc:sldChg>
      <pc:sldMasterChg chg="delSldLayout">
        <pc:chgData name="Hewitt, Carly (Allsteel)" userId="f9d79aba-d4b6-407f-b71f-512696be1da9" providerId="ADAL" clId="{A97FEDAC-E11E-4A87-B5D3-A43F0D3815DB}" dt="2020-04-27T17:52:09.246" v="50" actId="2696"/>
        <pc:sldMasterMkLst>
          <pc:docMk/>
          <pc:sldMasterMk cId="214915688" sldId="2147483648"/>
        </pc:sldMasterMkLst>
        <pc:sldLayoutChg chg="del">
          <pc:chgData name="Hewitt, Carly (Allsteel)" userId="f9d79aba-d4b6-407f-b71f-512696be1da9" providerId="ADAL" clId="{A97FEDAC-E11E-4A87-B5D3-A43F0D3815DB}" dt="2020-04-27T17:52:09.246" v="50" actId="2696"/>
          <pc:sldLayoutMkLst>
            <pc:docMk/>
            <pc:sldMasterMk cId="214915688" sldId="2147483648"/>
            <pc:sldLayoutMk cId="2976425875" sldId="2147483665"/>
          </pc:sldLayoutMkLst>
        </pc:sldLayoutChg>
      </pc:sldMasterChg>
    </pc:docChg>
  </pc:docChgLst>
  <pc:docChgLst>
    <pc:chgData name="Hewitt, Carly (Allsteel)" userId="f9d79aba-d4b6-407f-b71f-512696be1da9" providerId="ADAL" clId="{391B0F68-2076-4960-8AA3-AF9960C09C82}"/>
    <pc:docChg chg="undo custSel mod addSld delSld modSld sldOrd">
      <pc:chgData name="Hewitt, Carly (Allsteel)" userId="f9d79aba-d4b6-407f-b71f-512696be1da9" providerId="ADAL" clId="{391B0F68-2076-4960-8AA3-AF9960C09C82}" dt="2020-07-10T19:16:21.455" v="2296" actId="948"/>
      <pc:docMkLst>
        <pc:docMk/>
      </pc:docMkLst>
      <pc:sldChg chg="del">
        <pc:chgData name="Hewitt, Carly (Allsteel)" userId="f9d79aba-d4b6-407f-b71f-512696be1da9" providerId="ADAL" clId="{391B0F68-2076-4960-8AA3-AF9960C09C82}" dt="2020-06-29T15:27:06.700" v="553" actId="2696"/>
        <pc:sldMkLst>
          <pc:docMk/>
          <pc:sldMk cId="872500182" sldId="309"/>
        </pc:sldMkLst>
      </pc:sldChg>
      <pc:sldChg chg="del">
        <pc:chgData name="Hewitt, Carly (Allsteel)" userId="f9d79aba-d4b6-407f-b71f-512696be1da9" providerId="ADAL" clId="{391B0F68-2076-4960-8AA3-AF9960C09C82}" dt="2020-06-29T15:27:06.700" v="553" actId="2696"/>
        <pc:sldMkLst>
          <pc:docMk/>
          <pc:sldMk cId="905606552" sldId="321"/>
        </pc:sldMkLst>
      </pc:sldChg>
      <pc:sldChg chg="modSp mod">
        <pc:chgData name="Hewitt, Carly (Allsteel)" userId="f9d79aba-d4b6-407f-b71f-512696be1da9" providerId="ADAL" clId="{391B0F68-2076-4960-8AA3-AF9960C09C82}" dt="2020-07-10T19:04:56.731" v="1748" actId="1076"/>
        <pc:sldMkLst>
          <pc:docMk/>
          <pc:sldMk cId="1400430358" sldId="400"/>
        </pc:sldMkLst>
        <pc:spChg chg="mod">
          <ac:chgData name="Hewitt, Carly (Allsteel)" userId="f9d79aba-d4b6-407f-b71f-512696be1da9" providerId="ADAL" clId="{391B0F68-2076-4960-8AA3-AF9960C09C82}" dt="2020-07-10T19:04:48.695" v="1745" actId="14100"/>
          <ac:spMkLst>
            <pc:docMk/>
            <pc:sldMk cId="1400430358" sldId="400"/>
            <ac:spMk id="2" creationId="{00000000-0000-0000-0000-000000000000}"/>
          </ac:spMkLst>
        </pc:spChg>
        <pc:spChg chg="mod">
          <ac:chgData name="Hewitt, Carly (Allsteel)" userId="f9d79aba-d4b6-407f-b71f-512696be1da9" providerId="ADAL" clId="{391B0F68-2076-4960-8AA3-AF9960C09C82}" dt="2020-07-10T19:04:56.731" v="1748" actId="1076"/>
          <ac:spMkLst>
            <pc:docMk/>
            <pc:sldMk cId="1400430358" sldId="400"/>
            <ac:spMk id="3" creationId="{00000000-0000-0000-0000-000000000000}"/>
          </ac:spMkLst>
        </pc:spChg>
        <pc:spChg chg="mod">
          <ac:chgData name="Hewitt, Carly (Allsteel)" userId="f9d79aba-d4b6-407f-b71f-512696be1da9" providerId="ADAL" clId="{391B0F68-2076-4960-8AA3-AF9960C09C82}" dt="2020-06-29T15:15:03.949" v="31" actId="20577"/>
          <ac:spMkLst>
            <pc:docMk/>
            <pc:sldMk cId="1400430358" sldId="400"/>
            <ac:spMk id="4" creationId="{00000000-0000-0000-0000-000000000000}"/>
          </ac:spMkLst>
        </pc:spChg>
        <pc:picChg chg="mod">
          <ac:chgData name="Hewitt, Carly (Allsteel)" userId="f9d79aba-d4b6-407f-b71f-512696be1da9" providerId="ADAL" clId="{391B0F68-2076-4960-8AA3-AF9960C09C82}" dt="2020-07-10T19:04:51.623" v="1747" actId="1076"/>
          <ac:picMkLst>
            <pc:docMk/>
            <pc:sldMk cId="1400430358" sldId="400"/>
            <ac:picMk id="8" creationId="{185331D1-0E0D-4022-8E8A-8ACBAD24AAC4}"/>
          </ac:picMkLst>
        </pc:picChg>
      </pc:sldChg>
      <pc:sldChg chg="del">
        <pc:chgData name="Hewitt, Carly (Allsteel)" userId="f9d79aba-d4b6-407f-b71f-512696be1da9" providerId="ADAL" clId="{391B0F68-2076-4960-8AA3-AF9960C09C82}" dt="2020-06-29T15:27:06.700" v="553" actId="2696"/>
        <pc:sldMkLst>
          <pc:docMk/>
          <pc:sldMk cId="8792380" sldId="402"/>
        </pc:sldMkLst>
      </pc:sldChg>
      <pc:sldChg chg="del">
        <pc:chgData name="Hewitt, Carly (Allsteel)" userId="f9d79aba-d4b6-407f-b71f-512696be1da9" providerId="ADAL" clId="{391B0F68-2076-4960-8AA3-AF9960C09C82}" dt="2020-06-29T15:27:06.700" v="553" actId="2696"/>
        <pc:sldMkLst>
          <pc:docMk/>
          <pc:sldMk cId="244324730" sldId="423"/>
        </pc:sldMkLst>
      </pc:sldChg>
      <pc:sldChg chg="del">
        <pc:chgData name="Hewitt, Carly (Allsteel)" userId="f9d79aba-d4b6-407f-b71f-512696be1da9" providerId="ADAL" clId="{391B0F68-2076-4960-8AA3-AF9960C09C82}" dt="2020-06-29T15:27:06.700" v="553" actId="2696"/>
        <pc:sldMkLst>
          <pc:docMk/>
          <pc:sldMk cId="303970795" sldId="425"/>
        </pc:sldMkLst>
      </pc:sldChg>
      <pc:sldChg chg="del">
        <pc:chgData name="Hewitt, Carly (Allsteel)" userId="f9d79aba-d4b6-407f-b71f-512696be1da9" providerId="ADAL" clId="{391B0F68-2076-4960-8AA3-AF9960C09C82}" dt="2020-06-29T15:27:06.700" v="553" actId="2696"/>
        <pc:sldMkLst>
          <pc:docMk/>
          <pc:sldMk cId="3325627515" sldId="426"/>
        </pc:sldMkLst>
      </pc:sldChg>
      <pc:sldChg chg="del">
        <pc:chgData name="Hewitt, Carly (Allsteel)" userId="f9d79aba-d4b6-407f-b71f-512696be1da9" providerId="ADAL" clId="{391B0F68-2076-4960-8AA3-AF9960C09C82}" dt="2020-06-29T15:27:06.700" v="553" actId="2696"/>
        <pc:sldMkLst>
          <pc:docMk/>
          <pc:sldMk cId="3245900159" sldId="427"/>
        </pc:sldMkLst>
      </pc:sldChg>
      <pc:sldChg chg="del">
        <pc:chgData name="Hewitt, Carly (Allsteel)" userId="f9d79aba-d4b6-407f-b71f-512696be1da9" providerId="ADAL" clId="{391B0F68-2076-4960-8AA3-AF9960C09C82}" dt="2020-06-29T15:27:06.700" v="553" actId="2696"/>
        <pc:sldMkLst>
          <pc:docMk/>
          <pc:sldMk cId="464538846" sldId="428"/>
        </pc:sldMkLst>
      </pc:sldChg>
      <pc:sldChg chg="del">
        <pc:chgData name="Hewitt, Carly (Allsteel)" userId="f9d79aba-d4b6-407f-b71f-512696be1da9" providerId="ADAL" clId="{391B0F68-2076-4960-8AA3-AF9960C09C82}" dt="2020-06-29T15:27:06.700" v="553" actId="2696"/>
        <pc:sldMkLst>
          <pc:docMk/>
          <pc:sldMk cId="2410166261" sldId="429"/>
        </pc:sldMkLst>
      </pc:sldChg>
      <pc:sldChg chg="del">
        <pc:chgData name="Hewitt, Carly (Allsteel)" userId="f9d79aba-d4b6-407f-b71f-512696be1da9" providerId="ADAL" clId="{391B0F68-2076-4960-8AA3-AF9960C09C82}" dt="2020-06-29T15:27:06.700" v="553" actId="2696"/>
        <pc:sldMkLst>
          <pc:docMk/>
          <pc:sldMk cId="83848198" sldId="430"/>
        </pc:sldMkLst>
      </pc:sldChg>
      <pc:sldChg chg="del">
        <pc:chgData name="Hewitt, Carly (Allsteel)" userId="f9d79aba-d4b6-407f-b71f-512696be1da9" providerId="ADAL" clId="{391B0F68-2076-4960-8AA3-AF9960C09C82}" dt="2020-06-29T15:27:06.700" v="553" actId="2696"/>
        <pc:sldMkLst>
          <pc:docMk/>
          <pc:sldMk cId="3881515983" sldId="436"/>
        </pc:sldMkLst>
      </pc:sldChg>
      <pc:sldChg chg="del">
        <pc:chgData name="Hewitt, Carly (Allsteel)" userId="f9d79aba-d4b6-407f-b71f-512696be1da9" providerId="ADAL" clId="{391B0F68-2076-4960-8AA3-AF9960C09C82}" dt="2020-06-29T15:27:06.700" v="553" actId="2696"/>
        <pc:sldMkLst>
          <pc:docMk/>
          <pc:sldMk cId="443754825" sldId="437"/>
        </pc:sldMkLst>
      </pc:sldChg>
      <pc:sldChg chg="del">
        <pc:chgData name="Hewitt, Carly (Allsteel)" userId="f9d79aba-d4b6-407f-b71f-512696be1da9" providerId="ADAL" clId="{391B0F68-2076-4960-8AA3-AF9960C09C82}" dt="2020-06-29T15:27:06.700" v="553" actId="2696"/>
        <pc:sldMkLst>
          <pc:docMk/>
          <pc:sldMk cId="3871386174" sldId="438"/>
        </pc:sldMkLst>
      </pc:sldChg>
      <pc:sldChg chg="addSp delSp modSp mod modAnim">
        <pc:chgData name="Hewitt, Carly (Allsteel)" userId="f9d79aba-d4b6-407f-b71f-512696be1da9" providerId="ADAL" clId="{391B0F68-2076-4960-8AA3-AF9960C09C82}" dt="2020-06-29T15:49:48.679" v="1492"/>
        <pc:sldMkLst>
          <pc:docMk/>
          <pc:sldMk cId="3173294337" sldId="601"/>
        </pc:sldMkLst>
        <pc:spChg chg="add mod">
          <ac:chgData name="Hewitt, Carly (Allsteel)" userId="f9d79aba-d4b6-407f-b71f-512696be1da9" providerId="ADAL" clId="{391B0F68-2076-4960-8AA3-AF9960C09C82}" dt="2020-06-29T15:44:16.328" v="1485" actId="1582"/>
          <ac:spMkLst>
            <pc:docMk/>
            <pc:sldMk cId="3173294337" sldId="601"/>
            <ac:spMk id="3" creationId="{4EEFEF23-BAFF-44AC-B247-3DF72F2F635D}"/>
          </ac:spMkLst>
        </pc:spChg>
        <pc:spChg chg="mod">
          <ac:chgData name="Hewitt, Carly (Allsteel)" userId="f9d79aba-d4b6-407f-b71f-512696be1da9" providerId="ADAL" clId="{391B0F68-2076-4960-8AA3-AF9960C09C82}" dt="2020-06-29T15:34:18.523" v="900" actId="20577"/>
          <ac:spMkLst>
            <pc:docMk/>
            <pc:sldMk cId="3173294337" sldId="601"/>
            <ac:spMk id="4" creationId="{B246003C-6BD2-4DF9-A4E1-4F2E996E3DBE}"/>
          </ac:spMkLst>
        </pc:spChg>
        <pc:spChg chg="mod">
          <ac:chgData name="Hewitt, Carly (Allsteel)" userId="f9d79aba-d4b6-407f-b71f-512696be1da9" providerId="ADAL" clId="{391B0F68-2076-4960-8AA3-AF9960C09C82}" dt="2020-06-29T15:43:56.900" v="1481" actId="1076"/>
          <ac:spMkLst>
            <pc:docMk/>
            <pc:sldMk cId="3173294337" sldId="601"/>
            <ac:spMk id="5" creationId="{5386D9F0-6F73-4912-8C48-88303D21ECF3}"/>
          </ac:spMkLst>
        </pc:spChg>
        <pc:spChg chg="add mod">
          <ac:chgData name="Hewitt, Carly (Allsteel)" userId="f9d79aba-d4b6-407f-b71f-512696be1da9" providerId="ADAL" clId="{391B0F68-2076-4960-8AA3-AF9960C09C82}" dt="2020-06-29T15:44:23.786" v="1487" actId="1076"/>
          <ac:spMkLst>
            <pc:docMk/>
            <pc:sldMk cId="3173294337" sldId="601"/>
            <ac:spMk id="7" creationId="{F400D964-6E49-4B68-ACB8-610F080D5F98}"/>
          </ac:spMkLst>
        </pc:spChg>
        <pc:spChg chg="add mod">
          <ac:chgData name="Hewitt, Carly (Allsteel)" userId="f9d79aba-d4b6-407f-b71f-512696be1da9" providerId="ADAL" clId="{391B0F68-2076-4960-8AA3-AF9960C09C82}" dt="2020-06-29T15:44:30.735" v="1489" actId="1076"/>
          <ac:spMkLst>
            <pc:docMk/>
            <pc:sldMk cId="3173294337" sldId="601"/>
            <ac:spMk id="8" creationId="{CF0EC3F8-FD8B-4B4E-9319-7E4A93CB18AB}"/>
          </ac:spMkLst>
        </pc:spChg>
        <pc:picChg chg="del">
          <ac:chgData name="Hewitt, Carly (Allsteel)" userId="f9d79aba-d4b6-407f-b71f-512696be1da9" providerId="ADAL" clId="{391B0F68-2076-4960-8AA3-AF9960C09C82}" dt="2020-06-29T15:21:49.483" v="125" actId="478"/>
          <ac:picMkLst>
            <pc:docMk/>
            <pc:sldMk cId="3173294337" sldId="601"/>
            <ac:picMk id="2" creationId="{411EAB0A-EC61-4DAC-B932-F3D8B4DEBAF0}"/>
          </ac:picMkLst>
        </pc:picChg>
        <pc:picChg chg="add mod">
          <ac:chgData name="Hewitt, Carly (Allsteel)" userId="f9d79aba-d4b6-407f-b71f-512696be1da9" providerId="ADAL" clId="{391B0F68-2076-4960-8AA3-AF9960C09C82}" dt="2020-06-29T15:22:18.534" v="133" actId="167"/>
          <ac:picMkLst>
            <pc:docMk/>
            <pc:sldMk cId="3173294337" sldId="601"/>
            <ac:picMk id="1026" creationId="{ED698ADF-7719-4DE2-BAD7-8FE06D22044D}"/>
          </ac:picMkLst>
        </pc:picChg>
      </pc:sldChg>
      <pc:sldChg chg="addSp delSp modSp mod modNotesTx">
        <pc:chgData name="Hewitt, Carly (Allsteel)" userId="f9d79aba-d4b6-407f-b71f-512696be1da9" providerId="ADAL" clId="{391B0F68-2076-4960-8AA3-AF9960C09C82}" dt="2020-06-29T17:01:42.811" v="1527" actId="1076"/>
        <pc:sldMkLst>
          <pc:docMk/>
          <pc:sldMk cId="2904440260" sldId="606"/>
        </pc:sldMkLst>
        <pc:spChg chg="del">
          <ac:chgData name="Hewitt, Carly (Allsteel)" userId="f9d79aba-d4b6-407f-b71f-512696be1da9" providerId="ADAL" clId="{391B0F68-2076-4960-8AA3-AF9960C09C82}" dt="2020-06-29T16:58:52.565" v="1522" actId="478"/>
          <ac:spMkLst>
            <pc:docMk/>
            <pc:sldMk cId="2904440260" sldId="606"/>
            <ac:spMk id="3" creationId="{A1BB26BD-B9F4-44AC-AAA3-00D47C209E15}"/>
          </ac:spMkLst>
        </pc:spChg>
        <pc:spChg chg="del">
          <ac:chgData name="Hewitt, Carly (Allsteel)" userId="f9d79aba-d4b6-407f-b71f-512696be1da9" providerId="ADAL" clId="{391B0F68-2076-4960-8AA3-AF9960C09C82}" dt="2020-06-29T16:58:52.565" v="1522" actId="478"/>
          <ac:spMkLst>
            <pc:docMk/>
            <pc:sldMk cId="2904440260" sldId="606"/>
            <ac:spMk id="6" creationId="{9671BF5E-21E0-4CB4-A382-D90B2C997D85}"/>
          </ac:spMkLst>
        </pc:spChg>
        <pc:spChg chg="mod">
          <ac:chgData name="Hewitt, Carly (Allsteel)" userId="f9d79aba-d4b6-407f-b71f-512696be1da9" providerId="ADAL" clId="{391B0F68-2076-4960-8AA3-AF9960C09C82}" dt="2020-06-29T15:42:31.592" v="1330" actId="20577"/>
          <ac:spMkLst>
            <pc:docMk/>
            <pc:sldMk cId="2904440260" sldId="606"/>
            <ac:spMk id="7" creationId="{A8FF2FFC-AC1A-4F0F-8DAD-186174E771E3}"/>
          </ac:spMkLst>
        </pc:spChg>
        <pc:spChg chg="add del mod">
          <ac:chgData name="Hewitt, Carly (Allsteel)" userId="f9d79aba-d4b6-407f-b71f-512696be1da9" providerId="ADAL" clId="{391B0F68-2076-4960-8AA3-AF9960C09C82}" dt="2020-06-29T15:42:34.365" v="1331" actId="478"/>
          <ac:spMkLst>
            <pc:docMk/>
            <pc:sldMk cId="2904440260" sldId="606"/>
            <ac:spMk id="9" creationId="{E4DCE469-34F0-4275-A6E6-80E4C8F53554}"/>
          </ac:spMkLst>
        </pc:spChg>
        <pc:spChg chg="add del mod">
          <ac:chgData name="Hewitt, Carly (Allsteel)" userId="f9d79aba-d4b6-407f-b71f-512696be1da9" providerId="ADAL" clId="{391B0F68-2076-4960-8AA3-AF9960C09C82}" dt="2020-06-29T16:58:52.565" v="1522" actId="478"/>
          <ac:spMkLst>
            <pc:docMk/>
            <pc:sldMk cId="2904440260" sldId="606"/>
            <ac:spMk id="10" creationId="{6727F994-1B26-4BA7-96A3-9AFC66BF4A22}"/>
          </ac:spMkLst>
        </pc:spChg>
        <pc:picChg chg="add mod">
          <ac:chgData name="Hewitt, Carly (Allsteel)" userId="f9d79aba-d4b6-407f-b71f-512696be1da9" providerId="ADAL" clId="{391B0F68-2076-4960-8AA3-AF9960C09C82}" dt="2020-06-29T17:01:22.267" v="1525" actId="1076"/>
          <ac:picMkLst>
            <pc:docMk/>
            <pc:sldMk cId="2904440260" sldId="606"/>
            <ac:picMk id="2" creationId="{F065B7E2-3C63-458D-A566-1AB631715D6E}"/>
          </ac:picMkLst>
        </pc:picChg>
        <pc:picChg chg="add mod">
          <ac:chgData name="Hewitt, Carly (Allsteel)" userId="f9d79aba-d4b6-407f-b71f-512696be1da9" providerId="ADAL" clId="{391B0F68-2076-4960-8AA3-AF9960C09C82}" dt="2020-06-29T17:01:42.811" v="1527" actId="1076"/>
          <ac:picMkLst>
            <pc:docMk/>
            <pc:sldMk cId="2904440260" sldId="606"/>
            <ac:picMk id="5" creationId="{EF1BE6BB-56BA-4C90-8D39-972C6FA4C9DB}"/>
          </ac:picMkLst>
        </pc:picChg>
        <pc:picChg chg="mod">
          <ac:chgData name="Hewitt, Carly (Allsteel)" userId="f9d79aba-d4b6-407f-b71f-512696be1da9" providerId="ADAL" clId="{391B0F68-2076-4960-8AA3-AF9960C09C82}" dt="2020-06-29T15:42:08.875" v="1324" actId="732"/>
          <ac:picMkLst>
            <pc:docMk/>
            <pc:sldMk cId="2904440260" sldId="606"/>
            <ac:picMk id="8" creationId="{ACA1B56E-5DAA-46E6-A594-68614D5B994F}"/>
          </ac:picMkLst>
        </pc:picChg>
        <pc:picChg chg="del mod">
          <ac:chgData name="Hewitt, Carly (Allsteel)" userId="f9d79aba-d4b6-407f-b71f-512696be1da9" providerId="ADAL" clId="{391B0F68-2076-4960-8AA3-AF9960C09C82}" dt="2020-06-29T16:58:52.565" v="1522" actId="478"/>
          <ac:picMkLst>
            <pc:docMk/>
            <pc:sldMk cId="2904440260" sldId="606"/>
            <ac:picMk id="7170" creationId="{6DF24E11-D997-46C5-96D7-97B3AC83A36D}"/>
          </ac:picMkLst>
        </pc:picChg>
      </pc:sldChg>
      <pc:sldChg chg="del">
        <pc:chgData name="Hewitt, Carly (Allsteel)" userId="f9d79aba-d4b6-407f-b71f-512696be1da9" providerId="ADAL" clId="{391B0F68-2076-4960-8AA3-AF9960C09C82}" dt="2020-06-29T15:27:06.700" v="553" actId="2696"/>
        <pc:sldMkLst>
          <pc:docMk/>
          <pc:sldMk cId="4114984708" sldId="1494"/>
        </pc:sldMkLst>
      </pc:sldChg>
      <pc:sldChg chg="del">
        <pc:chgData name="Hewitt, Carly (Allsteel)" userId="f9d79aba-d4b6-407f-b71f-512696be1da9" providerId="ADAL" clId="{391B0F68-2076-4960-8AA3-AF9960C09C82}" dt="2020-06-29T15:16:05.016" v="79" actId="2696"/>
        <pc:sldMkLst>
          <pc:docMk/>
          <pc:sldMk cId="3235952695" sldId="1495"/>
        </pc:sldMkLst>
      </pc:sldChg>
      <pc:sldChg chg="modSp mod">
        <pc:chgData name="Hewitt, Carly (Allsteel)" userId="f9d79aba-d4b6-407f-b71f-512696be1da9" providerId="ADAL" clId="{391B0F68-2076-4960-8AA3-AF9960C09C82}" dt="2020-07-10T19:10:09.281" v="1824" actId="20577"/>
        <pc:sldMkLst>
          <pc:docMk/>
          <pc:sldMk cId="1057560684" sldId="1496"/>
        </pc:sldMkLst>
        <pc:spChg chg="mod">
          <ac:chgData name="Hewitt, Carly (Allsteel)" userId="f9d79aba-d4b6-407f-b71f-512696be1da9" providerId="ADAL" clId="{391B0F68-2076-4960-8AA3-AF9960C09C82}" dt="2020-07-10T19:10:09.281" v="1824" actId="20577"/>
          <ac:spMkLst>
            <pc:docMk/>
            <pc:sldMk cId="1057560684" sldId="1496"/>
            <ac:spMk id="4" creationId="{EC603A55-68DF-4B7B-A68E-AA2001AA82D0}"/>
          </ac:spMkLst>
        </pc:spChg>
      </pc:sldChg>
      <pc:sldChg chg="del">
        <pc:chgData name="Hewitt, Carly (Allsteel)" userId="f9d79aba-d4b6-407f-b71f-512696be1da9" providerId="ADAL" clId="{391B0F68-2076-4960-8AA3-AF9960C09C82}" dt="2020-06-29T15:16:05.016" v="79" actId="2696"/>
        <pc:sldMkLst>
          <pc:docMk/>
          <pc:sldMk cId="3418029173" sldId="1498"/>
        </pc:sldMkLst>
      </pc:sldChg>
      <pc:sldChg chg="addSp modSp mod modNotesTx">
        <pc:chgData name="Hewitt, Carly (Allsteel)" userId="f9d79aba-d4b6-407f-b71f-512696be1da9" providerId="ADAL" clId="{391B0F68-2076-4960-8AA3-AF9960C09C82}" dt="2020-07-10T19:10:38.250" v="1826" actId="1076"/>
        <pc:sldMkLst>
          <pc:docMk/>
          <pc:sldMk cId="2681551566" sldId="1499"/>
        </pc:sldMkLst>
        <pc:spChg chg="mod">
          <ac:chgData name="Hewitt, Carly (Allsteel)" userId="f9d79aba-d4b6-407f-b71f-512696be1da9" providerId="ADAL" clId="{391B0F68-2076-4960-8AA3-AF9960C09C82}" dt="2020-07-08T15:56:49.864" v="1707" actId="14100"/>
          <ac:spMkLst>
            <pc:docMk/>
            <pc:sldMk cId="2681551566" sldId="1499"/>
            <ac:spMk id="7" creationId="{24EBACB5-C96D-40BF-96CD-A811101D1E4C}"/>
          </ac:spMkLst>
        </pc:spChg>
        <pc:spChg chg="mod">
          <ac:chgData name="Hewitt, Carly (Allsteel)" userId="f9d79aba-d4b6-407f-b71f-512696be1da9" providerId="ADAL" clId="{391B0F68-2076-4960-8AA3-AF9960C09C82}" dt="2020-07-08T15:56:27.944" v="1705" actId="20577"/>
          <ac:spMkLst>
            <pc:docMk/>
            <pc:sldMk cId="2681551566" sldId="1499"/>
            <ac:spMk id="9" creationId="{FB783311-376F-4E14-B5DB-682C0DA751E7}"/>
          </ac:spMkLst>
        </pc:spChg>
        <pc:spChg chg="add mod">
          <ac:chgData name="Hewitt, Carly (Allsteel)" userId="f9d79aba-d4b6-407f-b71f-512696be1da9" providerId="ADAL" clId="{391B0F68-2076-4960-8AA3-AF9960C09C82}" dt="2020-07-08T16:06:45.518" v="1714" actId="20577"/>
          <ac:spMkLst>
            <pc:docMk/>
            <pc:sldMk cId="2681551566" sldId="1499"/>
            <ac:spMk id="10" creationId="{CC5C542D-D868-4865-B86E-9F605D72FB03}"/>
          </ac:spMkLst>
        </pc:spChg>
        <pc:spChg chg="mod">
          <ac:chgData name="Hewitt, Carly (Allsteel)" userId="f9d79aba-d4b6-407f-b71f-512696be1da9" providerId="ADAL" clId="{391B0F68-2076-4960-8AA3-AF9960C09C82}" dt="2020-07-10T19:10:22.782" v="1825" actId="14100"/>
          <ac:spMkLst>
            <pc:docMk/>
            <pc:sldMk cId="2681551566" sldId="1499"/>
            <ac:spMk id="13" creationId="{4610C317-91B0-4EFE-84F9-50CEC85FF169}"/>
          </ac:spMkLst>
        </pc:spChg>
        <pc:spChg chg="mod">
          <ac:chgData name="Hewitt, Carly (Allsteel)" userId="f9d79aba-d4b6-407f-b71f-512696be1da9" providerId="ADAL" clId="{391B0F68-2076-4960-8AA3-AF9960C09C82}" dt="2020-07-10T19:10:38.250" v="1826" actId="1076"/>
          <ac:spMkLst>
            <pc:docMk/>
            <pc:sldMk cId="2681551566" sldId="1499"/>
            <ac:spMk id="14" creationId="{59402552-71D6-484E-A471-658F3F43FDB6}"/>
          </ac:spMkLst>
        </pc:spChg>
      </pc:sldChg>
      <pc:sldChg chg="del">
        <pc:chgData name="Hewitt, Carly (Allsteel)" userId="f9d79aba-d4b6-407f-b71f-512696be1da9" providerId="ADAL" clId="{391B0F68-2076-4960-8AA3-AF9960C09C82}" dt="2020-06-29T15:16:05.016" v="79" actId="2696"/>
        <pc:sldMkLst>
          <pc:docMk/>
          <pc:sldMk cId="2824858824" sldId="1500"/>
        </pc:sldMkLst>
      </pc:sldChg>
      <pc:sldChg chg="modSp mod">
        <pc:chgData name="Hewitt, Carly (Allsteel)" userId="f9d79aba-d4b6-407f-b71f-512696be1da9" providerId="ADAL" clId="{391B0F68-2076-4960-8AA3-AF9960C09C82}" dt="2020-06-29T15:30:34.786" v="614" actId="20577"/>
        <pc:sldMkLst>
          <pc:docMk/>
          <pc:sldMk cId="43074176" sldId="1501"/>
        </pc:sldMkLst>
        <pc:spChg chg="mod">
          <ac:chgData name="Hewitt, Carly (Allsteel)" userId="f9d79aba-d4b6-407f-b71f-512696be1da9" providerId="ADAL" clId="{391B0F68-2076-4960-8AA3-AF9960C09C82}" dt="2020-06-29T15:30:34.786" v="614" actId="20577"/>
          <ac:spMkLst>
            <pc:docMk/>
            <pc:sldMk cId="43074176" sldId="1501"/>
            <ac:spMk id="2" creationId="{EF786517-18D5-4F19-8F7F-3B09E5F20109}"/>
          </ac:spMkLst>
        </pc:spChg>
      </pc:sldChg>
      <pc:sldChg chg="modSp mod">
        <pc:chgData name="Hewitt, Carly (Allsteel)" userId="f9d79aba-d4b6-407f-b71f-512696be1da9" providerId="ADAL" clId="{391B0F68-2076-4960-8AA3-AF9960C09C82}" dt="2020-07-10T19:09:57.590" v="1821" actId="20577"/>
        <pc:sldMkLst>
          <pc:docMk/>
          <pc:sldMk cId="1518950243" sldId="1503"/>
        </pc:sldMkLst>
        <pc:spChg chg="mod">
          <ac:chgData name="Hewitt, Carly (Allsteel)" userId="f9d79aba-d4b6-407f-b71f-512696be1da9" providerId="ADAL" clId="{391B0F68-2076-4960-8AA3-AF9960C09C82}" dt="2020-07-10T19:09:57.590" v="1821" actId="20577"/>
          <ac:spMkLst>
            <pc:docMk/>
            <pc:sldMk cId="1518950243" sldId="1503"/>
            <ac:spMk id="2" creationId="{31A0A0D8-08F0-441B-97DD-5D10898CC51E}"/>
          </ac:spMkLst>
        </pc:spChg>
      </pc:sldChg>
      <pc:sldChg chg="addSp delSp modSp add mod ord">
        <pc:chgData name="Hewitt, Carly (Allsteel)" userId="f9d79aba-d4b6-407f-b71f-512696be1da9" providerId="ADAL" clId="{391B0F68-2076-4960-8AA3-AF9960C09C82}" dt="2020-06-30T14:08:21.570" v="1612" actId="207"/>
        <pc:sldMkLst>
          <pc:docMk/>
          <pc:sldMk cId="3730156624" sldId="1504"/>
        </pc:sldMkLst>
        <pc:spChg chg="add mod">
          <ac:chgData name="Hewitt, Carly (Allsteel)" userId="f9d79aba-d4b6-407f-b71f-512696be1da9" providerId="ADAL" clId="{391B0F68-2076-4960-8AA3-AF9960C09C82}" dt="2020-06-30T14:08:21.570" v="1612" actId="207"/>
          <ac:spMkLst>
            <pc:docMk/>
            <pc:sldMk cId="3730156624" sldId="1504"/>
            <ac:spMk id="3" creationId="{3D434FDD-3BE4-49F0-BFA1-3B02D4FD921C}"/>
          </ac:spMkLst>
        </pc:spChg>
        <pc:spChg chg="mod">
          <ac:chgData name="Hewitt, Carly (Allsteel)" userId="f9d79aba-d4b6-407f-b71f-512696be1da9" providerId="ADAL" clId="{391B0F68-2076-4960-8AA3-AF9960C09C82}" dt="2020-06-29T15:23:14.660" v="145" actId="20577"/>
          <ac:spMkLst>
            <pc:docMk/>
            <pc:sldMk cId="3730156624" sldId="1504"/>
            <ac:spMk id="4" creationId="{B246003C-6BD2-4DF9-A4E1-4F2E996E3DBE}"/>
          </ac:spMkLst>
        </pc:spChg>
        <pc:spChg chg="mod">
          <ac:chgData name="Hewitt, Carly (Allsteel)" userId="f9d79aba-d4b6-407f-b71f-512696be1da9" providerId="ADAL" clId="{391B0F68-2076-4960-8AA3-AF9960C09C82}" dt="2020-06-29T17:06:29.586" v="1532" actId="1076"/>
          <ac:spMkLst>
            <pc:docMk/>
            <pc:sldMk cId="3730156624" sldId="1504"/>
            <ac:spMk id="5" creationId="{5386D9F0-6F73-4912-8C48-88303D21ECF3}"/>
          </ac:spMkLst>
        </pc:spChg>
        <pc:spChg chg="add mod">
          <ac:chgData name="Hewitt, Carly (Allsteel)" userId="f9d79aba-d4b6-407f-b71f-512696be1da9" providerId="ADAL" clId="{391B0F68-2076-4960-8AA3-AF9960C09C82}" dt="2020-06-29T17:06:44.620" v="1536" actId="1076"/>
          <ac:spMkLst>
            <pc:docMk/>
            <pc:sldMk cId="3730156624" sldId="1504"/>
            <ac:spMk id="12" creationId="{2EED49A9-D268-43C4-8386-A73B04FDFE45}"/>
          </ac:spMkLst>
        </pc:spChg>
        <pc:spChg chg="add mod">
          <ac:chgData name="Hewitt, Carly (Allsteel)" userId="f9d79aba-d4b6-407f-b71f-512696be1da9" providerId="ADAL" clId="{391B0F68-2076-4960-8AA3-AF9960C09C82}" dt="2020-06-29T17:06:44.620" v="1536" actId="1076"/>
          <ac:spMkLst>
            <pc:docMk/>
            <pc:sldMk cId="3730156624" sldId="1504"/>
            <ac:spMk id="13" creationId="{D64FB87A-C4DA-4C6E-B784-37AF6F9019B2}"/>
          </ac:spMkLst>
        </pc:spChg>
        <pc:picChg chg="del">
          <ac:chgData name="Hewitt, Carly (Allsteel)" userId="f9d79aba-d4b6-407f-b71f-512696be1da9" providerId="ADAL" clId="{391B0F68-2076-4960-8AA3-AF9960C09C82}" dt="2020-06-29T15:16:45.240" v="124" actId="478"/>
          <ac:picMkLst>
            <pc:docMk/>
            <pc:sldMk cId="3730156624" sldId="1504"/>
            <ac:picMk id="2" creationId="{411EAB0A-EC61-4DAC-B932-F3D8B4DEBAF0}"/>
          </ac:picMkLst>
        </pc:picChg>
        <pc:picChg chg="add mod">
          <ac:chgData name="Hewitt, Carly (Allsteel)" userId="f9d79aba-d4b6-407f-b71f-512696be1da9" providerId="ADAL" clId="{391B0F68-2076-4960-8AA3-AF9960C09C82}" dt="2020-06-29T17:06:44.620" v="1536" actId="1076"/>
          <ac:picMkLst>
            <pc:docMk/>
            <pc:sldMk cId="3730156624" sldId="1504"/>
            <ac:picMk id="6" creationId="{58005F9D-C94A-421A-91A3-50ACA6B79006}"/>
          </ac:picMkLst>
        </pc:picChg>
        <pc:picChg chg="add mod">
          <ac:chgData name="Hewitt, Carly (Allsteel)" userId="f9d79aba-d4b6-407f-b71f-512696be1da9" providerId="ADAL" clId="{391B0F68-2076-4960-8AA3-AF9960C09C82}" dt="2020-06-29T17:06:44.620" v="1536" actId="1076"/>
          <ac:picMkLst>
            <pc:docMk/>
            <pc:sldMk cId="3730156624" sldId="1504"/>
            <ac:picMk id="7" creationId="{D7EBFAF1-835B-44BD-9EB1-7A63FDF89CDC}"/>
          </ac:picMkLst>
        </pc:picChg>
        <pc:picChg chg="add mod">
          <ac:chgData name="Hewitt, Carly (Allsteel)" userId="f9d79aba-d4b6-407f-b71f-512696be1da9" providerId="ADAL" clId="{391B0F68-2076-4960-8AA3-AF9960C09C82}" dt="2020-06-29T17:06:37.490" v="1534" actId="732"/>
          <ac:picMkLst>
            <pc:docMk/>
            <pc:sldMk cId="3730156624" sldId="1504"/>
            <ac:picMk id="2050" creationId="{79C3789C-E043-4F3F-8976-3F87648261EF}"/>
          </ac:picMkLst>
        </pc:picChg>
        <pc:cxnChg chg="add mod">
          <ac:chgData name="Hewitt, Carly (Allsteel)" userId="f9d79aba-d4b6-407f-b71f-512696be1da9" providerId="ADAL" clId="{391B0F68-2076-4960-8AA3-AF9960C09C82}" dt="2020-06-29T17:06:44.620" v="1536" actId="1076"/>
          <ac:cxnSpMkLst>
            <pc:docMk/>
            <pc:sldMk cId="3730156624" sldId="1504"/>
            <ac:cxnSpMk id="8" creationId="{1A10A609-EC35-4172-A6EB-9F5E4626B0D2}"/>
          </ac:cxnSpMkLst>
        </pc:cxnChg>
        <pc:cxnChg chg="add mod">
          <ac:chgData name="Hewitt, Carly (Allsteel)" userId="f9d79aba-d4b6-407f-b71f-512696be1da9" providerId="ADAL" clId="{391B0F68-2076-4960-8AA3-AF9960C09C82}" dt="2020-06-29T17:06:44.620" v="1536" actId="1076"/>
          <ac:cxnSpMkLst>
            <pc:docMk/>
            <pc:sldMk cId="3730156624" sldId="1504"/>
            <ac:cxnSpMk id="9" creationId="{401FBF03-59B2-4C11-897F-660D697C9F70}"/>
          </ac:cxnSpMkLst>
        </pc:cxnChg>
        <pc:cxnChg chg="add mod">
          <ac:chgData name="Hewitt, Carly (Allsteel)" userId="f9d79aba-d4b6-407f-b71f-512696be1da9" providerId="ADAL" clId="{391B0F68-2076-4960-8AA3-AF9960C09C82}" dt="2020-06-29T17:06:44.620" v="1536" actId="1076"/>
          <ac:cxnSpMkLst>
            <pc:docMk/>
            <pc:sldMk cId="3730156624" sldId="1504"/>
            <ac:cxnSpMk id="10" creationId="{FF0472E9-ACFF-4514-A51F-987595578D83}"/>
          </ac:cxnSpMkLst>
        </pc:cxnChg>
        <pc:cxnChg chg="add mod">
          <ac:chgData name="Hewitt, Carly (Allsteel)" userId="f9d79aba-d4b6-407f-b71f-512696be1da9" providerId="ADAL" clId="{391B0F68-2076-4960-8AA3-AF9960C09C82}" dt="2020-06-29T17:06:44.620" v="1536" actId="1076"/>
          <ac:cxnSpMkLst>
            <pc:docMk/>
            <pc:sldMk cId="3730156624" sldId="1504"/>
            <ac:cxnSpMk id="11" creationId="{A023ED03-A61D-48CF-A441-685C1F630050}"/>
          </ac:cxnSpMkLst>
        </pc:cxnChg>
      </pc:sldChg>
      <pc:sldChg chg="addSp delSp modSp new mod setBg">
        <pc:chgData name="Hewitt, Carly (Allsteel)" userId="f9d79aba-d4b6-407f-b71f-512696be1da9" providerId="ADAL" clId="{391B0F68-2076-4960-8AA3-AF9960C09C82}" dt="2020-06-29T15:29:30.104" v="582" actId="18131"/>
        <pc:sldMkLst>
          <pc:docMk/>
          <pc:sldMk cId="943261349" sldId="1505"/>
        </pc:sldMkLst>
        <pc:spChg chg="add del">
          <ac:chgData name="Hewitt, Carly (Allsteel)" userId="f9d79aba-d4b6-407f-b71f-512696be1da9" providerId="ADAL" clId="{391B0F68-2076-4960-8AA3-AF9960C09C82}" dt="2020-06-29T15:27:52.653" v="563" actId="26606"/>
          <ac:spMkLst>
            <pc:docMk/>
            <pc:sldMk cId="943261349" sldId="1505"/>
            <ac:spMk id="71" creationId="{42A4FC2C-047E-45A5-965D-8E1E3BF09BC6}"/>
          </ac:spMkLst>
        </pc:spChg>
        <pc:spChg chg="add">
          <ac:chgData name="Hewitt, Carly (Allsteel)" userId="f9d79aba-d4b6-407f-b71f-512696be1da9" providerId="ADAL" clId="{391B0F68-2076-4960-8AA3-AF9960C09C82}" dt="2020-06-29T15:29:23.395" v="581" actId="26606"/>
          <ac:spMkLst>
            <pc:docMk/>
            <pc:sldMk cId="943261349" sldId="1505"/>
            <ac:spMk id="73" creationId="{42A4FC2C-047E-45A5-965D-8E1E3BF09BC6}"/>
          </ac:spMkLst>
        </pc:spChg>
        <pc:picChg chg="add del mod">
          <ac:chgData name="Hewitt, Carly (Allsteel)" userId="f9d79aba-d4b6-407f-b71f-512696be1da9" providerId="ADAL" clId="{391B0F68-2076-4960-8AA3-AF9960C09C82}" dt="2020-06-29T15:29:11.197" v="579" actId="478"/>
          <ac:picMkLst>
            <pc:docMk/>
            <pc:sldMk cId="943261349" sldId="1505"/>
            <ac:picMk id="3074" creationId="{09449388-A2B0-43EC-B980-08DA222CB20A}"/>
          </ac:picMkLst>
        </pc:picChg>
        <pc:picChg chg="add mod">
          <ac:chgData name="Hewitt, Carly (Allsteel)" userId="f9d79aba-d4b6-407f-b71f-512696be1da9" providerId="ADAL" clId="{391B0F68-2076-4960-8AA3-AF9960C09C82}" dt="2020-06-29T15:29:30.104" v="582" actId="18131"/>
          <ac:picMkLst>
            <pc:docMk/>
            <pc:sldMk cId="943261349" sldId="1505"/>
            <ac:picMk id="3076" creationId="{92DC5E82-0DBB-46FC-9BCE-124C0C40681F}"/>
          </ac:picMkLst>
        </pc:picChg>
      </pc:sldChg>
      <pc:sldChg chg="new del">
        <pc:chgData name="Hewitt, Carly (Allsteel)" userId="f9d79aba-d4b6-407f-b71f-512696be1da9" providerId="ADAL" clId="{391B0F68-2076-4960-8AA3-AF9960C09C82}" dt="2020-06-29T15:27:11.805" v="555" actId="680"/>
        <pc:sldMkLst>
          <pc:docMk/>
          <pc:sldMk cId="1700854762" sldId="1505"/>
        </pc:sldMkLst>
      </pc:sldChg>
      <pc:sldChg chg="addSp delSp modSp new mod setBg">
        <pc:chgData name="Hewitt, Carly (Allsteel)" userId="f9d79aba-d4b6-407f-b71f-512696be1da9" providerId="ADAL" clId="{391B0F68-2076-4960-8AA3-AF9960C09C82}" dt="2020-06-29T15:29:55.464" v="586" actId="18131"/>
        <pc:sldMkLst>
          <pc:docMk/>
          <pc:sldMk cId="3955929283" sldId="1506"/>
        </pc:sldMkLst>
        <pc:spChg chg="add del">
          <ac:chgData name="Hewitt, Carly (Allsteel)" userId="f9d79aba-d4b6-407f-b71f-512696be1da9" providerId="ADAL" clId="{391B0F68-2076-4960-8AA3-AF9960C09C82}" dt="2020-06-29T15:29:50.346" v="585" actId="26606"/>
          <ac:spMkLst>
            <pc:docMk/>
            <pc:sldMk cId="3955929283" sldId="1506"/>
            <ac:spMk id="71" creationId="{42A4FC2C-047E-45A5-965D-8E1E3BF09BC6}"/>
          </ac:spMkLst>
        </pc:spChg>
        <pc:spChg chg="add">
          <ac:chgData name="Hewitt, Carly (Allsteel)" userId="f9d79aba-d4b6-407f-b71f-512696be1da9" providerId="ADAL" clId="{391B0F68-2076-4960-8AA3-AF9960C09C82}" dt="2020-06-29T15:29:50.346" v="585" actId="26606"/>
          <ac:spMkLst>
            <pc:docMk/>
            <pc:sldMk cId="3955929283" sldId="1506"/>
            <ac:spMk id="137" creationId="{42A4FC2C-047E-45A5-965D-8E1E3BF09BC6}"/>
          </ac:spMkLst>
        </pc:spChg>
        <pc:picChg chg="add del mod">
          <ac:chgData name="Hewitt, Carly (Allsteel)" userId="f9d79aba-d4b6-407f-b71f-512696be1da9" providerId="ADAL" clId="{391B0F68-2076-4960-8AA3-AF9960C09C82}" dt="2020-06-29T15:29:46.663" v="583" actId="478"/>
          <ac:picMkLst>
            <pc:docMk/>
            <pc:sldMk cId="3955929283" sldId="1506"/>
            <ac:picMk id="4098" creationId="{1A1407FE-FFB0-49DE-A2D3-0A362DD0C2CE}"/>
          </ac:picMkLst>
        </pc:picChg>
        <pc:picChg chg="add mod">
          <ac:chgData name="Hewitt, Carly (Allsteel)" userId="f9d79aba-d4b6-407f-b71f-512696be1da9" providerId="ADAL" clId="{391B0F68-2076-4960-8AA3-AF9960C09C82}" dt="2020-06-29T15:29:55.464" v="586" actId="18131"/>
          <ac:picMkLst>
            <pc:docMk/>
            <pc:sldMk cId="3955929283" sldId="1506"/>
            <ac:picMk id="4100" creationId="{C2700BF8-5505-4F07-8D24-96780E6773CE}"/>
          </ac:picMkLst>
        </pc:picChg>
      </pc:sldChg>
      <pc:sldChg chg="addSp modSp new mod setBg">
        <pc:chgData name="Hewitt, Carly (Allsteel)" userId="f9d79aba-d4b6-407f-b71f-512696be1da9" providerId="ADAL" clId="{391B0F68-2076-4960-8AA3-AF9960C09C82}" dt="2020-06-29T15:30:20.824" v="590" actId="18131"/>
        <pc:sldMkLst>
          <pc:docMk/>
          <pc:sldMk cId="1744863131" sldId="1507"/>
        </pc:sldMkLst>
        <pc:spChg chg="add">
          <ac:chgData name="Hewitt, Carly (Allsteel)" userId="f9d79aba-d4b6-407f-b71f-512696be1da9" providerId="ADAL" clId="{391B0F68-2076-4960-8AA3-AF9960C09C82}" dt="2020-06-29T15:30:14.921" v="589" actId="26606"/>
          <ac:spMkLst>
            <pc:docMk/>
            <pc:sldMk cId="1744863131" sldId="1507"/>
            <ac:spMk id="71" creationId="{42A4FC2C-047E-45A5-965D-8E1E3BF09BC6}"/>
          </ac:spMkLst>
        </pc:spChg>
        <pc:picChg chg="add mod">
          <ac:chgData name="Hewitt, Carly (Allsteel)" userId="f9d79aba-d4b6-407f-b71f-512696be1da9" providerId="ADAL" clId="{391B0F68-2076-4960-8AA3-AF9960C09C82}" dt="2020-06-29T15:30:20.824" v="590" actId="18131"/>
          <ac:picMkLst>
            <pc:docMk/>
            <pc:sldMk cId="1744863131" sldId="1507"/>
            <ac:picMk id="5122" creationId="{E60D61BF-01F2-4C45-BA8F-2CF53F38E760}"/>
          </ac:picMkLst>
        </pc:picChg>
      </pc:sldChg>
      <pc:sldChg chg="addSp delSp modSp add mod">
        <pc:chgData name="Hewitt, Carly (Allsteel)" userId="f9d79aba-d4b6-407f-b71f-512696be1da9" providerId="ADAL" clId="{391B0F68-2076-4960-8AA3-AF9960C09C82}" dt="2020-06-29T15:40:28.704" v="1311" actId="1076"/>
        <pc:sldMkLst>
          <pc:docMk/>
          <pc:sldMk cId="3731333726" sldId="1508"/>
        </pc:sldMkLst>
        <pc:spChg chg="mod">
          <ac:chgData name="Hewitt, Carly (Allsteel)" userId="f9d79aba-d4b6-407f-b71f-512696be1da9" providerId="ADAL" clId="{391B0F68-2076-4960-8AA3-AF9960C09C82}" dt="2020-06-29T15:40:22.606" v="1310" actId="1076"/>
          <ac:spMkLst>
            <pc:docMk/>
            <pc:sldMk cId="3731333726" sldId="1508"/>
            <ac:spMk id="5" creationId="{5386D9F0-6F73-4912-8C48-88303D21ECF3}"/>
          </ac:spMkLst>
        </pc:spChg>
        <pc:spChg chg="add mod">
          <ac:chgData name="Hewitt, Carly (Allsteel)" userId="f9d79aba-d4b6-407f-b71f-512696be1da9" providerId="ADAL" clId="{391B0F68-2076-4960-8AA3-AF9960C09C82}" dt="2020-06-29T15:40:28.704" v="1311" actId="1076"/>
          <ac:spMkLst>
            <pc:docMk/>
            <pc:sldMk cId="3731333726" sldId="1508"/>
            <ac:spMk id="7" creationId="{40560E47-D5BC-41A8-B61D-B698181041F4}"/>
          </ac:spMkLst>
        </pc:spChg>
        <pc:picChg chg="del">
          <ac:chgData name="Hewitt, Carly (Allsteel)" userId="f9d79aba-d4b6-407f-b71f-512696be1da9" providerId="ADAL" clId="{391B0F68-2076-4960-8AA3-AF9960C09C82}" dt="2020-06-29T15:36:04.633" v="928" actId="478"/>
          <ac:picMkLst>
            <pc:docMk/>
            <pc:sldMk cId="3731333726" sldId="1508"/>
            <ac:picMk id="1026" creationId="{ED698ADF-7719-4DE2-BAD7-8FE06D22044D}"/>
          </ac:picMkLst>
        </pc:picChg>
        <pc:picChg chg="add mod">
          <ac:chgData name="Hewitt, Carly (Allsteel)" userId="f9d79aba-d4b6-407f-b71f-512696be1da9" providerId="ADAL" clId="{391B0F68-2076-4960-8AA3-AF9960C09C82}" dt="2020-06-29T15:40:02.215" v="1301" actId="1076"/>
          <ac:picMkLst>
            <pc:docMk/>
            <pc:sldMk cId="3731333726" sldId="1508"/>
            <ac:picMk id="7170" creationId="{F056518F-4914-42E6-8270-20FC8F9ED754}"/>
          </ac:picMkLst>
        </pc:picChg>
        <pc:picChg chg="add mod">
          <ac:chgData name="Hewitt, Carly (Allsteel)" userId="f9d79aba-d4b6-407f-b71f-512696be1da9" providerId="ADAL" clId="{391B0F68-2076-4960-8AA3-AF9960C09C82}" dt="2020-06-29T15:38:04.870" v="1049" actId="14100"/>
          <ac:picMkLst>
            <pc:docMk/>
            <pc:sldMk cId="3731333726" sldId="1508"/>
            <ac:picMk id="7172" creationId="{C0CC653F-BA98-49FD-9A24-4718F3E4B5ED}"/>
          </ac:picMkLst>
        </pc:picChg>
      </pc:sldChg>
      <pc:sldChg chg="addSp modSp new ord">
        <pc:chgData name="Hewitt, Carly (Allsteel)" userId="f9d79aba-d4b6-407f-b71f-512696be1da9" providerId="ADAL" clId="{391B0F68-2076-4960-8AA3-AF9960C09C82}" dt="2020-07-10T19:09:10.829" v="1793"/>
        <pc:sldMkLst>
          <pc:docMk/>
          <pc:sldMk cId="95574093" sldId="1509"/>
        </pc:sldMkLst>
        <pc:picChg chg="add mod">
          <ac:chgData name="Hewitt, Carly (Allsteel)" userId="f9d79aba-d4b6-407f-b71f-512696be1da9" providerId="ADAL" clId="{391B0F68-2076-4960-8AA3-AF9960C09C82}" dt="2020-06-29T15:37:46.618" v="1044" actId="1076"/>
          <ac:picMkLst>
            <pc:docMk/>
            <pc:sldMk cId="95574093" sldId="1509"/>
            <ac:picMk id="8194" creationId="{4B34B7F2-FDDD-49B5-9AF1-56F1C3246047}"/>
          </ac:picMkLst>
        </pc:picChg>
      </pc:sldChg>
      <pc:sldChg chg="add del">
        <pc:chgData name="Hewitt, Carly (Allsteel)" userId="f9d79aba-d4b6-407f-b71f-512696be1da9" providerId="ADAL" clId="{391B0F68-2076-4960-8AA3-AF9960C09C82}" dt="2020-06-29T15:36:06.342" v="930"/>
        <pc:sldMkLst>
          <pc:docMk/>
          <pc:sldMk cId="863170355" sldId="1509"/>
        </pc:sldMkLst>
      </pc:sldChg>
      <pc:sldChg chg="new del">
        <pc:chgData name="Hewitt, Carly (Allsteel)" userId="f9d79aba-d4b6-407f-b71f-512696be1da9" providerId="ADAL" clId="{391B0F68-2076-4960-8AA3-AF9960C09C82}" dt="2020-06-29T15:38:48.467" v="1170" actId="680"/>
        <pc:sldMkLst>
          <pc:docMk/>
          <pc:sldMk cId="2217862228" sldId="1510"/>
        </pc:sldMkLst>
      </pc:sldChg>
      <pc:sldChg chg="addSp delSp modSp add mod">
        <pc:chgData name="Hewitt, Carly (Allsteel)" userId="f9d79aba-d4b6-407f-b71f-512696be1da9" providerId="ADAL" clId="{391B0F68-2076-4960-8AA3-AF9960C09C82}" dt="2020-07-10T19:16:21.455" v="2296" actId="948"/>
        <pc:sldMkLst>
          <pc:docMk/>
          <pc:sldMk cId="4260189438" sldId="1510"/>
        </pc:sldMkLst>
        <pc:spChg chg="add mod">
          <ac:chgData name="Hewitt, Carly (Allsteel)" userId="f9d79aba-d4b6-407f-b71f-512696be1da9" providerId="ADAL" clId="{391B0F68-2076-4960-8AA3-AF9960C09C82}" dt="2020-07-10T19:16:21.455" v="2296" actId="948"/>
          <ac:spMkLst>
            <pc:docMk/>
            <pc:sldMk cId="4260189438" sldId="1510"/>
            <ac:spMk id="2" creationId="{538F91BB-7B59-4EA1-A241-A240C427724A}"/>
          </ac:spMkLst>
        </pc:spChg>
        <pc:spChg chg="mod">
          <ac:chgData name="Hewitt, Carly (Allsteel)" userId="f9d79aba-d4b6-407f-b71f-512696be1da9" providerId="ADAL" clId="{391B0F68-2076-4960-8AA3-AF9960C09C82}" dt="2020-06-29T19:02:03.685" v="1543" actId="207"/>
          <ac:spMkLst>
            <pc:docMk/>
            <pc:sldMk cId="4260189438" sldId="1510"/>
            <ac:spMk id="5" creationId="{5386D9F0-6F73-4912-8C48-88303D21ECF3}"/>
          </ac:spMkLst>
        </pc:spChg>
        <pc:spChg chg="del">
          <ac:chgData name="Hewitt, Carly (Allsteel)" userId="f9d79aba-d4b6-407f-b71f-512696be1da9" providerId="ADAL" clId="{391B0F68-2076-4960-8AA3-AF9960C09C82}" dt="2020-06-29T15:54:17.332" v="1493" actId="478"/>
          <ac:spMkLst>
            <pc:docMk/>
            <pc:sldMk cId="4260189438" sldId="1510"/>
            <ac:spMk id="7" creationId="{40560E47-D5BC-41A8-B61D-B698181041F4}"/>
          </ac:spMkLst>
        </pc:spChg>
        <pc:spChg chg="add mod">
          <ac:chgData name="Hewitt, Carly (Allsteel)" userId="f9d79aba-d4b6-407f-b71f-512696be1da9" providerId="ADAL" clId="{391B0F68-2076-4960-8AA3-AF9960C09C82}" dt="2020-06-29T17:07:10.436" v="1538" actId="1076"/>
          <ac:spMkLst>
            <pc:docMk/>
            <pc:sldMk cId="4260189438" sldId="1510"/>
            <ac:spMk id="9" creationId="{758EF775-1BD3-4F81-8E41-6EB666194E31}"/>
          </ac:spMkLst>
        </pc:spChg>
        <pc:spChg chg="add mod">
          <ac:chgData name="Hewitt, Carly (Allsteel)" userId="f9d79aba-d4b6-407f-b71f-512696be1da9" providerId="ADAL" clId="{391B0F68-2076-4960-8AA3-AF9960C09C82}" dt="2020-06-29T17:07:10.436" v="1538" actId="1076"/>
          <ac:spMkLst>
            <pc:docMk/>
            <pc:sldMk cId="4260189438" sldId="1510"/>
            <ac:spMk id="11" creationId="{4E72AE5A-7986-46CF-8215-8D5751CFF40F}"/>
          </ac:spMkLst>
        </pc:spChg>
        <pc:spChg chg="add mod">
          <ac:chgData name="Hewitt, Carly (Allsteel)" userId="f9d79aba-d4b6-407f-b71f-512696be1da9" providerId="ADAL" clId="{391B0F68-2076-4960-8AA3-AF9960C09C82}" dt="2020-06-29T17:07:13.835" v="1540" actId="1076"/>
          <ac:spMkLst>
            <pc:docMk/>
            <pc:sldMk cId="4260189438" sldId="1510"/>
            <ac:spMk id="13" creationId="{7564190C-CC74-4DE0-8A1A-5FEAD27771C6}"/>
          </ac:spMkLst>
        </pc:spChg>
        <pc:spChg chg="add mod">
          <ac:chgData name="Hewitt, Carly (Allsteel)" userId="f9d79aba-d4b6-407f-b71f-512696be1da9" providerId="ADAL" clId="{391B0F68-2076-4960-8AA3-AF9960C09C82}" dt="2020-06-29T17:07:10.436" v="1538" actId="1076"/>
          <ac:spMkLst>
            <pc:docMk/>
            <pc:sldMk cId="4260189438" sldId="1510"/>
            <ac:spMk id="14" creationId="{3657A1AE-82A5-4304-B5A6-808BD89B16FE}"/>
          </ac:spMkLst>
        </pc:spChg>
        <pc:picChg chg="add mod">
          <ac:chgData name="Hewitt, Carly (Allsteel)" userId="f9d79aba-d4b6-407f-b71f-512696be1da9" providerId="ADAL" clId="{391B0F68-2076-4960-8AA3-AF9960C09C82}" dt="2020-06-29T17:07:10.436" v="1538" actId="1076"/>
          <ac:picMkLst>
            <pc:docMk/>
            <pc:sldMk cId="4260189438" sldId="1510"/>
            <ac:picMk id="8" creationId="{44C6446A-95D9-4499-AE14-496BC8A403AE}"/>
          </ac:picMkLst>
        </pc:picChg>
        <pc:picChg chg="del">
          <ac:chgData name="Hewitt, Carly (Allsteel)" userId="f9d79aba-d4b6-407f-b71f-512696be1da9" providerId="ADAL" clId="{391B0F68-2076-4960-8AA3-AF9960C09C82}" dt="2020-06-29T15:38:53.836" v="1172" actId="478"/>
          <ac:picMkLst>
            <pc:docMk/>
            <pc:sldMk cId="4260189438" sldId="1510"/>
            <ac:picMk id="7170" creationId="{F056518F-4914-42E6-8270-20FC8F9ED754}"/>
          </ac:picMkLst>
        </pc:picChg>
        <pc:picChg chg="del">
          <ac:chgData name="Hewitt, Carly (Allsteel)" userId="f9d79aba-d4b6-407f-b71f-512696be1da9" providerId="ADAL" clId="{391B0F68-2076-4960-8AA3-AF9960C09C82}" dt="2020-06-29T15:39:06.920" v="1240" actId="478"/>
          <ac:picMkLst>
            <pc:docMk/>
            <pc:sldMk cId="4260189438" sldId="1510"/>
            <ac:picMk id="7172" creationId="{C0CC653F-BA98-49FD-9A24-4718F3E4B5ED}"/>
          </ac:picMkLst>
        </pc:picChg>
        <pc:cxnChg chg="add mod">
          <ac:chgData name="Hewitt, Carly (Allsteel)" userId="f9d79aba-d4b6-407f-b71f-512696be1da9" providerId="ADAL" clId="{391B0F68-2076-4960-8AA3-AF9960C09C82}" dt="2020-06-29T17:07:10.436" v="1538" actId="1076"/>
          <ac:cxnSpMkLst>
            <pc:docMk/>
            <pc:sldMk cId="4260189438" sldId="1510"/>
            <ac:cxnSpMk id="10" creationId="{AFDA0EA7-32B9-47D2-96CE-6005355FD3C9}"/>
          </ac:cxnSpMkLst>
        </pc:cxnChg>
        <pc:cxnChg chg="add mod">
          <ac:chgData name="Hewitt, Carly (Allsteel)" userId="f9d79aba-d4b6-407f-b71f-512696be1da9" providerId="ADAL" clId="{391B0F68-2076-4960-8AA3-AF9960C09C82}" dt="2020-06-29T17:07:10.436" v="1538" actId="1076"/>
          <ac:cxnSpMkLst>
            <pc:docMk/>
            <pc:sldMk cId="4260189438" sldId="1510"/>
            <ac:cxnSpMk id="12" creationId="{92018CDB-4B46-4BE0-A92A-46710B50CE59}"/>
          </ac:cxnSpMkLst>
        </pc:cxnChg>
        <pc:cxnChg chg="add mod">
          <ac:chgData name="Hewitt, Carly (Allsteel)" userId="f9d79aba-d4b6-407f-b71f-512696be1da9" providerId="ADAL" clId="{391B0F68-2076-4960-8AA3-AF9960C09C82}" dt="2020-06-29T17:07:10.436" v="1538" actId="1076"/>
          <ac:cxnSpMkLst>
            <pc:docMk/>
            <pc:sldMk cId="4260189438" sldId="1510"/>
            <ac:cxnSpMk id="15" creationId="{5C08444F-35A4-4F47-88B5-35C0825A5DF9}"/>
          </ac:cxnSpMkLst>
        </pc:cxnChg>
        <pc:cxnChg chg="add mod">
          <ac:chgData name="Hewitt, Carly (Allsteel)" userId="f9d79aba-d4b6-407f-b71f-512696be1da9" providerId="ADAL" clId="{391B0F68-2076-4960-8AA3-AF9960C09C82}" dt="2020-06-29T17:07:10.436" v="1538" actId="1076"/>
          <ac:cxnSpMkLst>
            <pc:docMk/>
            <pc:sldMk cId="4260189438" sldId="1510"/>
            <ac:cxnSpMk id="16" creationId="{2834453B-6087-450C-AF1D-E9CC9A11DF34}"/>
          </ac:cxnSpMkLst>
        </pc:cxnChg>
      </pc:sldChg>
      <pc:sldChg chg="new del">
        <pc:chgData name="Hewitt, Carly (Allsteel)" userId="f9d79aba-d4b6-407f-b71f-512696be1da9" providerId="ADAL" clId="{391B0F68-2076-4960-8AA3-AF9960C09C82}" dt="2020-06-29T15:40:11.453" v="1303" actId="680"/>
        <pc:sldMkLst>
          <pc:docMk/>
          <pc:sldMk cId="1083518005" sldId="1511"/>
        </pc:sldMkLst>
      </pc:sldChg>
      <pc:sldChg chg="addSp delSp modSp new mod ord setBg">
        <pc:chgData name="Hewitt, Carly (Allsteel)" userId="f9d79aba-d4b6-407f-b71f-512696be1da9" providerId="ADAL" clId="{391B0F68-2076-4960-8AA3-AF9960C09C82}" dt="2020-07-10T19:09:05.768" v="1789"/>
        <pc:sldMkLst>
          <pc:docMk/>
          <pc:sldMk cId="3239803688" sldId="1511"/>
        </pc:sldMkLst>
        <pc:spChg chg="add del">
          <ac:chgData name="Hewitt, Carly (Allsteel)" userId="f9d79aba-d4b6-407f-b71f-512696be1da9" providerId="ADAL" clId="{391B0F68-2076-4960-8AA3-AF9960C09C82}" dt="2020-07-10T19:08:57.832" v="1786" actId="26606"/>
          <ac:spMkLst>
            <pc:docMk/>
            <pc:sldMk cId="3239803688" sldId="1511"/>
            <ac:spMk id="73" creationId="{42A4FC2C-047E-45A5-965D-8E1E3BF09BC6}"/>
          </ac:spMkLst>
        </pc:spChg>
        <pc:spChg chg="add del">
          <ac:chgData name="Hewitt, Carly (Allsteel)" userId="f9d79aba-d4b6-407f-b71f-512696be1da9" providerId="ADAL" clId="{391B0F68-2076-4960-8AA3-AF9960C09C82}" dt="2020-07-10T19:08:43.831" v="1776" actId="26606"/>
          <ac:spMkLst>
            <pc:docMk/>
            <pc:sldMk cId="3239803688" sldId="1511"/>
            <ac:spMk id="137" creationId="{664E23E2-7440-4E36-A67B-0F88C5F7E185}"/>
          </ac:spMkLst>
        </pc:spChg>
        <pc:spChg chg="add del">
          <ac:chgData name="Hewitt, Carly (Allsteel)" userId="f9d79aba-d4b6-407f-b71f-512696be1da9" providerId="ADAL" clId="{391B0F68-2076-4960-8AA3-AF9960C09C82}" dt="2020-07-10T19:08:43.831" v="1776" actId="26606"/>
          <ac:spMkLst>
            <pc:docMk/>
            <pc:sldMk cId="3239803688" sldId="1511"/>
            <ac:spMk id="139" creationId="{B06949AE-010D-4C18-8AED-7872085ADD57}"/>
          </ac:spMkLst>
        </pc:spChg>
        <pc:spChg chg="add del">
          <ac:chgData name="Hewitt, Carly (Allsteel)" userId="f9d79aba-d4b6-407f-b71f-512696be1da9" providerId="ADAL" clId="{391B0F68-2076-4960-8AA3-AF9960C09C82}" dt="2020-07-10T19:08:43.831" v="1776" actId="26606"/>
          <ac:spMkLst>
            <pc:docMk/>
            <pc:sldMk cId="3239803688" sldId="1511"/>
            <ac:spMk id="141" creationId="{FE54AADB-50C7-4293-94C0-27361A32B8CF}"/>
          </ac:spMkLst>
        </pc:spChg>
        <pc:spChg chg="add del">
          <ac:chgData name="Hewitt, Carly (Allsteel)" userId="f9d79aba-d4b6-407f-b71f-512696be1da9" providerId="ADAL" clId="{391B0F68-2076-4960-8AA3-AF9960C09C82}" dt="2020-07-10T19:08:47.233" v="1780" actId="26606"/>
          <ac:spMkLst>
            <pc:docMk/>
            <pc:sldMk cId="3239803688" sldId="1511"/>
            <ac:spMk id="9222" creationId="{E97C36FC-DEAA-4DCA-B0AB-7F9357FA4016}"/>
          </ac:spMkLst>
        </pc:spChg>
        <pc:spChg chg="add del">
          <ac:chgData name="Hewitt, Carly (Allsteel)" userId="f9d79aba-d4b6-407f-b71f-512696be1da9" providerId="ADAL" clId="{391B0F68-2076-4960-8AA3-AF9960C09C82}" dt="2020-07-10T19:08:47.233" v="1780" actId="26606"/>
          <ac:spMkLst>
            <pc:docMk/>
            <pc:sldMk cId="3239803688" sldId="1511"/>
            <ac:spMk id="9223" creationId="{278C38CD-A630-49FF-8417-6792A2B13FCA}"/>
          </ac:spMkLst>
        </pc:spChg>
        <pc:spChg chg="add del">
          <ac:chgData name="Hewitt, Carly (Allsteel)" userId="f9d79aba-d4b6-407f-b71f-512696be1da9" providerId="ADAL" clId="{391B0F68-2076-4960-8AA3-AF9960C09C82}" dt="2020-07-10T19:08:50.759" v="1784" actId="26606"/>
          <ac:spMkLst>
            <pc:docMk/>
            <pc:sldMk cId="3239803688" sldId="1511"/>
            <ac:spMk id="9224" creationId="{5F9CFCE6-877F-4858-B8BD-2C52CA8AFBC4}"/>
          </ac:spMkLst>
        </pc:spChg>
        <pc:spChg chg="add del">
          <ac:chgData name="Hewitt, Carly (Allsteel)" userId="f9d79aba-d4b6-407f-b71f-512696be1da9" providerId="ADAL" clId="{391B0F68-2076-4960-8AA3-AF9960C09C82}" dt="2020-07-10T19:08:50.759" v="1784" actId="26606"/>
          <ac:spMkLst>
            <pc:docMk/>
            <pc:sldMk cId="3239803688" sldId="1511"/>
            <ac:spMk id="9225" creationId="{8213F8A0-12AE-4514-8372-0DD766EC28EE}"/>
          </ac:spMkLst>
        </pc:spChg>
        <pc:spChg chg="add del">
          <ac:chgData name="Hewitt, Carly (Allsteel)" userId="f9d79aba-d4b6-407f-b71f-512696be1da9" providerId="ADAL" clId="{391B0F68-2076-4960-8AA3-AF9960C09C82}" dt="2020-07-10T19:08:50.759" v="1784" actId="26606"/>
          <ac:spMkLst>
            <pc:docMk/>
            <pc:sldMk cId="3239803688" sldId="1511"/>
            <ac:spMk id="9226" creationId="{9EFF17D4-9A8C-4CE5-B096-D8CCD4400437}"/>
          </ac:spMkLst>
        </pc:spChg>
        <pc:spChg chg="add del">
          <ac:chgData name="Hewitt, Carly (Allsteel)" userId="f9d79aba-d4b6-407f-b71f-512696be1da9" providerId="ADAL" clId="{391B0F68-2076-4960-8AA3-AF9960C09C82}" dt="2020-07-10T19:08:57.832" v="1786" actId="26606"/>
          <ac:spMkLst>
            <pc:docMk/>
            <pc:sldMk cId="3239803688" sldId="1511"/>
            <ac:spMk id="9228" creationId="{A9F529C3-C941-49FD-8C67-82F134F64BDB}"/>
          </ac:spMkLst>
        </pc:spChg>
        <pc:spChg chg="add del">
          <ac:chgData name="Hewitt, Carly (Allsteel)" userId="f9d79aba-d4b6-407f-b71f-512696be1da9" providerId="ADAL" clId="{391B0F68-2076-4960-8AA3-AF9960C09C82}" dt="2020-07-10T19:08:57.832" v="1786" actId="26606"/>
          <ac:spMkLst>
            <pc:docMk/>
            <pc:sldMk cId="3239803688" sldId="1511"/>
            <ac:spMk id="9229" creationId="{20586029-32A0-47E5-9AEC-AE3ABA6B94D0}"/>
          </ac:spMkLst>
        </pc:spChg>
        <pc:picChg chg="add del mod">
          <ac:chgData name="Hewitt, Carly (Allsteel)" userId="f9d79aba-d4b6-407f-b71f-512696be1da9" providerId="ADAL" clId="{391B0F68-2076-4960-8AA3-AF9960C09C82}" dt="2020-07-10T19:08:58.225" v="1787"/>
          <ac:picMkLst>
            <pc:docMk/>
            <pc:sldMk cId="3239803688" sldId="1511"/>
            <ac:picMk id="4" creationId="{057F8FE3-A80B-453E-B32C-6635239FDD62}"/>
          </ac:picMkLst>
        </pc:picChg>
        <pc:picChg chg="add del mod">
          <ac:chgData name="Hewitt, Carly (Allsteel)" userId="f9d79aba-d4b6-407f-b71f-512696be1da9" providerId="ADAL" clId="{391B0F68-2076-4960-8AA3-AF9960C09C82}" dt="2020-06-29T16:03:40.419" v="1512" actId="478"/>
          <ac:picMkLst>
            <pc:docMk/>
            <pc:sldMk cId="3239803688" sldId="1511"/>
            <ac:picMk id="9218" creationId="{E3580D7A-3A49-4576-8722-C6ABDAADC069}"/>
          </ac:picMkLst>
        </pc:picChg>
        <pc:picChg chg="add mod ord">
          <ac:chgData name="Hewitt, Carly (Allsteel)" userId="f9d79aba-d4b6-407f-b71f-512696be1da9" providerId="ADAL" clId="{391B0F68-2076-4960-8AA3-AF9960C09C82}" dt="2020-07-10T19:08:57.832" v="1786" actId="26606"/>
          <ac:picMkLst>
            <pc:docMk/>
            <pc:sldMk cId="3239803688" sldId="1511"/>
            <ac:picMk id="9220" creationId="{0231C516-BAA1-4098-8B00-89E8F5007455}"/>
          </ac:picMkLst>
        </pc:picChg>
        <pc:cxnChg chg="add del">
          <ac:chgData name="Hewitt, Carly (Allsteel)" userId="f9d79aba-d4b6-407f-b71f-512696be1da9" providerId="ADAL" clId="{391B0F68-2076-4960-8AA3-AF9960C09C82}" dt="2020-07-10T19:08:57.832" v="1786" actId="26606"/>
          <ac:cxnSpMkLst>
            <pc:docMk/>
            <pc:sldMk cId="3239803688" sldId="1511"/>
            <ac:cxnSpMk id="9230" creationId="{8C730EAB-A532-4295-A302-FB4B90DB9F5E}"/>
          </ac:cxnSpMkLst>
        </pc:cxnChg>
      </pc:sldChg>
      <pc:sldChg chg="addSp modSp new mod ord setBg">
        <pc:chgData name="Hewitt, Carly (Allsteel)" userId="f9d79aba-d4b6-407f-b71f-512696be1da9" providerId="ADAL" clId="{391B0F68-2076-4960-8AA3-AF9960C09C82}" dt="2020-07-10T19:09:09.522" v="1791"/>
        <pc:sldMkLst>
          <pc:docMk/>
          <pc:sldMk cId="2978763173" sldId="1512"/>
        </pc:sldMkLst>
        <pc:spChg chg="add">
          <ac:chgData name="Hewitt, Carly (Allsteel)" userId="f9d79aba-d4b6-407f-b71f-512696be1da9" providerId="ADAL" clId="{391B0F68-2076-4960-8AA3-AF9960C09C82}" dt="2020-06-29T16:03:36.631" v="1511" actId="26606"/>
          <ac:spMkLst>
            <pc:docMk/>
            <pc:sldMk cId="2978763173" sldId="1512"/>
            <ac:spMk id="71" creationId="{42A4FC2C-047E-45A5-965D-8E1E3BF09BC6}"/>
          </ac:spMkLst>
        </pc:spChg>
        <pc:picChg chg="add mod">
          <ac:chgData name="Hewitt, Carly (Allsteel)" userId="f9d79aba-d4b6-407f-b71f-512696be1da9" providerId="ADAL" clId="{391B0F68-2076-4960-8AA3-AF9960C09C82}" dt="2020-06-29T16:04:03.242" v="1516" actId="732"/>
          <ac:picMkLst>
            <pc:docMk/>
            <pc:sldMk cId="2978763173" sldId="1512"/>
            <ac:picMk id="11266" creationId="{24271FC8-8040-4859-8072-DEC885E7FE74}"/>
          </ac:picMkLst>
        </pc:picChg>
      </pc:sldChg>
      <pc:sldChg chg="addSp modSp new mod modNotesTx">
        <pc:chgData name="Hewitt, Carly (Allsteel)" userId="f9d79aba-d4b6-407f-b71f-512696be1da9" providerId="ADAL" clId="{391B0F68-2076-4960-8AA3-AF9960C09C82}" dt="2020-06-30T14:07:39.282" v="1555" actId="20577"/>
        <pc:sldMkLst>
          <pc:docMk/>
          <pc:sldMk cId="1325472201" sldId="1513"/>
        </pc:sldMkLst>
        <pc:spChg chg="add mod">
          <ac:chgData name="Hewitt, Carly (Allsteel)" userId="f9d79aba-d4b6-407f-b71f-512696be1da9" providerId="ADAL" clId="{391B0F68-2076-4960-8AA3-AF9960C09C82}" dt="2020-06-29T16:58:28.560" v="1518"/>
          <ac:spMkLst>
            <pc:docMk/>
            <pc:sldMk cId="1325472201" sldId="1513"/>
            <ac:spMk id="4" creationId="{E496050C-95ED-4775-A8B4-89C20ED8FBAF}"/>
          </ac:spMkLst>
        </pc:spChg>
        <pc:spChg chg="add mod">
          <ac:chgData name="Hewitt, Carly (Allsteel)" userId="f9d79aba-d4b6-407f-b71f-512696be1da9" providerId="ADAL" clId="{391B0F68-2076-4960-8AA3-AF9960C09C82}" dt="2020-06-29T16:58:28.560" v="1518"/>
          <ac:spMkLst>
            <pc:docMk/>
            <pc:sldMk cId="1325472201" sldId="1513"/>
            <ac:spMk id="6" creationId="{D3AECD64-2BCE-4082-9D50-312D1BD24A57}"/>
          </ac:spMkLst>
        </pc:spChg>
        <pc:spChg chg="add mod">
          <ac:chgData name="Hewitt, Carly (Allsteel)" userId="f9d79aba-d4b6-407f-b71f-512696be1da9" providerId="ADAL" clId="{391B0F68-2076-4960-8AA3-AF9960C09C82}" dt="2020-06-29T16:58:47.399" v="1521" actId="120"/>
          <ac:spMkLst>
            <pc:docMk/>
            <pc:sldMk cId="1325472201" sldId="1513"/>
            <ac:spMk id="7" creationId="{017BA172-627E-47AD-9E10-9588AC6D0F09}"/>
          </ac:spMkLst>
        </pc:spChg>
        <pc:spChg chg="add mod">
          <ac:chgData name="Hewitt, Carly (Allsteel)" userId="f9d79aba-d4b6-407f-b71f-512696be1da9" providerId="ADAL" clId="{391B0F68-2076-4960-8AA3-AF9960C09C82}" dt="2020-06-29T16:59:06.347" v="1523" actId="1076"/>
          <ac:spMkLst>
            <pc:docMk/>
            <pc:sldMk cId="1325472201" sldId="1513"/>
            <ac:spMk id="9" creationId="{0E2DE716-55EC-49AB-94BA-73C2F41BEE11}"/>
          </ac:spMkLst>
        </pc:spChg>
        <pc:picChg chg="add mod">
          <ac:chgData name="Hewitt, Carly (Allsteel)" userId="f9d79aba-d4b6-407f-b71f-512696be1da9" providerId="ADAL" clId="{391B0F68-2076-4960-8AA3-AF9960C09C82}" dt="2020-06-29T16:58:28.560" v="1518"/>
          <ac:picMkLst>
            <pc:docMk/>
            <pc:sldMk cId="1325472201" sldId="1513"/>
            <ac:picMk id="2" creationId="{6EFF499E-A735-43DC-BFCB-DF81B3C4DB3D}"/>
          </ac:picMkLst>
        </pc:picChg>
        <pc:picChg chg="add mod">
          <ac:chgData name="Hewitt, Carly (Allsteel)" userId="f9d79aba-d4b6-407f-b71f-512696be1da9" providerId="ADAL" clId="{391B0F68-2076-4960-8AA3-AF9960C09C82}" dt="2020-06-29T16:58:44.447" v="1520" actId="1076"/>
          <ac:picMkLst>
            <pc:docMk/>
            <pc:sldMk cId="1325472201" sldId="1513"/>
            <ac:picMk id="8" creationId="{31AD9ABF-D2C8-489F-ADFA-4F6E82932BFA}"/>
          </ac:picMkLst>
        </pc:picChg>
        <pc:cxnChg chg="add mod">
          <ac:chgData name="Hewitt, Carly (Allsteel)" userId="f9d79aba-d4b6-407f-b71f-512696be1da9" providerId="ADAL" clId="{391B0F68-2076-4960-8AA3-AF9960C09C82}" dt="2020-06-29T16:58:28.560" v="1518"/>
          <ac:cxnSpMkLst>
            <pc:docMk/>
            <pc:sldMk cId="1325472201" sldId="1513"/>
            <ac:cxnSpMk id="3" creationId="{D361BE80-3A5B-4047-BEE5-D64F0B18778C}"/>
          </ac:cxnSpMkLst>
        </pc:cxnChg>
        <pc:cxnChg chg="add mod">
          <ac:chgData name="Hewitt, Carly (Allsteel)" userId="f9d79aba-d4b6-407f-b71f-512696be1da9" providerId="ADAL" clId="{391B0F68-2076-4960-8AA3-AF9960C09C82}" dt="2020-06-29T16:58:28.560" v="1518"/>
          <ac:cxnSpMkLst>
            <pc:docMk/>
            <pc:sldMk cId="1325472201" sldId="1513"/>
            <ac:cxnSpMk id="5" creationId="{DC3A02EA-36AA-4155-B445-0857F52F74D2}"/>
          </ac:cxnSpMkLst>
        </pc:cxnChg>
      </pc:sldChg>
      <pc:sldChg chg="addSp delSp modSp new mod ord setBg">
        <pc:chgData name="Hewitt, Carly (Allsteel)" userId="f9d79aba-d4b6-407f-b71f-512696be1da9" providerId="ADAL" clId="{391B0F68-2076-4960-8AA3-AF9960C09C82}" dt="2020-07-10T19:09:32.249" v="1811" actId="14100"/>
        <pc:sldMkLst>
          <pc:docMk/>
          <pc:sldMk cId="2058210132" sldId="1514"/>
        </pc:sldMkLst>
        <pc:spChg chg="del">
          <ac:chgData name="Hewitt, Carly (Allsteel)" userId="f9d79aba-d4b6-407f-b71f-512696be1da9" providerId="ADAL" clId="{391B0F68-2076-4960-8AA3-AF9960C09C82}" dt="2020-07-10T19:07:02.112" v="1750" actId="478"/>
          <ac:spMkLst>
            <pc:docMk/>
            <pc:sldMk cId="2058210132" sldId="1514"/>
            <ac:spMk id="2" creationId="{C462F754-AC15-436A-9437-45992A3CB328}"/>
          </ac:spMkLst>
        </pc:spChg>
        <pc:spChg chg="del">
          <ac:chgData name="Hewitt, Carly (Allsteel)" userId="f9d79aba-d4b6-407f-b71f-512696be1da9" providerId="ADAL" clId="{391B0F68-2076-4960-8AA3-AF9960C09C82}" dt="2020-07-10T19:07:02.112" v="1750" actId="478"/>
          <ac:spMkLst>
            <pc:docMk/>
            <pc:sldMk cId="2058210132" sldId="1514"/>
            <ac:spMk id="3" creationId="{ECBF63E4-FC00-4D97-9C1A-3390B84F788E}"/>
          </ac:spMkLst>
        </pc:spChg>
        <pc:spChg chg="add">
          <ac:chgData name="Hewitt, Carly (Allsteel)" userId="f9d79aba-d4b6-407f-b71f-512696be1da9" providerId="ADAL" clId="{391B0F68-2076-4960-8AA3-AF9960C09C82}" dt="2020-07-10T19:08:20.576" v="1772" actId="26606"/>
          <ac:spMkLst>
            <pc:docMk/>
            <pc:sldMk cId="2058210132" sldId="1514"/>
            <ac:spMk id="71" creationId="{664E23E2-7440-4E36-A67B-0F88C5F7E185}"/>
          </ac:spMkLst>
        </pc:spChg>
        <pc:spChg chg="add">
          <ac:chgData name="Hewitt, Carly (Allsteel)" userId="f9d79aba-d4b6-407f-b71f-512696be1da9" providerId="ADAL" clId="{391B0F68-2076-4960-8AA3-AF9960C09C82}" dt="2020-07-10T19:08:20.576" v="1772" actId="26606"/>
          <ac:spMkLst>
            <pc:docMk/>
            <pc:sldMk cId="2058210132" sldId="1514"/>
            <ac:spMk id="73" creationId="{B06949AE-010D-4C18-8AED-7872085ADD57}"/>
          </ac:spMkLst>
        </pc:spChg>
        <pc:spChg chg="add">
          <ac:chgData name="Hewitt, Carly (Allsteel)" userId="f9d79aba-d4b6-407f-b71f-512696be1da9" providerId="ADAL" clId="{391B0F68-2076-4960-8AA3-AF9960C09C82}" dt="2020-07-10T19:08:20.576" v="1772" actId="26606"/>
          <ac:spMkLst>
            <pc:docMk/>
            <pc:sldMk cId="2058210132" sldId="1514"/>
            <ac:spMk id="75" creationId="{FE54AADB-50C7-4293-94C0-27361A32B8CF}"/>
          </ac:spMkLst>
        </pc:spChg>
        <pc:picChg chg="add mod">
          <ac:chgData name="Hewitt, Carly (Allsteel)" userId="f9d79aba-d4b6-407f-b71f-512696be1da9" providerId="ADAL" clId="{391B0F68-2076-4960-8AA3-AF9960C09C82}" dt="2020-07-10T19:09:32.249" v="1811" actId="14100"/>
          <ac:picMkLst>
            <pc:docMk/>
            <pc:sldMk cId="2058210132" sldId="1514"/>
            <ac:picMk id="5" creationId="{12688427-F725-4D28-99CC-B64208385307}"/>
          </ac:picMkLst>
        </pc:picChg>
        <pc:picChg chg="add mod ord">
          <ac:chgData name="Hewitt, Carly (Allsteel)" userId="f9d79aba-d4b6-407f-b71f-512696be1da9" providerId="ADAL" clId="{391B0F68-2076-4960-8AA3-AF9960C09C82}" dt="2020-07-10T19:09:26.569" v="1810" actId="14100"/>
          <ac:picMkLst>
            <pc:docMk/>
            <pc:sldMk cId="2058210132" sldId="1514"/>
            <ac:picMk id="1026" creationId="{80BD8F5A-FBFC-4095-AA88-00222482FB25}"/>
          </ac:picMkLst>
        </pc:picChg>
      </pc:sldChg>
      <pc:sldChg chg="addSp delSp modSp new del">
        <pc:chgData name="Hewitt, Carly (Allsteel)" userId="f9d79aba-d4b6-407f-b71f-512696be1da9" providerId="ADAL" clId="{391B0F68-2076-4960-8AA3-AF9960C09C82}" dt="2020-07-10T19:08:25.424" v="1773" actId="2696"/>
        <pc:sldMkLst>
          <pc:docMk/>
          <pc:sldMk cId="2368493120" sldId="1515"/>
        </pc:sldMkLst>
        <pc:picChg chg="add del mod">
          <ac:chgData name="Hewitt, Carly (Allsteel)" userId="f9d79aba-d4b6-407f-b71f-512696be1da9" providerId="ADAL" clId="{391B0F68-2076-4960-8AA3-AF9960C09C82}" dt="2020-07-10T19:07:29.773" v="1757" actId="478"/>
          <ac:picMkLst>
            <pc:docMk/>
            <pc:sldMk cId="2368493120" sldId="1515"/>
            <ac:picMk id="2050" creationId="{8B6A0029-DDC0-45A9-9875-2A9589CD0231}"/>
          </ac:picMkLst>
        </pc:picChg>
      </pc:sldChg>
      <pc:sldMasterChg chg="delSldLayout">
        <pc:chgData name="Hewitt, Carly (Allsteel)" userId="f9d79aba-d4b6-407f-b71f-512696be1da9" providerId="ADAL" clId="{391B0F68-2076-4960-8AA3-AF9960C09C82}" dt="2020-06-29T15:27:06.700" v="553" actId="2696"/>
        <pc:sldMasterMkLst>
          <pc:docMk/>
          <pc:sldMasterMk cId="214915688" sldId="2147483648"/>
        </pc:sldMasterMkLst>
        <pc:sldLayoutChg chg="del">
          <pc:chgData name="Hewitt, Carly (Allsteel)" userId="f9d79aba-d4b6-407f-b71f-512696be1da9" providerId="ADAL" clId="{391B0F68-2076-4960-8AA3-AF9960C09C82}" dt="2020-06-29T15:27:06.700" v="553" actId="2696"/>
          <pc:sldLayoutMkLst>
            <pc:docMk/>
            <pc:sldMasterMk cId="214915688" sldId="2147483648"/>
            <pc:sldLayoutMk cId="2550328939" sldId="2147483673"/>
          </pc:sldLayoutMkLst>
        </pc:sldLayoutChg>
      </pc:sldMasterChg>
    </pc:docChg>
  </pc:docChgLst>
  <pc:docChgLst>
    <pc:chgData name="Barton, Peter (Gunlocke)" userId="S::bartonp@allsteeloffice.com::d5897390-a0da-4d7b-83c1-59ab87a74f67" providerId="AD" clId="Web-{235E7AE1-083E-8E9A-F750-A045B097BD0A}"/>
    <pc:docChg chg="modSld">
      <pc:chgData name="Barton, Peter (Gunlocke)" userId="S::bartonp@allsteeloffice.com::d5897390-a0da-4d7b-83c1-59ab87a74f67" providerId="AD" clId="Web-{235E7AE1-083E-8E9A-F750-A045B097BD0A}" dt="2020-07-24T15:25:56.395" v="14" actId="20577"/>
      <pc:docMkLst>
        <pc:docMk/>
      </pc:docMkLst>
      <pc:sldChg chg="modSp addCm modCm">
        <pc:chgData name="Barton, Peter (Gunlocke)" userId="S::bartonp@allsteeloffice.com::d5897390-a0da-4d7b-83c1-59ab87a74f67" providerId="AD" clId="Web-{235E7AE1-083E-8E9A-F750-A045B097BD0A}" dt="2020-07-24T15:25:28.832" v="11"/>
        <pc:sldMkLst>
          <pc:docMk/>
          <pc:sldMk cId="2701966026" sldId="359"/>
        </pc:sldMkLst>
        <pc:spChg chg="mod">
          <ac:chgData name="Barton, Peter (Gunlocke)" userId="S::bartonp@allsteeloffice.com::d5897390-a0da-4d7b-83c1-59ab87a74f67" providerId="AD" clId="Web-{235E7AE1-083E-8E9A-F750-A045B097BD0A}" dt="2020-07-24T15:23:51.691" v="8" actId="20577"/>
          <ac:spMkLst>
            <pc:docMk/>
            <pc:sldMk cId="2701966026" sldId="359"/>
            <ac:spMk id="4" creationId="{00000000-0000-0000-0000-000000000000}"/>
          </ac:spMkLst>
        </pc:spChg>
      </pc:sldChg>
      <pc:sldChg chg="modSp">
        <pc:chgData name="Barton, Peter (Gunlocke)" userId="S::bartonp@allsteeloffice.com::d5897390-a0da-4d7b-83c1-59ab87a74f67" providerId="AD" clId="Web-{235E7AE1-083E-8E9A-F750-A045B097BD0A}" dt="2020-07-24T15:25:55.051" v="12" actId="20577"/>
        <pc:sldMkLst>
          <pc:docMk/>
          <pc:sldMk cId="2681551566" sldId="1499"/>
        </pc:sldMkLst>
        <pc:spChg chg="mod">
          <ac:chgData name="Barton, Peter (Gunlocke)" userId="S::bartonp@allsteeloffice.com::d5897390-a0da-4d7b-83c1-59ab87a74f67" providerId="AD" clId="Web-{235E7AE1-083E-8E9A-F750-A045B097BD0A}" dt="2020-07-24T15:25:55.051" v="12" actId="20577"/>
          <ac:spMkLst>
            <pc:docMk/>
            <pc:sldMk cId="2681551566" sldId="1499"/>
            <ac:spMk id="9" creationId="{FB783311-376F-4E14-B5DB-682C0DA751E7}"/>
          </ac:spMkLst>
        </pc:spChg>
      </pc:sldChg>
    </pc:docChg>
  </pc:docChgLst>
  <pc:docChgLst>
    <pc:chgData name="Hewitt, Carly (Allsteel)" userId="f9d79aba-d4b6-407f-b71f-512696be1da9" providerId="ADAL" clId="{0F482C7B-6AE9-479C-B563-B9B94A7B371A}"/>
    <pc:docChg chg="undo custSel addSld delSld modSld sldOrd">
      <pc:chgData name="Hewitt, Carly (Allsteel)" userId="f9d79aba-d4b6-407f-b71f-512696be1da9" providerId="ADAL" clId="{0F482C7B-6AE9-479C-B563-B9B94A7B371A}" dt="2020-08-03T13:29:39.217" v="883" actId="1036"/>
      <pc:docMkLst>
        <pc:docMk/>
      </pc:docMkLst>
      <pc:sldChg chg="modSp mod delCm">
        <pc:chgData name="Hewitt, Carly (Allsteel)" userId="f9d79aba-d4b6-407f-b71f-512696be1da9" providerId="ADAL" clId="{0F482C7B-6AE9-479C-B563-B9B94A7B371A}" dt="2020-08-03T13:03:24.824" v="501" actId="1592"/>
        <pc:sldMkLst>
          <pc:docMk/>
          <pc:sldMk cId="2701966026" sldId="359"/>
        </pc:sldMkLst>
        <pc:spChg chg="mod">
          <ac:chgData name="Hewitt, Carly (Allsteel)" userId="f9d79aba-d4b6-407f-b71f-512696be1da9" providerId="ADAL" clId="{0F482C7B-6AE9-479C-B563-B9B94A7B371A}" dt="2020-08-03T13:03:12.925" v="499" actId="1076"/>
          <ac:spMkLst>
            <pc:docMk/>
            <pc:sldMk cId="2701966026" sldId="359"/>
            <ac:spMk id="4" creationId="{00000000-0000-0000-0000-000000000000}"/>
          </ac:spMkLst>
        </pc:spChg>
      </pc:sldChg>
      <pc:sldChg chg="addSp modSp mod">
        <pc:chgData name="Hewitt, Carly (Allsteel)" userId="f9d79aba-d4b6-407f-b71f-512696be1da9" providerId="ADAL" clId="{0F482C7B-6AE9-479C-B563-B9B94A7B371A}" dt="2020-07-22T14:06:59.977" v="337" actId="1076"/>
        <pc:sldMkLst>
          <pc:docMk/>
          <pc:sldMk cId="3173294337" sldId="601"/>
        </pc:sldMkLst>
        <pc:spChg chg="mod">
          <ac:chgData name="Hewitt, Carly (Allsteel)" userId="f9d79aba-d4b6-407f-b71f-512696be1da9" providerId="ADAL" clId="{0F482C7B-6AE9-479C-B563-B9B94A7B371A}" dt="2020-07-22T14:06:59.977" v="337" actId="1076"/>
          <ac:spMkLst>
            <pc:docMk/>
            <pc:sldMk cId="3173294337" sldId="601"/>
            <ac:spMk id="5" creationId="{5386D9F0-6F73-4912-8C48-88303D21ECF3}"/>
          </ac:spMkLst>
        </pc:spChg>
        <pc:picChg chg="add mod">
          <ac:chgData name="Hewitt, Carly (Allsteel)" userId="f9d79aba-d4b6-407f-b71f-512696be1da9" providerId="ADAL" clId="{0F482C7B-6AE9-479C-B563-B9B94A7B371A}" dt="2020-07-22T14:06:56.720" v="336"/>
          <ac:picMkLst>
            <pc:docMk/>
            <pc:sldMk cId="3173294337" sldId="601"/>
            <ac:picMk id="9" creationId="{D1AAF1EF-A549-47AA-A8C8-C686A12F0DD1}"/>
          </ac:picMkLst>
        </pc:picChg>
      </pc:sldChg>
      <pc:sldChg chg="addSp modSp">
        <pc:chgData name="Hewitt, Carly (Allsteel)" userId="f9d79aba-d4b6-407f-b71f-512696be1da9" providerId="ADAL" clId="{0F482C7B-6AE9-479C-B563-B9B94A7B371A}" dt="2020-07-22T14:06:09.011" v="329"/>
        <pc:sldMkLst>
          <pc:docMk/>
          <pc:sldMk cId="2904440260" sldId="606"/>
        </pc:sldMkLst>
        <pc:picChg chg="add mod">
          <ac:chgData name="Hewitt, Carly (Allsteel)" userId="f9d79aba-d4b6-407f-b71f-512696be1da9" providerId="ADAL" clId="{0F482C7B-6AE9-479C-B563-B9B94A7B371A}" dt="2020-07-22T14:06:09.011" v="329"/>
          <ac:picMkLst>
            <pc:docMk/>
            <pc:sldMk cId="2904440260" sldId="606"/>
            <ac:picMk id="9" creationId="{A4224F6B-AF39-4104-855F-F2BA6AE6CC53}"/>
          </ac:picMkLst>
        </pc:picChg>
      </pc:sldChg>
      <pc:sldChg chg="addSp modSp mod">
        <pc:chgData name="Hewitt, Carly (Allsteel)" userId="f9d79aba-d4b6-407f-b71f-512696be1da9" providerId="ADAL" clId="{0F482C7B-6AE9-479C-B563-B9B94A7B371A}" dt="2020-07-22T14:06:45.633" v="335" actId="732"/>
        <pc:sldMkLst>
          <pc:docMk/>
          <pc:sldMk cId="3730156624" sldId="1504"/>
        </pc:sldMkLst>
        <pc:spChg chg="mod">
          <ac:chgData name="Hewitt, Carly (Allsteel)" userId="f9d79aba-d4b6-407f-b71f-512696be1da9" providerId="ADAL" clId="{0F482C7B-6AE9-479C-B563-B9B94A7B371A}" dt="2020-07-22T14:06:20.687" v="332" actId="1076"/>
          <ac:spMkLst>
            <pc:docMk/>
            <pc:sldMk cId="3730156624" sldId="1504"/>
            <ac:spMk id="5" creationId="{5386D9F0-6F73-4912-8C48-88303D21ECF3}"/>
          </ac:spMkLst>
        </pc:spChg>
        <pc:picChg chg="add mod">
          <ac:chgData name="Hewitt, Carly (Allsteel)" userId="f9d79aba-d4b6-407f-b71f-512696be1da9" providerId="ADAL" clId="{0F482C7B-6AE9-479C-B563-B9B94A7B371A}" dt="2020-07-22T14:06:15.277" v="331"/>
          <ac:picMkLst>
            <pc:docMk/>
            <pc:sldMk cId="3730156624" sldId="1504"/>
            <ac:picMk id="14" creationId="{B8E64194-8801-4B80-B94C-7D7853A0E2C6}"/>
          </ac:picMkLst>
        </pc:picChg>
        <pc:picChg chg="mod">
          <ac:chgData name="Hewitt, Carly (Allsteel)" userId="f9d79aba-d4b6-407f-b71f-512696be1da9" providerId="ADAL" clId="{0F482C7B-6AE9-479C-B563-B9B94A7B371A}" dt="2020-07-22T14:06:45.633" v="335" actId="732"/>
          <ac:picMkLst>
            <pc:docMk/>
            <pc:sldMk cId="3730156624" sldId="1504"/>
            <ac:picMk id="2050" creationId="{79C3789C-E043-4F3F-8976-3F87648261EF}"/>
          </ac:picMkLst>
        </pc:picChg>
      </pc:sldChg>
      <pc:sldChg chg="addSp delSp modSp mod ord">
        <pc:chgData name="Hewitt, Carly (Allsteel)" userId="f9d79aba-d4b6-407f-b71f-512696be1da9" providerId="ADAL" clId="{0F482C7B-6AE9-479C-B563-B9B94A7B371A}" dt="2020-08-03T13:26:57.843" v="842" actId="1076"/>
        <pc:sldMkLst>
          <pc:docMk/>
          <pc:sldMk cId="3731333726" sldId="1508"/>
        </pc:sldMkLst>
        <pc:spChg chg="del">
          <ac:chgData name="Hewitt, Carly (Allsteel)" userId="f9d79aba-d4b6-407f-b71f-512696be1da9" providerId="ADAL" clId="{0F482C7B-6AE9-479C-B563-B9B94A7B371A}" dt="2020-08-03T13:25:37.219" v="794" actId="478"/>
          <ac:spMkLst>
            <pc:docMk/>
            <pc:sldMk cId="3731333726" sldId="1508"/>
            <ac:spMk id="2" creationId="{1542B4F5-3FDC-4793-B43E-7C9FBAD65488}"/>
          </ac:spMkLst>
        </pc:spChg>
        <pc:spChg chg="add mod">
          <ac:chgData name="Hewitt, Carly (Allsteel)" userId="f9d79aba-d4b6-407f-b71f-512696be1da9" providerId="ADAL" clId="{0F482C7B-6AE9-479C-B563-B9B94A7B371A}" dt="2020-08-03T13:26:27.616" v="829" actId="688"/>
          <ac:spMkLst>
            <pc:docMk/>
            <pc:sldMk cId="3731333726" sldId="1508"/>
            <ac:spMk id="3" creationId="{587FB90F-EA52-4F81-BC97-885A64919269}"/>
          </ac:spMkLst>
        </pc:spChg>
        <pc:spChg chg="del mod">
          <ac:chgData name="Hewitt, Carly (Allsteel)" userId="f9d79aba-d4b6-407f-b71f-512696be1da9" providerId="ADAL" clId="{0F482C7B-6AE9-479C-B563-B9B94A7B371A}" dt="2020-08-03T13:26:23.283" v="828"/>
          <ac:spMkLst>
            <pc:docMk/>
            <pc:sldMk cId="3731333726" sldId="1508"/>
            <ac:spMk id="5" creationId="{5386D9F0-6F73-4912-8C48-88303D21ECF3}"/>
          </ac:spMkLst>
        </pc:spChg>
        <pc:spChg chg="mod">
          <ac:chgData name="Hewitt, Carly (Allsteel)" userId="f9d79aba-d4b6-407f-b71f-512696be1da9" providerId="ADAL" clId="{0F482C7B-6AE9-479C-B563-B9B94A7B371A}" dt="2020-08-03T13:26:01.721" v="806" actId="1076"/>
          <ac:spMkLst>
            <pc:docMk/>
            <pc:sldMk cId="3731333726" sldId="1508"/>
            <ac:spMk id="7" creationId="{40560E47-D5BC-41A8-B61D-B698181041F4}"/>
          </ac:spMkLst>
        </pc:spChg>
        <pc:spChg chg="del">
          <ac:chgData name="Hewitt, Carly (Allsteel)" userId="f9d79aba-d4b6-407f-b71f-512696be1da9" providerId="ADAL" clId="{0F482C7B-6AE9-479C-B563-B9B94A7B371A}" dt="2020-08-03T13:25:37.219" v="794" actId="478"/>
          <ac:spMkLst>
            <pc:docMk/>
            <pc:sldMk cId="3731333726" sldId="1508"/>
            <ac:spMk id="8" creationId="{71EF26B3-4713-48DA-9A94-766A927A7813}"/>
          </ac:spMkLst>
        </pc:spChg>
        <pc:spChg chg="del">
          <ac:chgData name="Hewitt, Carly (Allsteel)" userId="f9d79aba-d4b6-407f-b71f-512696be1da9" providerId="ADAL" clId="{0F482C7B-6AE9-479C-B563-B9B94A7B371A}" dt="2020-08-03T13:25:37.219" v="794" actId="478"/>
          <ac:spMkLst>
            <pc:docMk/>
            <pc:sldMk cId="3731333726" sldId="1508"/>
            <ac:spMk id="11" creationId="{8F5A6B90-5B90-412A-9324-10E022F7F468}"/>
          </ac:spMkLst>
        </pc:spChg>
        <pc:spChg chg="add mod">
          <ac:chgData name="Hewitt, Carly (Allsteel)" userId="f9d79aba-d4b6-407f-b71f-512696be1da9" providerId="ADAL" clId="{0F482C7B-6AE9-479C-B563-B9B94A7B371A}" dt="2020-08-03T13:26:57.843" v="842" actId="1076"/>
          <ac:spMkLst>
            <pc:docMk/>
            <pc:sldMk cId="3731333726" sldId="1508"/>
            <ac:spMk id="13" creationId="{D1761B0A-4BD6-4C83-8479-D3FE09B17CA3}"/>
          </ac:spMkLst>
        </pc:spChg>
        <pc:picChg chg="add mod">
          <ac:chgData name="Hewitt, Carly (Allsteel)" userId="f9d79aba-d4b6-407f-b71f-512696be1da9" providerId="ADAL" clId="{0F482C7B-6AE9-479C-B563-B9B94A7B371A}" dt="2020-07-22T14:07:03.514" v="338"/>
          <ac:picMkLst>
            <pc:docMk/>
            <pc:sldMk cId="3731333726" sldId="1508"/>
            <ac:picMk id="10" creationId="{54141ABA-1AFF-4086-9CE8-F5F5D42C946A}"/>
          </ac:picMkLst>
        </pc:picChg>
        <pc:picChg chg="add del mod">
          <ac:chgData name="Hewitt, Carly (Allsteel)" userId="f9d79aba-d4b6-407f-b71f-512696be1da9" providerId="ADAL" clId="{0F482C7B-6AE9-479C-B563-B9B94A7B371A}" dt="2020-08-03T13:26:30.934" v="831"/>
          <ac:picMkLst>
            <pc:docMk/>
            <pc:sldMk cId="3731333726" sldId="1508"/>
            <ac:picMk id="12" creationId="{928CBEBC-409E-44E6-A9F5-F23C57068523}"/>
          </ac:picMkLst>
        </pc:picChg>
        <pc:picChg chg="mod">
          <ac:chgData name="Hewitt, Carly (Allsteel)" userId="f9d79aba-d4b6-407f-b71f-512696be1da9" providerId="ADAL" clId="{0F482C7B-6AE9-479C-B563-B9B94A7B371A}" dt="2020-08-03T13:26:39.514" v="835" actId="1076"/>
          <ac:picMkLst>
            <pc:docMk/>
            <pc:sldMk cId="3731333726" sldId="1508"/>
            <ac:picMk id="7170" creationId="{F056518F-4914-42E6-8270-20FC8F9ED754}"/>
          </ac:picMkLst>
        </pc:picChg>
        <pc:picChg chg="del">
          <ac:chgData name="Hewitt, Carly (Allsteel)" userId="f9d79aba-d4b6-407f-b71f-512696be1da9" providerId="ADAL" clId="{0F482C7B-6AE9-479C-B563-B9B94A7B371A}" dt="2020-08-03T13:25:38.812" v="795" actId="478"/>
          <ac:picMkLst>
            <pc:docMk/>
            <pc:sldMk cId="3731333726" sldId="1508"/>
            <ac:picMk id="7172" creationId="{C0CC653F-BA98-49FD-9A24-4718F3E4B5ED}"/>
          </ac:picMkLst>
        </pc:picChg>
      </pc:sldChg>
      <pc:sldChg chg="addSp delSp modSp mod">
        <pc:chgData name="Hewitt, Carly (Allsteel)" userId="f9d79aba-d4b6-407f-b71f-512696be1da9" providerId="ADAL" clId="{0F482C7B-6AE9-479C-B563-B9B94A7B371A}" dt="2020-08-03T13:14:01.650" v="793" actId="1076"/>
        <pc:sldMkLst>
          <pc:docMk/>
          <pc:sldMk cId="95574093" sldId="1509"/>
        </pc:sldMkLst>
        <pc:picChg chg="add mod">
          <ac:chgData name="Hewitt, Carly (Allsteel)" userId="f9d79aba-d4b6-407f-b71f-512696be1da9" providerId="ADAL" clId="{0F482C7B-6AE9-479C-B563-B9B94A7B371A}" dt="2020-08-03T13:14:01.650" v="793" actId="1076"/>
          <ac:picMkLst>
            <pc:docMk/>
            <pc:sldMk cId="95574093" sldId="1509"/>
            <ac:picMk id="3" creationId="{366E794A-A5E6-471B-825F-05C1B5942303}"/>
          </ac:picMkLst>
        </pc:picChg>
        <pc:picChg chg="del">
          <ac:chgData name="Hewitt, Carly (Allsteel)" userId="f9d79aba-d4b6-407f-b71f-512696be1da9" providerId="ADAL" clId="{0F482C7B-6AE9-479C-B563-B9B94A7B371A}" dt="2020-08-03T13:13:41.278" v="786" actId="478"/>
          <ac:picMkLst>
            <pc:docMk/>
            <pc:sldMk cId="95574093" sldId="1509"/>
            <ac:picMk id="8194" creationId="{4B34B7F2-FDDD-49B5-9AF1-56F1C3246047}"/>
          </ac:picMkLst>
        </pc:picChg>
      </pc:sldChg>
      <pc:sldChg chg="addSp modSp ord">
        <pc:chgData name="Hewitt, Carly (Allsteel)" userId="f9d79aba-d4b6-407f-b71f-512696be1da9" providerId="ADAL" clId="{0F482C7B-6AE9-479C-B563-B9B94A7B371A}" dt="2020-07-22T14:07:28.377" v="343"/>
        <pc:sldMkLst>
          <pc:docMk/>
          <pc:sldMk cId="4260189438" sldId="1510"/>
        </pc:sldMkLst>
        <pc:picChg chg="add mod">
          <ac:chgData name="Hewitt, Carly (Allsteel)" userId="f9d79aba-d4b6-407f-b71f-512696be1da9" providerId="ADAL" clId="{0F482C7B-6AE9-479C-B563-B9B94A7B371A}" dt="2020-07-22T14:07:17.629" v="339"/>
          <ac:picMkLst>
            <pc:docMk/>
            <pc:sldMk cId="4260189438" sldId="1510"/>
            <ac:picMk id="17" creationId="{72A20FA1-16E4-49D4-9803-D24F30A22EB6}"/>
          </ac:picMkLst>
        </pc:picChg>
      </pc:sldChg>
      <pc:sldChg chg="addSp modSp">
        <pc:chgData name="Hewitt, Carly (Allsteel)" userId="f9d79aba-d4b6-407f-b71f-512696be1da9" providerId="ADAL" clId="{0F482C7B-6AE9-479C-B563-B9B94A7B371A}" dt="2020-07-22T14:06:11.178" v="330"/>
        <pc:sldMkLst>
          <pc:docMk/>
          <pc:sldMk cId="1325472201" sldId="1513"/>
        </pc:sldMkLst>
        <pc:picChg chg="add mod">
          <ac:chgData name="Hewitt, Carly (Allsteel)" userId="f9d79aba-d4b6-407f-b71f-512696be1da9" providerId="ADAL" clId="{0F482C7B-6AE9-479C-B563-B9B94A7B371A}" dt="2020-07-22T14:06:11.178" v="330"/>
          <ac:picMkLst>
            <pc:docMk/>
            <pc:sldMk cId="1325472201" sldId="1513"/>
            <ac:picMk id="10" creationId="{B4F12A62-B1B6-4BA0-81DE-629E24E1CDB6}"/>
          </ac:picMkLst>
        </pc:picChg>
      </pc:sldChg>
      <pc:sldChg chg="add">
        <pc:chgData name="Hewitt, Carly (Allsteel)" userId="f9d79aba-d4b6-407f-b71f-512696be1da9" providerId="ADAL" clId="{0F482C7B-6AE9-479C-B563-B9B94A7B371A}" dt="2020-07-22T13:44:52.272" v="0" actId="22"/>
        <pc:sldMkLst>
          <pc:docMk/>
          <pc:sldMk cId="2278531336" sldId="1515"/>
        </pc:sldMkLst>
      </pc:sldChg>
      <pc:sldChg chg="addSp delSp modSp add del mod delCm modCm">
        <pc:chgData name="Hewitt, Carly (Allsteel)" userId="f9d79aba-d4b6-407f-b71f-512696be1da9" providerId="ADAL" clId="{0F482C7B-6AE9-479C-B563-B9B94A7B371A}" dt="2020-08-03T13:10:30.606" v="785" actId="1038"/>
        <pc:sldMkLst>
          <pc:docMk/>
          <pc:sldMk cId="3062649024" sldId="1516"/>
        </pc:sldMkLst>
        <pc:spChg chg="add mod">
          <ac:chgData name="Hewitt, Carly (Allsteel)" userId="f9d79aba-d4b6-407f-b71f-512696be1da9" providerId="ADAL" clId="{0F482C7B-6AE9-479C-B563-B9B94A7B371A}" dt="2020-08-03T13:06:38.599" v="677" actId="1076"/>
          <ac:spMkLst>
            <pc:docMk/>
            <pc:sldMk cId="3062649024" sldId="1516"/>
            <ac:spMk id="6" creationId="{14C486C5-DC5A-4C3B-A8C4-09340DA73ADA}"/>
          </ac:spMkLst>
        </pc:spChg>
        <pc:spChg chg="add mod">
          <ac:chgData name="Hewitt, Carly (Allsteel)" userId="f9d79aba-d4b6-407f-b71f-512696be1da9" providerId="ADAL" clId="{0F482C7B-6AE9-479C-B563-B9B94A7B371A}" dt="2020-08-03T13:10:30.606" v="785" actId="1038"/>
          <ac:spMkLst>
            <pc:docMk/>
            <pc:sldMk cId="3062649024" sldId="1516"/>
            <ac:spMk id="7" creationId="{1323A914-4181-4FEC-B303-F03871D022CE}"/>
          </ac:spMkLst>
        </pc:spChg>
        <pc:spChg chg="del">
          <ac:chgData name="Hewitt, Carly (Allsteel)" userId="f9d79aba-d4b6-407f-b71f-512696be1da9" providerId="ADAL" clId="{0F482C7B-6AE9-479C-B563-B9B94A7B371A}" dt="2020-07-22T13:45:40.876" v="2" actId="478"/>
          <ac:spMkLst>
            <pc:docMk/>
            <pc:sldMk cId="3062649024" sldId="1516"/>
            <ac:spMk id="7" creationId="{EDA9CFA7-518A-4E2D-AD36-53C80B4B9C23}"/>
          </ac:spMkLst>
        </pc:spChg>
        <pc:spChg chg="del">
          <ac:chgData name="Hewitt, Carly (Allsteel)" userId="f9d79aba-d4b6-407f-b71f-512696be1da9" providerId="ADAL" clId="{0F482C7B-6AE9-479C-B563-B9B94A7B371A}" dt="2020-07-22T13:45:40.876" v="2" actId="478"/>
          <ac:spMkLst>
            <pc:docMk/>
            <pc:sldMk cId="3062649024" sldId="1516"/>
            <ac:spMk id="9" creationId="{857C2D5F-1074-4A97-84FE-710786448CAB}"/>
          </ac:spMkLst>
        </pc:spChg>
        <pc:spChg chg="add mod">
          <ac:chgData name="Hewitt, Carly (Allsteel)" userId="f9d79aba-d4b6-407f-b71f-512696be1da9" providerId="ADAL" clId="{0F482C7B-6AE9-479C-B563-B9B94A7B371A}" dt="2020-08-03T13:10:17.056" v="770" actId="14100"/>
          <ac:spMkLst>
            <pc:docMk/>
            <pc:sldMk cId="3062649024" sldId="1516"/>
            <ac:spMk id="9" creationId="{D3DC8621-A62D-4CBD-8C09-7685CBC00D54}"/>
          </ac:spMkLst>
        </pc:spChg>
        <pc:spChg chg="del">
          <ac:chgData name="Hewitt, Carly (Allsteel)" userId="f9d79aba-d4b6-407f-b71f-512696be1da9" providerId="ADAL" clId="{0F482C7B-6AE9-479C-B563-B9B94A7B371A}" dt="2020-07-22T13:45:40.876" v="2" actId="478"/>
          <ac:spMkLst>
            <pc:docMk/>
            <pc:sldMk cId="3062649024" sldId="1516"/>
            <ac:spMk id="22" creationId="{A503F97D-B0BB-C948-9F54-A5F944B4BDA8}"/>
          </ac:spMkLst>
        </pc:spChg>
        <pc:picChg chg="add mod">
          <ac:chgData name="Hewitt, Carly (Allsteel)" userId="f9d79aba-d4b6-407f-b71f-512696be1da9" providerId="ADAL" clId="{0F482C7B-6AE9-479C-B563-B9B94A7B371A}" dt="2020-08-03T13:04:39.413" v="503" actId="1076"/>
          <ac:picMkLst>
            <pc:docMk/>
            <pc:sldMk cId="3062649024" sldId="1516"/>
            <ac:picMk id="2" creationId="{3BF7BF3C-E22B-4DF6-9744-02B8A56B8828}"/>
          </ac:picMkLst>
        </pc:picChg>
        <pc:picChg chg="add mod">
          <ac:chgData name="Hewitt, Carly (Allsteel)" userId="f9d79aba-d4b6-407f-b71f-512696be1da9" providerId="ADAL" clId="{0F482C7B-6AE9-479C-B563-B9B94A7B371A}" dt="2020-08-03T13:10:30.606" v="785" actId="1038"/>
          <ac:picMkLst>
            <pc:docMk/>
            <pc:sldMk cId="3062649024" sldId="1516"/>
            <ac:picMk id="3" creationId="{1D2A45C7-43A3-4C08-8319-68F5DA5C0657}"/>
          </ac:picMkLst>
        </pc:picChg>
        <pc:picChg chg="add mod">
          <ac:chgData name="Hewitt, Carly (Allsteel)" userId="f9d79aba-d4b6-407f-b71f-512696be1da9" providerId="ADAL" clId="{0F482C7B-6AE9-479C-B563-B9B94A7B371A}" dt="2020-08-03T13:08:41.331" v="679" actId="1076"/>
          <ac:picMkLst>
            <pc:docMk/>
            <pc:sldMk cId="3062649024" sldId="1516"/>
            <ac:picMk id="4" creationId="{E98DD34C-2E66-4161-B62E-3BA81E60690A}"/>
          </ac:picMkLst>
        </pc:picChg>
        <pc:picChg chg="del">
          <ac:chgData name="Hewitt, Carly (Allsteel)" userId="f9d79aba-d4b6-407f-b71f-512696be1da9" providerId="ADAL" clId="{0F482C7B-6AE9-479C-B563-B9B94A7B371A}" dt="2020-07-22T13:45:40.876" v="2" actId="478"/>
          <ac:picMkLst>
            <pc:docMk/>
            <pc:sldMk cId="3062649024" sldId="1516"/>
            <ac:picMk id="8" creationId="{D92AD3CB-1512-470D-9251-CFDF7B15CB38}"/>
          </ac:picMkLst>
        </pc:picChg>
        <pc:picChg chg="del">
          <ac:chgData name="Hewitt, Carly (Allsteel)" userId="f9d79aba-d4b6-407f-b71f-512696be1da9" providerId="ADAL" clId="{0F482C7B-6AE9-479C-B563-B9B94A7B371A}" dt="2020-07-22T13:45:42.702" v="3" actId="478"/>
          <ac:picMkLst>
            <pc:docMk/>
            <pc:sldMk cId="3062649024" sldId="1516"/>
            <ac:picMk id="20" creationId="{C6AA1F84-62C3-B64F-8134-99A47B5414BB}"/>
          </ac:picMkLst>
        </pc:picChg>
        <pc:picChg chg="del">
          <ac:chgData name="Hewitt, Carly (Allsteel)" userId="f9d79aba-d4b6-407f-b71f-512696be1da9" providerId="ADAL" clId="{0F482C7B-6AE9-479C-B563-B9B94A7B371A}" dt="2020-07-22T13:45:40.876" v="2" actId="478"/>
          <ac:picMkLst>
            <pc:docMk/>
            <pc:sldMk cId="3062649024" sldId="1516"/>
            <ac:picMk id="21" creationId="{47257A73-45F9-0A43-A876-EBDE2EECBC1E}"/>
          </ac:picMkLst>
        </pc:picChg>
      </pc:sldChg>
      <pc:sldChg chg="modSp add mod">
        <pc:chgData name="Hewitt, Carly (Allsteel)" userId="f9d79aba-d4b6-407f-b71f-512696be1da9" providerId="ADAL" clId="{0F482C7B-6AE9-479C-B563-B9B94A7B371A}" dt="2020-08-03T12:59:55.862" v="475" actId="20577"/>
        <pc:sldMkLst>
          <pc:docMk/>
          <pc:sldMk cId="1184328969" sldId="1517"/>
        </pc:sldMkLst>
        <pc:graphicFrameChg chg="modGraphic">
          <ac:chgData name="Hewitt, Carly (Allsteel)" userId="f9d79aba-d4b6-407f-b71f-512696be1da9" providerId="ADAL" clId="{0F482C7B-6AE9-479C-B563-B9B94A7B371A}" dt="2020-08-03T12:59:55.862" v="475" actId="20577"/>
          <ac:graphicFrameMkLst>
            <pc:docMk/>
            <pc:sldMk cId="1184328969" sldId="1517"/>
            <ac:graphicFrameMk id="2" creationId="{14553412-8DF6-4889-AD19-407C845DCABE}"/>
          </ac:graphicFrameMkLst>
        </pc:graphicFrameChg>
        <pc:graphicFrameChg chg="modGraphic">
          <ac:chgData name="Hewitt, Carly (Allsteel)" userId="f9d79aba-d4b6-407f-b71f-512696be1da9" providerId="ADAL" clId="{0F482C7B-6AE9-479C-B563-B9B94A7B371A}" dt="2020-07-22T14:05:46.306" v="328" actId="20577"/>
          <ac:graphicFrameMkLst>
            <pc:docMk/>
            <pc:sldMk cId="1184328969" sldId="1517"/>
            <ac:graphicFrameMk id="17" creationId="{00000000-0000-0000-0000-000000000000}"/>
          </ac:graphicFrameMkLst>
        </pc:graphicFrameChg>
      </pc:sldChg>
      <pc:sldChg chg="addSp delSp modSp add mod">
        <pc:chgData name="Hewitt, Carly (Allsteel)" userId="f9d79aba-d4b6-407f-b71f-512696be1da9" providerId="ADAL" clId="{0F482C7B-6AE9-479C-B563-B9B94A7B371A}" dt="2020-07-22T14:08:15.043" v="368" actId="1037"/>
        <pc:sldMkLst>
          <pc:docMk/>
          <pc:sldMk cId="2647975864" sldId="1518"/>
        </pc:sldMkLst>
        <pc:spChg chg="del">
          <ac:chgData name="Hewitt, Carly (Allsteel)" userId="f9d79aba-d4b6-407f-b71f-512696be1da9" providerId="ADAL" clId="{0F482C7B-6AE9-479C-B563-B9B94A7B371A}" dt="2020-07-22T14:07:35.588" v="344" actId="478"/>
          <ac:spMkLst>
            <pc:docMk/>
            <pc:sldMk cId="2647975864" sldId="1518"/>
            <ac:spMk id="2" creationId="{00000000-0000-0000-0000-000000000000}"/>
          </ac:spMkLst>
        </pc:spChg>
        <pc:spChg chg="mod">
          <ac:chgData name="Hewitt, Carly (Allsteel)" userId="f9d79aba-d4b6-407f-b71f-512696be1da9" providerId="ADAL" clId="{0F482C7B-6AE9-479C-B563-B9B94A7B371A}" dt="2020-07-22T14:07:44.367" v="351" actId="1038"/>
          <ac:spMkLst>
            <pc:docMk/>
            <pc:sldMk cId="2647975864" sldId="1518"/>
            <ac:spMk id="4" creationId="{F315EFE3-080B-48E9-B914-906479DD4FB1}"/>
          </ac:spMkLst>
        </pc:spChg>
        <pc:spChg chg="add mod">
          <ac:chgData name="Hewitt, Carly (Allsteel)" userId="f9d79aba-d4b6-407f-b71f-512696be1da9" providerId="ADAL" clId="{0F482C7B-6AE9-479C-B563-B9B94A7B371A}" dt="2020-07-22T14:01:55.138" v="164" actId="207"/>
          <ac:spMkLst>
            <pc:docMk/>
            <pc:sldMk cId="2647975864" sldId="1518"/>
            <ac:spMk id="6" creationId="{B1BA2129-EFB2-49D7-82BD-B453A530F229}"/>
          </ac:spMkLst>
        </pc:spChg>
        <pc:spChg chg="add mod">
          <ac:chgData name="Hewitt, Carly (Allsteel)" userId="f9d79aba-d4b6-407f-b71f-512696be1da9" providerId="ADAL" clId="{0F482C7B-6AE9-479C-B563-B9B94A7B371A}" dt="2020-07-22T13:46:21.435" v="6"/>
          <ac:spMkLst>
            <pc:docMk/>
            <pc:sldMk cId="2647975864" sldId="1518"/>
            <ac:spMk id="8" creationId="{4D90FFEE-1153-4383-8CD7-B417D596BA79}"/>
          </ac:spMkLst>
        </pc:spChg>
        <pc:spChg chg="add mod ord">
          <ac:chgData name="Hewitt, Carly (Allsteel)" userId="f9d79aba-d4b6-407f-b71f-512696be1da9" providerId="ADAL" clId="{0F482C7B-6AE9-479C-B563-B9B94A7B371A}" dt="2020-07-22T13:46:28.585" v="8" actId="167"/>
          <ac:spMkLst>
            <pc:docMk/>
            <pc:sldMk cId="2647975864" sldId="1518"/>
            <ac:spMk id="9" creationId="{4F5D3898-37C4-4460-A6A1-76064AE8C6E4}"/>
          </ac:spMkLst>
        </pc:spChg>
        <pc:spChg chg="add mod">
          <ac:chgData name="Hewitt, Carly (Allsteel)" userId="f9d79aba-d4b6-407f-b71f-512696be1da9" providerId="ADAL" clId="{0F482C7B-6AE9-479C-B563-B9B94A7B371A}" dt="2020-07-22T14:07:53.434" v="354" actId="1038"/>
          <ac:spMkLst>
            <pc:docMk/>
            <pc:sldMk cId="2647975864" sldId="1518"/>
            <ac:spMk id="12" creationId="{1CD89F0B-1E08-4D96-96BF-5E62BFE5B9C0}"/>
          </ac:spMkLst>
        </pc:spChg>
        <pc:spChg chg="add mod">
          <ac:chgData name="Hewitt, Carly (Allsteel)" userId="f9d79aba-d4b6-407f-b71f-512696be1da9" providerId="ADAL" clId="{0F482C7B-6AE9-479C-B563-B9B94A7B371A}" dt="2020-07-22T14:08:00.833" v="361" actId="1038"/>
          <ac:spMkLst>
            <pc:docMk/>
            <pc:sldMk cId="2647975864" sldId="1518"/>
            <ac:spMk id="13" creationId="{978C77C4-7E11-4B01-9BDD-48C9D6592DF5}"/>
          </ac:spMkLst>
        </pc:spChg>
        <pc:spChg chg="add mod">
          <ac:chgData name="Hewitt, Carly (Allsteel)" userId="f9d79aba-d4b6-407f-b71f-512696be1da9" providerId="ADAL" clId="{0F482C7B-6AE9-479C-B563-B9B94A7B371A}" dt="2020-07-22T14:08:15.043" v="368" actId="1037"/>
          <ac:spMkLst>
            <pc:docMk/>
            <pc:sldMk cId="2647975864" sldId="1518"/>
            <ac:spMk id="14" creationId="{F9728C91-F9D0-4471-B300-6891D01FB673}"/>
          </ac:spMkLst>
        </pc:spChg>
        <pc:spChg chg="add mod">
          <ac:chgData name="Hewitt, Carly (Allsteel)" userId="f9d79aba-d4b6-407f-b71f-512696be1da9" providerId="ADAL" clId="{0F482C7B-6AE9-479C-B563-B9B94A7B371A}" dt="2020-07-22T14:08:10.257" v="365" actId="1038"/>
          <ac:spMkLst>
            <pc:docMk/>
            <pc:sldMk cId="2647975864" sldId="1518"/>
            <ac:spMk id="15" creationId="{995D959E-33AC-47C5-9A11-8F4C116A403E}"/>
          </ac:spMkLst>
        </pc:spChg>
        <pc:graphicFrameChg chg="add mod ord">
          <ac:chgData name="Hewitt, Carly (Allsteel)" userId="f9d79aba-d4b6-407f-b71f-512696be1da9" providerId="ADAL" clId="{0F482C7B-6AE9-479C-B563-B9B94A7B371A}" dt="2020-07-22T14:07:40.319" v="345" actId="14100"/>
          <ac:graphicFrameMkLst>
            <pc:docMk/>
            <pc:sldMk cId="2647975864" sldId="1518"/>
            <ac:graphicFrameMk id="10" creationId="{F010ABAD-1BA7-4ABD-9F3F-469A57F1A7E9}"/>
          </ac:graphicFrameMkLst>
        </pc:graphicFrameChg>
        <pc:picChg chg="del mod">
          <ac:chgData name="Hewitt, Carly (Allsteel)" userId="f9d79aba-d4b6-407f-b71f-512696be1da9" providerId="ADAL" clId="{0F482C7B-6AE9-479C-B563-B9B94A7B371A}" dt="2020-07-22T13:59:00.891" v="135" actId="478"/>
          <ac:picMkLst>
            <pc:docMk/>
            <pc:sldMk cId="2647975864" sldId="1518"/>
            <ac:picMk id="7" creationId="{B02F76C0-1BB4-4F25-BE91-AFFBF9C3C72D}"/>
          </ac:picMkLst>
        </pc:picChg>
        <pc:picChg chg="add del mod">
          <ac:chgData name="Hewitt, Carly (Allsteel)" userId="f9d79aba-d4b6-407f-b71f-512696be1da9" providerId="ADAL" clId="{0F482C7B-6AE9-479C-B563-B9B94A7B371A}" dt="2020-07-22T13:50:26.684" v="128" actId="478"/>
          <ac:picMkLst>
            <pc:docMk/>
            <pc:sldMk cId="2647975864" sldId="1518"/>
            <ac:picMk id="1025" creationId="{3AB7617D-485E-4803-8E98-790B20BE5135}"/>
          </ac:picMkLst>
        </pc:picChg>
      </pc:sldChg>
      <pc:sldChg chg="modSp add mod">
        <pc:chgData name="Hewitt, Carly (Allsteel)" userId="f9d79aba-d4b6-407f-b71f-512696be1da9" providerId="ADAL" clId="{0F482C7B-6AE9-479C-B563-B9B94A7B371A}" dt="2020-07-22T13:48:19.070" v="125" actId="20577"/>
        <pc:sldMkLst>
          <pc:docMk/>
          <pc:sldMk cId="2924560305" sldId="1519"/>
        </pc:sldMkLst>
        <pc:spChg chg="mod">
          <ac:chgData name="Hewitt, Carly (Allsteel)" userId="f9d79aba-d4b6-407f-b71f-512696be1da9" providerId="ADAL" clId="{0F482C7B-6AE9-479C-B563-B9B94A7B371A}" dt="2020-07-22T13:48:19.070" v="125" actId="20577"/>
          <ac:spMkLst>
            <pc:docMk/>
            <pc:sldMk cId="2924560305" sldId="1519"/>
            <ac:spMk id="7" creationId="{00000000-0000-0000-0000-000000000000}"/>
          </ac:spMkLst>
        </pc:spChg>
      </pc:sldChg>
      <pc:sldChg chg="modSp add mod">
        <pc:chgData name="Hewitt, Carly (Allsteel)" userId="f9d79aba-d4b6-407f-b71f-512696be1da9" providerId="ADAL" clId="{0F482C7B-6AE9-479C-B563-B9B94A7B371A}" dt="2020-07-22T13:47:56.755" v="107" actId="20577"/>
        <pc:sldMkLst>
          <pc:docMk/>
          <pc:sldMk cId="2794222384" sldId="1520"/>
        </pc:sldMkLst>
        <pc:spChg chg="mod">
          <ac:chgData name="Hewitt, Carly (Allsteel)" userId="f9d79aba-d4b6-407f-b71f-512696be1da9" providerId="ADAL" clId="{0F482C7B-6AE9-479C-B563-B9B94A7B371A}" dt="2020-07-22T13:47:56.755" v="107" actId="20577"/>
          <ac:spMkLst>
            <pc:docMk/>
            <pc:sldMk cId="2794222384" sldId="1520"/>
            <ac:spMk id="6" creationId="{00000000-0000-0000-0000-000000000000}"/>
          </ac:spMkLst>
        </pc:spChg>
      </pc:sldChg>
      <pc:sldChg chg="modSp add mod">
        <pc:chgData name="Hewitt, Carly (Allsteel)" userId="f9d79aba-d4b6-407f-b71f-512696be1da9" providerId="ADAL" clId="{0F482C7B-6AE9-479C-B563-B9B94A7B371A}" dt="2020-08-03T13:00:59.924" v="479"/>
        <pc:sldMkLst>
          <pc:docMk/>
          <pc:sldMk cId="21594792" sldId="1521"/>
        </pc:sldMkLst>
        <pc:spChg chg="mod">
          <ac:chgData name="Hewitt, Carly (Allsteel)" userId="f9d79aba-d4b6-407f-b71f-512696be1da9" providerId="ADAL" clId="{0F482C7B-6AE9-479C-B563-B9B94A7B371A}" dt="2020-08-03T13:00:59.924" v="479"/>
          <ac:spMkLst>
            <pc:docMk/>
            <pc:sldMk cId="21594792" sldId="1521"/>
            <ac:spMk id="5" creationId="{00000000-0000-0000-0000-000000000000}"/>
          </ac:spMkLst>
        </pc:spChg>
      </pc:sldChg>
      <pc:sldChg chg="addSp delSp modSp add mod">
        <pc:chgData name="Hewitt, Carly (Allsteel)" userId="f9d79aba-d4b6-407f-b71f-512696be1da9" providerId="ADAL" clId="{0F482C7B-6AE9-479C-B563-B9B94A7B371A}" dt="2020-08-03T13:01:44.059" v="489"/>
        <pc:sldMkLst>
          <pc:docMk/>
          <pc:sldMk cId="3349707926" sldId="1522"/>
        </pc:sldMkLst>
        <pc:spChg chg="add del mod">
          <ac:chgData name="Hewitt, Carly (Allsteel)" userId="f9d79aba-d4b6-407f-b71f-512696be1da9" providerId="ADAL" clId="{0F482C7B-6AE9-479C-B563-B9B94A7B371A}" dt="2020-08-03T13:01:44.059" v="489"/>
          <ac:spMkLst>
            <pc:docMk/>
            <pc:sldMk cId="3349707926" sldId="1522"/>
            <ac:spMk id="2" creationId="{28CF5F81-FDEA-407B-9B52-24D1C0F46F88}"/>
          </ac:spMkLst>
        </pc:spChg>
        <pc:spChg chg="mod">
          <ac:chgData name="Hewitt, Carly (Allsteel)" userId="f9d79aba-d4b6-407f-b71f-512696be1da9" providerId="ADAL" clId="{0F482C7B-6AE9-479C-B563-B9B94A7B371A}" dt="2020-08-03T13:01:37.276" v="487" actId="20577"/>
          <ac:spMkLst>
            <pc:docMk/>
            <pc:sldMk cId="3349707926" sldId="1522"/>
            <ac:spMk id="5" creationId="{00000000-0000-0000-0000-000000000000}"/>
          </ac:spMkLst>
        </pc:spChg>
      </pc:sldChg>
      <pc:sldChg chg="modSp add mod">
        <pc:chgData name="Hewitt, Carly (Allsteel)" userId="f9d79aba-d4b6-407f-b71f-512696be1da9" providerId="ADAL" clId="{0F482C7B-6AE9-479C-B563-B9B94A7B371A}" dt="2020-08-03T13:02:06.406" v="492"/>
        <pc:sldMkLst>
          <pc:docMk/>
          <pc:sldMk cId="1806577082" sldId="1523"/>
        </pc:sldMkLst>
        <pc:spChg chg="mod">
          <ac:chgData name="Hewitt, Carly (Allsteel)" userId="f9d79aba-d4b6-407f-b71f-512696be1da9" providerId="ADAL" clId="{0F482C7B-6AE9-479C-B563-B9B94A7B371A}" dt="2020-08-03T13:02:06.406" v="492"/>
          <ac:spMkLst>
            <pc:docMk/>
            <pc:sldMk cId="1806577082" sldId="1523"/>
            <ac:spMk id="5" creationId="{00000000-0000-0000-0000-000000000000}"/>
          </ac:spMkLst>
        </pc:spChg>
      </pc:sldChg>
      <pc:sldChg chg="modSp add mod">
        <pc:chgData name="Hewitt, Carly (Allsteel)" userId="f9d79aba-d4b6-407f-b71f-512696be1da9" providerId="ADAL" clId="{0F482C7B-6AE9-479C-B563-B9B94A7B371A}" dt="2020-08-03T13:02:26.872" v="495"/>
        <pc:sldMkLst>
          <pc:docMk/>
          <pc:sldMk cId="2397030214" sldId="1524"/>
        </pc:sldMkLst>
        <pc:spChg chg="mod">
          <ac:chgData name="Hewitt, Carly (Allsteel)" userId="f9d79aba-d4b6-407f-b71f-512696be1da9" providerId="ADAL" clId="{0F482C7B-6AE9-479C-B563-B9B94A7B371A}" dt="2020-08-03T13:02:26.872" v="495"/>
          <ac:spMkLst>
            <pc:docMk/>
            <pc:sldMk cId="2397030214" sldId="1524"/>
            <ac:spMk id="5" creationId="{00000000-0000-0000-0000-000000000000}"/>
          </ac:spMkLst>
        </pc:spChg>
      </pc:sldChg>
      <pc:sldChg chg="addSp delSp modSp add mod">
        <pc:chgData name="Hewitt, Carly (Allsteel)" userId="f9d79aba-d4b6-407f-b71f-512696be1da9" providerId="ADAL" clId="{0F482C7B-6AE9-479C-B563-B9B94A7B371A}" dt="2020-08-03T13:29:39.217" v="883" actId="1036"/>
        <pc:sldMkLst>
          <pc:docMk/>
          <pc:sldMk cId="317752050" sldId="1525"/>
        </pc:sldMkLst>
        <pc:spChg chg="del">
          <ac:chgData name="Hewitt, Carly (Allsteel)" userId="f9d79aba-d4b6-407f-b71f-512696be1da9" providerId="ADAL" clId="{0F482C7B-6AE9-479C-B563-B9B94A7B371A}" dt="2020-08-03T13:28:50.231" v="846" actId="478"/>
          <ac:spMkLst>
            <pc:docMk/>
            <pc:sldMk cId="317752050" sldId="1525"/>
            <ac:spMk id="3" creationId="{3D434FDD-3BE4-49F0-BFA1-3B02D4FD921C}"/>
          </ac:spMkLst>
        </pc:spChg>
        <pc:spChg chg="del">
          <ac:chgData name="Hewitt, Carly (Allsteel)" userId="f9d79aba-d4b6-407f-b71f-512696be1da9" providerId="ADAL" clId="{0F482C7B-6AE9-479C-B563-B9B94A7B371A}" dt="2020-08-03T13:28:50.231" v="846" actId="478"/>
          <ac:spMkLst>
            <pc:docMk/>
            <pc:sldMk cId="317752050" sldId="1525"/>
            <ac:spMk id="5" creationId="{5386D9F0-6F73-4912-8C48-88303D21ECF3}"/>
          </ac:spMkLst>
        </pc:spChg>
        <pc:spChg chg="del">
          <ac:chgData name="Hewitt, Carly (Allsteel)" userId="f9d79aba-d4b6-407f-b71f-512696be1da9" providerId="ADAL" clId="{0F482C7B-6AE9-479C-B563-B9B94A7B371A}" dt="2020-08-03T13:28:50.231" v="846" actId="478"/>
          <ac:spMkLst>
            <pc:docMk/>
            <pc:sldMk cId="317752050" sldId="1525"/>
            <ac:spMk id="12" creationId="{2EED49A9-D268-43C4-8386-A73B04FDFE45}"/>
          </ac:spMkLst>
        </pc:spChg>
        <pc:spChg chg="del">
          <ac:chgData name="Hewitt, Carly (Allsteel)" userId="f9d79aba-d4b6-407f-b71f-512696be1da9" providerId="ADAL" clId="{0F482C7B-6AE9-479C-B563-B9B94A7B371A}" dt="2020-08-03T13:28:50.231" v="846" actId="478"/>
          <ac:spMkLst>
            <pc:docMk/>
            <pc:sldMk cId="317752050" sldId="1525"/>
            <ac:spMk id="13" creationId="{D64FB87A-C4DA-4C6E-B784-37AF6F9019B2}"/>
          </ac:spMkLst>
        </pc:spChg>
        <pc:picChg chg="add mod ord">
          <ac:chgData name="Hewitt, Carly (Allsteel)" userId="f9d79aba-d4b6-407f-b71f-512696be1da9" providerId="ADAL" clId="{0F482C7B-6AE9-479C-B563-B9B94A7B371A}" dt="2020-08-03T13:29:39.217" v="883" actId="1036"/>
          <ac:picMkLst>
            <pc:docMk/>
            <pc:sldMk cId="317752050" sldId="1525"/>
            <ac:picMk id="2" creationId="{589A7716-AF7D-4041-AD9B-39820597AC0E}"/>
          </ac:picMkLst>
        </pc:picChg>
        <pc:picChg chg="del">
          <ac:chgData name="Hewitt, Carly (Allsteel)" userId="f9d79aba-d4b6-407f-b71f-512696be1da9" providerId="ADAL" clId="{0F482C7B-6AE9-479C-B563-B9B94A7B371A}" dt="2020-08-03T13:28:50.231" v="846" actId="478"/>
          <ac:picMkLst>
            <pc:docMk/>
            <pc:sldMk cId="317752050" sldId="1525"/>
            <ac:picMk id="6" creationId="{58005F9D-C94A-421A-91A3-50ACA6B79006}"/>
          </ac:picMkLst>
        </pc:picChg>
        <pc:picChg chg="del">
          <ac:chgData name="Hewitt, Carly (Allsteel)" userId="f9d79aba-d4b6-407f-b71f-512696be1da9" providerId="ADAL" clId="{0F482C7B-6AE9-479C-B563-B9B94A7B371A}" dt="2020-08-03T13:28:50.231" v="846" actId="478"/>
          <ac:picMkLst>
            <pc:docMk/>
            <pc:sldMk cId="317752050" sldId="1525"/>
            <ac:picMk id="7" creationId="{D7EBFAF1-835B-44BD-9EB1-7A63FDF89CDC}"/>
          </ac:picMkLst>
        </pc:picChg>
        <pc:picChg chg="add mod">
          <ac:chgData name="Hewitt, Carly (Allsteel)" userId="f9d79aba-d4b6-407f-b71f-512696be1da9" providerId="ADAL" clId="{0F482C7B-6AE9-479C-B563-B9B94A7B371A}" dt="2020-08-03T13:29:39.217" v="883" actId="1036"/>
          <ac:picMkLst>
            <pc:docMk/>
            <pc:sldMk cId="317752050" sldId="1525"/>
            <ac:picMk id="15" creationId="{5F8AA9D1-60F4-490C-B08E-D03D2E440A88}"/>
          </ac:picMkLst>
        </pc:picChg>
        <pc:picChg chg="del">
          <ac:chgData name="Hewitt, Carly (Allsteel)" userId="f9d79aba-d4b6-407f-b71f-512696be1da9" providerId="ADAL" clId="{0F482C7B-6AE9-479C-B563-B9B94A7B371A}" dt="2020-08-03T13:28:51.506" v="847" actId="478"/>
          <ac:picMkLst>
            <pc:docMk/>
            <pc:sldMk cId="317752050" sldId="1525"/>
            <ac:picMk id="2050" creationId="{79C3789C-E043-4F3F-8976-3F87648261EF}"/>
          </ac:picMkLst>
        </pc:picChg>
        <pc:cxnChg chg="del">
          <ac:chgData name="Hewitt, Carly (Allsteel)" userId="f9d79aba-d4b6-407f-b71f-512696be1da9" providerId="ADAL" clId="{0F482C7B-6AE9-479C-B563-B9B94A7B371A}" dt="2020-08-03T13:28:50.231" v="846" actId="478"/>
          <ac:cxnSpMkLst>
            <pc:docMk/>
            <pc:sldMk cId="317752050" sldId="1525"/>
            <ac:cxnSpMk id="8" creationId="{1A10A609-EC35-4172-A6EB-9F5E4626B0D2}"/>
          </ac:cxnSpMkLst>
        </pc:cxnChg>
        <pc:cxnChg chg="del">
          <ac:chgData name="Hewitt, Carly (Allsteel)" userId="f9d79aba-d4b6-407f-b71f-512696be1da9" providerId="ADAL" clId="{0F482C7B-6AE9-479C-B563-B9B94A7B371A}" dt="2020-08-03T13:28:50.231" v="846" actId="478"/>
          <ac:cxnSpMkLst>
            <pc:docMk/>
            <pc:sldMk cId="317752050" sldId="1525"/>
            <ac:cxnSpMk id="9" creationId="{401FBF03-59B2-4C11-897F-660D697C9F70}"/>
          </ac:cxnSpMkLst>
        </pc:cxnChg>
        <pc:cxnChg chg="del">
          <ac:chgData name="Hewitt, Carly (Allsteel)" userId="f9d79aba-d4b6-407f-b71f-512696be1da9" providerId="ADAL" clId="{0F482C7B-6AE9-479C-B563-B9B94A7B371A}" dt="2020-08-03T13:28:50.231" v="846" actId="478"/>
          <ac:cxnSpMkLst>
            <pc:docMk/>
            <pc:sldMk cId="317752050" sldId="1525"/>
            <ac:cxnSpMk id="10" creationId="{FF0472E9-ACFF-4514-A51F-987595578D83}"/>
          </ac:cxnSpMkLst>
        </pc:cxnChg>
        <pc:cxnChg chg="del">
          <ac:chgData name="Hewitt, Carly (Allsteel)" userId="f9d79aba-d4b6-407f-b71f-512696be1da9" providerId="ADAL" clId="{0F482C7B-6AE9-479C-B563-B9B94A7B371A}" dt="2020-08-03T13:28:50.231" v="846" actId="478"/>
          <ac:cxnSpMkLst>
            <pc:docMk/>
            <pc:sldMk cId="317752050" sldId="1525"/>
            <ac:cxnSpMk id="11" creationId="{A023ED03-A61D-48CF-A441-685C1F630050}"/>
          </ac:cxnSpMkLst>
        </pc:cxnChg>
      </pc:sldChg>
      <pc:sldChg chg="new del">
        <pc:chgData name="Hewitt, Carly (Allsteel)" userId="f9d79aba-d4b6-407f-b71f-512696be1da9" providerId="ADAL" clId="{0F482C7B-6AE9-479C-B563-B9B94A7B371A}" dt="2020-08-03T13:28:42.328" v="844" actId="680"/>
        <pc:sldMkLst>
          <pc:docMk/>
          <pc:sldMk cId="2298881288" sldId="1525"/>
        </pc:sldMkLst>
      </pc:sldChg>
      <pc:sldMasterChg chg="addSldLayout">
        <pc:chgData name="Hewitt, Carly (Allsteel)" userId="f9d79aba-d4b6-407f-b71f-512696be1da9" providerId="ADAL" clId="{0F482C7B-6AE9-479C-B563-B9B94A7B371A}" dt="2020-07-22T13:46:01.306" v="4" actId="22"/>
        <pc:sldMasterMkLst>
          <pc:docMk/>
          <pc:sldMasterMk cId="214915688" sldId="2147483648"/>
        </pc:sldMasterMkLst>
        <pc:sldLayoutChg chg="add">
          <pc:chgData name="Hewitt, Carly (Allsteel)" userId="f9d79aba-d4b6-407f-b71f-512696be1da9" providerId="ADAL" clId="{0F482C7B-6AE9-479C-B563-B9B94A7B371A}" dt="2020-07-22T13:44:52.272" v="0" actId="22"/>
          <pc:sldLayoutMkLst>
            <pc:docMk/>
            <pc:sldMasterMk cId="214915688" sldId="2147483648"/>
            <pc:sldLayoutMk cId="811840287" sldId="2147483676"/>
          </pc:sldLayoutMkLst>
        </pc:sldLayoutChg>
        <pc:sldLayoutChg chg="add">
          <pc:chgData name="Hewitt, Carly (Allsteel)" userId="f9d79aba-d4b6-407f-b71f-512696be1da9" providerId="ADAL" clId="{0F482C7B-6AE9-479C-B563-B9B94A7B371A}" dt="2020-07-22T13:46:01.306" v="4" actId="22"/>
          <pc:sldLayoutMkLst>
            <pc:docMk/>
            <pc:sldMasterMk cId="214915688" sldId="2147483648"/>
            <pc:sldLayoutMk cId="1217621513" sldId="2147483677"/>
          </pc:sldLayoutMkLst>
        </pc:sldLayoutChg>
      </pc:sldMasterChg>
    </pc:docChg>
  </pc:docChgLst>
  <pc:docChgLst>
    <pc:chgData name="Amirov, Zhassulan (Allsteel)" userId="S::amirovz@allsteeloffice.com::2a3e2072-f3c0-4b8d-8d74-b49d8810a74f" providerId="AD" clId="Web-{279A3FDB-55C2-902C-7413-A3C69ADE4C67}"/>
    <pc:docChg chg="modSld">
      <pc:chgData name="Amirov, Zhassulan (Allsteel)" userId="S::amirovz@allsteeloffice.com::2a3e2072-f3c0-4b8d-8d74-b49d8810a74f" providerId="AD" clId="Web-{279A3FDB-55C2-902C-7413-A3C69ADE4C67}" dt="2020-04-27T18:26:28.559" v="9" actId="1076"/>
      <pc:docMkLst>
        <pc:docMk/>
      </pc:docMkLst>
      <pc:sldChg chg="modSp">
        <pc:chgData name="Amirov, Zhassulan (Allsteel)" userId="S::amirovz@allsteeloffice.com::2a3e2072-f3c0-4b8d-8d74-b49d8810a74f" providerId="AD" clId="Web-{279A3FDB-55C2-902C-7413-A3C69ADE4C67}" dt="2020-04-27T18:26:28.559" v="9" actId="1076"/>
        <pc:sldMkLst>
          <pc:docMk/>
          <pc:sldMk cId="3235952695" sldId="1495"/>
        </pc:sldMkLst>
        <pc:graphicFrameChg chg="mod modGraphic">
          <ac:chgData name="Amirov, Zhassulan (Allsteel)" userId="S::amirovz@allsteeloffice.com::2a3e2072-f3c0-4b8d-8d74-b49d8810a74f" providerId="AD" clId="Web-{279A3FDB-55C2-902C-7413-A3C69ADE4C67}" dt="2020-04-27T18:25:14.840" v="7"/>
          <ac:graphicFrameMkLst>
            <pc:docMk/>
            <pc:sldMk cId="3235952695" sldId="1495"/>
            <ac:graphicFrameMk id="12" creationId="{A522E1D4-A737-42CE-BC21-8880F8B97300}"/>
          </ac:graphicFrameMkLst>
        </pc:graphicFrameChg>
        <pc:picChg chg="mod">
          <ac:chgData name="Amirov, Zhassulan (Allsteel)" userId="S::amirovz@allsteeloffice.com::2a3e2072-f3c0-4b8d-8d74-b49d8810a74f" providerId="AD" clId="Web-{279A3FDB-55C2-902C-7413-A3C69ADE4C67}" dt="2020-04-27T18:26:28.559" v="9" actId="1076"/>
          <ac:picMkLst>
            <pc:docMk/>
            <pc:sldMk cId="3235952695" sldId="1495"/>
            <ac:picMk id="4" creationId="{104EE734-6E1D-490E-93F0-CAB972D0BE8E}"/>
          </ac:picMkLst>
        </pc:picChg>
      </pc:sldChg>
    </pc:docChg>
  </pc:docChgLst>
  <pc:docChgLst>
    <pc:chgData name="Barton, Peter (Gunlocke)" userId="S::bartonp@allsteeloffice.com::d5897390-a0da-4d7b-83c1-59ab87a74f67" providerId="AD" clId="Web-{AF185E34-4485-12AA-F246-DDDD2584EE83}"/>
    <pc:docChg chg="">
      <pc:chgData name="Barton, Peter (Gunlocke)" userId="S::bartonp@allsteeloffice.com::d5897390-a0da-4d7b-83c1-59ab87a74f67" providerId="AD" clId="Web-{AF185E34-4485-12AA-F246-DDDD2584EE83}" dt="2020-07-29T11:13:26.468" v="0"/>
      <pc:docMkLst>
        <pc:docMk/>
      </pc:docMkLst>
      <pc:sldChg chg="addCm">
        <pc:chgData name="Barton, Peter (Gunlocke)" userId="S::bartonp@allsteeloffice.com::d5897390-a0da-4d7b-83c1-59ab87a74f67" providerId="AD" clId="Web-{AF185E34-4485-12AA-F246-DDDD2584EE83}" dt="2020-07-29T11:13:26.468" v="0"/>
        <pc:sldMkLst>
          <pc:docMk/>
          <pc:sldMk cId="3062649024" sldId="1516"/>
        </pc:sldMkLst>
      </pc:sldChg>
    </pc:docChg>
  </pc:docChgLst>
  <pc:docChgLst>
    <pc:chgData name="Hewitt, Carly (Allsteel)" userId="S::hewittc@allsteeloffice.com::f9d79aba-d4b6-407f-b71f-512696be1da9" providerId="AD" clId="Web-{48E48740-6A06-1764-C4B4-1C0E3EA21422}"/>
    <pc:docChg chg="modSld">
      <pc:chgData name="Hewitt, Carly (Allsteel)" userId="S::hewittc@allsteeloffice.com::f9d79aba-d4b6-407f-b71f-512696be1da9" providerId="AD" clId="Web-{48E48740-6A06-1764-C4B4-1C0E3EA21422}" dt="2020-07-24T20:58:56.266" v="84" actId="1076"/>
      <pc:docMkLst>
        <pc:docMk/>
      </pc:docMkLst>
      <pc:sldChg chg="addSp delSp modSp">
        <pc:chgData name="Hewitt, Carly (Allsteel)" userId="S::hewittc@allsteeloffice.com::f9d79aba-d4b6-407f-b71f-512696be1da9" providerId="AD" clId="Web-{48E48740-6A06-1764-C4B4-1C0E3EA21422}" dt="2020-07-24T20:58:56.266" v="84" actId="1076"/>
        <pc:sldMkLst>
          <pc:docMk/>
          <pc:sldMk cId="1184328969" sldId="1517"/>
        </pc:sldMkLst>
        <pc:graphicFrameChg chg="mod modGraphic">
          <ac:chgData name="Hewitt, Carly (Allsteel)" userId="S::hewittc@allsteeloffice.com::f9d79aba-d4b6-407f-b71f-512696be1da9" providerId="AD" clId="Web-{48E48740-6A06-1764-C4B4-1C0E3EA21422}" dt="2020-07-24T20:50:37.289" v="79"/>
          <ac:graphicFrameMkLst>
            <pc:docMk/>
            <pc:sldMk cId="1184328969" sldId="1517"/>
            <ac:graphicFrameMk id="2" creationId="{14553412-8DF6-4889-AD19-407C845DCABE}"/>
          </ac:graphicFrameMkLst>
        </pc:graphicFrameChg>
        <pc:picChg chg="del">
          <ac:chgData name="Hewitt, Carly (Allsteel)" userId="S::hewittc@allsteeloffice.com::f9d79aba-d4b6-407f-b71f-512696be1da9" providerId="AD" clId="Web-{48E48740-6A06-1764-C4B4-1C0E3EA21422}" dt="2020-07-24T20:58:50.828" v="80"/>
          <ac:picMkLst>
            <pc:docMk/>
            <pc:sldMk cId="1184328969" sldId="1517"/>
            <ac:picMk id="4" creationId="{C5481CD8-BFA1-4447-A938-416517A80144}"/>
          </ac:picMkLst>
        </pc:picChg>
        <pc:picChg chg="add mod">
          <ac:chgData name="Hewitt, Carly (Allsteel)" userId="S::hewittc@allsteeloffice.com::f9d79aba-d4b6-407f-b71f-512696be1da9" providerId="AD" clId="Web-{48E48740-6A06-1764-C4B4-1C0E3EA21422}" dt="2020-07-24T20:58:56.266" v="84" actId="1076"/>
          <ac:picMkLst>
            <pc:docMk/>
            <pc:sldMk cId="1184328969" sldId="1517"/>
            <ac:picMk id="5" creationId="{25CF2713-B608-4527-B9EA-6EA38EB56F7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nicorporation.sharepoint.com/sites/allsteelproduct/newproductprojects/SystemscompetephaseII/Product%20Management/Working%20Files/Group%20Set%201%20Pric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Gallery</a:t>
            </a:r>
            <a:r>
              <a:rPr lang="en-US" baseline="0" dirty="0"/>
              <a:t> L- Competitive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C3648"/>
            </a:solidFill>
            <a:ln>
              <a:noFill/>
            </a:ln>
            <a:effectLst/>
          </c:spPr>
          <c:invertIfNegative val="0"/>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9E59-46C6-9BD8-B5C2898BC22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'Gallery L- Pricing Competitive'!$J$73:$O$73</c:f>
              <c:strCache>
                <c:ptCount val="6"/>
                <c:pt idx="0">
                  <c:v>Three H Multistations+</c:v>
                </c:pt>
                <c:pt idx="1">
                  <c:v>OFS
Staks</c:v>
                </c:pt>
                <c:pt idx="2">
                  <c:v>Allsteel</c:v>
                </c:pt>
                <c:pt idx="3">
                  <c:v>Steelcase
Answer</c:v>
                </c:pt>
                <c:pt idx="4">
                  <c:v>AIS 
Oxygen</c:v>
                </c:pt>
                <c:pt idx="5">
                  <c:v>Knoll 
Antenna</c:v>
                </c:pt>
              </c:strCache>
            </c:strRef>
          </c:cat>
          <c:val>
            <c:numRef>
              <c:f>'Gallery L- Pricing Competitive'!$J$74:$O$74</c:f>
              <c:numCache>
                <c:formatCode>"$"#,##0_);\("$"#,##0\)</c:formatCode>
                <c:ptCount val="6"/>
                <c:pt idx="0">
                  <c:v>150.5</c:v>
                </c:pt>
                <c:pt idx="1">
                  <c:v>163.5</c:v>
                </c:pt>
                <c:pt idx="2">
                  <c:v>173.59999999999997</c:v>
                </c:pt>
                <c:pt idx="3">
                  <c:v>217.14999999999995</c:v>
                </c:pt>
                <c:pt idx="4">
                  <c:v>247.2</c:v>
                </c:pt>
                <c:pt idx="5">
                  <c:v>261.53400000000005</c:v>
                </c:pt>
              </c:numCache>
            </c:numRef>
          </c:val>
          <c:extLst>
            <c:ext xmlns:c16="http://schemas.microsoft.com/office/drawing/2014/chart" uri="{C3380CC4-5D6E-409C-BE32-E72D297353CC}">
              <c16:uniqueId val="{00000002-9E59-46C6-9BD8-B5C2898BC223}"/>
            </c:ext>
          </c:extLst>
        </c:ser>
        <c:dLbls>
          <c:dLblPos val="outEnd"/>
          <c:showLegendKey val="0"/>
          <c:showVal val="1"/>
          <c:showCatName val="0"/>
          <c:showSerName val="0"/>
          <c:showPercent val="0"/>
          <c:showBubbleSize val="0"/>
        </c:dLbls>
        <c:gapWidth val="219"/>
        <c:overlap val="-27"/>
        <c:axId val="492602424"/>
        <c:axId val="492604064"/>
      </c:barChart>
      <c:catAx>
        <c:axId val="492602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2604064"/>
        <c:crosses val="autoZero"/>
        <c:auto val="1"/>
        <c:lblAlgn val="ctr"/>
        <c:lblOffset val="100"/>
        <c:noMultiLvlLbl val="0"/>
      </c:catAx>
      <c:valAx>
        <c:axId val="4926040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2602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F6496-B6A1-4DD3-9242-306AE0B06FC7}" type="datetimeFigureOut">
              <a:rPr lang="en-US" smtClean="0"/>
              <a:t>8/3/2020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E2AD2-F253-4614-B7DE-F8A9C5971CEA}" type="slidenum">
              <a:rPr lang="en-US" smtClean="0"/>
              <a:t>‹#›</a:t>
            </a:fld>
            <a:endParaRPr lang="en-US"/>
          </a:p>
        </p:txBody>
      </p:sp>
    </p:spTree>
    <p:extLst>
      <p:ext uri="{BB962C8B-B14F-4D97-AF65-F5344CB8AC3E}">
        <p14:creationId xmlns:p14="http://schemas.microsoft.com/office/powerpoint/2010/main" val="78277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2</a:t>
            </a:fld>
            <a:endParaRPr lang="en-US"/>
          </a:p>
        </p:txBody>
      </p:sp>
    </p:spTree>
    <p:extLst>
      <p:ext uri="{BB962C8B-B14F-4D97-AF65-F5344CB8AC3E}">
        <p14:creationId xmlns:p14="http://schemas.microsoft.com/office/powerpoint/2010/main" val="2162639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15</a:t>
            </a:fld>
            <a:endParaRPr lang="en-US"/>
          </a:p>
        </p:txBody>
      </p:sp>
    </p:spTree>
    <p:extLst>
      <p:ext uri="{BB962C8B-B14F-4D97-AF65-F5344CB8AC3E}">
        <p14:creationId xmlns:p14="http://schemas.microsoft.com/office/powerpoint/2010/main" val="346068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16</a:t>
            </a:fld>
            <a:endParaRPr lang="en-US"/>
          </a:p>
        </p:txBody>
      </p:sp>
    </p:spTree>
    <p:extLst>
      <p:ext uri="{BB962C8B-B14F-4D97-AF65-F5344CB8AC3E}">
        <p14:creationId xmlns:p14="http://schemas.microsoft.com/office/powerpoint/2010/main" val="3159771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17</a:t>
            </a:fld>
            <a:endParaRPr lang="en-US"/>
          </a:p>
        </p:txBody>
      </p:sp>
    </p:spTree>
    <p:extLst>
      <p:ext uri="{BB962C8B-B14F-4D97-AF65-F5344CB8AC3E}">
        <p14:creationId xmlns:p14="http://schemas.microsoft.com/office/powerpoint/2010/main" val="303298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18</a:t>
            </a:fld>
            <a:endParaRPr lang="en-US"/>
          </a:p>
        </p:txBody>
      </p:sp>
    </p:spTree>
    <p:extLst>
      <p:ext uri="{BB962C8B-B14F-4D97-AF65-F5344CB8AC3E}">
        <p14:creationId xmlns:p14="http://schemas.microsoft.com/office/powerpoint/2010/main" val="3520215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E2AD2-F253-4614-B7DE-F8A9C5971CEA}" type="slidenum">
              <a:rPr lang="en-US" smtClean="0"/>
              <a:t>21</a:t>
            </a:fld>
            <a:endParaRPr lang="en-US"/>
          </a:p>
        </p:txBody>
      </p:sp>
    </p:spTree>
    <p:extLst>
      <p:ext uri="{BB962C8B-B14F-4D97-AF65-F5344CB8AC3E}">
        <p14:creationId xmlns:p14="http://schemas.microsoft.com/office/powerpoint/2010/main" val="2514467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22</a:t>
            </a:fld>
            <a:endParaRPr lang="en-US"/>
          </a:p>
        </p:txBody>
      </p:sp>
    </p:spTree>
    <p:extLst>
      <p:ext uri="{BB962C8B-B14F-4D97-AF65-F5344CB8AC3E}">
        <p14:creationId xmlns:p14="http://schemas.microsoft.com/office/powerpoint/2010/main" val="33957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a:endParaRPr>
          </a:p>
        </p:txBody>
      </p:sp>
      <p:sp>
        <p:nvSpPr>
          <p:cNvPr id="4" name="Slide Number Placeholder 3"/>
          <p:cNvSpPr>
            <a:spLocks noGrp="1"/>
          </p:cNvSpPr>
          <p:nvPr>
            <p:ph type="sldNum" sz="quarter" idx="10"/>
          </p:nvPr>
        </p:nvSpPr>
        <p:spPr/>
        <p:txBody>
          <a:bodyPr/>
          <a:lstStyle/>
          <a:p>
            <a:fld id="{57F0363E-5258-4E1F-87D9-71DDA402960D}" type="slidenum">
              <a:rPr lang="en-US" smtClean="0"/>
              <a:t>4</a:t>
            </a:fld>
            <a:endParaRPr lang="en-US"/>
          </a:p>
        </p:txBody>
      </p:sp>
    </p:spTree>
    <p:extLst>
      <p:ext uri="{BB962C8B-B14F-4D97-AF65-F5344CB8AC3E}">
        <p14:creationId xmlns:p14="http://schemas.microsoft.com/office/powerpoint/2010/main" val="297518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Increased savings when 1 gallery panel replaces 2 traditional panels – 30-40%</a:t>
            </a:r>
          </a:p>
          <a:p>
            <a:r>
              <a:rPr lang="en-US"/>
              <a:t>Value engineer option</a:t>
            </a:r>
          </a:p>
        </p:txBody>
      </p:sp>
      <p:sp>
        <p:nvSpPr>
          <p:cNvPr id="4" name="Slide Number Placeholder 3"/>
          <p:cNvSpPr>
            <a:spLocks noGrp="1"/>
          </p:cNvSpPr>
          <p:nvPr>
            <p:ph type="sldNum" sz="quarter" idx="5"/>
          </p:nvPr>
        </p:nvSpPr>
        <p:spPr/>
        <p:txBody>
          <a:bodyPr/>
          <a:lstStyle/>
          <a:p>
            <a:fld id="{4ECE2AD2-F253-4614-B7DE-F8A9C5971CEA}" type="slidenum">
              <a:rPr lang="en-US" smtClean="0"/>
              <a:t>6</a:t>
            </a:fld>
            <a:endParaRPr lang="en-US"/>
          </a:p>
        </p:txBody>
      </p:sp>
    </p:spTree>
    <p:extLst>
      <p:ext uri="{BB962C8B-B14F-4D97-AF65-F5344CB8AC3E}">
        <p14:creationId xmlns:p14="http://schemas.microsoft.com/office/powerpoint/2010/main" val="257663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ECE2AD2-F253-4614-B7DE-F8A9C5971CEA}" type="slidenum">
              <a:rPr lang="en-US" smtClean="0"/>
              <a:t>7</a:t>
            </a:fld>
            <a:endParaRPr lang="en-US"/>
          </a:p>
        </p:txBody>
      </p:sp>
    </p:spTree>
    <p:extLst>
      <p:ext uri="{BB962C8B-B14F-4D97-AF65-F5344CB8AC3E}">
        <p14:creationId xmlns:p14="http://schemas.microsoft.com/office/powerpoint/2010/main" val="307293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model numbers for the panels themselves, separate connection kits for each application</a:t>
            </a:r>
          </a:p>
          <a:p>
            <a:r>
              <a:rPr lang="en-US"/>
              <a:t>Each application has separate models that can incorporate glass</a:t>
            </a:r>
          </a:p>
        </p:txBody>
      </p:sp>
      <p:sp>
        <p:nvSpPr>
          <p:cNvPr id="4" name="Slide Number Placeholder 3"/>
          <p:cNvSpPr>
            <a:spLocks noGrp="1"/>
          </p:cNvSpPr>
          <p:nvPr>
            <p:ph type="sldNum" sz="quarter" idx="5"/>
          </p:nvPr>
        </p:nvSpPr>
        <p:spPr/>
        <p:txBody>
          <a:bodyPr/>
          <a:lstStyle/>
          <a:p>
            <a:fld id="{4ECE2AD2-F253-4614-B7DE-F8A9C5971CEA}" type="slidenum">
              <a:rPr lang="en-US" smtClean="0"/>
              <a:t>9</a:t>
            </a:fld>
            <a:endParaRPr lang="en-US"/>
          </a:p>
        </p:txBody>
      </p:sp>
    </p:spTree>
    <p:extLst>
      <p:ext uri="{BB962C8B-B14F-4D97-AF65-F5344CB8AC3E}">
        <p14:creationId xmlns:p14="http://schemas.microsoft.com/office/powerpoint/2010/main" val="3123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Same model numbers for the panels themselves, separate connection kits for each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Each application has separate models that can incorporate glass</a:t>
            </a:r>
          </a:p>
        </p:txBody>
      </p:sp>
      <p:sp>
        <p:nvSpPr>
          <p:cNvPr id="4" name="Slide Number Placeholder 3"/>
          <p:cNvSpPr>
            <a:spLocks noGrp="1"/>
          </p:cNvSpPr>
          <p:nvPr>
            <p:ph type="sldNum" sz="quarter" idx="5"/>
          </p:nvPr>
        </p:nvSpPr>
        <p:spPr/>
        <p:txBody>
          <a:bodyPr/>
          <a:lstStyle/>
          <a:p>
            <a:fld id="{4ECE2AD2-F253-4614-B7DE-F8A9C5971CEA}" type="slidenum">
              <a:rPr lang="en-US" smtClean="0"/>
              <a:t>10</a:t>
            </a:fld>
            <a:endParaRPr lang="en-US"/>
          </a:p>
        </p:txBody>
      </p:sp>
    </p:spTree>
    <p:extLst>
      <p:ext uri="{BB962C8B-B14F-4D97-AF65-F5344CB8AC3E}">
        <p14:creationId xmlns:p14="http://schemas.microsoft.com/office/powerpoint/2010/main" val="148745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12</a:t>
            </a:fld>
            <a:endParaRPr lang="en-US"/>
          </a:p>
        </p:txBody>
      </p:sp>
    </p:spTree>
    <p:extLst>
      <p:ext uri="{BB962C8B-B14F-4D97-AF65-F5344CB8AC3E}">
        <p14:creationId xmlns:p14="http://schemas.microsoft.com/office/powerpoint/2010/main" val="225361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Always black</a:t>
            </a:r>
          </a:p>
        </p:txBody>
      </p:sp>
      <p:sp>
        <p:nvSpPr>
          <p:cNvPr id="4" name="Slide Number Placeholder 3"/>
          <p:cNvSpPr>
            <a:spLocks noGrp="1"/>
          </p:cNvSpPr>
          <p:nvPr>
            <p:ph type="sldNum" sz="quarter" idx="5"/>
          </p:nvPr>
        </p:nvSpPr>
        <p:spPr/>
        <p:txBody>
          <a:bodyPr/>
          <a:lstStyle/>
          <a:p>
            <a:fld id="{4ECE2AD2-F253-4614-B7DE-F8A9C5971CEA}" type="slidenum">
              <a:rPr lang="en-US" smtClean="0"/>
              <a:t>13</a:t>
            </a:fld>
            <a:endParaRPr lang="en-US"/>
          </a:p>
        </p:txBody>
      </p:sp>
    </p:spTree>
    <p:extLst>
      <p:ext uri="{BB962C8B-B14F-4D97-AF65-F5344CB8AC3E}">
        <p14:creationId xmlns:p14="http://schemas.microsoft.com/office/powerpoint/2010/main" val="388979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14</a:t>
            </a:fld>
            <a:endParaRPr lang="en-US"/>
          </a:p>
        </p:txBody>
      </p:sp>
    </p:spTree>
    <p:extLst>
      <p:ext uri="{BB962C8B-B14F-4D97-AF65-F5344CB8AC3E}">
        <p14:creationId xmlns:p14="http://schemas.microsoft.com/office/powerpoint/2010/main" val="3558435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6FC59C-6FE3-4464-B30D-2FBAD8370701}"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4582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0107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15927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1 Column">
    <p:spTree>
      <p:nvGrpSpPr>
        <p:cNvPr id="1" name=""/>
        <p:cNvGrpSpPr/>
        <p:nvPr/>
      </p:nvGrpSpPr>
      <p:grpSpPr>
        <a:xfrm>
          <a:off x="0" y="0"/>
          <a:ext cx="0" cy="0"/>
          <a:chOff x="0" y="0"/>
          <a:chExt cx="0" cy="0"/>
        </a:xfrm>
      </p:grpSpPr>
      <p:sp>
        <p:nvSpPr>
          <p:cNvPr id="6" name="Title 1"/>
          <p:cNvSpPr txBox="1">
            <a:spLocks/>
          </p:cNvSpPr>
          <p:nvPr userDrawn="1"/>
        </p:nvSpPr>
        <p:spPr>
          <a:xfrm>
            <a:off x="571500" y="2236218"/>
            <a:ext cx="11082944" cy="37032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pPr marL="0" lvl="0" indent="0">
              <a:buFont typeface="Arial" panose="020B0604020202020204" pitchFamily="34" charset="0"/>
              <a:buNone/>
            </a:pPr>
            <a:endParaRPr lang="en-US" sz="24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2" hasCustomPrompt="1"/>
          </p:nvPr>
        </p:nvSpPr>
        <p:spPr>
          <a:xfrm>
            <a:off x="571499" y="1941689"/>
            <a:ext cx="10999443"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spTree>
    <p:extLst>
      <p:ext uri="{BB962C8B-B14F-4D97-AF65-F5344CB8AC3E}">
        <p14:creationId xmlns:p14="http://schemas.microsoft.com/office/powerpoint/2010/main" val="173467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B">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1085285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039" t="11111" b="5274"/>
          <a:stretch/>
        </p:blipFill>
        <p:spPr>
          <a:xfrm flipH="1">
            <a:off x="-1" y="-1"/>
            <a:ext cx="12188313" cy="6858001"/>
          </a:xfrm>
          <a:prstGeom prst="rect">
            <a:avLst/>
          </a:prstGeom>
        </p:spPr>
      </p:pic>
      <p:sp>
        <p:nvSpPr>
          <p:cNvPr id="5" name="Title 1"/>
          <p:cNvSpPr>
            <a:spLocks noGrp="1"/>
          </p:cNvSpPr>
          <p:nvPr>
            <p:ph type="title" hasCustomPrompt="1"/>
          </p:nvPr>
        </p:nvSpPr>
        <p:spPr>
          <a:xfrm>
            <a:off x="1169066" y="1299275"/>
            <a:ext cx="7535096"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6" name="Text Placeholder 2"/>
          <p:cNvSpPr>
            <a:spLocks noGrp="1"/>
          </p:cNvSpPr>
          <p:nvPr>
            <p:ph type="body" idx="10" hasCustomPrompt="1"/>
          </p:nvPr>
        </p:nvSpPr>
        <p:spPr>
          <a:xfrm>
            <a:off x="1169067" y="3189673"/>
            <a:ext cx="75350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Tree>
    <p:extLst>
      <p:ext uri="{BB962C8B-B14F-4D97-AF65-F5344CB8AC3E}">
        <p14:creationId xmlns:p14="http://schemas.microsoft.com/office/powerpoint/2010/main" val="1585132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 Images &amp; Text">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6" name="Text Placeholder 6"/>
          <p:cNvSpPr>
            <a:spLocks noGrp="1"/>
          </p:cNvSpPr>
          <p:nvPr>
            <p:ph type="body" sz="quarter" idx="14" hasCustomPrompt="1"/>
          </p:nvPr>
        </p:nvSpPr>
        <p:spPr>
          <a:xfrm>
            <a:off x="571498" y="3612445"/>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a:t>
            </a:r>
          </a:p>
        </p:txBody>
      </p:sp>
      <p:sp>
        <p:nvSpPr>
          <p:cNvPr id="10" name="Text Placeholder 6"/>
          <p:cNvSpPr>
            <a:spLocks noGrp="1"/>
          </p:cNvSpPr>
          <p:nvPr>
            <p:ph type="body" sz="quarter" idx="15" hasCustomPrompt="1"/>
          </p:nvPr>
        </p:nvSpPr>
        <p:spPr>
          <a:xfrm>
            <a:off x="3408010" y="3612444"/>
            <a:ext cx="2499080" cy="2562577"/>
          </a:xfrm>
        </p:spPr>
        <p:txBody>
          <a:bodyPr/>
          <a:lstStyle>
            <a:lvl1pPr marL="0" indent="0">
              <a:lnSpc>
                <a:spcPct val="100000"/>
              </a:lnSpc>
              <a:buNone/>
              <a:defRPr/>
            </a:lvl1pPr>
            <a:lvl2pPr>
              <a:defRPr/>
            </a:lvl2pPr>
          </a:lstStyle>
          <a:p>
            <a:pPr lvl="0"/>
            <a:r>
              <a:rPr lang="en-US"/>
              <a:t>Ipsum dolor lorem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endParaRPr lang="en-US"/>
          </a:p>
        </p:txBody>
      </p:sp>
      <p:sp>
        <p:nvSpPr>
          <p:cNvPr id="11" name="Text Placeholder 6"/>
          <p:cNvSpPr>
            <a:spLocks noGrp="1"/>
          </p:cNvSpPr>
          <p:nvPr>
            <p:ph type="body" sz="quarter" idx="16" hasCustomPrompt="1"/>
          </p:nvPr>
        </p:nvSpPr>
        <p:spPr>
          <a:xfrm>
            <a:off x="6244522" y="3612444"/>
            <a:ext cx="2499080" cy="2562577"/>
          </a:xfrm>
        </p:spPr>
        <p:txBody>
          <a:bodyPr/>
          <a:lstStyle>
            <a:lvl1pPr marL="0" indent="0">
              <a:lnSpc>
                <a:spcPct val="100000"/>
              </a:lnSpc>
              <a:buNone/>
              <a:defRPr/>
            </a:lvl1pPr>
            <a:lvl2pPr>
              <a:defRPr/>
            </a:lvl2pPr>
          </a:lstStyle>
          <a:p>
            <a:pPr lvl="0"/>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 </a:t>
            </a:r>
            <a:r>
              <a:rPr lang="en-US" err="1"/>
              <a:t>consectetuer</a:t>
            </a:r>
            <a:endParaRPr lang="en-US"/>
          </a:p>
          <a:p>
            <a:pPr lvl="0"/>
            <a:endParaRPr lang="en-US"/>
          </a:p>
        </p:txBody>
      </p:sp>
      <p:sp>
        <p:nvSpPr>
          <p:cNvPr id="12" name="Text Placeholder 6"/>
          <p:cNvSpPr>
            <a:spLocks noGrp="1"/>
          </p:cNvSpPr>
          <p:nvPr>
            <p:ph type="body" sz="quarter" idx="17" hasCustomPrompt="1"/>
          </p:nvPr>
        </p:nvSpPr>
        <p:spPr>
          <a:xfrm>
            <a:off x="9081034" y="3612443"/>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massa</a:t>
            </a:r>
            <a:r>
              <a:rPr lang="en-US"/>
              <a:t> ipsum</a:t>
            </a:r>
          </a:p>
        </p:txBody>
      </p:sp>
      <p:sp>
        <p:nvSpPr>
          <p:cNvPr id="13" name="Picture Placeholder 2"/>
          <p:cNvSpPr>
            <a:spLocks noGrp="1"/>
          </p:cNvSpPr>
          <p:nvPr>
            <p:ph type="pic" sz="quarter" idx="18" hasCustomPrompt="1"/>
          </p:nvPr>
        </p:nvSpPr>
        <p:spPr>
          <a:xfrm>
            <a:off x="571498"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5" name="Picture Placeholder 2"/>
          <p:cNvSpPr>
            <a:spLocks noGrp="1"/>
          </p:cNvSpPr>
          <p:nvPr>
            <p:ph type="pic" sz="quarter" idx="19" hasCustomPrompt="1"/>
          </p:nvPr>
        </p:nvSpPr>
        <p:spPr>
          <a:xfrm>
            <a:off x="3408010"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6" name="Picture Placeholder 2"/>
          <p:cNvSpPr>
            <a:spLocks noGrp="1"/>
          </p:cNvSpPr>
          <p:nvPr>
            <p:ph type="pic" sz="quarter" idx="20" hasCustomPrompt="1"/>
          </p:nvPr>
        </p:nvSpPr>
        <p:spPr>
          <a:xfrm>
            <a:off x="624452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7" name="Picture Placeholder 2"/>
          <p:cNvSpPr>
            <a:spLocks noGrp="1"/>
          </p:cNvSpPr>
          <p:nvPr>
            <p:ph type="pic" sz="quarter" idx="21" hasCustomPrompt="1"/>
          </p:nvPr>
        </p:nvSpPr>
        <p:spPr>
          <a:xfrm>
            <a:off x="907186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177476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llage - 2 images">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910841AC-7A94-4251-802A-2C3C1CFC6B3F}"/>
              </a:ext>
            </a:extLst>
          </p:cNvPr>
          <p:cNvSpPr>
            <a:spLocks noGrp="1"/>
          </p:cNvSpPr>
          <p:nvPr>
            <p:ph type="pic" sz="quarter" idx="10" hasCustomPrompt="1"/>
          </p:nvPr>
        </p:nvSpPr>
        <p:spPr>
          <a:xfrm>
            <a:off x="2" y="840828"/>
            <a:ext cx="6095998" cy="5176342"/>
          </a:xfrm>
          <a:prstGeom prst="rect">
            <a:avLst/>
          </a:prstGeom>
        </p:spPr>
        <p:txBody>
          <a:bodyPr anchor="ctr"/>
          <a:lstStyle>
            <a:lvl1pPr marL="0" indent="0" algn="l">
              <a:buNone/>
              <a:defRPr sz="1800" i="1" baseline="0">
                <a:latin typeface="Segoe UI Light" panose="020B0502040204020203" pitchFamily="34" charset="0"/>
                <a:cs typeface="Segoe UI Light" panose="020B0502040204020203" pitchFamily="34" charset="0"/>
              </a:defRPr>
            </a:lvl1pPr>
          </a:lstStyle>
          <a:p>
            <a:r>
              <a:rPr lang="en-US"/>
              <a:t>Click on icon to </a:t>
            </a:r>
            <a:br>
              <a:rPr lang="en-US"/>
            </a:br>
            <a:r>
              <a:rPr lang="en-US"/>
              <a:t>insert a picture</a:t>
            </a:r>
          </a:p>
        </p:txBody>
      </p:sp>
      <p:sp>
        <p:nvSpPr>
          <p:cNvPr id="7" name="Picture Placeholder 14">
            <a:extLst>
              <a:ext uri="{FF2B5EF4-FFF2-40B4-BE49-F238E27FC236}">
                <a16:creationId xmlns:a16="http://schemas.microsoft.com/office/drawing/2014/main" id="{00C089FB-5E11-497F-988F-FFA8D449C69A}"/>
              </a:ext>
            </a:extLst>
          </p:cNvPr>
          <p:cNvSpPr>
            <a:spLocks noGrp="1"/>
          </p:cNvSpPr>
          <p:nvPr>
            <p:ph type="pic" sz="quarter" idx="11" hasCustomPrompt="1"/>
          </p:nvPr>
        </p:nvSpPr>
        <p:spPr>
          <a:xfrm>
            <a:off x="6096000" y="840828"/>
            <a:ext cx="6096001" cy="5176342"/>
          </a:xfrm>
          <a:prstGeom prst="rect">
            <a:avLst/>
          </a:prstGeom>
        </p:spPr>
        <p:txBody>
          <a:bodyPr anchor="ctr"/>
          <a:lstStyle>
            <a:lvl1pPr marL="0" indent="0" algn="r">
              <a:buNone/>
              <a:defRPr sz="1800" i="1" baseline="0">
                <a:latin typeface="Segoe UI Light" panose="020B0502040204020203" pitchFamily="34" charset="0"/>
                <a:cs typeface="Segoe UI Light" panose="020B0502040204020203" pitchFamily="34" charset="0"/>
              </a:defRPr>
            </a:lvl1pPr>
          </a:lstStyle>
          <a:p>
            <a:r>
              <a:rPr lang="en-US"/>
              <a:t>Click on icon to </a:t>
            </a:r>
            <a:br>
              <a:rPr lang="en-US"/>
            </a:br>
            <a:r>
              <a:rPr lang="en-US"/>
              <a:t>insert a picture</a:t>
            </a:r>
          </a:p>
        </p:txBody>
      </p:sp>
      <p:sp>
        <p:nvSpPr>
          <p:cNvPr id="11" name="Text Placeholder 3">
            <a:extLst>
              <a:ext uri="{FF2B5EF4-FFF2-40B4-BE49-F238E27FC236}">
                <a16:creationId xmlns:a16="http://schemas.microsoft.com/office/drawing/2014/main" id="{50505CF6-ABDA-4011-BE24-673A72AD734E}"/>
              </a:ext>
            </a:extLst>
          </p:cNvPr>
          <p:cNvSpPr>
            <a:spLocks noGrp="1"/>
          </p:cNvSpPr>
          <p:nvPr>
            <p:ph type="body" sz="half" idx="13" hasCustomPrompt="1"/>
          </p:nvPr>
        </p:nvSpPr>
        <p:spPr>
          <a:xfrm>
            <a:off x="3273829" y="3108906"/>
            <a:ext cx="5644342" cy="640185"/>
          </a:xfrm>
          <a:prstGeom prst="rect">
            <a:avLst/>
          </a:prstGeom>
        </p:spPr>
        <p:txBody>
          <a:bodyPr anchor="ctr"/>
          <a:lstStyle>
            <a:lvl1pPr marL="0" indent="0" algn="ctr">
              <a:lnSpc>
                <a:spcPct val="110000"/>
              </a:lnSpc>
              <a:buNone/>
              <a:defRPr sz="3200" b="0" spc="130" baseline="0">
                <a:latin typeface="+mn-lt"/>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OPTIONAL STATEMENT HERE</a:t>
            </a:r>
          </a:p>
        </p:txBody>
      </p:sp>
      <p:pic>
        <p:nvPicPr>
          <p:cNvPr id="6" name="Picture 5" descr="A close up of a logo&#10;&#10;Description automatically generated">
            <a:extLst>
              <a:ext uri="{FF2B5EF4-FFF2-40B4-BE49-F238E27FC236}">
                <a16:creationId xmlns:a16="http://schemas.microsoft.com/office/drawing/2014/main" id="{E1350722-9E93-4D08-95D2-9744571F9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8622" y="6241548"/>
            <a:ext cx="2545874" cy="369174"/>
          </a:xfrm>
          <a:prstGeom prst="rect">
            <a:avLst/>
          </a:prstGeom>
        </p:spPr>
      </p:pic>
    </p:spTree>
    <p:extLst>
      <p:ext uri="{BB962C8B-B14F-4D97-AF65-F5344CB8AC3E}">
        <p14:creationId xmlns:p14="http://schemas.microsoft.com/office/powerpoint/2010/main" val="11123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81184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ternal Training">
    <p:spTree>
      <p:nvGrpSpPr>
        <p:cNvPr id="1" name=""/>
        <p:cNvGrpSpPr/>
        <p:nvPr/>
      </p:nvGrpSpPr>
      <p:grpSpPr>
        <a:xfrm>
          <a:off x="0" y="0"/>
          <a:ext cx="0" cy="0"/>
          <a:chOff x="0" y="0"/>
          <a:chExt cx="0" cy="0"/>
        </a:xfrm>
      </p:grpSpPr>
      <p:sp>
        <p:nvSpPr>
          <p:cNvPr id="3" name="Rectangle 2"/>
          <p:cNvSpPr/>
          <p:nvPr userDrawn="1"/>
        </p:nvSpPr>
        <p:spPr>
          <a:xfrm>
            <a:off x="0" y="0"/>
            <a:ext cx="428263"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1"/>
          <p:cNvSpPr txBox="1">
            <a:spLocks/>
          </p:cNvSpPr>
          <p:nvPr userDrawn="1"/>
        </p:nvSpPr>
        <p:spPr>
          <a:xfrm rot="16200000">
            <a:off x="-3189664" y="3251647"/>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solidFill>
                  <a:schemeClr val="bg1"/>
                </a:solidFill>
              </a:rPr>
              <a:t>INTERNAL TRAINING</a:t>
            </a:r>
          </a:p>
        </p:txBody>
      </p:sp>
      <p:sp>
        <p:nvSpPr>
          <p:cNvPr id="5" name="Text Placeholder 2"/>
          <p:cNvSpPr>
            <a:spLocks noGrp="1"/>
          </p:cNvSpPr>
          <p:nvPr>
            <p:ph type="body" idx="11" hasCustomPrompt="1"/>
          </p:nvPr>
        </p:nvSpPr>
        <p:spPr>
          <a:xfrm>
            <a:off x="976614" y="1267079"/>
            <a:ext cx="10594329" cy="437116"/>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Title 1"/>
          <p:cNvSpPr>
            <a:spLocks noGrp="1"/>
          </p:cNvSpPr>
          <p:nvPr>
            <p:ph type="title" hasCustomPrompt="1"/>
          </p:nvPr>
        </p:nvSpPr>
        <p:spPr>
          <a:xfrm>
            <a:off x="976615" y="471378"/>
            <a:ext cx="1059432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7" name="Text Placeholder 6"/>
          <p:cNvSpPr>
            <a:spLocks noGrp="1"/>
          </p:cNvSpPr>
          <p:nvPr>
            <p:ph type="body" sz="quarter" idx="12" hasCustomPrompt="1"/>
          </p:nvPr>
        </p:nvSpPr>
        <p:spPr>
          <a:xfrm>
            <a:off x="976614" y="1941689"/>
            <a:ext cx="10594329"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121762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67452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6FC59C-6FE3-4464-B30D-2FBAD8370701}"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72646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6FC59C-6FE3-4464-B30D-2FBAD8370701}"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1470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6FC59C-6FE3-4464-B30D-2FBAD8370701}" type="datetimeFigureOut">
              <a:rPr lang="en-US" smtClean="0"/>
              <a:t>8/3/2020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72179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6FC59C-6FE3-4464-B30D-2FBAD8370701}" type="datetimeFigureOut">
              <a:rPr lang="en-US" smtClean="0"/>
              <a:t>8/3/2020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20382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FC59C-6FE3-4464-B30D-2FBAD8370701}" type="datetimeFigureOut">
              <a:rPr lang="en-US" smtClean="0"/>
              <a:t>8/3/2020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08821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221949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07118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C59C-6FE3-4464-B30D-2FBAD8370701}" type="datetimeFigureOut">
              <a:rPr lang="en-US" smtClean="0"/>
              <a:t>8/3/2020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376AA-4116-409E-B666-B1DBFCBD28FE}" type="slidenum">
              <a:rPr lang="en-US" smtClean="0"/>
              <a:t>‹#›</a:t>
            </a:fld>
            <a:endParaRPr lang="en-US"/>
          </a:p>
        </p:txBody>
      </p:sp>
    </p:spTree>
    <p:extLst>
      <p:ext uri="{BB962C8B-B14F-4D97-AF65-F5344CB8AC3E}">
        <p14:creationId xmlns:p14="http://schemas.microsoft.com/office/powerpoint/2010/main" val="21491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6" r:id="rId13"/>
    <p:sldLayoutId id="2147483672" r:id="rId14"/>
    <p:sldLayoutId id="2147483674" r:id="rId15"/>
    <p:sldLayoutId id="2147483675" r:id="rId16"/>
    <p:sldLayoutId id="2147483676"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mailto:hewittc@allsteeloffice.com"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hyperlink" Target="mailto:parrottb@allsteeloffice.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a:t>INTERNAL USE ONLY</a:t>
            </a:r>
          </a:p>
        </p:txBody>
      </p:sp>
    </p:spTree>
    <p:extLst>
      <p:ext uri="{BB962C8B-B14F-4D97-AF65-F5344CB8AC3E}">
        <p14:creationId xmlns:p14="http://schemas.microsoft.com/office/powerpoint/2010/main" val="227853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10EE2FE9-FDC4-9E4E-A380-FB2B678706AE}"/>
              </a:ext>
            </a:extLst>
          </p:cNvPr>
          <p:cNvSpPr txBox="1">
            <a:spLocks/>
          </p:cNvSpPr>
          <p:nvPr/>
        </p:nvSpPr>
        <p:spPr>
          <a:xfrm>
            <a:off x="590976" y="555343"/>
            <a:ext cx="11180530" cy="90205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egoe UI Historic"/>
                <a:ea typeface="Segoe UI Historic"/>
                <a:cs typeface="Segoe UI Semibold"/>
              </a:rPr>
              <a:t>Statement of Line – Benching </a:t>
            </a:r>
            <a:r>
              <a:rPr lang="en-US" sz="3200">
                <a:latin typeface="Segoe UI Historic"/>
                <a:ea typeface="Segoe UI Historic"/>
                <a:cs typeface="Segoe UI Semibold"/>
              </a:rPr>
              <a:t>(Further &amp; Stride)</a:t>
            </a:r>
            <a:endParaRPr lang="en-US">
              <a:latin typeface="Segoe UI Historic"/>
              <a:ea typeface="Segoe UI Historic"/>
              <a:cs typeface="Segoe UI Semibold"/>
            </a:endParaRPr>
          </a:p>
        </p:txBody>
      </p:sp>
      <p:pic>
        <p:nvPicPr>
          <p:cNvPr id="2" name="Picture 1">
            <a:extLst>
              <a:ext uri="{FF2B5EF4-FFF2-40B4-BE49-F238E27FC236}">
                <a16:creationId xmlns:a16="http://schemas.microsoft.com/office/drawing/2014/main" id="{1F14DC73-C23F-4890-A539-2D1102280D80}"/>
              </a:ext>
            </a:extLst>
          </p:cNvPr>
          <p:cNvPicPr>
            <a:picLocks noChangeAspect="1"/>
          </p:cNvPicPr>
          <p:nvPr/>
        </p:nvPicPr>
        <p:blipFill>
          <a:blip r:embed="rId3"/>
          <a:stretch>
            <a:fillRect/>
          </a:stretch>
        </p:blipFill>
        <p:spPr>
          <a:xfrm>
            <a:off x="729200" y="1766137"/>
            <a:ext cx="2481832" cy="1968558"/>
          </a:xfrm>
          <a:prstGeom prst="rect">
            <a:avLst/>
          </a:prstGeom>
        </p:spPr>
      </p:pic>
      <p:sp>
        <p:nvSpPr>
          <p:cNvPr id="11" name="TextBox 10">
            <a:extLst>
              <a:ext uri="{FF2B5EF4-FFF2-40B4-BE49-F238E27FC236}">
                <a16:creationId xmlns:a16="http://schemas.microsoft.com/office/drawing/2014/main" id="{1EE9E1FA-4305-401E-9C21-CAADEBFE8063}"/>
              </a:ext>
            </a:extLst>
          </p:cNvPr>
          <p:cNvSpPr txBox="1"/>
          <p:nvPr/>
        </p:nvSpPr>
        <p:spPr>
          <a:xfrm>
            <a:off x="707258" y="3644421"/>
            <a:ext cx="2364588" cy="338554"/>
          </a:xfrm>
          <a:prstGeom prst="rect">
            <a:avLst/>
          </a:prstGeom>
          <a:noFill/>
        </p:spPr>
        <p:txBody>
          <a:bodyPr wrap="square" rtlCol="0">
            <a:spAutoFit/>
          </a:bodyPr>
          <a:lstStyle/>
          <a:p>
            <a:r>
              <a:rPr lang="en-US" sz="1600" b="1" dirty="0"/>
              <a:t>End Panel (Dual-Sided)</a:t>
            </a:r>
          </a:p>
        </p:txBody>
      </p:sp>
      <p:pic>
        <p:nvPicPr>
          <p:cNvPr id="6" name="Picture 5">
            <a:extLst>
              <a:ext uri="{FF2B5EF4-FFF2-40B4-BE49-F238E27FC236}">
                <a16:creationId xmlns:a16="http://schemas.microsoft.com/office/drawing/2014/main" id="{D49C32B8-1B1C-4FA1-925A-F7D0A69B3610}"/>
              </a:ext>
            </a:extLst>
          </p:cNvPr>
          <p:cNvPicPr>
            <a:picLocks noChangeAspect="1"/>
          </p:cNvPicPr>
          <p:nvPr/>
        </p:nvPicPr>
        <p:blipFill>
          <a:blip r:embed="rId4"/>
          <a:stretch>
            <a:fillRect/>
          </a:stretch>
        </p:blipFill>
        <p:spPr>
          <a:xfrm flipH="1">
            <a:off x="3320704" y="1891819"/>
            <a:ext cx="2669959" cy="1717194"/>
          </a:xfrm>
          <a:prstGeom prst="rect">
            <a:avLst/>
          </a:prstGeom>
        </p:spPr>
      </p:pic>
      <p:pic>
        <p:nvPicPr>
          <p:cNvPr id="10" name="Picture 9">
            <a:extLst>
              <a:ext uri="{FF2B5EF4-FFF2-40B4-BE49-F238E27FC236}">
                <a16:creationId xmlns:a16="http://schemas.microsoft.com/office/drawing/2014/main" id="{2F755D85-53B7-4894-8208-EA46F1B5EE26}"/>
              </a:ext>
            </a:extLst>
          </p:cNvPr>
          <p:cNvPicPr>
            <a:picLocks noChangeAspect="1"/>
          </p:cNvPicPr>
          <p:nvPr/>
        </p:nvPicPr>
        <p:blipFill>
          <a:blip r:embed="rId5"/>
          <a:stretch>
            <a:fillRect/>
          </a:stretch>
        </p:blipFill>
        <p:spPr>
          <a:xfrm>
            <a:off x="3633203" y="4114813"/>
            <a:ext cx="2689192" cy="1968559"/>
          </a:xfrm>
          <a:prstGeom prst="rect">
            <a:avLst/>
          </a:prstGeom>
        </p:spPr>
      </p:pic>
      <p:sp>
        <p:nvSpPr>
          <p:cNvPr id="15" name="TextBox 14">
            <a:extLst>
              <a:ext uri="{FF2B5EF4-FFF2-40B4-BE49-F238E27FC236}">
                <a16:creationId xmlns:a16="http://schemas.microsoft.com/office/drawing/2014/main" id="{98240225-DFB3-4D6B-82B3-2AA8FB0BFFFB}"/>
              </a:ext>
            </a:extLst>
          </p:cNvPr>
          <p:cNvSpPr txBox="1"/>
          <p:nvPr/>
        </p:nvSpPr>
        <p:spPr>
          <a:xfrm>
            <a:off x="4216225" y="5704451"/>
            <a:ext cx="2446934" cy="584775"/>
          </a:xfrm>
          <a:prstGeom prst="rect">
            <a:avLst/>
          </a:prstGeom>
          <a:solidFill>
            <a:schemeClr val="bg1"/>
          </a:solidFill>
        </p:spPr>
        <p:txBody>
          <a:bodyPr wrap="square" rtlCol="0">
            <a:spAutoFit/>
          </a:bodyPr>
          <a:lstStyle/>
          <a:p>
            <a:r>
              <a:rPr lang="en-US" sz="1600" b="1"/>
              <a:t>Further Single-Sided Adaptive ONLY</a:t>
            </a:r>
          </a:p>
        </p:txBody>
      </p:sp>
      <p:pic>
        <p:nvPicPr>
          <p:cNvPr id="12" name="Picture 11">
            <a:extLst>
              <a:ext uri="{FF2B5EF4-FFF2-40B4-BE49-F238E27FC236}">
                <a16:creationId xmlns:a16="http://schemas.microsoft.com/office/drawing/2014/main" id="{0E24A305-802C-4CD5-948D-F6EA825D5968}"/>
              </a:ext>
            </a:extLst>
          </p:cNvPr>
          <p:cNvPicPr>
            <a:picLocks noChangeAspect="1"/>
          </p:cNvPicPr>
          <p:nvPr/>
        </p:nvPicPr>
        <p:blipFill>
          <a:blip r:embed="rId6"/>
          <a:stretch>
            <a:fillRect/>
          </a:stretch>
        </p:blipFill>
        <p:spPr>
          <a:xfrm>
            <a:off x="519497" y="4392031"/>
            <a:ext cx="2740111" cy="1993606"/>
          </a:xfrm>
          <a:prstGeom prst="rect">
            <a:avLst/>
          </a:prstGeom>
        </p:spPr>
      </p:pic>
      <p:sp>
        <p:nvSpPr>
          <p:cNvPr id="21" name="TextBox 20">
            <a:extLst>
              <a:ext uri="{FF2B5EF4-FFF2-40B4-BE49-F238E27FC236}">
                <a16:creationId xmlns:a16="http://schemas.microsoft.com/office/drawing/2014/main" id="{64D1F872-101E-4A10-8E6C-288646762227}"/>
              </a:ext>
            </a:extLst>
          </p:cNvPr>
          <p:cNvSpPr txBox="1"/>
          <p:nvPr/>
        </p:nvSpPr>
        <p:spPr>
          <a:xfrm>
            <a:off x="689879" y="5958868"/>
            <a:ext cx="2740111" cy="584775"/>
          </a:xfrm>
          <a:prstGeom prst="rect">
            <a:avLst/>
          </a:prstGeom>
          <a:solidFill>
            <a:schemeClr val="bg1"/>
          </a:solidFill>
        </p:spPr>
        <p:txBody>
          <a:bodyPr wrap="square" rtlCol="0">
            <a:spAutoFit/>
          </a:bodyPr>
          <a:lstStyle/>
          <a:p>
            <a:r>
              <a:rPr lang="en-US" sz="1600" b="1"/>
              <a:t>Further Standard, Adaptive, and Freestanding connectors</a:t>
            </a:r>
          </a:p>
        </p:txBody>
      </p:sp>
      <p:pic>
        <p:nvPicPr>
          <p:cNvPr id="1026" name="Picture 2">
            <a:extLst>
              <a:ext uri="{FF2B5EF4-FFF2-40B4-BE49-F238E27FC236}">
                <a16:creationId xmlns:a16="http://schemas.microsoft.com/office/drawing/2014/main" id="{F792F409-35C4-4CD2-8C74-B95701AFBC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54" r="18270"/>
          <a:stretch/>
        </p:blipFill>
        <p:spPr bwMode="auto">
          <a:xfrm>
            <a:off x="6733052" y="1891819"/>
            <a:ext cx="4536624" cy="40326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A8E1F-59D2-458C-8B78-B622206B3E10}"/>
              </a:ext>
            </a:extLst>
          </p:cNvPr>
          <p:cNvSpPr txBox="1"/>
          <p:nvPr/>
        </p:nvSpPr>
        <p:spPr>
          <a:xfrm>
            <a:off x="3618210" y="3644421"/>
            <a:ext cx="2364588" cy="338554"/>
          </a:xfrm>
          <a:prstGeom prst="rect">
            <a:avLst/>
          </a:prstGeom>
          <a:noFill/>
        </p:spPr>
        <p:txBody>
          <a:bodyPr wrap="square" rtlCol="0">
            <a:spAutoFit/>
          </a:bodyPr>
          <a:lstStyle/>
          <a:p>
            <a:r>
              <a:rPr lang="en-US" sz="1600" b="1" dirty="0"/>
              <a:t>End Panel (Single-Sided)</a:t>
            </a:r>
          </a:p>
        </p:txBody>
      </p:sp>
    </p:spTree>
    <p:extLst>
      <p:ext uri="{BB962C8B-B14F-4D97-AF65-F5344CB8AC3E}">
        <p14:creationId xmlns:p14="http://schemas.microsoft.com/office/powerpoint/2010/main" val="3356520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B61A54-B323-41DD-9CBA-F6DD9A507124}"/>
              </a:ext>
            </a:extLst>
          </p:cNvPr>
          <p:cNvSpPr>
            <a:spLocks noGrp="1"/>
          </p:cNvSpPr>
          <p:nvPr>
            <p:ph type="body" idx="10"/>
          </p:nvPr>
        </p:nvSpPr>
        <p:spPr>
          <a:xfrm>
            <a:off x="1987550" y="2445250"/>
            <a:ext cx="8216900" cy="1755301"/>
          </a:xfrm>
        </p:spPr>
        <p:txBody>
          <a:bodyPr>
            <a:normAutofit/>
          </a:bodyPr>
          <a:lstStyle/>
          <a:p>
            <a:r>
              <a:rPr lang="en-US"/>
              <a:t>Coming Soon!</a:t>
            </a:r>
          </a:p>
          <a:p>
            <a:r>
              <a:rPr lang="en-US" sz="2400"/>
              <a:t>September 2020</a:t>
            </a:r>
          </a:p>
        </p:txBody>
      </p:sp>
    </p:spTree>
    <p:extLst>
      <p:ext uri="{BB962C8B-B14F-4D97-AF65-F5344CB8AC3E}">
        <p14:creationId xmlns:p14="http://schemas.microsoft.com/office/powerpoint/2010/main" val="181026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CA1B56E-5DAA-46E6-A594-68614D5B9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 t="6460" r="-349" b="38456"/>
          <a:stretch/>
        </p:blipFill>
        <p:spPr bwMode="auto">
          <a:xfrm>
            <a:off x="658770" y="840826"/>
            <a:ext cx="4864183" cy="3994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246003C-6BD2-4DF9-A4E1-4F2E996E3DBE}"/>
              </a:ext>
            </a:extLst>
          </p:cNvPr>
          <p:cNvSpPr>
            <a:spLocks noGrp="1"/>
          </p:cNvSpPr>
          <p:nvPr>
            <p:ph type="body" sz="half" idx="13"/>
          </p:nvPr>
        </p:nvSpPr>
        <p:spPr>
          <a:xfrm>
            <a:off x="85725" y="200641"/>
            <a:ext cx="6010275" cy="640185"/>
          </a:xfrm>
        </p:spPr>
        <p:txBody>
          <a:bodyPr/>
          <a:lstStyle/>
          <a:p>
            <a:r>
              <a:rPr lang="en-US" sz="2800"/>
              <a:t>13”H &amp; 15”H Integrated Glass</a:t>
            </a:r>
          </a:p>
        </p:txBody>
      </p:sp>
      <p:sp>
        <p:nvSpPr>
          <p:cNvPr id="7" name="TextBox 6">
            <a:extLst>
              <a:ext uri="{FF2B5EF4-FFF2-40B4-BE49-F238E27FC236}">
                <a16:creationId xmlns:a16="http://schemas.microsoft.com/office/drawing/2014/main" id="{A8FF2FFC-AC1A-4F0F-8DAD-186174E771E3}"/>
              </a:ext>
            </a:extLst>
          </p:cNvPr>
          <p:cNvSpPr txBox="1"/>
          <p:nvPr/>
        </p:nvSpPr>
        <p:spPr>
          <a:xfrm>
            <a:off x="623134" y="4954718"/>
            <a:ext cx="4899819" cy="1200329"/>
          </a:xfrm>
          <a:prstGeom prst="rect">
            <a:avLst/>
          </a:prstGeom>
          <a:solidFill>
            <a:srgbClr val="FFFFFF"/>
          </a:solidFill>
        </p:spPr>
        <p:txBody>
          <a:bodyPr wrap="square" rtlCol="0">
            <a:spAutoFit/>
          </a:bodyPr>
          <a:lstStyle/>
          <a:p>
            <a:pPr marL="285750" indent="-285750">
              <a:buFont typeface="Arial" panose="020B0604020202020204" pitchFamily="34" charset="0"/>
              <a:buChar char="•"/>
            </a:pPr>
            <a:r>
              <a:rPr lang="en-US"/>
              <a:t>Height aligns with Allsteel Benching and Panel Systems glass</a:t>
            </a:r>
          </a:p>
          <a:p>
            <a:pPr marL="285750" indent="-285750">
              <a:buFont typeface="Arial" panose="020B0604020202020204" pitchFamily="34" charset="0"/>
              <a:buChar char="•"/>
            </a:pPr>
            <a:r>
              <a:rPr lang="en-US"/>
              <a:t>New glass models, same installation and finish as existing 7.5H glass</a:t>
            </a:r>
          </a:p>
        </p:txBody>
      </p:sp>
      <p:pic>
        <p:nvPicPr>
          <p:cNvPr id="2" name="Picture 1">
            <a:extLst>
              <a:ext uri="{FF2B5EF4-FFF2-40B4-BE49-F238E27FC236}">
                <a16:creationId xmlns:a16="http://schemas.microsoft.com/office/drawing/2014/main" id="{F065B7E2-3C63-458D-A566-1AB631715D6E}"/>
              </a:ext>
            </a:extLst>
          </p:cNvPr>
          <p:cNvPicPr>
            <a:picLocks noChangeAspect="1"/>
          </p:cNvPicPr>
          <p:nvPr/>
        </p:nvPicPr>
        <p:blipFill>
          <a:blip r:embed="rId4"/>
          <a:stretch>
            <a:fillRect/>
          </a:stretch>
        </p:blipFill>
        <p:spPr>
          <a:xfrm>
            <a:off x="6265202" y="1037668"/>
            <a:ext cx="3257550" cy="3600450"/>
          </a:xfrm>
          <a:prstGeom prst="rect">
            <a:avLst/>
          </a:prstGeom>
        </p:spPr>
      </p:pic>
      <p:pic>
        <p:nvPicPr>
          <p:cNvPr id="5" name="Picture 4">
            <a:extLst>
              <a:ext uri="{FF2B5EF4-FFF2-40B4-BE49-F238E27FC236}">
                <a16:creationId xmlns:a16="http://schemas.microsoft.com/office/drawing/2014/main" id="{EF1BE6BB-56BA-4C90-8D39-972C6FA4C9DB}"/>
              </a:ext>
            </a:extLst>
          </p:cNvPr>
          <p:cNvPicPr>
            <a:picLocks noChangeAspect="1"/>
          </p:cNvPicPr>
          <p:nvPr/>
        </p:nvPicPr>
        <p:blipFill>
          <a:blip r:embed="rId5"/>
          <a:stretch>
            <a:fillRect/>
          </a:stretch>
        </p:blipFill>
        <p:spPr>
          <a:xfrm>
            <a:off x="8803776" y="3229189"/>
            <a:ext cx="2495550" cy="2495550"/>
          </a:xfrm>
          <a:prstGeom prst="rect">
            <a:avLst/>
          </a:prstGeom>
        </p:spPr>
      </p:pic>
      <p:pic>
        <p:nvPicPr>
          <p:cNvPr id="9" name="Picture 5" descr="A close up of a logo&#10;&#10;Description generated with very high confidence">
            <a:extLst>
              <a:ext uri="{FF2B5EF4-FFF2-40B4-BE49-F238E27FC236}">
                <a16:creationId xmlns:a16="http://schemas.microsoft.com/office/drawing/2014/main" id="{A4224F6B-AF39-4104-855F-F2BA6AE6CC53}"/>
              </a:ext>
            </a:extLst>
          </p:cNvPr>
          <p:cNvPicPr>
            <a:picLocks noChangeAspect="1"/>
          </p:cNvPicPr>
          <p:nvPr/>
        </p:nvPicPr>
        <p:blipFill>
          <a:blip r:embed="rId6"/>
          <a:stretch>
            <a:fillRect/>
          </a:stretch>
        </p:blipFill>
        <p:spPr>
          <a:xfrm>
            <a:off x="4436" y="-33049"/>
            <a:ext cx="468527" cy="6914919"/>
          </a:xfrm>
          <a:prstGeom prst="rect">
            <a:avLst/>
          </a:prstGeom>
        </p:spPr>
      </p:pic>
    </p:spTree>
    <p:extLst>
      <p:ext uri="{BB962C8B-B14F-4D97-AF65-F5344CB8AC3E}">
        <p14:creationId xmlns:p14="http://schemas.microsoft.com/office/powerpoint/2010/main" val="290444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crane in the background&#10;&#10;Description generated with high confidence">
            <a:extLst>
              <a:ext uri="{FF2B5EF4-FFF2-40B4-BE49-F238E27FC236}">
                <a16:creationId xmlns:a16="http://schemas.microsoft.com/office/drawing/2014/main" id="{6EFF499E-A735-43DC-BFCB-DF81B3C4DB3D}"/>
              </a:ext>
            </a:extLst>
          </p:cNvPr>
          <p:cNvPicPr>
            <a:picLocks noChangeAspect="1"/>
          </p:cNvPicPr>
          <p:nvPr/>
        </p:nvPicPr>
        <p:blipFill>
          <a:blip r:embed="rId3"/>
          <a:stretch>
            <a:fillRect/>
          </a:stretch>
        </p:blipFill>
        <p:spPr>
          <a:xfrm>
            <a:off x="8206740" y="571500"/>
            <a:ext cx="3665220" cy="5494020"/>
          </a:xfrm>
          <a:prstGeom prst="rect">
            <a:avLst/>
          </a:prstGeom>
        </p:spPr>
      </p:pic>
      <p:cxnSp>
        <p:nvCxnSpPr>
          <p:cNvPr id="3" name="Straight Arrow Connector 2">
            <a:extLst>
              <a:ext uri="{FF2B5EF4-FFF2-40B4-BE49-F238E27FC236}">
                <a16:creationId xmlns:a16="http://schemas.microsoft.com/office/drawing/2014/main" id="{D361BE80-3A5B-4047-BEE5-D64F0B18778C}"/>
              </a:ext>
            </a:extLst>
          </p:cNvPr>
          <p:cNvCxnSpPr>
            <a:cxnSpLocks/>
          </p:cNvCxnSpPr>
          <p:nvPr/>
        </p:nvCxnSpPr>
        <p:spPr>
          <a:xfrm flipV="1">
            <a:off x="8877299" y="1463040"/>
            <a:ext cx="1356360"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496050C-95ED-4775-A8B4-89C20ED8FBAF}"/>
              </a:ext>
            </a:extLst>
          </p:cNvPr>
          <p:cNvSpPr txBox="1"/>
          <p:nvPr/>
        </p:nvSpPr>
        <p:spPr>
          <a:xfrm>
            <a:off x="7539457" y="1600997"/>
            <a:ext cx="15649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cs typeface="Segoe UI Light"/>
              </a:rPr>
              <a:t>Brackets mount over frame vertical.</a:t>
            </a:r>
          </a:p>
        </p:txBody>
      </p:sp>
      <p:cxnSp>
        <p:nvCxnSpPr>
          <p:cNvPr id="5" name="Straight Arrow Connector 4">
            <a:extLst>
              <a:ext uri="{FF2B5EF4-FFF2-40B4-BE49-F238E27FC236}">
                <a16:creationId xmlns:a16="http://schemas.microsoft.com/office/drawing/2014/main" id="{DC3A02EA-36AA-4155-B445-0857F52F74D2}"/>
              </a:ext>
            </a:extLst>
          </p:cNvPr>
          <p:cNvCxnSpPr>
            <a:cxnSpLocks/>
          </p:cNvCxnSpPr>
          <p:nvPr/>
        </p:nvCxnSpPr>
        <p:spPr>
          <a:xfrm flipV="1">
            <a:off x="8877299" y="3101340"/>
            <a:ext cx="975360" cy="220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AECD64-2BCE-4082-9D50-312D1BD24A57}"/>
              </a:ext>
            </a:extLst>
          </p:cNvPr>
          <p:cNvSpPr txBox="1"/>
          <p:nvPr/>
        </p:nvSpPr>
        <p:spPr>
          <a:xfrm>
            <a:off x="7539456" y="3208816"/>
            <a:ext cx="156493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Segoe UI Light"/>
              </a:rPr>
              <a:t>Standard bracket leveraged on both single and split panels.</a:t>
            </a:r>
            <a:endParaRPr lang="en-US"/>
          </a:p>
        </p:txBody>
      </p:sp>
      <p:sp>
        <p:nvSpPr>
          <p:cNvPr id="7" name="Text Placeholder 3">
            <a:extLst>
              <a:ext uri="{FF2B5EF4-FFF2-40B4-BE49-F238E27FC236}">
                <a16:creationId xmlns:a16="http://schemas.microsoft.com/office/drawing/2014/main" id="{017BA172-627E-47AD-9E10-9588AC6D0F09}"/>
              </a:ext>
            </a:extLst>
          </p:cNvPr>
          <p:cNvSpPr txBox="1">
            <a:spLocks/>
          </p:cNvSpPr>
          <p:nvPr/>
        </p:nvSpPr>
        <p:spPr>
          <a:xfrm>
            <a:off x="780913" y="262286"/>
            <a:ext cx="6010275" cy="640185"/>
          </a:xfrm>
          <a:prstGeom prst="rect">
            <a:avLst/>
          </a:prstGeom>
        </p:spPr>
        <p:txBody>
          <a:bodyPr anchor="ctr"/>
          <a:lstStyle>
            <a:lvl1pPr marL="0" indent="0" algn="ctr" defTabSz="914400" rtl="0" eaLnBrk="1" latinLnBrk="0" hangingPunct="1">
              <a:lnSpc>
                <a:spcPct val="110000"/>
              </a:lnSpc>
              <a:spcBef>
                <a:spcPts val="1000"/>
              </a:spcBef>
              <a:buFont typeface="Arial" panose="020B0604020202020204" pitchFamily="34" charset="0"/>
              <a:buNone/>
              <a:defRPr sz="3200" b="0" kern="1200" spc="130" baseline="0">
                <a:solidFill>
                  <a:schemeClr val="tx1"/>
                </a:solidFill>
                <a:latin typeface="+mn-lt"/>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en-US" sz="2800"/>
              <a:t>Terrace Split-T</a:t>
            </a:r>
          </a:p>
        </p:txBody>
      </p:sp>
      <p:pic>
        <p:nvPicPr>
          <p:cNvPr id="8" name="Picture 2">
            <a:extLst>
              <a:ext uri="{FF2B5EF4-FFF2-40B4-BE49-F238E27FC236}">
                <a16:creationId xmlns:a16="http://schemas.microsoft.com/office/drawing/2014/main" id="{31AD9ABF-D2C8-489F-ADFA-4F6E82932B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5" t="3417" r="6081" b="8843"/>
          <a:stretch/>
        </p:blipFill>
        <p:spPr bwMode="auto">
          <a:xfrm>
            <a:off x="585608" y="1022229"/>
            <a:ext cx="6205580" cy="39941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E2DE716-55EC-49AB-94BA-73C2F41BEE11}"/>
              </a:ext>
            </a:extLst>
          </p:cNvPr>
          <p:cNvSpPr txBox="1"/>
          <p:nvPr/>
        </p:nvSpPr>
        <p:spPr>
          <a:xfrm>
            <a:off x="1009513" y="5235606"/>
            <a:ext cx="4899819" cy="1200329"/>
          </a:xfrm>
          <a:prstGeom prst="rect">
            <a:avLst/>
          </a:prstGeom>
          <a:solidFill>
            <a:srgbClr val="FFFFFF"/>
          </a:solidFill>
        </p:spPr>
        <p:txBody>
          <a:bodyPr wrap="square" rtlCol="0">
            <a:spAutoFit/>
          </a:bodyPr>
          <a:lstStyle/>
          <a:p>
            <a:pPr marL="285750" indent="-285750">
              <a:buFont typeface="Arial" panose="020B0604020202020204" pitchFamily="34" charset="0"/>
              <a:buChar char="•"/>
            </a:pPr>
            <a:r>
              <a:rPr lang="en-US" dirty="0"/>
              <a:t>New connector kit to connect Split Panels to Terrace end of run</a:t>
            </a:r>
          </a:p>
          <a:p>
            <a:pPr marL="285750" indent="-285750">
              <a:buFont typeface="Arial" panose="020B0604020202020204" pitchFamily="34" charset="0"/>
              <a:buChar char="•"/>
            </a:pPr>
            <a:r>
              <a:rPr lang="en-US" dirty="0"/>
              <a:t>Order existing Split Panel models (available on Stride)</a:t>
            </a:r>
          </a:p>
        </p:txBody>
      </p:sp>
      <p:pic>
        <p:nvPicPr>
          <p:cNvPr id="10" name="Picture 5" descr="A close up of a logo&#10;&#10;Description generated with very high confidence">
            <a:extLst>
              <a:ext uri="{FF2B5EF4-FFF2-40B4-BE49-F238E27FC236}">
                <a16:creationId xmlns:a16="http://schemas.microsoft.com/office/drawing/2014/main" id="{B4F12A62-B1B6-4BA0-81DE-629E24E1CDB6}"/>
              </a:ext>
            </a:extLst>
          </p:cNvPr>
          <p:cNvPicPr>
            <a:picLocks noChangeAspect="1"/>
          </p:cNvPicPr>
          <p:nvPr/>
        </p:nvPicPr>
        <p:blipFill>
          <a:blip r:embed="rId5"/>
          <a:stretch>
            <a:fillRect/>
          </a:stretch>
        </p:blipFill>
        <p:spPr>
          <a:xfrm>
            <a:off x="4436" y="-33049"/>
            <a:ext cx="468527" cy="6914919"/>
          </a:xfrm>
          <a:prstGeom prst="rect">
            <a:avLst/>
          </a:prstGeom>
        </p:spPr>
      </p:pic>
    </p:spTree>
    <p:extLst>
      <p:ext uri="{BB962C8B-B14F-4D97-AF65-F5344CB8AC3E}">
        <p14:creationId xmlns:p14="http://schemas.microsoft.com/office/powerpoint/2010/main" val="1325472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C3789C-E043-4F3F-8976-3F87648261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12" t="5797" b="21119"/>
          <a:stretch/>
        </p:blipFill>
        <p:spPr bwMode="auto">
          <a:xfrm>
            <a:off x="1191101" y="0"/>
            <a:ext cx="4790004" cy="501212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246003C-6BD2-4DF9-A4E1-4F2E996E3DBE}"/>
              </a:ext>
            </a:extLst>
          </p:cNvPr>
          <p:cNvSpPr>
            <a:spLocks noGrp="1"/>
          </p:cNvSpPr>
          <p:nvPr>
            <p:ph type="body" sz="half" idx="13"/>
          </p:nvPr>
        </p:nvSpPr>
        <p:spPr>
          <a:xfrm>
            <a:off x="3048000" y="200641"/>
            <a:ext cx="6096000" cy="640185"/>
          </a:xfrm>
        </p:spPr>
        <p:txBody>
          <a:bodyPr/>
          <a:lstStyle/>
          <a:p>
            <a:r>
              <a:rPr lang="en-US"/>
              <a:t>HAT to Panel Rigidity Brackets</a:t>
            </a:r>
          </a:p>
        </p:txBody>
      </p:sp>
      <p:sp>
        <p:nvSpPr>
          <p:cNvPr id="5" name="TextBox 4">
            <a:extLst>
              <a:ext uri="{FF2B5EF4-FFF2-40B4-BE49-F238E27FC236}">
                <a16:creationId xmlns:a16="http://schemas.microsoft.com/office/drawing/2014/main" id="{5386D9F0-6F73-4912-8C48-88303D21ECF3}"/>
              </a:ext>
            </a:extLst>
          </p:cNvPr>
          <p:cNvSpPr txBox="1"/>
          <p:nvPr/>
        </p:nvSpPr>
        <p:spPr>
          <a:xfrm>
            <a:off x="484789" y="5012121"/>
            <a:ext cx="689639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Provides rigidity for long, unsupported wing panels (Does NOT replace stability requirements)</a:t>
            </a:r>
          </a:p>
          <a:p>
            <a:pPr marL="285750" indent="-285750">
              <a:buFont typeface="Arial" panose="020B0604020202020204" pitchFamily="34" charset="0"/>
              <a:buChar char="•"/>
            </a:pPr>
            <a:r>
              <a:rPr lang="en-US" dirty="0"/>
              <a:t>Day 2 installation capability</a:t>
            </a:r>
          </a:p>
          <a:p>
            <a:pPr marL="285750" indent="-285750">
              <a:buFont typeface="Arial" panose="020B0604020202020204" pitchFamily="34" charset="0"/>
              <a:buChar char="•"/>
            </a:pPr>
            <a:r>
              <a:rPr lang="en-US" dirty="0"/>
              <a:t>Models dependent upon type of HAT leg, attachment to slotted standard or Gallery Panel</a:t>
            </a:r>
          </a:p>
          <a:p>
            <a:pPr marL="285750" indent="-285750">
              <a:buFont typeface="Arial" panose="020B0604020202020204" pitchFamily="34" charset="0"/>
              <a:buChar char="•"/>
            </a:pPr>
            <a:r>
              <a:rPr lang="en-US" dirty="0"/>
              <a:t>Handed per the user’s orientation (GP models not handed)</a:t>
            </a:r>
          </a:p>
        </p:txBody>
      </p:sp>
      <p:pic>
        <p:nvPicPr>
          <p:cNvPr id="6" name="Picture 8" descr="A picture containing drawing, table&#10;&#10;Description generated with very high confidence">
            <a:extLst>
              <a:ext uri="{FF2B5EF4-FFF2-40B4-BE49-F238E27FC236}">
                <a16:creationId xmlns:a16="http://schemas.microsoft.com/office/drawing/2014/main" id="{58005F9D-C94A-421A-91A3-50ACA6B79006}"/>
              </a:ext>
            </a:extLst>
          </p:cNvPr>
          <p:cNvPicPr>
            <a:picLocks noChangeAspect="1"/>
          </p:cNvPicPr>
          <p:nvPr/>
        </p:nvPicPr>
        <p:blipFill>
          <a:blip r:embed="rId4"/>
          <a:stretch>
            <a:fillRect/>
          </a:stretch>
        </p:blipFill>
        <p:spPr>
          <a:xfrm>
            <a:off x="9132041" y="1059003"/>
            <a:ext cx="2743200" cy="2369997"/>
          </a:xfrm>
          <a:prstGeom prst="rect">
            <a:avLst/>
          </a:prstGeom>
        </p:spPr>
      </p:pic>
      <p:pic>
        <p:nvPicPr>
          <p:cNvPr id="7" name="Picture 10" descr="A picture containing table&#10;&#10;Description generated with very high confidence">
            <a:extLst>
              <a:ext uri="{FF2B5EF4-FFF2-40B4-BE49-F238E27FC236}">
                <a16:creationId xmlns:a16="http://schemas.microsoft.com/office/drawing/2014/main" id="{D7EBFAF1-835B-44BD-9EB1-7A63FDF89CDC}"/>
              </a:ext>
            </a:extLst>
          </p:cNvPr>
          <p:cNvPicPr>
            <a:picLocks noChangeAspect="1"/>
          </p:cNvPicPr>
          <p:nvPr/>
        </p:nvPicPr>
        <p:blipFill>
          <a:blip r:embed="rId5"/>
          <a:stretch>
            <a:fillRect/>
          </a:stretch>
        </p:blipFill>
        <p:spPr>
          <a:xfrm>
            <a:off x="9132041" y="3486544"/>
            <a:ext cx="2743200" cy="2666035"/>
          </a:xfrm>
          <a:prstGeom prst="rect">
            <a:avLst/>
          </a:prstGeom>
        </p:spPr>
      </p:pic>
      <p:cxnSp>
        <p:nvCxnSpPr>
          <p:cNvPr id="8" name="Straight Arrow Connector 7">
            <a:extLst>
              <a:ext uri="{FF2B5EF4-FFF2-40B4-BE49-F238E27FC236}">
                <a16:creationId xmlns:a16="http://schemas.microsoft.com/office/drawing/2014/main" id="{1A10A609-EC35-4172-A6EB-9F5E4626B0D2}"/>
              </a:ext>
            </a:extLst>
          </p:cNvPr>
          <p:cNvCxnSpPr/>
          <p:nvPr/>
        </p:nvCxnSpPr>
        <p:spPr>
          <a:xfrm flipV="1">
            <a:off x="8794458" y="4425625"/>
            <a:ext cx="956398" cy="245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01FBF03-59B2-4C11-897F-660D697C9F70}"/>
              </a:ext>
            </a:extLst>
          </p:cNvPr>
          <p:cNvCxnSpPr>
            <a:cxnSpLocks/>
          </p:cNvCxnSpPr>
          <p:nvPr/>
        </p:nvCxnSpPr>
        <p:spPr>
          <a:xfrm>
            <a:off x="8858784" y="4085383"/>
            <a:ext cx="757571" cy="138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0472E9-ACFF-4514-A51F-987595578D83}"/>
              </a:ext>
            </a:extLst>
          </p:cNvPr>
          <p:cNvCxnSpPr>
            <a:cxnSpLocks/>
          </p:cNvCxnSpPr>
          <p:nvPr/>
        </p:nvCxnSpPr>
        <p:spPr>
          <a:xfrm>
            <a:off x="8751040" y="1710602"/>
            <a:ext cx="766431" cy="147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023ED03-A61D-48CF-A441-685C1F630050}"/>
              </a:ext>
            </a:extLst>
          </p:cNvPr>
          <p:cNvCxnSpPr>
            <a:cxnSpLocks/>
          </p:cNvCxnSpPr>
          <p:nvPr/>
        </p:nvCxnSpPr>
        <p:spPr>
          <a:xfrm flipV="1">
            <a:off x="8449252" y="2007782"/>
            <a:ext cx="1726728" cy="213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ED49A9-D268-43C4-8386-A73B04FDFE45}"/>
              </a:ext>
            </a:extLst>
          </p:cNvPr>
          <p:cNvSpPr txBox="1"/>
          <p:nvPr/>
        </p:nvSpPr>
        <p:spPr>
          <a:xfrm>
            <a:off x="7131257" y="1360878"/>
            <a:ext cx="185449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cs typeface="Segoe UI Light"/>
              </a:rPr>
              <a:t>HAT to Panel Bracket</a:t>
            </a:r>
          </a:p>
          <a:p>
            <a:r>
              <a:rPr lang="en-US" sz="1000" dirty="0">
                <a:cs typeface="Segoe UI Light"/>
              </a:rPr>
              <a:t>Bracket mounts into slotted standard.</a:t>
            </a:r>
          </a:p>
          <a:p>
            <a:endParaRPr lang="en-US" sz="1000" dirty="0">
              <a:cs typeface="Segoe UI Light"/>
            </a:endParaRPr>
          </a:p>
          <a:p>
            <a:r>
              <a:rPr lang="en-US" sz="1000" dirty="0">
                <a:ea typeface="+mn-lt"/>
                <a:cs typeface="+mn-lt"/>
              </a:rPr>
              <a:t>Inner and outer shroud telescope to accommodate screens/varying worksurface depths.</a:t>
            </a:r>
            <a:endParaRPr lang="en-US" dirty="0"/>
          </a:p>
        </p:txBody>
      </p:sp>
      <p:sp>
        <p:nvSpPr>
          <p:cNvPr id="13" name="TextBox 12">
            <a:extLst>
              <a:ext uri="{FF2B5EF4-FFF2-40B4-BE49-F238E27FC236}">
                <a16:creationId xmlns:a16="http://schemas.microsoft.com/office/drawing/2014/main" id="{D64FB87A-C4DA-4C6E-B784-37AF6F9019B2}"/>
              </a:ext>
            </a:extLst>
          </p:cNvPr>
          <p:cNvSpPr txBox="1"/>
          <p:nvPr/>
        </p:nvSpPr>
        <p:spPr>
          <a:xfrm>
            <a:off x="7131256" y="3750367"/>
            <a:ext cx="185449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cs typeface="Segoe UI Light"/>
              </a:rPr>
              <a:t>HAT to Gallery Panel Bracket</a:t>
            </a:r>
          </a:p>
          <a:p>
            <a:r>
              <a:rPr lang="en-US" sz="1000" dirty="0">
                <a:cs typeface="Segoe UI Light"/>
              </a:rPr>
              <a:t>Template squares off against leg and gallery panel to set pilot hole locations.</a:t>
            </a:r>
          </a:p>
          <a:p>
            <a:endParaRPr lang="en-US" sz="1000" dirty="0">
              <a:cs typeface="Segoe UI Light"/>
            </a:endParaRPr>
          </a:p>
          <a:p>
            <a:r>
              <a:rPr lang="en-US" sz="1000" dirty="0">
                <a:cs typeface="Segoe UI Light"/>
              </a:rPr>
              <a:t>Mounting bracket screws to gallery panel via pilot holes.</a:t>
            </a:r>
          </a:p>
        </p:txBody>
      </p:sp>
      <p:sp>
        <p:nvSpPr>
          <p:cNvPr id="3" name="Rectangle 2">
            <a:extLst>
              <a:ext uri="{FF2B5EF4-FFF2-40B4-BE49-F238E27FC236}">
                <a16:creationId xmlns:a16="http://schemas.microsoft.com/office/drawing/2014/main" id="{3D434FDD-3BE4-49F0-BFA1-3B02D4FD921C}"/>
              </a:ext>
            </a:extLst>
          </p:cNvPr>
          <p:cNvSpPr/>
          <p:nvPr/>
        </p:nvSpPr>
        <p:spPr>
          <a:xfrm>
            <a:off x="7131256" y="5764681"/>
            <a:ext cx="2993127" cy="646331"/>
          </a:xfrm>
          <a:prstGeom prst="rect">
            <a:avLst/>
          </a:prstGeom>
        </p:spPr>
        <p:txBody>
          <a:bodyPr wrap="square">
            <a:spAutoFit/>
          </a:bodyPr>
          <a:lstStyle/>
          <a:p>
            <a:r>
              <a:rPr lang="en-US">
                <a:solidFill>
                  <a:srgbClr val="FF0000"/>
                </a:solidFill>
              </a:rPr>
              <a:t>HAT to Gallery Panel template MUST be ordered</a:t>
            </a:r>
          </a:p>
        </p:txBody>
      </p:sp>
      <p:pic>
        <p:nvPicPr>
          <p:cNvPr id="14" name="Picture 5" descr="A close up of a logo&#10;&#10;Description generated with very high confidence">
            <a:extLst>
              <a:ext uri="{FF2B5EF4-FFF2-40B4-BE49-F238E27FC236}">
                <a16:creationId xmlns:a16="http://schemas.microsoft.com/office/drawing/2014/main" id="{B8E64194-8801-4B80-B94C-7D7853A0E2C6}"/>
              </a:ext>
            </a:extLst>
          </p:cNvPr>
          <p:cNvPicPr>
            <a:picLocks noChangeAspect="1"/>
          </p:cNvPicPr>
          <p:nvPr/>
        </p:nvPicPr>
        <p:blipFill>
          <a:blip r:embed="rId6"/>
          <a:stretch>
            <a:fillRect/>
          </a:stretch>
        </p:blipFill>
        <p:spPr>
          <a:xfrm>
            <a:off x="4436" y="-33049"/>
            <a:ext cx="468527" cy="6914919"/>
          </a:xfrm>
          <a:prstGeom prst="rect">
            <a:avLst/>
          </a:prstGeom>
        </p:spPr>
      </p:pic>
    </p:spTree>
    <p:extLst>
      <p:ext uri="{BB962C8B-B14F-4D97-AF65-F5344CB8AC3E}">
        <p14:creationId xmlns:p14="http://schemas.microsoft.com/office/powerpoint/2010/main" val="373015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46003C-6BD2-4DF9-A4E1-4F2E996E3DBE}"/>
              </a:ext>
            </a:extLst>
          </p:cNvPr>
          <p:cNvSpPr>
            <a:spLocks noGrp="1"/>
          </p:cNvSpPr>
          <p:nvPr>
            <p:ph type="body" sz="half" idx="13"/>
          </p:nvPr>
        </p:nvSpPr>
        <p:spPr>
          <a:xfrm>
            <a:off x="3048000" y="200641"/>
            <a:ext cx="6096000" cy="640185"/>
          </a:xfrm>
        </p:spPr>
        <p:txBody>
          <a:bodyPr/>
          <a:lstStyle/>
          <a:p>
            <a:r>
              <a:rPr lang="en-US"/>
              <a:t>HAT to Panel Rigidity Brackets</a:t>
            </a:r>
          </a:p>
        </p:txBody>
      </p:sp>
      <p:pic>
        <p:nvPicPr>
          <p:cNvPr id="14" name="Picture 5" descr="A close up of a logo&#10;&#10;Description generated with very high confidence">
            <a:extLst>
              <a:ext uri="{FF2B5EF4-FFF2-40B4-BE49-F238E27FC236}">
                <a16:creationId xmlns:a16="http://schemas.microsoft.com/office/drawing/2014/main" id="{B8E64194-8801-4B80-B94C-7D7853A0E2C6}"/>
              </a:ext>
            </a:extLst>
          </p:cNvPr>
          <p:cNvPicPr>
            <a:picLocks noChangeAspect="1"/>
          </p:cNvPicPr>
          <p:nvPr/>
        </p:nvPicPr>
        <p:blipFill>
          <a:blip r:embed="rId3"/>
          <a:stretch>
            <a:fillRect/>
          </a:stretch>
        </p:blipFill>
        <p:spPr>
          <a:xfrm>
            <a:off x="4436" y="-33049"/>
            <a:ext cx="468527" cy="6914919"/>
          </a:xfrm>
          <a:prstGeom prst="rect">
            <a:avLst/>
          </a:prstGeom>
        </p:spPr>
      </p:pic>
      <p:pic>
        <p:nvPicPr>
          <p:cNvPr id="15" name="Picture 14">
            <a:extLst>
              <a:ext uri="{FF2B5EF4-FFF2-40B4-BE49-F238E27FC236}">
                <a16:creationId xmlns:a16="http://schemas.microsoft.com/office/drawing/2014/main" id="{5F8AA9D1-60F4-490C-B08E-D03D2E440A88}"/>
              </a:ext>
            </a:extLst>
          </p:cNvPr>
          <p:cNvPicPr>
            <a:picLocks noChangeAspect="1"/>
          </p:cNvPicPr>
          <p:nvPr/>
        </p:nvPicPr>
        <p:blipFill>
          <a:blip r:embed="rId4"/>
          <a:stretch>
            <a:fillRect/>
          </a:stretch>
        </p:blipFill>
        <p:spPr>
          <a:xfrm>
            <a:off x="5946541" y="1661925"/>
            <a:ext cx="5924578" cy="3270228"/>
          </a:xfrm>
          <a:prstGeom prst="rect">
            <a:avLst/>
          </a:prstGeom>
        </p:spPr>
      </p:pic>
      <p:pic>
        <p:nvPicPr>
          <p:cNvPr id="2" name="Picture 1">
            <a:extLst>
              <a:ext uri="{FF2B5EF4-FFF2-40B4-BE49-F238E27FC236}">
                <a16:creationId xmlns:a16="http://schemas.microsoft.com/office/drawing/2014/main" id="{589A7716-AF7D-4041-AD9B-39820597AC0E}"/>
              </a:ext>
            </a:extLst>
          </p:cNvPr>
          <p:cNvPicPr>
            <a:picLocks noChangeAspect="1"/>
          </p:cNvPicPr>
          <p:nvPr/>
        </p:nvPicPr>
        <p:blipFill>
          <a:blip r:embed="rId5"/>
          <a:stretch>
            <a:fillRect/>
          </a:stretch>
        </p:blipFill>
        <p:spPr>
          <a:xfrm>
            <a:off x="472963" y="1661925"/>
            <a:ext cx="5794911" cy="3270228"/>
          </a:xfrm>
          <a:prstGeom prst="rect">
            <a:avLst/>
          </a:prstGeom>
        </p:spPr>
      </p:pic>
    </p:spTree>
    <p:extLst>
      <p:ext uri="{BB962C8B-B14F-4D97-AF65-F5344CB8AC3E}">
        <p14:creationId xmlns:p14="http://schemas.microsoft.com/office/powerpoint/2010/main" val="317752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D698ADF-7719-4DE2-BAD7-8FE06D2204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23" b="23745"/>
          <a:stretch/>
        </p:blipFill>
        <p:spPr bwMode="auto">
          <a:xfrm>
            <a:off x="0" y="840826"/>
            <a:ext cx="11948815" cy="488523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246003C-6BD2-4DF9-A4E1-4F2E996E3DBE}"/>
              </a:ext>
            </a:extLst>
          </p:cNvPr>
          <p:cNvSpPr>
            <a:spLocks noGrp="1"/>
          </p:cNvSpPr>
          <p:nvPr>
            <p:ph type="body" sz="half" idx="13"/>
          </p:nvPr>
        </p:nvSpPr>
        <p:spPr>
          <a:xfrm>
            <a:off x="3048000" y="200641"/>
            <a:ext cx="6096000" cy="640185"/>
          </a:xfrm>
        </p:spPr>
        <p:txBody>
          <a:bodyPr/>
          <a:lstStyle/>
          <a:p>
            <a:r>
              <a:rPr lang="en-US"/>
              <a:t>Gallery-to-Gallery Panels</a:t>
            </a:r>
          </a:p>
        </p:txBody>
      </p:sp>
      <p:sp>
        <p:nvSpPr>
          <p:cNvPr id="5" name="TextBox 4">
            <a:extLst>
              <a:ext uri="{FF2B5EF4-FFF2-40B4-BE49-F238E27FC236}">
                <a16:creationId xmlns:a16="http://schemas.microsoft.com/office/drawing/2014/main" id="{5386D9F0-6F73-4912-8C48-88303D21ECF3}"/>
              </a:ext>
            </a:extLst>
          </p:cNvPr>
          <p:cNvSpPr txBox="1"/>
          <p:nvPr/>
        </p:nvSpPr>
        <p:spPr>
          <a:xfrm>
            <a:off x="472963" y="5399608"/>
            <a:ext cx="702311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 T-, and Non-Symmetrical T- options</a:t>
            </a:r>
          </a:p>
          <a:p>
            <a:pPr marL="285750" indent="-285750">
              <a:buFont typeface="Arial" panose="020B0604020202020204" pitchFamily="34" charset="0"/>
              <a:buChar char="•"/>
            </a:pPr>
            <a:r>
              <a:rPr lang="en-US" dirty="0"/>
              <a:t>Ability for Gallery-to-Gallery panels to be at lower or equal heights</a:t>
            </a:r>
          </a:p>
          <a:p>
            <a:pPr marL="285750" indent="-285750">
              <a:buFont typeface="Arial" panose="020B0604020202020204" pitchFamily="34" charset="0"/>
              <a:buChar char="•"/>
            </a:pPr>
            <a:r>
              <a:rPr lang="en-US" dirty="0"/>
              <a:t>Day 2 installation capability</a:t>
            </a:r>
          </a:p>
          <a:p>
            <a:pPr marL="285750" indent="-285750">
              <a:buFont typeface="Arial" panose="020B0604020202020204" pitchFamily="34" charset="0"/>
              <a:buChar char="•"/>
            </a:pPr>
            <a:r>
              <a:rPr lang="en-US" dirty="0"/>
              <a:t>New freestanding applications</a:t>
            </a:r>
          </a:p>
        </p:txBody>
      </p:sp>
      <p:sp>
        <p:nvSpPr>
          <p:cNvPr id="3" name="Oval 2">
            <a:extLst>
              <a:ext uri="{FF2B5EF4-FFF2-40B4-BE49-F238E27FC236}">
                <a16:creationId xmlns:a16="http://schemas.microsoft.com/office/drawing/2014/main" id="{4EEFEF23-BAFF-44AC-B247-3DF72F2F635D}"/>
              </a:ext>
            </a:extLst>
          </p:cNvPr>
          <p:cNvSpPr/>
          <p:nvPr/>
        </p:nvSpPr>
        <p:spPr>
          <a:xfrm>
            <a:off x="4482957" y="3195263"/>
            <a:ext cx="1613043" cy="24555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00D964-6E49-4B68-ACB8-610F080D5F98}"/>
              </a:ext>
            </a:extLst>
          </p:cNvPr>
          <p:cNvSpPr/>
          <p:nvPr/>
        </p:nvSpPr>
        <p:spPr>
          <a:xfrm>
            <a:off x="7738152" y="2201238"/>
            <a:ext cx="1613043" cy="24555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F0EC3F8-FD8B-4B4E-9319-7E4A93CB18AB}"/>
              </a:ext>
            </a:extLst>
          </p:cNvPr>
          <p:cNvSpPr/>
          <p:nvPr/>
        </p:nvSpPr>
        <p:spPr>
          <a:xfrm>
            <a:off x="9380304" y="1778285"/>
            <a:ext cx="1613043" cy="24555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A close up of a logo&#10;&#10;Description generated with very high confidence">
            <a:extLst>
              <a:ext uri="{FF2B5EF4-FFF2-40B4-BE49-F238E27FC236}">
                <a16:creationId xmlns:a16="http://schemas.microsoft.com/office/drawing/2014/main" id="{D1AAF1EF-A549-47AA-A8C8-C686A12F0DD1}"/>
              </a:ext>
            </a:extLst>
          </p:cNvPr>
          <p:cNvPicPr>
            <a:picLocks noChangeAspect="1"/>
          </p:cNvPicPr>
          <p:nvPr/>
        </p:nvPicPr>
        <p:blipFill>
          <a:blip r:embed="rId4"/>
          <a:stretch>
            <a:fillRect/>
          </a:stretch>
        </p:blipFill>
        <p:spPr>
          <a:xfrm>
            <a:off x="4436" y="-33049"/>
            <a:ext cx="468527" cy="6914919"/>
          </a:xfrm>
          <a:prstGeom prst="rect">
            <a:avLst/>
          </a:prstGeom>
        </p:spPr>
      </p:pic>
    </p:spTree>
    <p:extLst>
      <p:ext uri="{BB962C8B-B14F-4D97-AF65-F5344CB8AC3E}">
        <p14:creationId xmlns:p14="http://schemas.microsoft.com/office/powerpoint/2010/main" val="317329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46003C-6BD2-4DF9-A4E1-4F2E996E3DBE}"/>
              </a:ext>
            </a:extLst>
          </p:cNvPr>
          <p:cNvSpPr>
            <a:spLocks noGrp="1"/>
          </p:cNvSpPr>
          <p:nvPr>
            <p:ph type="body" sz="half" idx="13"/>
          </p:nvPr>
        </p:nvSpPr>
        <p:spPr>
          <a:xfrm>
            <a:off x="3048000" y="200641"/>
            <a:ext cx="6096000" cy="640185"/>
          </a:xfrm>
        </p:spPr>
        <p:txBody>
          <a:bodyPr/>
          <a:lstStyle/>
          <a:p>
            <a:r>
              <a:rPr lang="en-US"/>
              <a:t>Gallery-to-Gallery Panels</a:t>
            </a:r>
          </a:p>
        </p:txBody>
      </p:sp>
      <p:pic>
        <p:nvPicPr>
          <p:cNvPr id="7170" name="Picture 2">
            <a:extLst>
              <a:ext uri="{FF2B5EF4-FFF2-40B4-BE49-F238E27FC236}">
                <a16:creationId xmlns:a16="http://schemas.microsoft.com/office/drawing/2014/main" id="{F056518F-4914-42E6-8270-20FC8F9ED7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28" t="2978" r="19088" b="9692"/>
          <a:stretch/>
        </p:blipFill>
        <p:spPr bwMode="auto">
          <a:xfrm>
            <a:off x="832206" y="1160626"/>
            <a:ext cx="5013790" cy="49751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0560E47-D5BC-41A8-B61D-B698181041F4}"/>
              </a:ext>
            </a:extLst>
          </p:cNvPr>
          <p:cNvSpPr txBox="1"/>
          <p:nvPr/>
        </p:nvSpPr>
        <p:spPr>
          <a:xfrm>
            <a:off x="6096000" y="2797686"/>
            <a:ext cx="585490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Interior face has an inset flat bracket with painted metal cover</a:t>
            </a:r>
          </a:p>
          <a:p>
            <a:pPr marL="285750" indent="-285750">
              <a:buFont typeface="Arial" panose="020B0604020202020204" pitchFamily="34" charset="0"/>
              <a:buChar char="•"/>
            </a:pPr>
            <a:r>
              <a:rPr lang="en-US" dirty="0"/>
              <a:t>Exterior face is clean</a:t>
            </a:r>
          </a:p>
          <a:p>
            <a:pPr marL="285750" indent="-285750">
              <a:buFont typeface="Arial" panose="020B0604020202020204" pitchFamily="34" charset="0"/>
              <a:buChar char="•"/>
            </a:pPr>
            <a:r>
              <a:rPr lang="en-US" dirty="0"/>
              <a:t>Installation template MUST be ordered to connect gallery panels</a:t>
            </a:r>
          </a:p>
          <a:p>
            <a:pPr marL="285750" indent="-285750">
              <a:buFont typeface="Arial" panose="020B0604020202020204" pitchFamily="34" charset="0"/>
              <a:buChar char="•"/>
            </a:pPr>
            <a:r>
              <a:rPr lang="en-US" dirty="0"/>
              <a:t>New freestanding applications can be created with existing panels and new Gallery-to-Gallery panels</a:t>
            </a:r>
          </a:p>
          <a:p>
            <a:pPr marL="285750" indent="-285750">
              <a:buFont typeface="Arial" panose="020B0604020202020204" pitchFamily="34" charset="0"/>
              <a:buChar char="•"/>
            </a:pPr>
            <a:r>
              <a:rPr lang="en-US" dirty="0"/>
              <a:t>Stability guidelines must be met (see spec guide)</a:t>
            </a:r>
          </a:p>
        </p:txBody>
      </p:sp>
      <p:pic>
        <p:nvPicPr>
          <p:cNvPr id="10" name="Picture 5" descr="A close up of a logo&#10;&#10;Description generated with very high confidence">
            <a:extLst>
              <a:ext uri="{FF2B5EF4-FFF2-40B4-BE49-F238E27FC236}">
                <a16:creationId xmlns:a16="http://schemas.microsoft.com/office/drawing/2014/main" id="{54141ABA-1AFF-4086-9CE8-F5F5D42C946A}"/>
              </a:ext>
            </a:extLst>
          </p:cNvPr>
          <p:cNvPicPr>
            <a:picLocks noChangeAspect="1"/>
          </p:cNvPicPr>
          <p:nvPr/>
        </p:nvPicPr>
        <p:blipFill>
          <a:blip r:embed="rId4"/>
          <a:stretch>
            <a:fillRect/>
          </a:stretch>
        </p:blipFill>
        <p:spPr>
          <a:xfrm>
            <a:off x="4436" y="-33049"/>
            <a:ext cx="468527" cy="6914919"/>
          </a:xfrm>
          <a:prstGeom prst="rect">
            <a:avLst/>
          </a:prstGeom>
        </p:spPr>
      </p:pic>
      <p:sp>
        <p:nvSpPr>
          <p:cNvPr id="3" name="TextBox 2">
            <a:extLst>
              <a:ext uri="{FF2B5EF4-FFF2-40B4-BE49-F238E27FC236}">
                <a16:creationId xmlns:a16="http://schemas.microsoft.com/office/drawing/2014/main" id="{587FB90F-EA52-4F81-BC97-885A64919269}"/>
              </a:ext>
            </a:extLst>
          </p:cNvPr>
          <p:cNvSpPr txBox="1"/>
          <p:nvPr/>
        </p:nvSpPr>
        <p:spPr>
          <a:xfrm rot="623334">
            <a:off x="4017495" y="2473734"/>
            <a:ext cx="1216403" cy="369332"/>
          </a:xfrm>
          <a:prstGeom prst="rect">
            <a:avLst/>
          </a:prstGeom>
          <a:noFill/>
        </p:spPr>
        <p:txBody>
          <a:bodyPr wrap="square" rtlCol="0">
            <a:spAutoFit/>
          </a:bodyPr>
          <a:lstStyle/>
          <a:p>
            <a:r>
              <a:rPr lang="en-US" dirty="0"/>
              <a:t>Existing</a:t>
            </a:r>
          </a:p>
        </p:txBody>
      </p:sp>
      <p:sp>
        <p:nvSpPr>
          <p:cNvPr id="13" name="TextBox 12">
            <a:extLst>
              <a:ext uri="{FF2B5EF4-FFF2-40B4-BE49-F238E27FC236}">
                <a16:creationId xmlns:a16="http://schemas.microsoft.com/office/drawing/2014/main" id="{D1761B0A-4BD6-4C83-8479-D3FE09B17CA3}"/>
              </a:ext>
            </a:extLst>
          </p:cNvPr>
          <p:cNvSpPr txBox="1"/>
          <p:nvPr/>
        </p:nvSpPr>
        <p:spPr>
          <a:xfrm rot="21194498">
            <a:off x="2183961" y="2410220"/>
            <a:ext cx="754884" cy="369332"/>
          </a:xfrm>
          <a:prstGeom prst="rect">
            <a:avLst/>
          </a:prstGeom>
          <a:noFill/>
        </p:spPr>
        <p:txBody>
          <a:bodyPr wrap="square" rtlCol="0">
            <a:spAutoFit/>
          </a:bodyPr>
          <a:lstStyle/>
          <a:p>
            <a:r>
              <a:rPr lang="en-US" dirty="0"/>
              <a:t>NEW</a:t>
            </a:r>
          </a:p>
        </p:txBody>
      </p:sp>
    </p:spTree>
    <p:extLst>
      <p:ext uri="{BB962C8B-B14F-4D97-AF65-F5344CB8AC3E}">
        <p14:creationId xmlns:p14="http://schemas.microsoft.com/office/powerpoint/2010/main" val="373133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46003C-6BD2-4DF9-A4E1-4F2E996E3DBE}"/>
              </a:ext>
            </a:extLst>
          </p:cNvPr>
          <p:cNvSpPr>
            <a:spLocks noGrp="1"/>
          </p:cNvSpPr>
          <p:nvPr>
            <p:ph type="body" sz="half" idx="13"/>
          </p:nvPr>
        </p:nvSpPr>
        <p:spPr>
          <a:xfrm>
            <a:off x="3048000" y="200641"/>
            <a:ext cx="6096000" cy="640185"/>
          </a:xfrm>
        </p:spPr>
        <p:txBody>
          <a:bodyPr/>
          <a:lstStyle/>
          <a:p>
            <a:r>
              <a:rPr lang="en-US"/>
              <a:t>Gallery-to-Gallery Panels</a:t>
            </a:r>
          </a:p>
        </p:txBody>
      </p:sp>
      <p:sp>
        <p:nvSpPr>
          <p:cNvPr id="5" name="TextBox 4">
            <a:extLst>
              <a:ext uri="{FF2B5EF4-FFF2-40B4-BE49-F238E27FC236}">
                <a16:creationId xmlns:a16="http://schemas.microsoft.com/office/drawing/2014/main" id="{5386D9F0-6F73-4912-8C48-88303D21ECF3}"/>
              </a:ext>
            </a:extLst>
          </p:cNvPr>
          <p:cNvSpPr txBox="1"/>
          <p:nvPr/>
        </p:nvSpPr>
        <p:spPr>
          <a:xfrm>
            <a:off x="2739199" y="6043803"/>
            <a:ext cx="4701150" cy="646331"/>
          </a:xfrm>
          <a:prstGeom prst="rect">
            <a:avLst/>
          </a:prstGeom>
          <a:noFill/>
        </p:spPr>
        <p:txBody>
          <a:bodyPr wrap="square" rtlCol="0">
            <a:spAutoFit/>
          </a:bodyPr>
          <a:lstStyle/>
          <a:p>
            <a:r>
              <a:rPr lang="en-US">
                <a:solidFill>
                  <a:srgbClr val="FF0000"/>
                </a:solidFill>
              </a:rPr>
              <a:t>Installation template (GTEMP) MUST be ordered to connect gallery panels</a:t>
            </a:r>
          </a:p>
        </p:txBody>
      </p:sp>
      <p:pic>
        <p:nvPicPr>
          <p:cNvPr id="8" name="Picture 4" descr="A close up of a logo&#10;&#10;Description generated with very high confidence">
            <a:extLst>
              <a:ext uri="{FF2B5EF4-FFF2-40B4-BE49-F238E27FC236}">
                <a16:creationId xmlns:a16="http://schemas.microsoft.com/office/drawing/2014/main" id="{44C6446A-95D9-4499-AE14-496BC8A403AE}"/>
              </a:ext>
            </a:extLst>
          </p:cNvPr>
          <p:cNvPicPr>
            <a:picLocks noChangeAspect="1"/>
          </p:cNvPicPr>
          <p:nvPr/>
        </p:nvPicPr>
        <p:blipFill rotWithShape="1">
          <a:blip r:embed="rId3"/>
          <a:srcRect l="-377" r="40678" b="23251"/>
          <a:stretch/>
        </p:blipFill>
        <p:spPr>
          <a:xfrm>
            <a:off x="2739199" y="979653"/>
            <a:ext cx="3825595" cy="4898694"/>
          </a:xfrm>
          <a:prstGeom prst="rect">
            <a:avLst/>
          </a:prstGeom>
        </p:spPr>
      </p:pic>
      <p:sp>
        <p:nvSpPr>
          <p:cNvPr id="9" name="TextBox 8">
            <a:extLst>
              <a:ext uri="{FF2B5EF4-FFF2-40B4-BE49-F238E27FC236}">
                <a16:creationId xmlns:a16="http://schemas.microsoft.com/office/drawing/2014/main" id="{758EF775-1BD3-4F81-8E41-6EB666194E31}"/>
              </a:ext>
            </a:extLst>
          </p:cNvPr>
          <p:cNvSpPr txBox="1"/>
          <p:nvPr/>
        </p:nvSpPr>
        <p:spPr>
          <a:xfrm>
            <a:off x="887363" y="1277505"/>
            <a:ext cx="224701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Segoe UI Light"/>
              </a:rPr>
              <a:t>Template Tool</a:t>
            </a:r>
          </a:p>
          <a:p>
            <a:r>
              <a:rPr lang="en-US" sz="1000">
                <a:cs typeface="Segoe UI Light"/>
              </a:rPr>
              <a:t>Day 2 installation</a:t>
            </a:r>
          </a:p>
          <a:p>
            <a:r>
              <a:rPr lang="en-US" sz="1000">
                <a:cs typeface="Segoe UI Light"/>
              </a:rPr>
              <a:t>Height Variability</a:t>
            </a:r>
          </a:p>
          <a:p>
            <a:r>
              <a:rPr lang="en-US" sz="1000">
                <a:cs typeface="Segoe UI Light"/>
              </a:rPr>
              <a:t>Reduces Specification Complexity</a:t>
            </a:r>
          </a:p>
          <a:p>
            <a:r>
              <a:rPr lang="en-US" sz="1000">
                <a:cs typeface="Segoe UI Light"/>
              </a:rPr>
              <a:t>Backwards Compatibility</a:t>
            </a:r>
          </a:p>
        </p:txBody>
      </p:sp>
      <p:cxnSp>
        <p:nvCxnSpPr>
          <p:cNvPr id="10" name="Straight Arrow Connector 9">
            <a:extLst>
              <a:ext uri="{FF2B5EF4-FFF2-40B4-BE49-F238E27FC236}">
                <a16:creationId xmlns:a16="http://schemas.microsoft.com/office/drawing/2014/main" id="{AFDA0EA7-32B9-47D2-96CE-6005355FD3C9}"/>
              </a:ext>
            </a:extLst>
          </p:cNvPr>
          <p:cNvCxnSpPr/>
          <p:nvPr/>
        </p:nvCxnSpPr>
        <p:spPr>
          <a:xfrm flipV="1">
            <a:off x="2201589" y="1406202"/>
            <a:ext cx="2757376" cy="228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72AE5A-7986-46CF-8215-8D5751CFF40F}"/>
              </a:ext>
            </a:extLst>
          </p:cNvPr>
          <p:cNvSpPr txBox="1"/>
          <p:nvPr/>
        </p:nvSpPr>
        <p:spPr>
          <a:xfrm>
            <a:off x="871854" y="2546766"/>
            <a:ext cx="16888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cs typeface="Segoe UI Light"/>
              </a:rPr>
              <a:t>Hardware Pocket</a:t>
            </a:r>
            <a:endParaRPr lang="en-US" dirty="0"/>
          </a:p>
          <a:p>
            <a:r>
              <a:rPr lang="en-US" sz="1000" dirty="0">
                <a:cs typeface="Segoe UI Light"/>
              </a:rPr>
              <a:t>Hardware will ship within</a:t>
            </a:r>
            <a:endParaRPr lang="en-US" dirty="0">
              <a:cs typeface="Segoe UI Light"/>
            </a:endParaRPr>
          </a:p>
          <a:p>
            <a:r>
              <a:rPr lang="en-US" sz="1000" dirty="0">
                <a:cs typeface="Segoe UI Light"/>
              </a:rPr>
              <a:t>a pocket in each panel to improve install experience.</a:t>
            </a:r>
            <a:endParaRPr lang="en-US" dirty="0">
              <a:cs typeface="Segoe UI Light"/>
            </a:endParaRPr>
          </a:p>
        </p:txBody>
      </p:sp>
      <p:cxnSp>
        <p:nvCxnSpPr>
          <p:cNvPr id="12" name="Straight Arrow Connector 11">
            <a:extLst>
              <a:ext uri="{FF2B5EF4-FFF2-40B4-BE49-F238E27FC236}">
                <a16:creationId xmlns:a16="http://schemas.microsoft.com/office/drawing/2014/main" id="{92018CDB-4B46-4BE0-A92A-46710B50CE59}"/>
              </a:ext>
            </a:extLst>
          </p:cNvPr>
          <p:cNvCxnSpPr/>
          <p:nvPr/>
        </p:nvCxnSpPr>
        <p:spPr>
          <a:xfrm>
            <a:off x="2469618" y="3098995"/>
            <a:ext cx="1853608" cy="6131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564190C-CC74-4DE0-8A1A-5FEAD27771C6}"/>
              </a:ext>
            </a:extLst>
          </p:cNvPr>
          <p:cNvSpPr txBox="1"/>
          <p:nvPr/>
        </p:nvSpPr>
        <p:spPr>
          <a:xfrm>
            <a:off x="874070" y="5269142"/>
            <a:ext cx="156475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cs typeface="Segoe UI Light"/>
              </a:rPr>
              <a:t>Parent Panel</a:t>
            </a:r>
            <a:endParaRPr lang="en-US"/>
          </a:p>
          <a:p>
            <a:r>
              <a:rPr lang="en-US" sz="1000">
                <a:cs typeface="Segoe UI Light"/>
              </a:rPr>
              <a:t>Return panels may attach to any standard Universal Gallery Panel or to outer end of Return Panels.</a:t>
            </a:r>
          </a:p>
        </p:txBody>
      </p:sp>
      <p:sp>
        <p:nvSpPr>
          <p:cNvPr id="14" name="TextBox 13">
            <a:extLst>
              <a:ext uri="{FF2B5EF4-FFF2-40B4-BE49-F238E27FC236}">
                <a16:creationId xmlns:a16="http://schemas.microsoft.com/office/drawing/2014/main" id="{3657A1AE-82A5-4304-B5A6-808BD89B16FE}"/>
              </a:ext>
            </a:extLst>
          </p:cNvPr>
          <p:cNvSpPr txBox="1"/>
          <p:nvPr/>
        </p:nvSpPr>
        <p:spPr>
          <a:xfrm>
            <a:off x="875177" y="4118390"/>
            <a:ext cx="17331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ea typeface="+mn-lt"/>
                <a:cs typeface="+mn-lt"/>
              </a:rPr>
              <a:t>Return Panel</a:t>
            </a:r>
            <a:endParaRPr lang="en-US"/>
          </a:p>
          <a:p>
            <a:r>
              <a:rPr lang="en-US" sz="1000">
                <a:cs typeface="Segoe UI Light"/>
              </a:rPr>
              <a:t>Future L&amp;T Panels include glass and nonsymmetric T variations.</a:t>
            </a:r>
            <a:endParaRPr lang="en-US"/>
          </a:p>
        </p:txBody>
      </p:sp>
      <p:cxnSp>
        <p:nvCxnSpPr>
          <p:cNvPr id="15" name="Straight Arrow Connector 14">
            <a:extLst>
              <a:ext uri="{FF2B5EF4-FFF2-40B4-BE49-F238E27FC236}">
                <a16:creationId xmlns:a16="http://schemas.microsoft.com/office/drawing/2014/main" id="{5C08444F-35A4-4F47-88B5-35C0825A5DF9}"/>
              </a:ext>
            </a:extLst>
          </p:cNvPr>
          <p:cNvCxnSpPr/>
          <p:nvPr/>
        </p:nvCxnSpPr>
        <p:spPr>
          <a:xfrm>
            <a:off x="2439713" y="4442462"/>
            <a:ext cx="471378" cy="726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34453B-6087-450C-AF1D-E9CC9A11DF34}"/>
              </a:ext>
            </a:extLst>
          </p:cNvPr>
          <p:cNvCxnSpPr/>
          <p:nvPr/>
        </p:nvCxnSpPr>
        <p:spPr>
          <a:xfrm flipV="1">
            <a:off x="2405379" y="5207343"/>
            <a:ext cx="3014331" cy="547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38F91BB-7B59-4EA1-A241-A240C427724A}"/>
              </a:ext>
            </a:extLst>
          </p:cNvPr>
          <p:cNvSpPr txBox="1"/>
          <p:nvPr/>
        </p:nvSpPr>
        <p:spPr>
          <a:xfrm>
            <a:off x="7440349" y="1277505"/>
            <a:ext cx="4373279" cy="4001095"/>
          </a:xfrm>
          <a:prstGeom prst="rect">
            <a:avLst/>
          </a:prstGeom>
          <a:noFill/>
        </p:spPr>
        <p:txBody>
          <a:bodyPr wrap="square" rtlCol="0">
            <a:spAutoFit/>
          </a:bodyPr>
          <a:lstStyle/>
          <a:p>
            <a:r>
              <a:rPr lang="en-US" sz="2000" u="sng" dirty="0"/>
              <a:t>Additional Details</a:t>
            </a:r>
          </a:p>
          <a:p>
            <a:pPr marL="285750" indent="-285750">
              <a:buFont typeface="Arial" panose="020B0604020202020204" pitchFamily="34" charset="0"/>
              <a:buChar char="•"/>
            </a:pPr>
            <a:r>
              <a:rPr lang="en-US" dirty="0"/>
              <a:t>Oversized by 1-1/8” to maintain interior modularity (caps over standard Gallery Panel)</a:t>
            </a:r>
          </a:p>
          <a:p>
            <a:pPr marL="285750" indent="-285750">
              <a:buFont typeface="Arial" panose="020B0604020202020204" pitchFamily="34" charset="0"/>
              <a:buChar char="•"/>
            </a:pPr>
            <a:r>
              <a:rPr lang="en-US" dirty="0"/>
              <a:t>Glass is specified at the </a:t>
            </a:r>
            <a:r>
              <a:rPr lang="en-US" b="1" dirty="0"/>
              <a:t>same width as the panel</a:t>
            </a:r>
            <a:r>
              <a:rPr lang="en-US" dirty="0"/>
              <a:t>, not 3” less like existing models</a:t>
            </a:r>
          </a:p>
          <a:p>
            <a:pPr marL="285750" indent="-285750">
              <a:buFont typeface="Arial" panose="020B0604020202020204" pitchFamily="34" charset="0"/>
              <a:buChar char="•"/>
            </a:pPr>
            <a:r>
              <a:rPr lang="en-US" dirty="0"/>
              <a:t>Glass is inset from the side edges by ½”</a:t>
            </a:r>
          </a:p>
          <a:p>
            <a:pPr marL="285750" indent="-285750">
              <a:buFont typeface="Arial" panose="020B0604020202020204" pitchFamily="34" charset="0"/>
              <a:buChar char="•"/>
            </a:pPr>
            <a:r>
              <a:rPr lang="en-US" dirty="0"/>
              <a:t>Must be of equal or lower height than the standard gallery panels</a:t>
            </a:r>
          </a:p>
          <a:p>
            <a:pPr marL="285750" indent="-285750">
              <a:buFont typeface="Arial" panose="020B0604020202020204" pitchFamily="34" charset="0"/>
              <a:buChar char="•"/>
            </a:pPr>
            <a:r>
              <a:rPr lang="en-US" dirty="0"/>
              <a:t>Gallery-to-Gallery panel widths are available in 3” increments from 18W to 30W and in 6” increments from 30W to 78W </a:t>
            </a:r>
          </a:p>
          <a:p>
            <a:pPr marL="285750" indent="-285750">
              <a:buFont typeface="Arial" panose="020B0604020202020204" pitchFamily="34" charset="0"/>
              <a:buChar char="•"/>
            </a:pPr>
            <a:endParaRPr lang="en-US" dirty="0"/>
          </a:p>
        </p:txBody>
      </p:sp>
      <p:pic>
        <p:nvPicPr>
          <p:cNvPr id="17" name="Picture 5" descr="A close up of a logo&#10;&#10;Description generated with very high confidence">
            <a:extLst>
              <a:ext uri="{FF2B5EF4-FFF2-40B4-BE49-F238E27FC236}">
                <a16:creationId xmlns:a16="http://schemas.microsoft.com/office/drawing/2014/main" id="{72A20FA1-16E4-49D4-9803-D24F30A22EB6}"/>
              </a:ext>
            </a:extLst>
          </p:cNvPr>
          <p:cNvPicPr>
            <a:picLocks noChangeAspect="1"/>
          </p:cNvPicPr>
          <p:nvPr/>
        </p:nvPicPr>
        <p:blipFill>
          <a:blip r:embed="rId4"/>
          <a:stretch>
            <a:fillRect/>
          </a:stretch>
        </p:blipFill>
        <p:spPr>
          <a:xfrm>
            <a:off x="4436" y="-33049"/>
            <a:ext cx="468527" cy="6914919"/>
          </a:xfrm>
          <a:prstGeom prst="rect">
            <a:avLst/>
          </a:prstGeom>
        </p:spPr>
      </p:pic>
    </p:spTree>
    <p:extLst>
      <p:ext uri="{BB962C8B-B14F-4D97-AF65-F5344CB8AC3E}">
        <p14:creationId xmlns:p14="http://schemas.microsoft.com/office/powerpoint/2010/main" val="4260189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10EE2FE9-FDC4-9E4E-A380-FB2B678706AE}"/>
              </a:ext>
            </a:extLst>
          </p:cNvPr>
          <p:cNvSpPr txBox="1">
            <a:spLocks/>
          </p:cNvSpPr>
          <p:nvPr/>
        </p:nvSpPr>
        <p:spPr>
          <a:xfrm>
            <a:off x="829673" y="555343"/>
            <a:ext cx="9310060" cy="90205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Light"/>
              </a:rPr>
              <a:t>Statement of Line</a:t>
            </a:r>
          </a:p>
        </p:txBody>
      </p:sp>
      <p:pic>
        <p:nvPicPr>
          <p:cNvPr id="5" name="Picture 5" descr="A close up of a logo&#10;&#10;Description generated with very high confidence">
            <a:extLst>
              <a:ext uri="{FF2B5EF4-FFF2-40B4-BE49-F238E27FC236}">
                <a16:creationId xmlns:a16="http://schemas.microsoft.com/office/drawing/2014/main" id="{B5F6F139-DA52-41F5-9D3B-110A9643CD2E}"/>
              </a:ext>
            </a:extLst>
          </p:cNvPr>
          <p:cNvPicPr>
            <a:picLocks noChangeAspect="1"/>
          </p:cNvPicPr>
          <p:nvPr/>
        </p:nvPicPr>
        <p:blipFill>
          <a:blip r:embed="rId2"/>
          <a:stretch>
            <a:fillRect/>
          </a:stretch>
        </p:blipFill>
        <p:spPr>
          <a:xfrm>
            <a:off x="4436" y="-33049"/>
            <a:ext cx="468527" cy="6914919"/>
          </a:xfrm>
          <a:prstGeom prst="rect">
            <a:avLst/>
          </a:prstGeom>
        </p:spPr>
      </p:pic>
      <p:pic>
        <p:nvPicPr>
          <p:cNvPr id="2" name="Picture 1">
            <a:extLst>
              <a:ext uri="{FF2B5EF4-FFF2-40B4-BE49-F238E27FC236}">
                <a16:creationId xmlns:a16="http://schemas.microsoft.com/office/drawing/2014/main" id="{3BF7BF3C-E22B-4DF6-9744-02B8A56B8828}"/>
              </a:ext>
            </a:extLst>
          </p:cNvPr>
          <p:cNvPicPr>
            <a:picLocks noChangeAspect="1"/>
          </p:cNvPicPr>
          <p:nvPr/>
        </p:nvPicPr>
        <p:blipFill>
          <a:blip r:embed="rId3"/>
          <a:stretch>
            <a:fillRect/>
          </a:stretch>
        </p:blipFill>
        <p:spPr>
          <a:xfrm>
            <a:off x="1171254" y="1299467"/>
            <a:ext cx="3048000" cy="3848100"/>
          </a:xfrm>
          <a:prstGeom prst="rect">
            <a:avLst/>
          </a:prstGeom>
        </p:spPr>
      </p:pic>
      <p:sp>
        <p:nvSpPr>
          <p:cNvPr id="6" name="TextBox 5">
            <a:extLst>
              <a:ext uri="{FF2B5EF4-FFF2-40B4-BE49-F238E27FC236}">
                <a16:creationId xmlns:a16="http://schemas.microsoft.com/office/drawing/2014/main" id="{14C486C5-DC5A-4C3B-A8C4-09340DA73ADA}"/>
              </a:ext>
            </a:extLst>
          </p:cNvPr>
          <p:cNvSpPr txBox="1"/>
          <p:nvPr/>
        </p:nvSpPr>
        <p:spPr>
          <a:xfrm>
            <a:off x="958128" y="5004848"/>
            <a:ext cx="2475074" cy="1538883"/>
          </a:xfrm>
          <a:prstGeom prst="rect">
            <a:avLst/>
          </a:prstGeom>
          <a:noFill/>
        </p:spPr>
        <p:txBody>
          <a:bodyPr wrap="square" rtlCol="0">
            <a:spAutoFit/>
          </a:bodyPr>
          <a:lstStyle/>
          <a:p>
            <a:r>
              <a:rPr lang="en-US" sz="1600" u="sng" dirty="0"/>
              <a:t>L- Panel</a:t>
            </a:r>
          </a:p>
          <a:p>
            <a:r>
              <a:rPr lang="en-US" sz="1600" dirty="0"/>
              <a:t>Left and Right-handed</a:t>
            </a:r>
          </a:p>
          <a:p>
            <a:r>
              <a:rPr lang="en-US" sz="1600" dirty="0"/>
              <a:t>30”, 35”, 42”, 50”, 57.5” H</a:t>
            </a:r>
          </a:p>
          <a:p>
            <a:r>
              <a:rPr lang="en-US" sz="1600" dirty="0"/>
              <a:t>18”W-30”W every 3 inches</a:t>
            </a:r>
          </a:p>
          <a:p>
            <a:r>
              <a:rPr lang="en-US" sz="1600" dirty="0"/>
              <a:t>30”W-78”W every 6 inches</a:t>
            </a:r>
            <a:endParaRPr lang="en-US" sz="1400" dirty="0"/>
          </a:p>
          <a:p>
            <a:pPr marL="285750" indent="-285750">
              <a:buFont typeface="Arial" panose="020B0604020202020204" pitchFamily="34" charset="0"/>
              <a:buChar char="•"/>
            </a:pPr>
            <a:endParaRPr lang="en-US" sz="1400" dirty="0"/>
          </a:p>
        </p:txBody>
      </p:sp>
      <p:pic>
        <p:nvPicPr>
          <p:cNvPr id="3" name="Picture 2">
            <a:extLst>
              <a:ext uri="{FF2B5EF4-FFF2-40B4-BE49-F238E27FC236}">
                <a16:creationId xmlns:a16="http://schemas.microsoft.com/office/drawing/2014/main" id="{1D2A45C7-43A3-4C08-8319-68F5DA5C0657}"/>
              </a:ext>
            </a:extLst>
          </p:cNvPr>
          <p:cNvPicPr>
            <a:picLocks noChangeAspect="1"/>
          </p:cNvPicPr>
          <p:nvPr/>
        </p:nvPicPr>
        <p:blipFill>
          <a:blip r:embed="rId4"/>
          <a:stretch>
            <a:fillRect/>
          </a:stretch>
        </p:blipFill>
        <p:spPr>
          <a:xfrm>
            <a:off x="4445282" y="1519716"/>
            <a:ext cx="3398640" cy="3627851"/>
          </a:xfrm>
          <a:prstGeom prst="rect">
            <a:avLst/>
          </a:prstGeom>
        </p:spPr>
      </p:pic>
      <p:sp>
        <p:nvSpPr>
          <p:cNvPr id="7" name="TextBox 6">
            <a:extLst>
              <a:ext uri="{FF2B5EF4-FFF2-40B4-BE49-F238E27FC236}">
                <a16:creationId xmlns:a16="http://schemas.microsoft.com/office/drawing/2014/main" id="{1323A914-4181-4FEC-B303-F03871D022CE}"/>
              </a:ext>
            </a:extLst>
          </p:cNvPr>
          <p:cNvSpPr txBox="1"/>
          <p:nvPr/>
        </p:nvSpPr>
        <p:spPr>
          <a:xfrm>
            <a:off x="4600256" y="5029995"/>
            <a:ext cx="2475074" cy="1292662"/>
          </a:xfrm>
          <a:prstGeom prst="rect">
            <a:avLst/>
          </a:prstGeom>
          <a:noFill/>
        </p:spPr>
        <p:txBody>
          <a:bodyPr wrap="square" rtlCol="0">
            <a:spAutoFit/>
          </a:bodyPr>
          <a:lstStyle/>
          <a:p>
            <a:r>
              <a:rPr lang="en-US" sz="1600" u="sng" dirty="0"/>
              <a:t>T- Panel</a:t>
            </a:r>
          </a:p>
          <a:p>
            <a:r>
              <a:rPr lang="en-US" sz="1600" dirty="0"/>
              <a:t>30”, 35”, 42”, 50”, 57.5” H</a:t>
            </a:r>
          </a:p>
          <a:p>
            <a:r>
              <a:rPr lang="en-US" sz="1600" dirty="0"/>
              <a:t>18”W-30”W every 3 inches</a:t>
            </a:r>
          </a:p>
          <a:p>
            <a:r>
              <a:rPr lang="en-US" sz="1600" dirty="0"/>
              <a:t>30”W-78”W every 6 inches</a:t>
            </a:r>
            <a:endParaRPr lang="en-US" sz="1400" dirty="0"/>
          </a:p>
          <a:p>
            <a:pPr marL="285750" indent="-2857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E98DD34C-2E66-4161-B62E-3BA81E60690A}"/>
              </a:ext>
            </a:extLst>
          </p:cNvPr>
          <p:cNvPicPr>
            <a:picLocks noChangeAspect="1"/>
          </p:cNvPicPr>
          <p:nvPr/>
        </p:nvPicPr>
        <p:blipFill>
          <a:blip r:embed="rId5"/>
          <a:stretch>
            <a:fillRect/>
          </a:stretch>
        </p:blipFill>
        <p:spPr>
          <a:xfrm>
            <a:off x="7909282" y="1667047"/>
            <a:ext cx="3524250" cy="3514725"/>
          </a:xfrm>
          <a:prstGeom prst="rect">
            <a:avLst/>
          </a:prstGeom>
        </p:spPr>
      </p:pic>
      <p:sp>
        <p:nvSpPr>
          <p:cNvPr id="9" name="TextBox 8">
            <a:extLst>
              <a:ext uri="{FF2B5EF4-FFF2-40B4-BE49-F238E27FC236}">
                <a16:creationId xmlns:a16="http://schemas.microsoft.com/office/drawing/2014/main" id="{D3DC8621-A62D-4CBD-8C09-7685CBC00D54}"/>
              </a:ext>
            </a:extLst>
          </p:cNvPr>
          <p:cNvSpPr txBox="1"/>
          <p:nvPr/>
        </p:nvSpPr>
        <p:spPr>
          <a:xfrm>
            <a:off x="8190820" y="5090733"/>
            <a:ext cx="3242712" cy="1538883"/>
          </a:xfrm>
          <a:prstGeom prst="rect">
            <a:avLst/>
          </a:prstGeom>
          <a:noFill/>
        </p:spPr>
        <p:txBody>
          <a:bodyPr wrap="square" rtlCol="0">
            <a:spAutoFit/>
          </a:bodyPr>
          <a:lstStyle/>
          <a:p>
            <a:r>
              <a:rPr lang="en-US" sz="1600" u="sng" dirty="0"/>
              <a:t>Nonsymmetric T- Panel</a:t>
            </a:r>
          </a:p>
          <a:p>
            <a:r>
              <a:rPr lang="en-US" sz="1600" dirty="0"/>
              <a:t>Left and Right-handed</a:t>
            </a:r>
          </a:p>
          <a:p>
            <a:r>
              <a:rPr lang="en-US" sz="1600" dirty="0"/>
              <a:t>30”, 35”, 42”, 50”, 57.5” H</a:t>
            </a:r>
          </a:p>
          <a:p>
            <a:r>
              <a:rPr lang="en-US" sz="1600" dirty="0"/>
              <a:t>42”, 48”, 54”W</a:t>
            </a:r>
          </a:p>
          <a:p>
            <a:r>
              <a:rPr lang="en-US" sz="1600" dirty="0"/>
              <a:t>(18”, 24”, and 30” on either side)</a:t>
            </a: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062649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uc292f7a1cbb8e9b410145117537.previews.dropboxusercontent.com/p/thumb/AAaOeRJrtf9jC54wUHd66KMZ1xBYzbKlahcrMAD-mTxnMLeLUnlIHFia6N_IzBEuE039FrEc5ogxC0-BevQ-wbU1WixdNOMVYsni3oXOixZbD6vC8Zun2kuTsvn5EKqMdX_XrxPh0XcI5KEmtpASx1ifWED9YuH-wMA4eStm4Wpb9md9WHo4i7qWLgkn4s1iV8OYIr03ctGAl6lpjjWA_GzD6AN0SecDxN6zDQcIUAuzVVrpvFqfsFvdGk53iY4XvHrOe8ha9xDJW-5FF2QB4oh3-lkWWbzFYyhl88CuI6bRTLYge3VwN9-tpwVaP-pZpedHUlTVp-RHRGwbmAn36TE2COnAZ-LjAZsO1eD6RLqwKiYtTjTrB8_8_Tt59fZXYY3_L2hPK6RkL8mXY9z8lnhxEXAA7CKosZIYkAQSwdktaHoXbvtu8n9Yk1X_vt8DMdlkwBNHeMeSi_eqWKovhzYE3KfWgd7IpDyuq9ghS2C640lc9tuCiPAMh9uZmZE9HVQ/p.jpeg?size_mode=5">
            <a:extLst>
              <a:ext uri="{FF2B5EF4-FFF2-40B4-BE49-F238E27FC236}">
                <a16:creationId xmlns:a16="http://schemas.microsoft.com/office/drawing/2014/main" id="{185331D1-0E0D-4022-8E8A-8ACBAD24AA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94" t="43592" r="21035" b="-3342"/>
          <a:stretch/>
        </p:blipFill>
        <p:spPr bwMode="auto">
          <a:xfrm>
            <a:off x="0" y="-39034"/>
            <a:ext cx="12192000" cy="7309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6584" y="425973"/>
            <a:ext cx="7692809" cy="902058"/>
          </a:xfrm>
        </p:spPr>
        <p:txBody>
          <a:bodyPr/>
          <a:lstStyle/>
          <a:p>
            <a:r>
              <a:rPr lang="en-US">
                <a:solidFill>
                  <a:schemeClr val="tx1"/>
                </a:solidFill>
                <a:latin typeface="Segoe UI Semilight" panose="020B0402040204020203" pitchFamily="34" charset="0"/>
                <a:cs typeface="Segoe UI Semilight" panose="020B0402040204020203" pitchFamily="34" charset="0"/>
              </a:rPr>
              <a:t>Gallery Panels Enhancements</a:t>
            </a:r>
          </a:p>
        </p:txBody>
      </p:sp>
      <p:sp>
        <p:nvSpPr>
          <p:cNvPr id="3" name="Text Placeholder 2"/>
          <p:cNvSpPr>
            <a:spLocks noGrp="1"/>
          </p:cNvSpPr>
          <p:nvPr>
            <p:ph type="body" idx="10"/>
          </p:nvPr>
        </p:nvSpPr>
        <p:spPr>
          <a:xfrm>
            <a:off x="326584" y="5027839"/>
            <a:ext cx="8443363" cy="750731"/>
          </a:xfrm>
        </p:spPr>
        <p:txBody>
          <a:bodyPr>
            <a:noAutofit/>
          </a:bodyPr>
          <a:lstStyle/>
          <a:p>
            <a:pPr>
              <a:lnSpc>
                <a:spcPts val="3000"/>
              </a:lnSpc>
            </a:pPr>
            <a:r>
              <a:rPr lang="en-US" sz="2000">
                <a:solidFill>
                  <a:schemeClr val="tx1"/>
                </a:solidFill>
              </a:rPr>
              <a:t>Designed By IDA Design</a:t>
            </a:r>
          </a:p>
        </p:txBody>
      </p:sp>
      <p:sp>
        <p:nvSpPr>
          <p:cNvPr id="4" name="Text Placeholder 2"/>
          <p:cNvSpPr txBox="1">
            <a:spLocks/>
          </p:cNvSpPr>
          <p:nvPr/>
        </p:nvSpPr>
        <p:spPr>
          <a:xfrm>
            <a:off x="326584" y="5532140"/>
            <a:ext cx="7535095" cy="49286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3000"/>
              </a:lnSpc>
            </a:pPr>
            <a:r>
              <a:rPr lang="en-US" sz="2000" b="1">
                <a:solidFill>
                  <a:schemeClr val="tx1"/>
                </a:solidFill>
                <a:cs typeface="Segoe UI Semilight" panose="020B0402040204020203" pitchFamily="34" charset="0"/>
              </a:rPr>
              <a:t>Market Launch: September 2020</a:t>
            </a:r>
            <a:endParaRPr lang="en-US" b="1">
              <a:solidFill>
                <a:schemeClr val="tx1"/>
              </a:solidFill>
              <a:cs typeface="Segoe UI Semilight" panose="020B0402040204020203" pitchFamily="34" charset="0"/>
            </a:endParaRPr>
          </a:p>
        </p:txBody>
      </p:sp>
    </p:spTree>
    <p:extLst>
      <p:ext uri="{BB962C8B-B14F-4D97-AF65-F5344CB8AC3E}">
        <p14:creationId xmlns:p14="http://schemas.microsoft.com/office/powerpoint/2010/main" val="1400430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754633646"/>
              </p:ext>
            </p:extLst>
          </p:nvPr>
        </p:nvGraphicFramePr>
        <p:xfrm>
          <a:off x="651850" y="1314360"/>
          <a:ext cx="7152342" cy="5072378"/>
        </p:xfrm>
        <a:graphic>
          <a:graphicData uri="http://schemas.openxmlformats.org/drawingml/2006/table">
            <a:tbl>
              <a:tblPr firstRow="1" bandRow="1">
                <a:tableStyleId>{5C22544A-7EE6-4342-B048-85BDC9FD1C3A}</a:tableStyleId>
              </a:tblPr>
              <a:tblGrid>
                <a:gridCol w="3671000">
                  <a:extLst>
                    <a:ext uri="{9D8B030D-6E8A-4147-A177-3AD203B41FA5}">
                      <a16:colId xmlns:a16="http://schemas.microsoft.com/office/drawing/2014/main" val="564280258"/>
                    </a:ext>
                  </a:extLst>
                </a:gridCol>
                <a:gridCol w="3481342">
                  <a:extLst>
                    <a:ext uri="{9D8B030D-6E8A-4147-A177-3AD203B41FA5}">
                      <a16:colId xmlns:a16="http://schemas.microsoft.com/office/drawing/2014/main" val="3564031780"/>
                    </a:ext>
                  </a:extLst>
                </a:gridCol>
              </a:tblGrid>
              <a:tr h="370840">
                <a:tc>
                  <a:txBody>
                    <a:bodyPr/>
                    <a:lstStyle/>
                    <a:p>
                      <a:pPr algn="ctr"/>
                      <a:r>
                        <a:rPr lang="en-US">
                          <a:latin typeface="Segoe UI Semibold"/>
                        </a:rPr>
                        <a:t>Steelcase Boundary Screens</a:t>
                      </a:r>
                      <a:endParaRPr lang="en-US" sz="1800" b="0">
                        <a:solidFill>
                          <a:schemeClr val="bg1"/>
                        </a:solidFill>
                        <a:latin typeface="Segoe UI Semibold"/>
                        <a:cs typeface="Segoe UI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dirty="0">
                          <a:latin typeface="Segoe UI Semibold"/>
                        </a:rPr>
                        <a:t>Knoll Antenna</a:t>
                      </a:r>
                      <a:endParaRPr lang="en-US" sz="1800" b="0" dirty="0">
                        <a:solidFill>
                          <a:schemeClr val="bg1"/>
                        </a:solidFill>
                        <a:latin typeface="Segoe UI Semibold"/>
                        <a:cs typeface="Segoe UI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22329862"/>
                  </a:ext>
                </a:extLst>
              </a:tr>
              <a:tr h="2263138">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5922352"/>
                  </a:ext>
                </a:extLst>
              </a:tr>
              <a:tr h="370840">
                <a:tc>
                  <a:txBody>
                    <a:bodyPr/>
                    <a:lstStyle/>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Broad range of applications</a:t>
                      </a:r>
                    </a:p>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Primarily made for Answer panel system</a:t>
                      </a:r>
                    </a:p>
                    <a:p>
                      <a:pPr marL="285750" indent="-285750" rtl="0" fontAlgn="base">
                        <a:buFont typeface="Arial" panose="020B0604020202020204" pitchFamily="34" charset="0"/>
                        <a:buChar char="•"/>
                      </a:pPr>
                      <a:r>
                        <a:rPr lang="en-US" sz="1400" b="1" i="0" kern="1200" dirty="0">
                          <a:solidFill>
                            <a:schemeClr val="dk1"/>
                          </a:solidFill>
                          <a:effectLst/>
                          <a:latin typeface="Segoe UI"/>
                          <a:ea typeface="+mn-ea"/>
                          <a:cs typeface="Segoe UI"/>
                        </a:rPr>
                        <a:t>Cannot integrate glass </a:t>
                      </a:r>
                      <a:r>
                        <a:rPr lang="en-US" sz="1400" b="0" i="0" kern="1200" dirty="0">
                          <a:solidFill>
                            <a:schemeClr val="dk1"/>
                          </a:solidFill>
                          <a:effectLst/>
                          <a:latin typeface="Segoe UI"/>
                          <a:ea typeface="+mn-ea"/>
                          <a:cs typeface="Segoe UI"/>
                        </a:rPr>
                        <a:t>or screens on top</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Limited leveling glide adjustment up to 1½" </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Uneven floors can cause challenges in lining up with an adjacent system</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chemeClr val="dk1"/>
                          </a:solidFill>
                          <a:effectLst/>
                          <a:latin typeface="Segoe UI" panose="020B0502040204020203" pitchFamily="34" charset="0"/>
                          <a:ea typeface="+mn-ea"/>
                          <a:cs typeface="Segoe UI" panose="020B0502040204020203" pitchFamily="34" charset="0"/>
                        </a:rPr>
                        <a:t>Handed panels with visible fasteners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rtl="0" fontAlgn="base">
                        <a:buFont typeface="Arial" panose="020B0604020202020204" pitchFamily="34" charset="0"/>
                        <a:buChar char="•"/>
                      </a:pPr>
                      <a:r>
                        <a:rPr lang="en-US" sz="1400" b="1" i="0" kern="1200" dirty="0">
                          <a:solidFill>
                            <a:schemeClr val="dk1"/>
                          </a:solidFill>
                          <a:effectLst/>
                          <a:latin typeface="Segoe UI" panose="020B0502040204020203" pitchFamily="34" charset="0"/>
                          <a:ea typeface="+mn-ea"/>
                          <a:cs typeface="Segoe UI" panose="020B0502040204020203" pitchFamily="34" charset="0"/>
                        </a:rPr>
                        <a:t>Limited range of applications</a:t>
                      </a:r>
                    </a:p>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Separate models for Canvas Dock vs. Renew/Nevi Link solutions</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Limited leveling glide adjustment up to 2" for Canvas and ½" for Renew/Nevi gallery panels</a:t>
                      </a:r>
                    </a:p>
                    <a:p>
                      <a:pPr marL="285750" marR="0" lvl="0" indent="-285750" algn="l" rtl="0" eaLnBrk="1" fontAlgn="base" latinLnBrk="0" hangingPunct="1">
                        <a:lnSpc>
                          <a:spcPct val="100000"/>
                        </a:lnSpc>
                        <a:spcBef>
                          <a:spcPts val="0"/>
                        </a:spcBef>
                        <a:spcAft>
                          <a:spcPts val="0"/>
                        </a:spcAft>
                        <a:buFont typeface="Arial" panose="020B0604020202020204" pitchFamily="34" charset="0"/>
                        <a:buChar char="•"/>
                      </a:pPr>
                      <a:r>
                        <a:rPr lang="en-US" sz="1400" b="0" i="0" kern="1200" dirty="0">
                          <a:solidFill>
                            <a:schemeClr val="dk1"/>
                          </a:solidFill>
                          <a:effectLst/>
                          <a:latin typeface="Segoe UI"/>
                          <a:ea typeface="+mn-ea"/>
                          <a:cs typeface="Segoe UI"/>
                        </a:rPr>
                        <a:t>Uneven floors can cause challenges in lining up with an adjacent system</a:t>
                      </a:r>
                    </a:p>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Hidden fasteners</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Offers up to 144"W in split panels</a:t>
                      </a:r>
                    </a:p>
                    <a:p>
                      <a:pPr marL="285750" indent="-285750" rtl="0" fontAlgn="base">
                        <a:buFont typeface="Arial" panose="020B0604020202020204" pitchFamily="34" charset="0"/>
                        <a:buChar char="•"/>
                      </a:pPr>
                      <a:endParaRPr lang="en-US" sz="1400" b="0" i="0" kern="1200" dirty="0">
                        <a:solidFill>
                          <a:schemeClr val="dk1"/>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668326"/>
                  </a:ext>
                </a:extLst>
              </a:tr>
            </a:tbl>
          </a:graphicData>
        </a:graphic>
      </p:graphicFrame>
      <p:sp>
        <p:nvSpPr>
          <p:cNvPr id="22" name="Title 2"/>
          <p:cNvSpPr>
            <a:spLocks noGrp="1"/>
          </p:cNvSpPr>
          <p:nvPr>
            <p:ph type="title"/>
          </p:nvPr>
        </p:nvSpPr>
        <p:spPr>
          <a:xfrm>
            <a:off x="787847" y="315966"/>
            <a:ext cx="11311586" cy="782621"/>
          </a:xfrm>
        </p:spPr>
        <p:txBody>
          <a:bodyPr/>
          <a:lstStyle/>
          <a:p>
            <a:r>
              <a:rPr lang="en-US" dirty="0">
                <a:latin typeface="Segoe UI Historic"/>
                <a:ea typeface="Segoe UI Historic"/>
                <a:cs typeface="Segoe UI Light"/>
              </a:rPr>
              <a:t>Gallery Panel Competitive Talking Points</a:t>
            </a:r>
          </a:p>
        </p:txBody>
      </p:sp>
      <p:sp>
        <p:nvSpPr>
          <p:cNvPr id="12" name="Rectangle 11"/>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graphicFrame>
        <p:nvGraphicFramePr>
          <p:cNvPr id="2" name="Table 1">
            <a:extLst>
              <a:ext uri="{FF2B5EF4-FFF2-40B4-BE49-F238E27FC236}">
                <a16:creationId xmlns:a16="http://schemas.microsoft.com/office/drawing/2014/main" id="{14553412-8DF6-4889-AD19-407C845DCABE}"/>
              </a:ext>
            </a:extLst>
          </p:cNvPr>
          <p:cNvGraphicFramePr>
            <a:graphicFrameLocks noGrp="1"/>
          </p:cNvGraphicFramePr>
          <p:nvPr>
            <p:extLst>
              <p:ext uri="{D42A27DB-BD31-4B8C-83A1-F6EECF244321}">
                <p14:modId xmlns:p14="http://schemas.microsoft.com/office/powerpoint/2010/main" val="502334314"/>
              </p:ext>
            </p:extLst>
          </p:nvPr>
        </p:nvGraphicFramePr>
        <p:xfrm>
          <a:off x="7804192" y="1314360"/>
          <a:ext cx="3585067" cy="5072378"/>
        </p:xfrm>
        <a:graphic>
          <a:graphicData uri="http://schemas.openxmlformats.org/drawingml/2006/table">
            <a:tbl>
              <a:tblPr firstRow="1" bandRow="1">
                <a:tableStyleId>{5C22544A-7EE6-4342-B048-85BDC9FD1C3A}</a:tableStyleId>
              </a:tblPr>
              <a:tblGrid>
                <a:gridCol w="3585067">
                  <a:extLst>
                    <a:ext uri="{9D8B030D-6E8A-4147-A177-3AD203B41FA5}">
                      <a16:colId xmlns:a16="http://schemas.microsoft.com/office/drawing/2014/main" val="3457776313"/>
                    </a:ext>
                  </a:extLst>
                </a:gridCol>
              </a:tblGrid>
              <a:tr h="370840">
                <a:tc>
                  <a:txBody>
                    <a:bodyPr/>
                    <a:lstStyle/>
                    <a:p>
                      <a:pPr algn="ctr"/>
                      <a:r>
                        <a:rPr lang="en-US" dirty="0">
                          <a:latin typeface="Segoe UI Semibold"/>
                        </a:rPr>
                        <a:t>Allsteel Gallery Panels</a:t>
                      </a:r>
                      <a:endParaRPr lang="en-US" sz="1800" b="0" dirty="0">
                        <a:solidFill>
                          <a:schemeClr val="bg1"/>
                        </a:solidFill>
                        <a:latin typeface="Segoe UI Semibold"/>
                        <a:cs typeface="Segoe UI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853535533"/>
                  </a:ext>
                </a:extLst>
              </a:tr>
              <a:tr h="2263138">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6061798"/>
                  </a:ext>
                </a:extLst>
              </a:tr>
              <a:tr h="370840">
                <a:tc>
                  <a:txBody>
                    <a:bodyPr/>
                    <a:lstStyle/>
                    <a:p>
                      <a:pPr marL="285750" indent="-285750" rtl="0" fontAlgn="base">
                        <a:buFont typeface="Arial" panose="020B0604020202020204" pitchFamily="34" charset="0"/>
                        <a:buChar char="•"/>
                      </a:pPr>
                      <a:r>
                        <a:rPr lang="en-US" sz="1400" b="0" i="0" kern="1200" dirty="0">
                          <a:solidFill>
                            <a:schemeClr val="dk1"/>
                          </a:solidFill>
                          <a:effectLst/>
                          <a:latin typeface="Segoe UI" panose="020B0502040204020203" pitchFamily="34" charset="0"/>
                          <a:ea typeface="+mn-ea"/>
                          <a:cs typeface="Segoe UI" panose="020B0502040204020203" pitchFamily="34" charset="0"/>
                        </a:rPr>
                        <a:t>Broad range of applications (L-, T-, and Nonsymmetrical T-)</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Can be installed Day 2</a:t>
                      </a:r>
                    </a:p>
                    <a:p>
                      <a:pPr marL="285750" lvl="0" indent="-285750">
                        <a:buFont typeface="Arial" panose="020B0604020202020204" pitchFamily="34" charset="0"/>
                        <a:buChar char="•"/>
                      </a:pPr>
                      <a:r>
                        <a:rPr lang="en-US" sz="1400" b="0" i="0" kern="1200" dirty="0">
                          <a:solidFill>
                            <a:schemeClr val="dk1"/>
                          </a:solidFill>
                          <a:effectLst/>
                          <a:latin typeface="Segoe UI"/>
                          <a:ea typeface="+mn-ea"/>
                          <a:cs typeface="Segoe UI"/>
                        </a:rPr>
                        <a:t>Offers seamlessly integrated glass in smoked, clear, and frosted options</a:t>
                      </a:r>
                    </a:p>
                    <a:p>
                      <a:pPr marL="285750" indent="-285750" rtl="0" fontAlgn="base">
                        <a:buFont typeface="Arial" panose="020B0604020202020204" pitchFamily="34" charset="0"/>
                        <a:buChar char="•"/>
                      </a:pPr>
                      <a:r>
                        <a:rPr lang="en-US" sz="1400" b="0" i="0" kern="1200" dirty="0">
                          <a:solidFill>
                            <a:schemeClr val="dk1"/>
                          </a:solidFill>
                          <a:effectLst/>
                          <a:latin typeface="Segoe UI"/>
                          <a:ea typeface="+mn-ea"/>
                          <a:cs typeface="Segoe UI"/>
                        </a:rPr>
                        <a:t>Levels up to 2½" to accommodate uneven floors and line up with systems</a:t>
                      </a:r>
                    </a:p>
                    <a:p>
                      <a:pPr marL="285750" marR="0" lvl="0" indent="-285750" algn="l" rtl="0" eaLnBrk="1" fontAlgn="base" latinLnBrk="0" hangingPunct="1">
                        <a:lnSpc>
                          <a:spcPct val="100000"/>
                        </a:lnSpc>
                        <a:spcBef>
                          <a:spcPts val="0"/>
                        </a:spcBef>
                        <a:spcAft>
                          <a:spcPts val="0"/>
                        </a:spcAft>
                        <a:buFont typeface="Arial" panose="020B0604020202020204" pitchFamily="34" charset="0"/>
                        <a:buChar char="•"/>
                      </a:pPr>
                      <a:r>
                        <a:rPr lang="en-US" sz="1400" b="0" i="0" kern="1200">
                          <a:solidFill>
                            <a:schemeClr val="dk1"/>
                          </a:solidFill>
                          <a:effectLst/>
                          <a:latin typeface="Segoe UI"/>
                          <a:ea typeface="+mn-ea"/>
                          <a:cs typeface="Segoe UI"/>
                        </a:rPr>
                        <a:t>Available in freestanding applications in a variety of shapes and sizing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400" b="0" i="0" kern="1200" dirty="0">
                        <a:solidFill>
                          <a:schemeClr val="dk1"/>
                        </a:solidFill>
                        <a:effectLst/>
                        <a:latin typeface="Segoe UI"/>
                        <a:ea typeface="+mn-ea"/>
                        <a:cs typeface="Segoe UI"/>
                      </a:endParaRPr>
                    </a:p>
                    <a:p>
                      <a:pPr marL="285750" indent="-285750">
                        <a:buFont typeface="Arial" panose="020B0604020202020204" pitchFamily="34" charset="0"/>
                        <a:buChar char="•"/>
                      </a:pPr>
                      <a:endParaRPr lang="en-US" sz="1400" b="0" dirty="0">
                        <a:solidFill>
                          <a:schemeClr val="tx1"/>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5988779"/>
                  </a:ext>
                </a:extLst>
              </a:tr>
            </a:tbl>
          </a:graphicData>
        </a:graphic>
      </p:graphicFrame>
      <p:pic>
        <p:nvPicPr>
          <p:cNvPr id="3" name="Picture 2">
            <a:extLst>
              <a:ext uri="{FF2B5EF4-FFF2-40B4-BE49-F238E27FC236}">
                <a16:creationId xmlns:a16="http://schemas.microsoft.com/office/drawing/2014/main" id="{E0A9BBAF-DA86-4BDE-BCDC-04252616548E}"/>
              </a:ext>
            </a:extLst>
          </p:cNvPr>
          <p:cNvPicPr>
            <a:picLocks noChangeAspect="1"/>
          </p:cNvPicPr>
          <p:nvPr/>
        </p:nvPicPr>
        <p:blipFill>
          <a:blip r:embed="rId2"/>
          <a:stretch>
            <a:fillRect/>
          </a:stretch>
        </p:blipFill>
        <p:spPr>
          <a:xfrm>
            <a:off x="1377204" y="1769188"/>
            <a:ext cx="2334180" cy="1977188"/>
          </a:xfrm>
          <a:prstGeom prst="rect">
            <a:avLst/>
          </a:prstGeom>
        </p:spPr>
      </p:pic>
      <p:pic>
        <p:nvPicPr>
          <p:cNvPr id="10" name="Picture 9">
            <a:extLst>
              <a:ext uri="{FF2B5EF4-FFF2-40B4-BE49-F238E27FC236}">
                <a16:creationId xmlns:a16="http://schemas.microsoft.com/office/drawing/2014/main" id="{0C5F6118-6F07-45DD-A90A-055B49C82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10"/>
          <a:stretch/>
        </p:blipFill>
        <p:spPr>
          <a:xfrm>
            <a:off x="7882035" y="1893555"/>
            <a:ext cx="3344028" cy="1719059"/>
          </a:xfrm>
          <a:prstGeom prst="rect">
            <a:avLst/>
          </a:prstGeom>
        </p:spPr>
      </p:pic>
      <p:pic>
        <p:nvPicPr>
          <p:cNvPr id="5" name="Picture 5" descr="A picture containing table, game&#10;&#10;Description automatically generated">
            <a:extLst>
              <a:ext uri="{FF2B5EF4-FFF2-40B4-BE49-F238E27FC236}">
                <a16:creationId xmlns:a16="http://schemas.microsoft.com/office/drawing/2014/main" id="{25CF2713-B608-4527-B9EA-6EA38EB56F79}"/>
              </a:ext>
            </a:extLst>
          </p:cNvPr>
          <p:cNvPicPr>
            <a:picLocks noChangeAspect="1"/>
          </p:cNvPicPr>
          <p:nvPr/>
        </p:nvPicPr>
        <p:blipFill>
          <a:blip r:embed="rId4"/>
          <a:stretch>
            <a:fillRect/>
          </a:stretch>
        </p:blipFill>
        <p:spPr>
          <a:xfrm>
            <a:off x="5284883" y="1891281"/>
            <a:ext cx="1428892" cy="1767527"/>
          </a:xfrm>
          <a:prstGeom prst="rect">
            <a:avLst/>
          </a:prstGeom>
        </p:spPr>
      </p:pic>
    </p:spTree>
    <p:extLst>
      <p:ext uri="{BB962C8B-B14F-4D97-AF65-F5344CB8AC3E}">
        <p14:creationId xmlns:p14="http://schemas.microsoft.com/office/powerpoint/2010/main" val="1184328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F010ABAD-1BA7-4ABD-9F3F-469A57F1A7E9}"/>
              </a:ext>
            </a:extLst>
          </p:cNvPr>
          <p:cNvGraphicFramePr>
            <a:graphicFrameLocks/>
          </p:cNvGraphicFramePr>
          <p:nvPr>
            <p:extLst>
              <p:ext uri="{D42A27DB-BD31-4B8C-83A1-F6EECF244321}">
                <p14:modId xmlns:p14="http://schemas.microsoft.com/office/powerpoint/2010/main" val="3882971466"/>
              </p:ext>
            </p:extLst>
          </p:nvPr>
        </p:nvGraphicFramePr>
        <p:xfrm>
          <a:off x="1217692" y="1458930"/>
          <a:ext cx="9035917" cy="506074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4F5D3898-37C4-4460-A6A1-76064AE8C6E4}"/>
              </a:ext>
            </a:extLst>
          </p:cNvPr>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Competitive Offering</a:t>
            </a:r>
          </a:p>
        </p:txBody>
      </p:sp>
      <p:sp>
        <p:nvSpPr>
          <p:cNvPr id="5" name="AutoShape 2" descr="data:image/png;base64,iVBORw0KGgoAAAANSUhEUgAAApkAAAGGCAYAAAAwx5qBAAAAAXNSR0IArs4c6QAAAARnQU1BAACxjwv8YQUAAAAJcEhZcwAADsMAAA7DAcdvqGQAAHh/SURBVHhe7f0FtxxHlrYNz194/8P3Pt96YOaZmZ7p6Z4mN7N7GgxtZmaSLUuWZFmSxczMzMzMzBZajLakEVuSvd+8dp5Ql04fW9ulU/ap8n2tFeucysrKqowKuHJHRNY/7NixY/muXbs+2blzp33wwQdKSkpKSkpKSkpKRaXMKy3zyiuZV274h927d39y/Pjxz86ePWv//d//raSkpKSkpKSkpFRUwifxyswvr/xDZpt27tw5E0IIIYQQ4lbBKxkh/wdCm1inEEIIIYQQtwpeiV+6ZBLeFEIIIYQQ4lbBKyWZQgghhBCiVpFkCiGEEEKIWkeSKYQQQgghah1JphBCCCGEqHUkmUIIIYQQotaRZAohhBBCiFpHkimEEEIIIWodSaYQQgghhKh1JJlCCCGEEKLWkWQKIYQQQohaR5IphCgrrly5YgcOHLB9+/bZtWvXfNv58+dt165ddvLkSfv00099m/gbJ06csN27d9u5c+eqtgghROmRZAohvjKQwWPHjnn6+OOPq7Z+OU6fPm29e/e2zp0724ULF3wbgtmkSRObNWuWS+jXxdWrV70dRXYRO87z7NmzVc9+fUyfPt3ee+8927JlS9UWIYQoPZJMIUTJuXjxoq1fv966detmzZo1s+bNm1ubNm1s6tSpdujQIfvss8+q9rw5H330kR/j7bffvh6Z27x5sz3++OM2atQo++STT3zb1wER1n79+vn5tWzZ0j9nhw4dbMmSJXbp0qWqvb56RowYYU8//bStWrWqaosQQpQeSaYQoqQQeRw4cKA9+eST9tprr1nbtm2tY8eOLmCID/8fPXq0au+bQwS0Xbt2HpkjMgrbtm2zl19+2SZMmPC1Sua6devs4YcftmeffdblknPjnB999FGbPHmyXb58uWrPr5Zx48bZ66+/7p9PCCG+KiSZQoiSgfANHjzY7rjjDuvSpYtH+hIMay9YsMD69+/v8wWrw3zLmiKcnyeZL7300udKJvM0azpW9W1pvy+a1/lFzxOtRXZnz55dtcXsyJEjLnhINp+zkM87R6jps92MNEe1OkgmsluTZEaOK4QQxSDJFEKUBCRp69atPozN0DhD5jWB5DCXEYj0Mb9yypQpNnz4cB/+Zqi5cMHKl5FM9p0zZ44PF48ePdo2bdp0w/P79++3NWvW2MGDB23FihW+D49JS5cuvWFfzof9EEj+1iSHSCafY9q0aVVbcvhcjzzyiC1cuNBFcO/evT5PMp0jsl3Y/pJXCOH27dt9OgFzTTmHefPmeWS4OpwHeTZ06FCbNGmS7dmzp+qZnJokk3mjnMuwYcM8yvplpy0IIcTNkGQKIUoC4ojAPPjggy5tCSSLKCaJfQrFBillPuNzzz1nr7zyiv996qmnXJ7SIp+oZBJBZA4ox3jhhRd8CDtFGdM+c+fO9W2NGze2evXq+f/IXM+ePT3yyFzPBK8ZNGiQPfTQQy6rNZEkszCSCURrOQ9ex+dq3bq1Pf/88/5+/OW9mMuZFglxji1atPAIKNML6tev71ML7rnnHo8Mp/OGjRs3+tQDzo/3fuKJJ6xRo0Y3fPbqksmiJBZP8RoS+cN3VSjVQghxq0gyhRAlAWFhBTiS9+GHH1ZtzaWIiOHIkSNt7NixHjFMbQ9iRCSOSCEglsgX0dDVq1f7tptJJuKKyPbp08fFEcElWsp7MEfy1VdfvS5gy5Yts/vvv98FkGgikkc0deXKlb6N904SzIKjd955x+Xv824FtGHDBv8cnBfzTEkc97HHHrN3333XTp065VHMiRMnXs8TopaILZHOxYsX+zY+KwuH7rzzTuvevbtHGVmpTkSYvEifn8/Ecdk3TUXguEgp4snzkCQTCQYiorwfEVdkn0goefF1zRkVQlQmkkwhRElIkklEMkkjIIJE8Iie/fnPf3YJpf1JIIjIGcPmCBlDyuxD1BEQtZtJ5uHDh10meX+ioxyHxNA0i3AYWoZFixbZM888468rhKFkZPLNN9+8Pjy9du1a3xdB+7x5jMjfiy++6FHHpk2beoSUKGXDhg1drhO8HmnkHBnaHj9+vJ8jq+2B93z//fc9Ilk4PJ7kF3EFBJ1IJOfF+XEs/rLoiM/AZwYkk/xIksl5cxwis3yOz5vLKYQQt4IkUwhREoiQMSSL1DG3MMGtfGhrSJ06dXK5SsPPSCPzD9966y0f9kWg7rvvPhcmhAq+KJJJhJD35Xgcl6H6NCRM4rMQVZw/f76/jr8MSTPvsxCkC+FLosZnJqpJZBSB/Tx4XyST/RiqR/YQPKQ1wbGQxAYNGlw/xwceeMAjlIUiTXSSyGvhEDb3uUQOZ86c6Y+J+rKanfNi2B0J5rw5HueV7ouZJDMNl5P3DI+TF3xWjlP4GYUQojaQZAohSgLROhbdMByN5NQULWOuIhHNNPyL7CBbXbt2dblj+JnbH7FPit59USQzSSZRQwSR43BvSIbM01/EK0UHiUoiX+nYhTDsjID17dvXo4NvvPGGS3NapFQTaU4mosz5kgrnnPI/8zWRS86BKQC8huFyJDHJY5JM5mOmuahAPhEZnTFjhj8mAspjIpmcM8fjPMm7nTt3Xs+fNFxeuPCHz8ZryCNkHKFF4IUQoraQZAohSgZDsYgakTbkpzAqh3Ax3xAZRPyQUoaIkbQ0XxGhQ9iIzqXo480kk9cwPI+09erV64Z2DbFiDmQSRSKHnyeZzLscMGCAD/fzlyF+hqsLpbE6STJZOV4TRDGROc45RXf5TERSOcckj1HJZA4nwoqccpwEos15pmH9Qsnk8zP3MuUB+6UFTYUSKoQQt4okUwhRUtI8QiSGVeIMKe/YscMFCdkiMTcRWKzDghSkiN8mR6Z4beGiGKJtrVq18vmOSTKRVCSNBTfIEyKFOCG3/OV53gMZ43G6xQ9RRaKkSWCrQySVyOpdd93l0pfe7/NA0hj+JiJbE3wu8oDIIdFLzhHR5TMwxJ1WpSOZLNzhPQslk8gjecGcUo5FRDatLGcRD9FLEvlA4jjAQiuG8ZFgBJQILu/P98A5kp98huq3PhJCiFtBkimEKClE04jApagl4kf0DXlDkBC8tFqbVc7t27d3IUWmWM1NNA+hTJKJODGXk6hnkj6iggxnc79HJAoQsCFDhlx/T+YfMmeRWwClYWEimCzuSceuTpK922+//XPFsRAkkLmQKdJYE9zCiCFq5lKS+HlMzplzZXoB8NnTLyMVSiaLmNKweopSpoU+nB/nSSJqSTQ1RY5Z2MR58vmQUyKnRFzJYxJ5x5zXdEwhhKgNJJlCiK8EhoqJnDFfkEREk1vsFA7zAmLHcwyvI53cVojh7xSVS8PhPJdei4gRqWTxChKVYFiYyB7vx3xM3p/jpX2QOX5tKM3RrA5DyczJRE5pI28GssznuNncxjNnzrh4c45IYjrHdMshzpHz47ZEhfmDVHMO1Y9P242Aco4kXlt4OyLui8l5Jpnnu+B92ZfoK+8jwRRC1DaSTCGE+ByQtRRpLJxPKoQQ4uZIMoUQogaIIDJEzur4tOpbCCFEHEmmEELUAHM7GWZnkY1u7SOEEF8eSaYQQtQA8zYZIk8LiYQQQnw5JJlCCCGEEKLWkWQKIYQQQohaR5IphBBCCCFqHUmmEEIIIYSodSSZQgghhBCi1pFkCiGEEEKIWkeSKYQQQgghah1JphBCCCGEqHUkmUIIIYQQotaRZAohhBBCiFpHkimEEEIIIWqdW5ZMftv35MmTdvny5aotQgghhBDim84tSeaVK1ds0aJF1qNHD1u+fLkLJ/D30KFDfuAPP/zwBgE9f/687dq1yxP/F3Ls2DF/zYEDB+zTTz+t2iqEEEIIIcqNoiXz3LlztmzZMuvVq5d17NjRhg4davv27bPPPvvM/06cONGGDRtmffr0sblz57p4nj171mbNmuXbBw0aZNOmTfNtwGvGjh1rgwcPtv79+9v69euvS6sQQgghhCgvipZMBLNt27a2du1au3jxom3fvt3279/vEUj+7t6924+HYDZu3Nj27t1rixcvtn79+nmkkkhm+/bt/Tjsh3TOnDnTo5kzZsywzp07286dO6veTQghhBBClBNFSybD5K1atbKlS5fapUuXqrbmEM0k0nn8+HFbtWqViyUSOmDAAFuyZEnVXubRziFDhrhoss+RI0d8++nTp61Lly42Z84cP5YQQgghhCgvipbMjz/+2AWxWbNmNmrUKD8IczSBuZbM0WQInYjk/Pnz7ejRo9a1a1fbuHGj74M8LliwwHr27GmjR4/2YfITJ074c8zh7N27t0toOqYQQgghhCgfipZMIILJEDgRTWQTsWS4nLmUe/bs8aH06dOn28CBA33YnOjk5s2b/bVI5sKFC10yR4wY4cPl1SVz0qRJkkwhhBBCiDKkaMksHMZGKpHEDh06+DB54XMMfbP4hygmq9BXrlxZ9YzZ5MmTXUBnz57tUpmGy/kcCClzM7XKXAghhBCi/ChKMpFIblF08OBBu3Dhgg+ds2Kc4XNWi/Mcwsj/LN5BMKdOneqrx5mX+dFHH/m9NZFO5miyP1JJVPTMmTM+z7Nbt24+j1MIIYQQQpQfRUcyV69e7UPdffv29UglAolYMryNLBKZRDxZ0INgIqOHDx/22xMhmvxlOJzIJzDUjnTyHK/l+FevXvXnhBBCCCFEeVG0ZCKTiCERSIa7uY1RgoU/zMkkEsn9LwvnVTJ8zntxC6PCVekMixPR3Lp1q8uoBFMIIYQQonwpWjKBKCS/6IM41kTh3MxCPm87fNFzQgghhBCiPLglyRRCCCGEEF8Mo7OsY2Gk9puEJFMIIYQQooQwRZBfSWTdCbdpBEZuWeyMfzHFME0tZDsyyvYdO3b4a5lOyNqWBHf14dcVmWLIc3X1Z7glmUIIIYQQJYAIJr98yC0eW7RoYS1btvSf0AZ+Rpu78rDome0IaJp+yI/VsHCabd27d7c33njDF1UD+4wfP946duzor+XXEbmbT11EkimEEEIIUQKIUPKDNdxth1s3MmROdJJo5alTp2zTpk1+Zx5+DfG1117z2zqyEJoIJ7+UiIgipfXq1XNZBX4lkV9T3LJli++DdF67ds2fq2tIMoUQQgghSgCS+c4773jEsTrIZFrszFB5o0aNbNq0aTfckQeIaHLLSGQS6STqya0hywFJphBCCCFECWCuJEPfDHc3bNjQxowZ47d5rM769eutfv36HtksvMsO8y6RVH6GG/hpbo7Tvn17GzVqlEc058+f/3diWleQZAohhBBClAhEkwU6/Iw2Q+JENRkOT7DIp2nTpjZ06NAbFvcA24hcMswODJkzdD5y5Ej/RcUJEyb4axlmr4tIMoUQQgghSgyyyY/XPPvssz4HE1iw06tXL/8pbX6iuxDmbDZo0MBFMkUqN2zY4FLJryICczLfffddl9G6iCRTCCGEEKIEMIcSIfzoo4/8B2ymTJni4ogcIpFdu3b1yCTSyfOFQ+njxo2z119/3SUtwWvatWvnP83NMRkqb9y4sS1atKhqj7qFJFMIIYQQogQwFM5tiFq3bu23MUIOmX8JDHczV/O9997z+ZXDhw/3n+smasmiIF7HsHj12xOtXbvW5bR3796+IGjWrFm6hZEQQgghxDcJhJHFOtzTkkU6LORJsFqc2xCR1q1b5xFPfqqb2xEhmQcOHPDIZeFCoMTevXtt6dKltn379jp7I3aQZAohhBBClBDukUn6piHJFEIIIYQQtY4kUwghhBBC1DqSTCGEEEIIUetIMoUQQghRFNxU/NKlS1WPhLgRSaYQQgghvjTcA5Lb6EyfPv2GX6rhdjr79u3zX6lhlXR1ENNdu3b56unqv3DDvSIvXrxY9UiUO5JMIYQQQoRJt9fhV2befPNNa9asmd9+5+rVq34z8ZkzZ/o9HvkVG24Wnm4wzut2797tv9/dp08f/yWb9HOJ7MNPI3bq1KnO/kSi+PJIMoUQQggRhp8/5Fdn+vXr57/JjRRyE3GGzfklG24OzuPRo0f7r9msWLHCX0f0kntFDhkyxH8ecceOHe4dyCf3imzYsKH95S9/cQEVlYEkUwghhBBh+BUbfu6Qnz2sfiPwwuFxhr35nW1+ShGQTn71hhuSF87j5Ible/bssXnz5nn0kyhouXPx0mXbd+CIbd/1oe3ae8B27qn9xHE/yI6/Z98hO3ehbk4xkGQKIYQQIgzzKEeMGOFRSobMt23bVuPiH36NpkmTJrZs2TL/1ZoePXpYq1atXCYnT55sq1at8jmYCSKk7NO3b9+qLeXLB7v22UsN29lv7nnB/vrk23b3E/VrPXHc3977oj3+ajNbtX5b1TvXLSSZQgghhPhSEKWcPXu2vfXWW/biiy+6NBYu4kEe27dv75FJfunm8uXL1qZNG2vUqJEvFEJO+c3u8ePH+88owokTJ3z/SpDMjVt32V1PvGX/8/t32Pd+96j9528fqfXEcf/XD+7MRPZFW7h8XdU71y0kmUIIIYQoCiKYDJs/99xzHtEEhr/Hjh1rrVu39oU+gIC2bdvW52MmEE0inaxGB36nu1evXhUxXL55+x578PnG9m+/uN9+fsez9rO/PFPrieP++y8fsD8/8oYtWbmh6p3rFpJMIYQQQoRg2BthZIEP0Uwkk4U/rDJnIQ9zNCdOnOiLeNavX++rxoliAoLZpUsXv/XR6dOnfWic1eS8BjHltkcsDCKayXvUdPujckGSmSPJFEIIIUQYbl+ECA4ePNjnZrLSnCFwZJIV5E8//bQ1aNDAJk2a5MK5du1aF8adO3f6EDqiyZA4grlx40Y/JhHPQYMG2WuvvWZvvPGGzZ071yOb5YokM0eSKYQQQogwzKFcs2aNvfPOOz4kzu2ICudVLl261O+PyQIf7pnJbY6IVhIFZWU52+bMmeOyyjYEdO/evb6N1yGYHINoZ7kiycyRZAohhBDiS4E0MhxOBJKbsCeQRhLSyXaGwfmfbQm2F74GEE228Tf9X/iackOSmSPJFEIIIcSXppwlsNRIMnMkmUIIIYQQtYgkM0eSKYQQQghRi0gycySZQgghhBC1iCQzR5IphBBCCFGLSDJzJJlCCCGEELWIJDNHkimEEEIIUYtIMnMkmUIIIYS4KZ99+pldvHTZLly4aBcuXippOp+9x6XLn1S9c/khycyRZAohhBDippz8+LS16DTAXmnYzuq928nqNe1ckvR6duyXGrS17gPG2CefXKl69/JCkpkjyRRCCCHETdl/6Kjdfv8r9k+33e1y8+1fPVSS9K1MzP7Pj+6yx195zy5cvFz17uWFJDNHkimEEEKIm3Lw8HH765P17Xu/fcR+8qen7Kd/frok6bY/Pmnf/c3D9kL91nZRkvm5SZIphBBCiIoAybznqbft+7971GWwJvGpjfTjTGD/MxPZF99uI8n8giTJFEIIIURFIMmMI8nMuWXJPHv2rB/gzJkzVVuEEEIIUWlIMuNIMnNuSTIRywkTJljz5s1t+vTpdu7cOd+OeG7atMmWLFliGzZssEuXLvn206dP27p162zFihWetm3bZleu/G3lGJ+B16xfvz4rWBertgohhBDi60aSGUeSmVO0ZB4/ftwmT55sAwcOtJEjR9ro0aNt9+7d9tlnn/kBx4wZY2PHjrXu3bvb7Nmz7erVq7ZmzRpr2bKljR8/3qZNm2bLly+3Tz75xF+zdu1aGzZsmL+mV69eNmfOHDt//nzVuwkhhBDi60SSGUeSmVO0ZM6dO9eFEbGEkydPungijEePHrUjR454lHLBggXWqlUrf44oZc+ePV0sC+G5bt262cqVK6/LaLt27TwKKoQQQoivH0lmHElmTtGSiQi2bt3ah8sPHz5ctfXv2b59u7Vv396lc9myZda2bVvbsmWL7du3z4USkMsePXq4bMKFCxdcOhmC//TTT32bEEIIIb4+JJlxJJk5RUsmcyZnzZpl77//vnXo0MHmzZvnczELYbh7+PDhNnjwYLt8+bLt3LnTh8JHjBhhgwYN8ign+xAV7dOnz3XJZN/evXvbxIkT/y7qKYQQQoivHklmHElmTtGSmdi7d69LZNOmTW3KlCnXo5P8RTwZ9k5D6oCIEtVcvXq1D7cTEV24cKH169fvBslERidNmnT9eEIIIYT4+pBkxpFk5hQtmdUjjKNGjXKhJMLJXEwW8nTt2vWGeZWFK8n5nwjozJkzfTV5ly5dfAgdTpw4YR07dnRJZY6nEEIIIb5eJJlxJJk5RUkm4rdjxw4XSOZj8lpWmbPaHLh90bvvvuurxVkEROL2RbyGfQ8cOGCrVq2yzp07+zZuhUTkktcjmqw879+/v+8nhBBCiK8fSWYcSWZO0ZHMzZs3+0rxNm3a+CIdoo4s2GGhDsPfrChn7iW3NmJu5a5du2zjxo0+F3PIkCH+lwhmWtjDfE2G3Rk2R04Lh9iFEEII8fUiyYwjycwpWjIBMUQkkcUEUU7mUTJszvzLU6dOeaSS4XGEMm1DSKvDTdt5Lt28XQghhBB1A0lmHElmzi1JJvMykUIW6gghhBCicpFkxpFk5tySZAohhBDim4EkM44kM0eSKYQQQoibIsmMI8nMkWQKIYQQ4qZIMuNIMnMkmUIIIYS4KZLMOJLMHEmmEEIIIW6KJDOOJDNHkimEEEKImyLJjCPJzJFkCiGEEOKmSDLjSDJzJJlCCCGEuCmSzDiSzBxJphBCCCFuiiQzjiQzR5IphBBCiJsiyYwjycyRZAohhBAF0BeuWrXKjh07VrVFgCQzjiQzR5IphBBCVHHixAkbNGiQPfvsszZ48GA7ffq0bz916pQtXLjQhg0bZnPmzPHHhZw9e9YWLFhgO3bsqNpimSBdtMWLF9u4ceM8TZ061Y4fP171bPkhyYwjycyRZAohhBAZ+/fvtz59+ljfvn1t0qRJLpnbtm3z59atW2cjR460iRMnWqtWraxfv3524cIFf+7DDz+0Dh062P33329DhgzxbcDxGjZs6PvOmDHD5s+fbx999FHVs+WHJDOOJDNHkimEEEJkTJs2zerVq2dbt271x0Q1P/74Y/+fCOTRo0ftk08+sSlTplj9+vVt165d9tlnn9n27dutd+/e/tqePXv6Nti5c6e98847duDAAX/M9vRcOSLJjCPJzJFkCiGEEBnr16+3N954w3r06HHDsHd1VqxYYY0bN/bOE2lkWPzIkSM2YMAAj4R++umnvt/u3bvt1VdftcmTJ9uaNWuuC2u5IsmMI8nMkWQKIYQQGVeuXLHZs2dbs2bN7PXXX/fh8pMnT1Y9m8NczC5dung6f/581VazM2fOWPfu3T2imSSTfTkGw+UMwfM8fW16vtyQZMaRZOZIMoUQQogCmGM5evRoj0Iyx5JFPXDp0iUbPny4RzEZCi+EKGV1yQSinAyzExl9//33rWvXrmUb0ZRkxpFk5kgyhRBCiAwkshCkkYU7RDNTlLNt27a2adOmqj3+BjJJtJIh88TlyzcKEqvWmzRp4kPr5YgkM44kM0eSKYQQQmSsXbvWRZK/zLts3769rzK/evWqLV261B577DFr166dbdmyxedvsjAIWBQ0b948a9CggUspEspQOhFRbnfEsZYsWeKRTBYXpVXp5YYkM44kM0eSKYQQQmRs3rzZOnfu7PMxW7du7eJ47tw5f47/uXURw+cjRozw4fQ0ZE7/OXDgQH9tp06d/DZH3Kro8OHDNnToUOvfv79HOWfNmlW2ggmSzDiSzBxJphBCCFHF3r17fcib+2ImWEF+7do1v30R/STD5yzqScPhDLNz03aGzJFI/mf/9BzCycKgckeSGUeSmSPJFEIIIapADlnowxxMcSOSzDiSzBxJphBCCCFuiiQzjiQzR5IphBBCiJsiyYwjycyRZAohhBDipkgy40gycySZQgghhLgpksw4kswcSaYQQgghbookM44kM0eSKYQQQoibIsmMI8nMkWQKIYT4RpPfB/PTryQV/q55uSHJjCPJzJFkCiGE+Ebz4YEjNnXWYpswfYFNyf6WIk3O0rhp823Z6o2ZON34G+nlgiQzjiQzR5IphBDiG824KfPsx3980r6dddj8ve2/nqj19KM/PG7f+tl99kL91nb0+EdV71xeSDLjSDJzJJlCCCG+0YydMjcTwSddCPj7oz8ghbWbfnj74/YvP73Hnn9LknmzJMmMJUmmEEIIUccZP22+/TLrsL+XiU2phAAp+86vHrSXG7azYyc+rnrn8kKSGUeSmSPJFEII8Y0GyfxF1mEjNqWUzP+QZIaSJDOWJJlCCCFEHUeSGUOSGUeSmSPJFEII8Y1GkhlDkhlHkpkjyRRCCPGNRpIZQ5IZR5KZI8kUQgjxjUaSGUOSGUeSmSPJFEII8Y1GkhlDkhlHkplzy5J57tw5+/DDD+3s2bNVW4QQQtQ1+OnEq1evlvXPGpYKSWYMSWYcSWbOLUnmpUuXbMqUKdaiRQubM2eOffLJJ7798uXLtm3bNlu8eLH/vXbtmm+HU6dO2fLly23FihV2+vTpqq05e/bs8dds3rzZrly5UrVVCCHErXLs2DGbMWOGHTp0qGqLSEgyY0gy40gyc4qWzBMnTti0adNswIABNmTIEBsxYoTt3r3bn9u+fbuNHTvWxo0bZz179nQB5er5+PHjvn38+PE2cuRIfw3HgU2bNvk2nuvTp4/Nnz/fLly44M8J8U2EizYiT+KL4WKVNkd8Pvv377fu3bvbs88+6+3r4cOHq57JR6Nmzpxps2fPzjr0i1Vb83ydPn26DR8+3MaMGWN79+717bTzEyZMsNGjR9vEiRO9HSdwQHChXJFkxpBkxpFk5hQtmQsWLLC2bdt61JHG5cCBA9eF8ciRI94g8ZjGq127dnb06FGbNWuWDR482J+n0evcubPNnTvX5bNfv34exTx58qQtWrTIOnTo4McW4psKdWfjxo1Vj24dhksZVeBvpXDw4EHr1q2bvfXWW55XhUPBCDptCPsUbkeeli5d6hfJW7ZsuT5qwijLypUrvU3iwnjdunVlLU6JnTt3Wo8ePbzt5by4kOeiHj766CMPEjzyyCP2+uuv+2NANrno79+/v7fbgwYN8vYaOSUtWbLEFi5c6Md7+eWXPZiQRrLKEUlmDElmHElmTtGSyXB3s2bNfLj8iyKOu3btsvbt23tjj0jSiCemTp3qkVCiln379r0uqefPn7euXbv6VbTmD4lvGsgOw5ovvfSSvffeey5ChRHN1atXeySJC7sEMsT2FHWiniGUvG7t2rUuDIwikLZu3Vr2EVLaBdqsXr16XU9Dhw69PgWHi1rk6dFHH7VRo0b51B7gIpY8IJpHXnXp0sVlCZYtW2YNGza0gQMHepSO7YWRvXKFdvaVV15x2QRkkDIGtLm04eTD22+/fb0NJp+QTqKbQJlBJhHvQohqNm3a1C+IyhlJZgxJZhxJZk7RkslCHzrCVq1aeQNFZLN6g0zHR4dH4898S/ZL0UmiKTTiXGEz3MJVNhFNoEPo3bu3TZo0SXMzxTcKLtiQIyJDXGQhh0T2qVvUBS7uXnzxRXvggQe8zgHCiCB16tTJhQJBol6uWrXK6zQXbMgqx0MauPArnCddjjDEy4UpgkOeIU7M/2Y7bcuGDRtcPB9++GHfj+3ABW2jRo08b8gD2pnmzZv764nYkW+IKm0X7VAlRH0RxMaNG/u5UU4K22lknfLDRUmTJk1uaIOR8XfffdfbcKScvx9/fKMc0bYzooXUlzOSzBiSzDiSzJyiJRNooGjMacRpqOnAkhTSgCORbdq0sX379vmVcceOHWuUTDpShmPSVTQNPB0EklnuERdxI1xscDcCUTN01s8//7wP5Saol9QDOn5kgDpDxA0pAuoLowTUwfQYqaReIQUMcxYerxJAlLg4fe211zyCy+hHgraF9ubMmTOeV0h7atsYUmcEhkgwkb1hw4Z5pBPJRMIRLdooFsdUgmACbfGaNWusZcuW9uqrr3qeMF0pQTue5DtJJnAxQiT4zjvvtIceesj3KcwTpj0h+czLLPe8kmTGkGTGkWTmFC2Z1RsVGvLWrVt7B8dzNNRECdavX+/Pc+zCoSngSpnXEalhXlWajE7HiJCmBUOi/OHig2FbIipMnyhceAB0bpSVNNyZ4AKF+V/M1+X/wnJHdIqLnEoSAs6JepI678KVwCn6iKgTPWIkATh35JOoExdrRJwQCfKLekeEE8Eg8slwZznPnSuEvOHcGjRo4BezlIXq7QWCzfB3YduGWN53332ekPE07QARow2j3SIh5pV0azbKFmWGYXHaV9pqIM8oG9TNdKHPSnTmYxIVZzidkSbKJHU01TXmdiLlO3bs8MfljCQzhiQzjiQzpyjJpJHhKpcOi0n1vJZGiOgAzzGHjA6P6AoyQWeHRBCZRCYZvkFCGcbjGEQd6BR5nmPRqDE8o4hXZUDUiU4MeWIYmO+dCwjKChE6vnMk6JlnnvGOHuj4KGOUAzo7ouW8jugTryOKglCxYIGLlXIf/i2Ecs85MweOjp08KRRD6g9RyySZwIINROs3v/mNPfjgg16fGEZOQ+kcj/nP5DPyVH1qS7mCBBLRJZ/q16/vkcpUFignSCjnndo2hJIh3vfff98jmrRTtFs8Tx4jrqxUR/CR1xQtLlfIA86tcN48F/YslCqM/nKhT3Sc6C8wneCpp57ythuIojNHmAsYjsl+5B15WwllSZIZQ5IZR5KZU5RkAqsTudonUsDQNo0xk8lpgBAK7p1Jg4Q4Mk+MxipNuieSQEPPfqnzpONEVNnO88yvUhSzMuBOA3RgDG8CYsCCAb5fOjpW89JhIZkMyQFRFiJQSFGaMkHHSJniMUOkSCeSSZmhE6w0qBPUI+Sp8BY91A0kKS22IEI1efJkv0UNU1aoY0gXUSjqY4J8YyQBWaC+lzOUncL2gXaE80KgUoQOyBPKXdpGW0Wepggl+cbrKE+F0JaxH68vZ/j+GUGgTHCOtNOIdyo71D8iwFz8IZWUH6KYXOhQ96hbzAPmwp/oeVqVTjmiPhJBrwQkmTEkmXEkmTlFSyYQNSDCxHBmih7Q8NPpMexClBPBYP4P24DGngaMiEJhBwgMkzMUmFY+isqAqCNSxK2skKXCqBz/09FRTujU5s2b59sZXidSh3wSyeN13NaKTg1ZStEZIuOsEi6M1JQzRIUKpwxwqx1W+XIfwgTyyTBvimSSd8ynI1oJ1EVGERB7ZKqwXjPKwErj2rw10tcB+US54HxoTxApygr5xPmTh1zIvPPOO17uEHPKGvMvkUeiu0TKEVCe5zhcCHMcouXIGJFOpmmUO+QDowjINIt/kMYk6ETAieRSXtIKfcoXz/M6HvMc8k4epjabvOfisFLaaklmDElmHElmzi1JJsJII1WJUSRRu9CxMX/rzTff9Ig14lkIHTySkCQTuDDhNffee68vQGB4vLCs0eEhnnSElTL8y4UZP2JApAgRJJLGkCTTTZAnhnMRJYbSieTymOfIUwSCzp9oMCMMjCAgAUStkCUEDCknH6uvEi43uKggColsU27IC847LTxEGhEj5hkii8gk50xKty7iApnRmDSXk/xhO1M0mG6ARBVGS8sZ6hvRSMRa/D2SzBiSzDiSzJxbkkwhvgx08Ax3E0lj6I1huQTRqELJJFpJ5488IE9EOREKIplJJPjLIqJKkkwij8gTq4CJRCIGKVrERR2yiAQhR0Se0pQT9klzmZFStgPPkadpbivTVyol6ssFB8O7LGJJcwcTtGWMliDglDPmhqcLFMoN0sWoSWGbx3ZW97OdqT2VBBcolJ9KkebaRpIZQ5IZR5KZI8kUJQdhTNMpgIgR93pkmkWCiBzzCFmAAAx3MgSc5nECw5oMdaYVsIBgsA/vUUkQRWNRXPUpJeJGmGqBGCqfxK0gyYwhyYwjycyRZIqSQxSJ1apEiIggsQiB6CRzdZFPonCIJ/c8ZLEKUzCQTKKdROvYj2MglETjeI6IH2LKcCjRTqJWhXM9yx2iaoo6CfHVIMmMIcmMI8nMkWSKkoMMIofMx2SOJcO5lDdg6Ja5dEQpuX8fw+IsaGFojwUtzI1jnhwiybB4+mURonwMGXObGY7JPLty/9URIcTXgyQzhiQzjiQzR5IpSg5DmUQrkcTC35EGonWUO+bAEZ1kP+7Bl4Y/2ZfhcZ4vHBJnmJRtvJbIJq9LczWFEOLLIMmMIcmMI8nMkWSKrwSkkYU/CKEQQtQlJJkxJJlxJJk5kkwhhBDfaCSZMSSZcSSZOZJMIYSoQD79lJ9tvWZXrl71v6VNV8t6oZokM4YkM44kM0eSKYQoHz7jfqFX7Nz5i3b+QmmTv8fFS5k8lefv4m/budd6DhpnXfuN8r+lSt0HjLWufUfZmvXbqt65/JBkxpBkxpFk5kgyhagDXLr8iW3YstOWr9lkq9ZvKVlasXazrdmwzc6eO1/1zuXFuXMXbNCoqfbA843smTfet2frtSxJeu7NVvbwi+/aa4072NYP9lS9e3kxYfoC+/7vH7V/+/n99sPbH7cf/P6xkqTv/uZh+9ZP77O+QydUvXP5IcmMIcmMI8nMkWTWEqyC1g2hRbEcPHLCHsmk5idZ4/rbe1+y35Uo/eKO5+1PD71mm7eV588Lnj5z1pq262v/+wd3ZnLziH3vt4+WJH3/d4/Z/73tHvvFXc+7+JcjE2YscLn89188YD/6wxP+fynS9zIZQGQlmV+cJJnxJMmMJUnmNwRun8Otear/HrcQUfYfOpY1FPXsX35yj30va8BLlf795w/aj//4pK3blN+ntNw4899nrUXnAfavP7vPbsvOAykvRaID/fYvH7Tf3/eyrVy3perdy4vJsxZ5J0S08Rd3Puf/lyKRX5StASMmV71z+SHJjCHJjCPJzJFk3iK7d+/2m4U//fTTfuNwfpkmwb0c+XWbcePG/V3ebt++3YYMGeKvmTVrlu+LrLJv9+7drV+/fjZy5Ej/TW9R+RzIGu/7nm7onfXP76DxKE0iovXbe17woflyBMls2WVg1nA/UNJOjsb7O79+2P7wwKu2qowlk3NBCErVyZG4aEEIJJlfnCSZ8STJjCVJZoWzc+dOa926tU2cONHWrl1r06ZNs23btvkqS+4Jya/cPPDAA/b666/f8Gs0/MRihw4dbPLkybZp0yb/ZRtWZ27ZssV/v3vw4MG2detWT9yYvFw5e+6Cz/+bs2iVLV6+zhaVMM1euMo2bt1pFy+VZ4OEZN6bSSYNa02NSW2lH97+hP3mr5LMmyVJZjxJMmNJkhlPksxYkmRWOAsWLLDnn3/e9u3b54/5KUQikukXbpYsWWJ9+vSxRo0a2cGDB30ffkaR3+AeM2bM3/3W9po1a/z3utevX1+1pbzZueeAPVOvpf3g9sftD/e/arff/0pJEsf+/u8fs7dbdLPDx05WvXt5IcmMIcmMI8mMI8mMIcmMI8nMkWTeAkQg+d3sd99912bOnJlVhotVz5hdu3bN08KFC6158+Z24MAB375//36PVvL73bNnz7ZJkyb5Nti8ebM1bNjQo6NTp071SGY5s3XnXrvrifr2/37nj74C9Tu/fqgkiWP///7jv+zZN1vZgUPHqt69vJBkxpBkxpFkxpFkxpBkxpFk5kgybwEkkiFzopUvv/yyvf/++56ZhTDfEqlMkslwer169axr1642f/58n5PZqVMnf925c+dcSsePH+/zNZHNxYsX++vKkQ9277NHX27qK09LufCAY3/rZ/fZ60062aEjJ6revbyQZMaQZMaRZMaRZMaQZMaRZOZIMmsBhsCXLl1qzZo1szZt2viQOTBsXl0yWfBDtJKhdobX9+zZ49HQESNG+PPAMPrJkyd9TidRUuSzHEEyH3npXRfAUnZyHPtff3qvvda4oyTzJkmSGUuUKUlmLEkyY0mSGU+SzFjiuJLMCoUo5unTp28QQIbAGzRocEM+Eq1EMo8fP+6PkUceI59w4sQJa9y48fU5mohnYtiwYS6kZ8+erdpSXkgy40gyY0gy40gy40gyY0gy40gycySZRYJkskCHoXJWlXPrIVaMM7zNSnFWhROtbNmypT3xxBM+/M0cTlaes6qc7dxbs2fPnp4OHTrktysioslq9aFDh1r79u09QlquvwksyYwjyYwhyYwjyYwjyYwhyYwjycyRZN4C3BMTeXzllVdcFDds2ODyCUQ5586d6/MrEVDEcdeuXT6ETvQTAUUoWeCTVp4T1WQxEFHNCRMmlP0qc0lmHElmDElmHElmHElmDElmHElmjiTzFkEYp0+f7pHI6lT/mUkikpGfnizXyGV1JJlxJJkxJJlxJJlxJJkxJJlxJJk5ksxagOFx8fdIMuNIMmNIMuNIMuNIMmNIMuNIMnMkmaJkSDLjSDJjSDLjSDLjSDJjSDLjSDJzJJmiZEgy40gyY0gy40gy40gyY0gy40gycySZomRIMuNIMmNIMuNIMuNIMmNIMuNIMnMkmaJkSDLjSDJjSDLjSDLjSDJjSDLjSDJzJJmiZEgy40gyY0gy40gy40gyY0gy40gycySZomRIMuNIMmNIMuNIMuNIMmNIMuNIMnMkmUXAb5Pv27fP9u/fX9LELwAdO3bs+g3eyw1JZhxJZgxJZhxJZhxJZgxJZhxJZo4kswj27Nnjv1M+cOBAGzx4cMkSP1k5c+ZMu3TpUtU7lxeSzDiSzBiSzDiSzDiSzBiSzDiSzBxJZhF8lZI5Y8YMSeZNEseWZMaSJDOWKFOSzFiSZMaSJDOeJJmxxHElmRXI3r17bdCgQS6CQ4cOLVnq16+fzZo1S5J5k8SxJZmxJMmMJcqUJDOWJJmxJMmMJ0lmLHFcSWYFIsmMIcmMI8mMIcmMI8mMI8mMIcmMI8nMkWQWgSQzhiQzjiQzhiQzjiQzjiQzhiQzjiQzR5JZBJLMGJLMOJLMGJLMOJLMOJLMGJLMOJLMHElmEUgyY0gy40gyY0gy40gy40gyY0gy40gycySZRSDJjCHJjCPJjCHJjCPJjCPJjCHJjCPJzJFkFoEkM4YkM44kM4YkM44kM44kM4YkM44kM0eSWQSSzBiSzDiSzBiSzDiSzDiSzBiSzDiSzJxblszjx4/b6tWr/ecPvylIMmNIMuNIMmNIMuNIMuNIMmNIMuNIMnNuSTJPnDhhQ4YMsQYNGtjYsWPtzJkzVc+YffLJJ7Zu3TpbuXKlXblyxbchovxM4uTJkz0tW7bMLl/OC9Cnn37q+44bN87mzp17w7HqGpLMGJLMOJLMGJLMOJLMOJLMGJLMOJLMnKIlE9FChMaMGWOLFi2yqVOn+oHg9OnTNn78eHvttdesTZs2du7cOZfIpUuXWsuWLW3BggW2atUq27p1q129etWfQyyHDx9uCxcu9J9sRFo//rhuVkRJZgxJZhxJZgxJZhxJZhxJZgxJZhxJZk7Rkjl79mxr3bq17d692x/z2vR6Ipxz5szx395u27atRyWRSeSyV69eWaG56Pshl3DgwAHr1q2bbdy40SOgW7Zssfbt27uI1kUkmTEkmXEkmTEkmXEkmXEkmTEkmXEkmTlFSyYi2KpVK+vbt+910UwwPI5IIomdO3f2yOa1a9dcMt977z1bsmSJbdq06fpQOY979OjhcgpIVffu3W3KlCn+urqGJDOGJDOOJDOGJDOOJDOOJDOGJDOOJDOnaMlMcy6JQDZt2tSHulkEVAjD4x06dLBTp07ZZ599Zvv27fNh8IkTJ7qkMf+SIXGGyol6ptcjnzxmP96nriHJjCHJjCPJjCHJjCPJjCPJjCHJjCPJzClaMhNHjhxxEWLofOTIkdejk0jl4sWLrWPHjvbRRx/5Njh//rxHLLdt2+avQUSZh9m/f//rkolU9ezZ0xcHKZIpybxZ4tiSzFiSZMYSZUqSGUuSzFiSZMaTJDOWOG5FSiYCWV18EEyk8cKFC1VbzNauXWtdu3a9Lp7Vo5IsCmJuJwuAiHgib3Do0CFr166dSyrvVdeQZMaQZMaRZMaQZMaRZMaRZMaQZMaRZOYULZks0kGAEElWl7MifP78+R55ZDU5zw8cONDefPNNj1YePHjQNmzY4PMyly9f7qvRWQTEoh+imwgbt0NCLBEspLX68HtdQZIZQ5IZR5IZQ5IZR5IZR5IZQ5IZR5KZU5RkQhKtFi1a+PxJ5memiCVzMOfNm2ejR492cZw2bZovDtq5c6fPs0ypcMEQw+4s9OE17M/juookM4YkM44kM4YkM44kM44kM4YkM44kM6doyYT9+/f7vEleWwjRTKKTrDDn1kVENtMN2dl29uzZGhf0sC+fgb91GUlmDElmHElmDElmHElmHElmDElmHElmzi1JJjKJNNbFxTmlRJIZQ5IZR5IZQ5IZR5IZR5IZQ5IZR5KZc0uS+U1FkhlDkhlHkhlDkhlHkhlHkhlDkhlHkpkjySwCSWYMSWYcSWYMSWYcSWYcSWYMSWYcSWaOJLMIJJkxJJlxJJkxJJlxJJlxJJkxJJlxJJk5kswikGTGkGTGkWTGkGTGkWTGkWTGkGTGkWTmSDKLQJIZQ5IZR5IZQ5IZR5IZR5IZQ5IZR5KZI8ksAklmDElmHElmDElmHElmHElmDElmHElmjiSzCCSZMSSZcSSZMSSZcSSZcSSZMSSZcSSZOZLMIpBkxpBkxpFkxpBkxpFkxpFkxpBkxpFk5kgyi0CSGUOSGUeSGUOSGUeSGUeSGUOSGUeSmSPJLAJJZgxJZhxJZgxJZhxJZhxJZgxJZhxJZo4kswgkmTEkmXEkmTEkmXEkmXEkmTEkmXEkmTmSzCKQZMaQZMaRZMaQZMaRZMaRZMaQZMaRZOZIMotAkhlDkhlHkhlDkhlHkhlHkhlDkhlHkpkjySwCSWYMSWYcSWYMSWYcSWYcSWYMSWYcSWaOJLMIJJkxJJlxJJkxJJlxJJlxJJkxJJlxJJk5kswikGTGkGTGkWTGkGTGkWTGkWTGkGTGkWTmSDKLQJIZQ5IZR5IZQ5IZR5IZR5IZQ5IZR5KZI8ksAklmDElmHElmDElmHElmHElmDElmHElmjiSzCCSZMSSZcSSZMSSZcSSZcSSZMSSZcSSZOZLMIpBkxpBkxpFkxpBkxpFkxpFkxpBkxpFk5kgyi0CSGUOSGUeSGUOSGUeSGUeSGUOSGUeSmSPJLAJJZgxJZhxJZgxJZhxJZhxJZgxJZhxJZo4kswgkmTEkmXEkmTEkmXEkmXEkmTEkmXEkmTmSzCKQZMaQZMaRZMaQZMaRZMaRZMaQZMaRZOZIMotAkhlDkhlHkhlDkhlHkhlHkhlDkhlHkpkjySwCSWYMSWYcSWYMSWYcSWYcSWYMSWYcSWaOJLMIJJkxJJlxJJkxJJlxJJlxJJkxJJlxJJk5kswikGTGkGTGkWTGkGTGkWTGkWTGkGTGkWTmSDKLQJIZQ5IZR5IZQ5IZR5IZR5IZQ5IZR5KZI8ksAklmDElmHElmDElmHElmHElmDElmHElmjiSzCCSZMSSZcSSZMSSZcSSZcSSZMSSZcSSZOZLMIpBkxpBkxpFkxpBkxpFkxpFkxpBkxpFk5kgyi0CSGUOSGUeSGUOSGUeSGUeSGUOSGUeSmSPJLAJJZgxJZhxJZgxJZhxJZhxJZgxJZhxJZo4kswgkmTEkmXEkmTEkmXEkmXEkmTEkmXEkmTmSzCKQZMaQZMaRZMaQZMaRZMaRZMaQZMaRZOZIMotAkhlDkhlHkhlDkhlHkhlHkhlDkhlHkpkjySwCSWYMSWYcSWYMSWYcSWYcSWYMSWYcSWZOrUjmZ599VvXfNwNJZgxJZhxJZgxJZhxJZhxJZgxJZhxJZs4tS+bRo0dt7dq1duzYsaotN1KTgF69etWuXbtW9ehvsC/Pffrpp1Vb6iaSzBiSzDiSzBiSzDiSzDiSzBiSzDiSzJxbkszTp0/bmDFjrHHjxjZ16tSsMFysesbs8uXLtmvXLtu8ebNduXLFtyGRhw8ftnnz5tncuXP9/ySh/GXfmTNn2sqVK+3s2bO+vS4iyYwhyYwjyYwhyYwjyYwjyYwhyYwjycwpWjIPHjxow4YNcxmaPn26jRs3zrZt2+bPnTt3zqZNm2avvvqqtW7d+row7t692+VsypQpNnbsWOvVq5cdOHDAn1uyZIkNGTLEj9W7d2+bOHGinTlzxp+ra0gyY0gy40gyY0gy40gy40gyY0gy40gyc4qWTCKRHTp08BcTqeS158+f9+cYOkcykch27dr5cxcuXPCo5+jRo/3xqVOnXCaJgO7bt8/69OljGzdu9GPwl2MzDF8XkWTGkGTGkWTGkGTGkWTGkWTGkGTGkWTmFC2ZGzZssBYtWtjIkSP/LuKIdBLNXLZsmXXu3Nn///jjj6179+62evXqqr3Mh8b79u3rfwcMGGDHjx/37Qgp+yKqNc3d/LqRZMaQZMaRZMaQZMaRZMaRZMaQZMaRZOYULZnMuVy1apVHKps0aeLD5czRLATJ7NSpk0cniW4Sndy0aZM/xxzMhQsXWo8ePWz48OEubSdO5IKAVBHlnDRp0vX5nHUJSWYMSWYcSWYMSWYcSWYcSWYMSWYcSWZO0ZIJrAI/dOiQzZ4921q2bOlD4YWLfJhn2bFjR49knjx50oWTCGh6fv78+T6kzvxMpC1FMhFYtiOZrDava0gyY0gy40gyY0gy40gy40gyY0gy40gyc4qSTASRVAjD5m3btvWh7gRzKrt16+YyyrG7du3qQ+OJESNG2KhRo3w1eZcuXa4vAuK2SEQ9iXRWf5+6gCQzhiQzjiQzhiQzjiQzjiQzhiQzjiQzp+hIJhFJIpjbt2+3FStWWP/+/V2ImEPJrYxYaY6I1atXz4fVuV0Ri4Xat29vS5cudYFEQHlfhtOZk8nqcoST4XP+RzbrIpLMGJLMOJLMGJLMOJLMOJLMGJLMOJLMnKIlE9FCsrhFESvDEUmGxYGV43PmzHFZRD4nT55se/bs8eMzRM7wOAlRTcPh3BKJ4XGG3LnFEVHNuhjFBElmDElmHElmDElmHElmHElmDElmHElmTtGSCbwGWVy3bt0NQvjJJ5/4/ErmYbIYiP/T7Y2Ys0mEMs2/LIT7aTLHsy7fiB0kmTEkmXEkmTEkmXEkmXEkmTEkmXEkmTm3JJkMjTMHsy7eZqiUSDJjSDLjSDJjSDLjSDLjSDJjSDLjSDJzbkkyv6l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wpuWReu3at6r/KQZIZQ5IZR5IZQ5IZR5IZR5IZQ5IZR5KZU1LJ3L9/v61fv77q0d/49NNP7erVq3blyhX/vxC2ffbZZ1WP6iaSzBiSzDiSzBiSzDiSzDiSzBiSzDiSzJySSCbRy4MHD1r//v2tbdu2LpvIJOnQoUO2du1aW7NmjafDhw/7a5DOXbt22cqVK23z5s127tw5314XkWTGkGTGkWTGkGTGkWTGkWTGkGTGkWTm1LpkIpJIIoI0fPhwTxMmTMgKykVPQ4YMcfEcP368TZo0ybZv3+6CuXr1ahs4cKCNGDHCunbtatOmTbPz589XHbVuIcmMIcmMI8mMIcmMI8mMI8mMIcmMI8nMqXXJPHPmjItkr169XB6Jap46dcr/nj171gYMGGAzZ850cUJIGRo/cuSIdevWzTZs2GCffPKJbdy40dq3b1/jUHtdQJIZQ5IZR5IZQ5IZR5IZR5IZQ5IZR5KZU+uSiRARuWzRooXt2LHDLl/+WwFBMhEnopUMmxPZRDJXrVrlUnr06FHfjwgm0jl9+vQ6uXBIkhlDkhlHkhlDkhlHkhlHkhlDkhlHkplT65IJx44dc0lq0qSJdejQwYfEkUmilHPnzrUePXp4RLNPnz62detWj2z27dvXjh8/7q9Hqnr37u3D6SwEqmtIMmNIMuNIMmNIMuNIMuNIMmNIMuNIMnNKIpmAGLGQh8U/RDWZpwlIIxFNhtARzk6dOrmwkU6ePOn78Foim5JMSWYkcWxJZixJMmOJMiXJjCVJZixJMuNJkhlLHPcbK5mJDz/80Fq3bm2TJ0/+u9sV7du3z1q2bOmyxvA4Q+hARBP5XLBgQZ28nZEkM4YkM44kM4YkM44kM44kM4YkM44kM6fWJfP06dO2dOlSW7dunc+xXLRokXXu3Nl27tzpx1+2bJnP1dy9e7fPzUSmkDaEasyYMb4fK89ZaZ6ks64hyYwhyYwjyYwhyYwjyYwjyYwhyYwjycypdclEiBDJjh07egQTcUQqWcDDQp/58+fbsGHD/NZGEydOtBMnTni0kntpjh492uVt7NixHuWsHvmsK0gyY0gy40gyY0gy40gy40gyY0gy40gyc2pdMuHChQsezRw1apR99NFHVVvNZZL5mNyyiFT9/ZinSfSSv3UZSWYMSWYcSWYMSWYcSWYcSWYMSWYcSWZOSSQTuEdmXb2Z+q0iyYwhyYwjyYwhyYwjyYwjyYwhyYwjycwpmWRWMp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0gy40gycySZRSDJjCHJjCPJjCHJjCPJjCPJjCHJjCPJzJFkFoEkM4YkM44kM4YkM44kM44kM4YkM44kM0eSWQSSzBiSzDiSzBiSzDiSzDiSzBiSzDiSzBxJZhFIMmNIMuNIMmNIMuNIMuNIMmNIMuNIMnMkmUUgyYwhyYwjyYwhyYwjyYwjyYwhyYwjycyRZBaBJDOGJDOOJDOGJDOOJDOOJDOGJDOOJDNHklkEkswYksw4kswYksw4ksw4kswYksw4kswcSWYRSDJjSDLjSDJjSDLjSDLjSDJjSDLjSDJzJJlFIMmMIcmMI8mMIcmMI8mMI8mMIcmMI8nMkWQWgSQzhiQzjiQzhiQzjiQzjiQzhiQzjiQzR5JZBJLMGJLMOJLMGJLMOJLMOJLMGJLMOJLMHElmEUgyY0gy40gyY0gy40gy40gyY9QkmfytqS6m7TU9X9P+hanSJbOm868pn9L26ttS4riSzArkZpLJc9WfHzJkyPXt/J+2sU96XD1VsmRScW77ryfsB7c/bj/6wxPXKxJ/f5Rt/+EfHrefZA1N2p9Gh86spgrHsStRMjl/8oZzLzxf0m1ZXpBPhflB/pCfPJe2/eRP5PPf8u2H2fEqTTJ/+udn8nwqOO+UUh4WliX+p3wV5h9/eX3Ka8pUxUlmlk81lZt0/uRTYdlJ2yhTX1QX+b+SJJNzIo9S20QdSueeyo4/V638sG/1dov/U56yTyVJ5o//+FT29zH7XvY/+fbd3zx8/dy5mGX7936fPfe7R+w/fvmQ/cjL0dP+mu/86iH73m9zUaVs/jB7jsc/SWUqO06lSebPKQ/Z+ZFP387KAe0y28kz8vM/s/PnnPnLtp9meUWesP/3sjwj767nVbY/+1BmJZkVyOdJJo8HDhxoI0eOtHHjxtnw4cOv70caPXq0jRgx4vrreI6/bCs8TkqVKJk/v4NO6Sn7QVZpfp3Jzl1P1Lff3feyN0reyWfpt/e8aP/10Gv+PxWLBue27DXs//M7nsuOc2MHybErTTJ/cPtj9oPfP+7n9os7q/IuSzQs/5k1MHRov7zzOc9PGmo6Mvb70yOv2y/ueu66WCKVv7r7efvlXc9nx8geZw1UJUjmv1dJJuWCPPtplje/8Pz428XM93+f5WF2vjTE6TnK0k/+/JT914Ov2m/vfakqn7LylQnDz7Lj/eavL+Z5ne1bCZJJvvwgywe+ezoyysMvs/JBuUn5RNn5XlW5owylPPxRlje/z+rmH7O66J1elj/UXf6nLpKnP82OWzGSmZ07HTry+Lv7XrK7n3jL2yLK0I+zdojzJv354df9uV9lder7WR0lT0i/vfdF++ODtFvZY9ot3/6k/eYe2q1cJspeMo8ct78++bbnE+1Kw/e7W/f+Y6zXoHFWv3lXr0PUybdbdLceA8ZY9yx16TPSeg4ca0+/8X6WB0/bG0062eBRU61e006+P8e6+8n69k7LHnbnY29621ZpkkkbxHn97C/PWv1mXa1L35GZrDfI62RWvp59s6X1yPKw9+Dx9mqj9t4u/Tgrh+zbi22NO3h9+/dfPmj3PN3AGrTo5nnGMSWZFUhNkpmikjNnzrStW7fali1bbNu2bTZlyhQXz3nz5l3fzra+ffva2LFjbc2aNTZnzpwbIpyVLJk0HlSMZ+q9b4NHT7ORE2fb6ElzveGhUbn/mXds2NgZNirbTkWiU0QW3u/UP0sD7LeZBPzoDzdGrDh2JUkmDczvMgHq3HuEzVm0OjuvDt4Qsf1Hf3jcHn7xXZs4Y6GNmTzX7nz8LW9kkKaOvYbb5JmLrHPWqP/67heyYz2cNV6tvOG649G88abDpNOrBMlM5YDOas6ildah53AXb/IJcfr9fa9Yl36jbO7CVd6xE1Xh/N/OytXYqfNs4Mgp9ujL79k//+Rev9jp2m+0l6Fcyp6pmEgmZYoI20MvNLYJ0xfY+Ozc6cy5kPEoW1Z/6r/X1WYvXGntegzx1xApefiFJjZs3MzsOIvtrWZdXMTpFFt3HWzNO/TPyhF1kYvDXAjKWzIXuHj/28/vt+frt87apqneBo2bOj/r6Lt4RIl2pmnbvjY0a5+Gj5uRtVtzXA7+41cPeV4NHz/TRoyflclWN4/WUQ5ps0hc5JFX36kAybw7qyvf+fVDdv+z72SCOdoatepp7boPsXWbPnBRRLCffK25b389a9e7Zfvs2rvfmnXo56I5ZPR0z2/q4CMvNvE2vt/wSTZk7HS/8OPiprIkM78g/m7Wnjz2UlPbuXu/HT560l5s0NbbsZeyvzPmLrfW3QZb50w+l6xcnz3Xxp5+vUVWBjM3yPrJCdPne7tPPabdGjhiirdN9AvfzsRTkllhVJdM5JDHyOOHH35oK1assMmTJ9vOnTttx44dNn36dBfOZcuWeWavWrXKX7d69Wp/PHHiRBfRQsEkVaJkfie7aqXi0aENyxrqB55rZH2HTrQFy9baU1mlatd9aCaZ073RmpJ1brc/8Io3+rMXrrDXGnXIru7yqAHHSqlyJLOBRzoQJYRx7cZtduLkKWvVZZB3WnRm5B2d3/GPTrko0rn9a5a/RBSIxiAAU2cv8cb59/e/7DKKdBK9otMr/+Hyc1l+DPTvm/N5+Z12tmjZOjt09IRNnbXE5Zqo3G/uft6lce2m7Z6Hzdr3tW/9/D6775mGNmbKXOuQ5S9S0CkTecoQjfvE6Qu9A0UyKVPlL5mLvXP7ViZOnPfICbPs6PGPbOsHe+yxl5t650R0jXqzdOVGHwqdNGORR99u+2PW8Q+baH2zRCQF2fp9JgB0iDPnr/CLQi54eH2lRDIZKaCO0c40zgTp0UwIxmUitGTFevvrU297OeEChfbokazDn5W1STPmL7M7Hn/TOmblCPlsm7Vf5OHv78vzak52gcNfz9OsvCJnZS2ZWRkhksnFxu/ufdkvNP7xR3f7CMC2D/Z6HiDUP8gu6Iha/tvPH/C6tjKrQ+Qn7TuCRJBhRFYeEXDarulzl2YXQU2yC8H8Aq/SJJM2icBBnyETbP3mHVnbvt3LAWWCYMHYLFGXaKenz13mbdSg7EKn37BJ9lB2jEkzF1mDLJ9adR6UtVML7LFX3vMLHyKjimRWINUlM0UhV65caQcPHrRRo0ZZjx49bO7cuXb06FFbv369v2bq1Km2bt06W7t2rYso4omM9unTp8Z5mZUmmXR4384a8abt+tj2XXv9au3/+R8/sXuzDnDF2s3WfcBYGzJmmkvRs2+0zDqz5Vbv3U42eeZCb/TpANIQchJMUuVIZkPvhBiG4iq2RYf+tmb9NhdHzhvRJHL53FutvIGm83s0y18aGfJsQiZJj2byMDprsOjsiOINGjU1a7Dz4VA60fKXzDySSZmiPN33zDv2dvNuNiNrmGl8f3vPS/b9rIPjHInitujY39Zt/MCad+jnZeSlrMxxgUPH37H3cBejlp0HuEQ9+HwTj2qmMlUJkcyfZOdCmfrLY/XshazDJkK3bNUme+LVZr6d8yQi1fD9HjZ93jKXLYSIzm5m9rhFxwH2ZtPONmHaAmuYCRbS9U5L6uKDHgn95Z3PejS0EiSTIc3v/S67QMnEiXP6H9/9s4+mEKF7I2uHOGfy659u+6tHkLjYQwho46iPnfuOsmfrZe3WvKzdatrRJmX5jxh8O6ufaf5mpczJ5PvmnPj/lUzKe2fyNCerV8+92dIjtsjTd7N9EM65i1dn7fr07DWP2jtZflBXifgOGDklu4iZlLVXc/yi5R9vu9uPizhVjGS+0Nj++af3eJvUqFUPmzZnqTXv2M8vTl7JLpD/9PAbtjiTQ2SbvpE2p2OvEbZw+TrrM3RCJpcLrf/wyS7vPbL+kZGIVxq1t//743t8mgHlkfIlyawwqksmUUjmVSKNRC+HDRtm/fv3t0mTJtnhw4d9SHzz5s3+PMPlSOauXbts+fLlNmbMGD9G4dB7SpUnmVmH96uHffh307ZdXnmY+0SntTl73K3f6Oz/7jZ7wQqPMjHMS2PE/J0Hso6QeWC3/eHvF/9w7EoaLuf8GLbjMULQtvsQj64RwaVh/5ef3ZuJ0UBbvnqjywKPX3y7rUcw6fgQSxr9SbMW2wv1W3sE6sdZo8+VsktmhQyX/yQrT3RkHg2YNNev9okWIADkIfsw/WLl2i3eiHORwvxCpmNMzxr7/sMneRR93LR5Hjn/w4OvXp87xfynShkuRwY5p29l+cEF3oo1W7zc5B16LqHk19gp8/xChW3kYdtuQ2xGJkwMbXbJ6iaCSXST6Ax17rasPP00S5UxXP63hT8IJnMtmf/GhS+dNxdvyAJ18r32fb2eLVu10acR/PC/HreWnQbavEymBo2a5mVq2PgZXg/vfaaBX/CkIeBKiGQilggO83wRJSKV47OLtPlL13jggPyjTFDfaNuR9LeadbV/zdoppvUwEsFcTS6eieIxovV+ln+0c+QzU1rShUslRDL/1/fvsPuebWgjJ87KLj46exs0M+vjnnq9uU9boX16t00fb+M5d/JlaVa2aLubtu3jIzLkD4I5YMQUH9lipIsAA/WaSKkks8KoSTJZ7EMeMjzOgp8kmUeOHLGlS5fahAkTXBjT3EwSw+Xbt2/34XMWBXHMSpZMOi9WGDK0QqSNKEDXfqN8Xub2nR/6NvZ77Z32Xhm79h3tQ09MkmbYgKs5hqmYG4YwEZmrVMnk7+OvNPMGKEkmMuWN7+8e9WHe5as3eUNFI/Oru1+wp7P/ifwy92nyzMWZpE/IZHO8Tz+o36ybL3hhrl3lSObTLlCUJyJt1SWTc0WmVm/Y5pLJvmxj+OmNJh3t7eZdbfi4WV7+GC5Hsogi3H7/K57XlSKZzGnmfL6f5UubTBwpU4WSydDn7fe9bJOzuoZk/vLu5z2fOHfqIVGmnoPGZTK+wLplcsAFDPPCqNtJYBm6qxTJJE++9bP77bk3W/l0ix4Dx/rFHflIHX2jaaesPPX36QiI5O33v2y/++tL9np28cz8YOYg+tzorI4y5Dl0zHQvc1zgMUWhvCXz2A0LVsgrFof94YFXfK4lc6OZckLElvo5Y/5yHwpnQRRzxJFPyhZTecin4RNmZu37KBuY5SN5SRv/X1m54/jlLplbPthj9z7ZwP7lJ/dUzUs94G0zdXBb1t/R9z3/VitblrXj77Xr6/lD3iCQtDn3ZvnMdINfZ/WROodgcgHTa9D4TOoX+AXfHY/Ws//zw7vsL4/Uk2RWEjUNlyOWRCl5jm29e/f24fETJ07Y4sVZh5897tmzpwvnxo0bPbq5YcOG6/MyFy1aZAMGDLhh2LwSJZO/NE4Myd3z5Nv216xBYoI481Teza7a/jmrkP/4w7t9riHDn1TK0RPn2PsdB/hEe1bgEdFk+IHjpWNWmmQSBSAPaICIWuarXnPJpAFv12NoHmF5KZ9bR37+02353CiGoJj7g4jScLfpNtjnt971+Ft+HBqtipDMP+UiiRwwp4mGl/msyAB5SNSIixLmg+WNOAtgnvDXMo+ViAoNd6fe+UUMUw4YNm/UsqdP0uc7qBTJRJK+m3ViDH9zcUK+cH48T74wl5VoFKJN3hFRoY4x3+6xl99zCSNax7AwdXLUpNkejaIuUqYYZi57ybwzk8zsXLi9zl1PvGXzFq/xSBvD51xwMO2EukbZ+Z/fv8NXAX+wa59Hm+joyavHX3nPyxDt1YjxM61N18F5XmWiykXxv2TtVFlL5pFjPieTi97f3/tyVlaesf/1gzvsf3z3j1mbM9GDBUTv/inLC6ZnIFNE5piuQySXxPAu0zNGTphtrzRu7+WoTXYh/Xh24cNUFsrbd7O6WxGSmbXptNcsiBqaXeyTF0TBWUDFiMpTrzW3uYtWezSXYMF//uYRv3ghAHP7/a96m87FMGWKxVTDs9fQX9LXMd+ehWf//+/+SZJZaVSXTP6SlixZYidPnvQV5jzP/EuGy5l3SWRz/vz5tmfPHn+MVDKEzr78ZY7mN0EyWcnK/0gR24lIcvsL5qBwSwbEgDliRKUYFmAOInOcGDpgOH3wmOnZVfArLhccqyIlMzsnOvln6rW0Ldt3+xUv0VuiUUQjWWFIZGnj1l3ZlXDrXJ6y/VlNjVzSeN35WD3rNXhcdgU9xo8zZ9GqLF8buRAw57NSJBN5+kPWGM+av9znhCGFRNYYymNhCvNXt+340Dr0HOqCjmSSf++27W3TZi91SWfhAXn2Yv02WSOeiUG3IX5fv4qRzKyu0LnflkkSIr11+x7vnLwOZc9Tdv780Ou+SGXWgpX5Ct8sn0gPPPeOzyN7r30/eyArP3SAz2VljohmHsV7xfOp/CWT1eXPepvEFIt5S9bYouXrs/Nv7FMyaK/+/Mjr9sSrze2/PCr3iMs2IvFm0y5+ccxKadqt5h37ezSPKRlIUtf+oz1C98s7n/f9WKxWrpJ5KJMjLlZZwEkUrt+wydagRVevTwuWrrXu/cf6VBPaGaawrFiz2ac6UUZo1ygnDKnPWrDC57tynLbZRfCkTJiI0g3NZIsh9UqIZN64ujy/1RyJi5P1W1iJ3zPLj8f8Tg0r1272C0AWRi3K+kJW5X83E04Ww85bvMpvZYSsEh1Hzpl3z4p8+sf//YM7JZmVRnXJJPGY+ZXMu2TInAjl7t27XSZ5juFw8pgV5ggnK8oZMkc6kUxWpiOZ6XiVKplIAUOab77X2dr3yAR99FRf4PPGux1dMH+eNVDtMyFgCJNJ40goczO53cXUOUt8+A65QLjSMStHMht4FIVII+fC/K7tO/dlArXCF1/QSXEfzCate/kVP1GCQSOn+pU/c8hYFTslE4u0cphGnEn2oybN8eEahtRpuMt7uPycSybRJISbOVxEbFet32prNmzLZHKY3fHYm75wpV6Tjn6brB2792eitMTzkCG8vzxazyN2rToP9sgSq1qJLpDPLFBgaJPoX/kPl+ery1lQcNfjb1qTtr1s+tzltmPXfhfCJ15r7s8zt6tr31G2ev02z0Mkm06Lusd28uQ3WdlhqLNPJgJE94iikJ+IO1Gt8h8uX+B58a8/u99FnEgT54hcE2V78LlGds9T9T3izVxehjQZBiYKh0DQDnXqM8IjvRyHx1zwcQy+B6ax+Py5n99f9pKZbmFEe8VUgp6Dxvq5sqCFqC8XL7/+6/PWuusgv4AjQsy5ky+3ZX+552PTdn09Cs6iRe58QJ4TbGDhFBc9lTQnk++cukM9Qbb/+PDr1qJTf7uvSr653yoXJtzJoX9Wvt56r4vvTz6+mrXp5BX5SgSYvOrUa4RPV3nqjRb2I4I12fE1J7PCqEkySUkmGR5HJolSsg9zNrknJsLIyvP0WobT2W/atGkewax+vEqUTCJy3OD45YZtfZ4cV8AM3VGhiDDR8BB9ojL5BPBsfyZHN2rd0zu1X//1Rd/GsVKqNMmk0WFCPQsMGBphOI7GhiHNP2UNFPLYNMu3d7LnmGLAEB2LYGjQuDUIDTSNOvmMlDfO8u4vWSNEvtHQVYJkpig4ZYc8aJyJd+NWWcr+umRmFyueh1kDTcQg5SFRlj8//IZH4xBI5rdShhiKapGVxydfa+YXMGyrFMn8j0wIqEOUG/KqUZZP1DvmZfI8eUhHRh1r3KaXP3/HY/W8XnG7nruffNvLDp0/gsF0gtcyUWBqBheNRPkQgnIfLuc7J3pElJfhTQSJhVLNMtGkbnEfTepXumfv61l7Qx4RtePCmddRh5lmQJ4w5P5um94umNRp8pDvoqyHy7N2Kv3iT5r2xE3oGR3hvJmjS5kiX5heQJvOhV1q/9Nf2qdUz7wM/SkT8yx/2Z/XV8zqco9kVv3iT3Z+/OX8GFEhWMI28oKL2vSjGX6P1SxfU37l++aP+dESXu//Z9v5n4CCJLPC+DzJJCGUyGFKaR/+EsFMj5FKIpfclL36MHlKlSiZ/qs1WcWgAeEqlmFPGunUMPGX55DOtLCHCsh+VKZU+QoTr6vEhT+cM3n3bz+7P9+enetPsitcoghcHRPNYx8adqYOIOWIUWrUacTJM98ny0PyioapUn7xh0aaTolzZKEGKZURoksMc7If+UR+8Zg8IEpAHvJaIp7kN3MwuY8mkpHyr1IW/vDdp3NO5YZ8ol55mcjKzd/yMHvuV/kcX57L51vmIk6eeF3M6m3KZ7ZVimT6nMzsPDhf8oGyw3mSUiSO/GD4Mz3HPGkuXPI2Lcur7PXkCflV2G6R/7ye76BSJJPzoY2hTUEUCxdj8hzlAlmk3WJbSuzH9vQ4HcePkf3PMSpRMgvPl7yh/UrbyBPOP8/HG7eT0q/c0a4V5hXz0XWfzArkiySzNlMlSmZhojEp/Hm7L0r5VeDnPVdZkvm388rPrca8q9pePU9SI3/9cbV840q4EiQzn+eUN7x5OarKj6rzTOnz8rD6fr6tYB/+rxTJRAjSuaW8+Lt8+oLnqqfqZapiJDM7d87jej5wnpxv1XlWP//CPPi8VLgf5bVS7pOZJLP6+dZWqmTJrM3EcSWZBZSrLFVHkhnjZpJZW4ljV6JkliJVomSWIlGmKlEyS5EqUTJrOs9bTZLMeJJkxhLHlWRWcejQIV9V/fHH5Vm5CpFkxpBkxpFkxpBkxpFkxpFkxpBkxpFk5pRcMq9evWoHDhzw+0g2atTIF7uUOmJaaiSZMSSZcSSZMSSZcSSZcSSZMSSZcSSZOSWVzM8++8xv48NNyJFLVl1z6x5u28Nz5QqSyQIfRJMFO6VKLAoqd8nkhuL84gENUprEXNuJY//zj//qq4fLWTL/mjXeLAyo6RxrK7Fy8Vd3PVfWkvl+5wG+eCWfPF/zed5qokyxYIN7j5arZHLPRs6FG4yXsv5xP1KEvH+ZS+bP/vy3n9is6TxvNVFe/z0TjhcbtC1ryeQOA5SpUtY/FrbwXXB/5HKWTO5NzM9plqpMcVwWLP7xodf9N9DrIiWVzE8//dQWLlxozZo1s1OnTlVtNbty5UrZSyYrxVkVjmiWKvErQTNmzLBPPvmk6p3LC34Ngxsb/+/v32k/yDqi79/+WEkSx/6f37sju+ptW9aSya13kKeazrG20rd/mUnsX56y9ZvLVTLPWfMO/ez//PBuXwVc0znWRqJM/fNP7vXbRnGj5HKEn4hkhTP30Stl/WPFNfeX5JemypWxU+b7KmnqX6nyivL6f7OL4WffbGVHy1Uyjxz326Fxl4JS1j/uBMF38cwbLe3S5fLs/zZt2+2/jsSvQZWqTHHcf7ztbvvdfS/bohXrq965blFSyYSdO3da69atbdiwYf473RcuXKh6pnQwRH/+/PlaT3z2ixcv2q5du2zcuHGe+E3yUiXuqblgwQIXdN67ps9UV9Ply5dt+4491qB5V7v78TftiVea2uMvv1uSxLHveryeteo8wPYdOOTvXdNnqovpwoXzWZm6YHv3H/Sbhz/wTIMaz7G20sPPN8oa7ua2YfN2u3TpYlmVK77XY8dPWq9BY7LG+y17/KUmNZ5jbSTK1H3Zd/FC/Za2ev0W/47KLa9mzV/q5/Lgsw2z86n5PGsjPfpiYy+3YybOyt73UlnlU2rTp89ZYk+82tTPo2RtVVZe732qvrXo2M8OHDpaVu0Uic/7YdZOvdGkg5epUta/x15sYg8828BadOhrp06ftkvZd1TTZ6qribzavG2n1W/WKWurStf/cdy/PvWWvdSgjS1fs7FkZYp6cu3atSrD+nKUXDIRPn7RpkePHla/fn2XzePHj3uUk/f76KOP/G+xJ1ATZAhD8gzV87e2E5LJr/qQZ/wtVeL4SHqpzqPUafeu3bZt2we2Zes221rixHts3/5B+eZV9rm3bdte47nVetq2zctwTZ+jrqfde3bb9qxefFVlamv2nezKynFNn6Wupx1Z28F3XdO5lSLRZtX0Ocoh7di5KzuH7SUvVxx/m9qpcKJNr+lzlEOijSWvvooy5e1UVoZr+hy3mnCQ/fv3Fz1tr+SSmUA2N2zYYC1btvRFQKezq5M5c+b4kPP06dNr9b0R1ppsvLYSV75cMXwViS+2nCIDhYl8Yqj/6tUrdvUKf0uU/NhX/L14z5o+S11PfO4rpcyjwpS9T7nmE3WBeuFlqqZzq62UvovsLxHfmj5LXU+XLl76+/MpYSKKWdPnKIdEO1v4nVc/t9pLtFOXs/pXpm36hayd8jb9q0m06eXc/+V5VcL+z4+bHT97n1JFe8+dO+fnQmCwGEoqmXwoOoQ0p5APi2AS1UwfHNk8e/Zs0ScghBBCCCHqHiWVTORyzZo1/rvd/GV+ISvNV69eLakUQgghhKhgSiqZrCA/duyYjRw50po0aeJRTOYp1Ob8SyGEEEIIUfcoqWRCEs3Zs2fbiRPleXsZIYQQQgjx5Si5ZCa4N6YQQgghhPhm8JVJphBCCCGE+OYgyRRCCCGEELWOJFMIIYQQQtQ6kswi4Ma93N8z/f46t2ri1y62bNniP51J4ubztQX3E926dasfty7DvNvDhw/7b7sfPXrUfyXgwIEDvm3Tpk3+fykgfwpvFsvn4HFtfgdfBXx+yhWfvTps436y6eb83KHh0KFDnq9sz3+JY1vV3nUHPm+6Ty71hfP7MvOz+Q75xQnKPjcG5gcdPq8c0X6RN6le1jX4zvh8pSiXnDP5U1h20o2sI7eL4zNRjmpr7vzJkydt7dq13g5UCuQnZYx7PydSW5PKHL9gR/tXCX0pdZV2hZ81vhXIG371jz6yrt66MNXNdOcbvuMzZ858qbaE+kP7xEJn0vr162ssB9S1L9sOfpWwQJu7AHH+tQF5IMn8ElBJ5s+fbx06dHCJAhoZfr1o4sSJ/utFM2bM8M61OjRSvKYmifgi+LInT57sx63LcIP9hQsX+k+HdunSxfr27et3FVi5cqXfK5X7o5YC7r86d+5c72SBRp7HBw8e9MflAh1z586d/VewCis45Ybbfw0cONDWrVvn57Zv3z5vuMeMGeMd+bx582zKlClVr6gb0Ijy3SDC1Bv+nzp16pdqZ2jsKUPTpk3z/OH3/GsqR5S9fv362YgRI7yz+CI4Dnn2Vd5KjY56yJAh1qdPH7/oqm3I39GjR1unTp2uS/jGjRu9TPAzvjVBG8W+dHp8J+PHj7cPP/yw6tlbg05q6NChfuFdKVDfOnbsaIsXL67aYi5OtP20PVwM0fZRVymvCGc5glhxLtQ1zocyhHhQnykvX7b/op5RtsinuipW1BH6V86Ttpe6tGrVqi/VRhw5csRv10iZ54KfclBTXafMtG/f3pYtW1a15fMhv2tL9iJQ/ydNmmSDBg2y/v37+2e9VSSZXxKuQCg8zZs3984eaKyrS2b6pSO+JDo0Ki4FDzmdNWvW9atfpJPfB2XfBBWRLxtZYh+ukPji67pk0llxBUcl46b7fF4qGR3OuHHjXM6pNB9//LHvT8fIudIBkw/8z/kiUORJYcSHRoAyikxUh4pNSs/x/jSOtVFBvkrImxYtWliDBg28rJAXQIP/3nvvWdu2bf1HDbhCJj+QCOS9umSSr5Qd8pD/gbylIySfabTSsUsJdYDGmosMOmgEms/PZyHR3vAZkb4E3yHfM1FaYD/qS5JMvmca/0I4R17DhU27du08H4Hyg3BSl+gAOGf2pS51797dow6p3qXyRV0DOhfqKK/j9aks8nnYzudje+qEyFPKG9ur5y35sHTpUnv33Xf98xEdqm34fFzUPfzww9fLwaJFi6xXr17XPxP5wmdMEs7oCJ0dZYdywf6cL3CefDd81nSObONcqNOcO48T1HvKbIp6JcnkPSoB2njaL+73jHylC1rKM2WS/KPNoQ+g/SKfaee+inpW2/C5ORe+P86FMkDdox2i/5o5c6b3g8B5810XttWcc3pdKjtIJheL1D8Sr+P5FIyh/hWWH6Ccko/p1oe8jjJJ2attqBucL+0m58evElJveE/aCD4f710o2LS7hZ+Zx1zkFkpmascSvJ76hj/wftQn4D1S5Dh5GI/5HJSvFDDh83D+fM5U/8h72i228xmA/Xg+bad+JqjjtHXpOyyE9+H7JPHelPXUJhaLJPNLQj5RYZYsWeIVkUqSCg6NOx0i/1MpabSJQFJoqShE+V566SXv4PjiaYCRU0SBjpOCRqGjkCKrNFgMOVHpETaOXQ7QOCCVqYPhip4oDldGEyZM8IJL5UMoOC+eIz/JMxoVzhMRWLFixfVOjQY+5W/1CAHfBxWRPKZRI9rHYxqFcoKGmbyhfHCu1EcaC8oPUTrOkyge+UJjQDkhP2lAKFvkDQ0ODRz5Sh6yP+Vz+fLl3qgRSaRB/So6Pxo5PsPgwYNdgPgMfD4SHQ7nioTyXXHufH98brbTQLM/9YtzIw/43onc0rEXQr3h3ImU8jyvYxtyy7GpR3wGIqqUud69e3s9JD/pICiLvJa85MKRfKcTpMOgHFPPqdOURToBtvNayi1RLfKffOYzUJf5XgoFjPNN78Hno7OubcgnvltEm3rGZ6Lt4DNSfygv6UKYc+G8qXPPP/+8XxCSp2xnXwSK/zkXzp3zok7TsfH5ySfykzrJdr43jkVbR7tFR0f+kfeUxUqA8yEfKJ/kYTovLvgoC5wz0Z9u3bpdl6JyFEygjtBWtGnT5rokcS5cKL3wwgt+jkxfoa2mvlAeqHPUD9oryn/q12iL2c5FIv0h/1MuKVfULS4+KXMcm/LDfjxGgDg22yiL5C/Hpd0gv8l36nhtQX3h+6O+ULYp68D7UuZTO8Dn47Nx7nwO2irKOf057RP7UTbIH57jXArheLSJtBtJQmmfOS7vQ+J17Eeb2LBhQ7+woS2jXSK/UjtDHlDveY5jsY3vjfen/SFSmtoqnsdd+Dy0Q7wfecv7FML3l6Ccc241yeiXQZL5JaBBpcBTWRA/CiWFKUkmXxqVgE6RKwEqKY8pSLyWPOZKkAaZwkLHS4GjYLOdQkXhphNEMijUDH/xOiocxyoHkEUKNQ0McBXIUC+FlnzhvOig2I+rJSoGlZzn6PCoADRc5B+iSkEncf5cAZL/6QoZyPeWLVte3wdJI4JDx1BO0FDRUJA3SCWfn3whL2i0KQM8x2PyhcaE/9mHPGEfylDKQxosop8cl//pHGgcUxSm1CBXNHDPPfecl+MUteD9+X5okBEuGkLKOwlRQuSoT8gSHQsdGJ3750km5Yjvns6desX/SBTHJx+po/yP0HIMRIgyQr2ikeX9qYO8P5E9OgCixNRJ3p/GmjpJBIAyzT5sp3FnO3WW86Bec54cqzAik+C8+Ax8B7UNbRBtCZ+VMkRZ4DxSR0cecSHLY86L86O+8T+v4YKMz02e0HnR0abOsmvXrr6N8+V/jsNryFvOnbaN45Gv5A3tH+/JuVZKJJMLO/KUiDWdPOcKnDflDTGjnlH3yFPqam1K0FcNbQ9tNm0w58u5pPKCEFZvq99//32/kKGvYzttMvnC9ALKPXlHHlJvKGeUEcocdSrVW+of9Yf3oxy2atXK6xT7UP5ov7jYpG/hc1UXpFuBdoFRBtoq3iNBXaUN5SKSukCfjaTRZvDZOIckzJwn50CZr0kyEThGT8gb2kDKEPlAW8G58ZjXMaWG+sV22knqc8ojHvN63IM2jHaHes93xf/0sbS5uFxq//hc7EN95Di0YZwj31n1vjTBfpwr33VNz38ZJJlfAioRlYBCQIFgCJMvkgpIYaGAUUEQAQptitJRYGiEkAHm21ERaagRIwoQx6IQ8Bq+1KZNm3pnSwXmORov5KlcJJPzoBImyaSRoIDTUACVlEJOQaYipu3IwzvvvOPnTKNEntCIk09UZMSDhouGqvoVF7JKpacSU8mohORbOcHnpQGlgSdf0oULDQH1kzwh7yhnNEaFksm5Uz4QAa58KXvkMa+nvPEaOr6vMrrC1TTfDQ0oDSKNJN8bQsT3yWNAIqkX1Ku0LZUhygLPU6/YVl0yOR4dAEPR7EN9atSokecXryXvOGfKBXnKxWESMT4HUk6HhSyS35QdylfaH2js+bx8P0RD03bqdIqQInS8PxJG48yFVXX4vnhtqSSTOkb+ce7kJ/lO/tPR0QGRH7w/nSntT7r4Iw9o+3mOz0hZKWxrqHO8lnOkPCFaRDcoq5RDOnv253VIJvlAmasUyaR950I4CRZ/iRgTleP8KRuUBaAu0na3bt3a62JhO1VuUO7pg9J5017Tn3FhwXnTzqSyQj/IhQwimfpF2h/KH2WB/3mOdom8LIyOpSgx7T1TaqiDvDevpUxSv3kf+kVeT6Ldoy7XFtQF6i11hr6DcwFkmsfUL+C8qDPkA+0R0H+xD+0U9SRdnPHZCyWTMkKbRtmgHaetIOEV1CXqIVB+aIsod9Q9jgu034gh+cM+vBevIT9o/yH1f3xX5DnvA7QLlFPaAbbzevpV/i8cdQEuGvmctLV8D7eKJDMIHRVfNl8yXxBfHgWLQknDgmRSKaiUfOnkZbrCp1HneQoTBZmCgYAhrDT2VDgKNQ0SDTkNNa+jENOg8xyNO4WqHODzUgmTDFDRKLTpMQWbhomKTUVMkskwCgWfCsoxSDRQSACCxf7kNZW1UJY4BpU/VRYaBrZRocoJroqRA86T779Zs2bekLOdskMZoKFJkUxkiIYAiad8ka+UKxox8pCGhjJEWaRspobrq4JOmM9KZ0t9oQPhqprtNHjpIgQRpLxwlU75B+oIjTl1jg6OekV5oBxRZxJEBKiHdPqUERL1hw4LkeR4vB+vocGmY2Ib70fdonzxudifBpX8Yg4SZZXPyFU8ZS51rnwvfAaisqmcI5pEDChvPIcs85rq8Dzlku+ztqET5L3JayLIlJUnnnjCPxdSy3O0H3RCSAMdPuWGz5rafs6XckVeU65oj0gcg04MOacD47x5Lcek82Ib3zPfGd8hr08dZ7poKGfIPyJy5APlkfPiMfWPvCPf+L4LxYl8JX+qd+DlAGW7UC4os7RLnCN/KSPkCW01/1NnaLM4V+oZ7TX1hGNQViibtD+UHwIwjFAk+eKY1EvyivpF/8j/lGHKJMcjrxnBol4jpByX19Vm3tIOcJ4IIu9PvaYd4DPRDvHd8n5cOPF9E63lswBtG6/hYpN2hHJBvrAfx03QLxEV5di0edQbzol2mTJFu5DaTPKJ7wEh53mg3SIv6Cf5PLRl5AXvyf5A+eS4fB/Ud16bLrIpv5wLx6cdph1gn8I+AWehH+EzJom+VfgeJZkBKHCIDI1vEhwqCpWOykMB4GqLKzI6Op6jgtCYE2VjH/KXwkTnx5fOsegMKBg0xhQqXsd2Cg6vodAjC4grX345QOHkPAsjmVRgKgekPOK8qLRpe5JOCj55Qh5RmRDSJAxsZ79CyeR74Tip/FLJabioSOUEDRrCQmSIyo5kciFC2aNBo0zQoFFmKBc0ZJw7+yOZ5BONOnmR8pCGj4YoCepXLZk0eJRjLgxouPhsdBB8n6l80BCmBpHGmgaT8+J8KUsIDs/zP68vjGTSiBMNoP1KUSOeJzKZhns4Z6IhlC3yhw6SyCrlkLJEWaS8sC9ljn3oJCnDdHZ8XjoMIplsZ98kmWznXOg4+W6QLBpzynYCUaUscjyGAKnfqZOtLVIkk7wGJK9evXreqVF2aJv43AhgimSm9ojtXOjxPx0hifOhPJFHdHSUMb4vzpXz5jH5SRlkP16bOkHyk/fnuDxf7nB+1EvKAVCWkSYS9YuyyveZLqY4f8o6ZaUcI5mcH+Ujff/UScoH7RDfKd81/RXljT6JPo42nDJIHWWftJ22mAtBAjPUL/oCyj/7IFrsQ9tEfpF31GUkiHpJWaZdox6zjdfwmM9G3lIHawvKK+Wc75E567S7tJ+IH9tpQ2nP+Ax8Lto1vnc+D2WDz8Rn5nNyzrTP7JvqOW0A9YOLD/IRyBfKEG0Gx0iSmdp5zo/853nKGRdx5Dl5Sb7R5vG5eJwkkzLIMZMzFEomF+PkPd8nxycYwfELZZ1zfvvtt/374D14Xz7nrSDJDELFo8GkMCYoEHRYdCAUJjohGnQ6Pr4YOjY6R/4iDUA0g8pLQSbR8bMP29PcB7YnqeTYFDaOm66c6jp8Xs4ndbTkBR0XlRA4D86RRqlwO5CPFHzOnTJJnvB6GigqE3mZKmmCPOI4SaBo6Hh/IlXlBPWPCGSq1JQ3Gh4aCc4FCaVsUc5oXLiS5dwpW5TLVD7Yh/wjH8kXyimvJc9TGfsq4L34/HwezoHyQGfE98P2VD5SnaE80HnQ6dAgp+c5NxpYylX18kIe8BrOMUH5oFMk0anR0fMaygTvwXFoQGloyVf2p3whYogUz6cyxGvJ39Q+IliprnIs6j/70oiT5xyT75BjJBBVvkvqNJJH/ed8ahPeg8+F/AGfm89EfaET4fyRH8oE28hbvhPyk+1IQzpHtnMOnA+fNZUrjsH+nBt5wrmzP3mIMNCOkY98BvKUz1ObQ5pfBymPqGeFwkiZJI8QT+oWZYF9yDMSz5WjYAJlm3Piu+c7pWyQD5wPecF22iDqFv0X5ZrzpQwCeUOZYnuqK6mOA38phyT2pS2j3PBeSA7bKD/IHNuo3xybY6R2jfYjvV9tQP/OOfC+nCefmzrLZ6Oc075wHqnMpxER+qTUZtD/kD+0B7yOY6S2nM9KnvL6BHlKf0d9REw5bsp78oD/U73lPajHtOEpb/kO2EZbkvKW8kjeUB7ZznF4H+o75ZO/1FXykPzldYXllM9BniOtvA/SSp7cCpyXJFMIIYSoBh20EKJ4JJlCCCGEEKLWkWQKIYQQQohaR5IphBBCCCFqHUmmEEIIIYSodSSZQgghhBCi1pFkCiGEEEKIWkeSKYQQQgghap0bJPNWb7ophBBCCCEE4JUumdyJnrveCyGEEEIIcasgmfjlP+zcufMaP0nEBsKbSkpKSkpKSkpKSsUkfJKfxswk81Mk83D2zzWMk9CmkpKSkpKSkpKSUjEJn0QwP/jggzP/H9xCrFi07GqCAAAAAElFTkSuQmCC"/>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Rounded Corners 3">
            <a:extLst>
              <a:ext uri="{FF2B5EF4-FFF2-40B4-BE49-F238E27FC236}">
                <a16:creationId xmlns:a16="http://schemas.microsoft.com/office/drawing/2014/main" id="{F315EFE3-080B-48E9-B914-906479DD4FB1}"/>
              </a:ext>
            </a:extLst>
          </p:cNvPr>
          <p:cNvSpPr/>
          <p:nvPr/>
        </p:nvSpPr>
        <p:spPr>
          <a:xfrm>
            <a:off x="4736188" y="2336554"/>
            <a:ext cx="872359" cy="4183117"/>
          </a:xfrm>
          <a:prstGeom prst="round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90FFEE-1153-4383-8CD7-B417D596BA79}"/>
              </a:ext>
            </a:extLst>
          </p:cNvPr>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6" name="TextBox 5">
            <a:extLst>
              <a:ext uri="{FF2B5EF4-FFF2-40B4-BE49-F238E27FC236}">
                <a16:creationId xmlns:a16="http://schemas.microsoft.com/office/drawing/2014/main" id="{B1BA2129-EFB2-49D7-82BD-B453A530F229}"/>
              </a:ext>
            </a:extLst>
          </p:cNvPr>
          <p:cNvSpPr txBox="1"/>
          <p:nvPr/>
        </p:nvSpPr>
        <p:spPr>
          <a:xfrm>
            <a:off x="2126857" y="5774076"/>
            <a:ext cx="534256" cy="253916"/>
          </a:xfrm>
          <a:prstGeom prst="rect">
            <a:avLst/>
          </a:prstGeom>
          <a:noFill/>
        </p:spPr>
        <p:txBody>
          <a:bodyPr wrap="square" rtlCol="0">
            <a:spAutoFit/>
          </a:bodyPr>
          <a:lstStyle/>
          <a:p>
            <a:r>
              <a:rPr lang="en-US" sz="1050" dirty="0">
                <a:solidFill>
                  <a:schemeClr val="bg1"/>
                </a:solidFill>
              </a:rPr>
              <a:t>-15%</a:t>
            </a:r>
          </a:p>
        </p:txBody>
      </p:sp>
      <p:sp>
        <p:nvSpPr>
          <p:cNvPr id="12" name="TextBox 11">
            <a:extLst>
              <a:ext uri="{FF2B5EF4-FFF2-40B4-BE49-F238E27FC236}">
                <a16:creationId xmlns:a16="http://schemas.microsoft.com/office/drawing/2014/main" id="{1CD89F0B-1E08-4D96-96BF-5E62BFE5B9C0}"/>
              </a:ext>
            </a:extLst>
          </p:cNvPr>
          <p:cNvSpPr txBox="1"/>
          <p:nvPr/>
        </p:nvSpPr>
        <p:spPr>
          <a:xfrm>
            <a:off x="3569411" y="5774076"/>
            <a:ext cx="534256" cy="253916"/>
          </a:xfrm>
          <a:prstGeom prst="rect">
            <a:avLst/>
          </a:prstGeom>
          <a:noFill/>
        </p:spPr>
        <p:txBody>
          <a:bodyPr wrap="square" rtlCol="0">
            <a:spAutoFit/>
          </a:bodyPr>
          <a:lstStyle/>
          <a:p>
            <a:r>
              <a:rPr lang="en-US" sz="1050" dirty="0">
                <a:solidFill>
                  <a:schemeClr val="bg1"/>
                </a:solidFill>
              </a:rPr>
              <a:t>-6%</a:t>
            </a:r>
          </a:p>
        </p:txBody>
      </p:sp>
      <p:sp>
        <p:nvSpPr>
          <p:cNvPr id="13" name="TextBox 12">
            <a:extLst>
              <a:ext uri="{FF2B5EF4-FFF2-40B4-BE49-F238E27FC236}">
                <a16:creationId xmlns:a16="http://schemas.microsoft.com/office/drawing/2014/main" id="{978C77C4-7E11-4B01-9BDD-48C9D6592DF5}"/>
              </a:ext>
            </a:extLst>
          </p:cNvPr>
          <p:cNvSpPr txBox="1"/>
          <p:nvPr/>
        </p:nvSpPr>
        <p:spPr>
          <a:xfrm>
            <a:off x="6360848" y="5774076"/>
            <a:ext cx="534256" cy="253916"/>
          </a:xfrm>
          <a:prstGeom prst="rect">
            <a:avLst/>
          </a:prstGeom>
          <a:noFill/>
        </p:spPr>
        <p:txBody>
          <a:bodyPr wrap="square" rtlCol="0">
            <a:spAutoFit/>
          </a:bodyPr>
          <a:lstStyle/>
          <a:p>
            <a:r>
              <a:rPr lang="en-US" sz="1050" dirty="0">
                <a:solidFill>
                  <a:schemeClr val="bg1"/>
                </a:solidFill>
              </a:rPr>
              <a:t>-20%</a:t>
            </a:r>
          </a:p>
        </p:txBody>
      </p:sp>
      <p:sp>
        <p:nvSpPr>
          <p:cNvPr id="14" name="TextBox 13">
            <a:extLst>
              <a:ext uri="{FF2B5EF4-FFF2-40B4-BE49-F238E27FC236}">
                <a16:creationId xmlns:a16="http://schemas.microsoft.com/office/drawing/2014/main" id="{F9728C91-F9D0-4471-B300-6891D01FB673}"/>
              </a:ext>
            </a:extLst>
          </p:cNvPr>
          <p:cNvSpPr txBox="1"/>
          <p:nvPr/>
        </p:nvSpPr>
        <p:spPr>
          <a:xfrm>
            <a:off x="7767265" y="5774076"/>
            <a:ext cx="534256" cy="253916"/>
          </a:xfrm>
          <a:prstGeom prst="rect">
            <a:avLst/>
          </a:prstGeom>
          <a:noFill/>
        </p:spPr>
        <p:txBody>
          <a:bodyPr wrap="square" rtlCol="0">
            <a:spAutoFit/>
          </a:bodyPr>
          <a:lstStyle/>
          <a:p>
            <a:r>
              <a:rPr lang="en-US" sz="1050" dirty="0">
                <a:solidFill>
                  <a:schemeClr val="bg1"/>
                </a:solidFill>
              </a:rPr>
              <a:t>-30%</a:t>
            </a:r>
          </a:p>
        </p:txBody>
      </p:sp>
      <p:sp>
        <p:nvSpPr>
          <p:cNvPr id="15" name="TextBox 14">
            <a:extLst>
              <a:ext uri="{FF2B5EF4-FFF2-40B4-BE49-F238E27FC236}">
                <a16:creationId xmlns:a16="http://schemas.microsoft.com/office/drawing/2014/main" id="{995D959E-33AC-47C5-9A11-8F4C116A403E}"/>
              </a:ext>
            </a:extLst>
          </p:cNvPr>
          <p:cNvSpPr txBox="1"/>
          <p:nvPr/>
        </p:nvSpPr>
        <p:spPr>
          <a:xfrm>
            <a:off x="9173682" y="5774076"/>
            <a:ext cx="534256" cy="253916"/>
          </a:xfrm>
          <a:prstGeom prst="rect">
            <a:avLst/>
          </a:prstGeom>
          <a:noFill/>
        </p:spPr>
        <p:txBody>
          <a:bodyPr wrap="square" rtlCol="0">
            <a:spAutoFit/>
          </a:bodyPr>
          <a:lstStyle/>
          <a:p>
            <a:r>
              <a:rPr lang="en-US" sz="1050" dirty="0">
                <a:solidFill>
                  <a:schemeClr val="bg1"/>
                </a:solidFill>
              </a:rPr>
              <a:t>-34%</a:t>
            </a:r>
          </a:p>
        </p:txBody>
      </p:sp>
    </p:spTree>
    <p:extLst>
      <p:ext uri="{BB962C8B-B14F-4D97-AF65-F5344CB8AC3E}">
        <p14:creationId xmlns:p14="http://schemas.microsoft.com/office/powerpoint/2010/main" val="264797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Segoe UI Historic"/>
                <a:ea typeface="Segoe UI Historic"/>
                <a:cs typeface="Segoe UI Light"/>
              </a:rPr>
              <a:t>Launch Timing</a:t>
            </a:r>
          </a:p>
        </p:txBody>
      </p:sp>
      <p:sp>
        <p:nvSpPr>
          <p:cNvPr id="7" name="Text Placeholder 3"/>
          <p:cNvSpPr>
            <a:spLocks noGrp="1"/>
          </p:cNvSpPr>
          <p:nvPr>
            <p:ph type="body" sz="quarter" idx="12"/>
          </p:nvPr>
        </p:nvSpPr>
        <p:spPr>
          <a:xfrm>
            <a:off x="976613" y="1548535"/>
            <a:ext cx="10999443" cy="4359391"/>
          </a:xfrm>
        </p:spPr>
        <p:txBody>
          <a:bodyPr vert="horz" lIns="91440" tIns="45720" rIns="91440" bIns="45720" rtlCol="0" anchor="t">
            <a:noAutofit/>
          </a:bodyPr>
          <a:lstStyle/>
          <a:p>
            <a:pPr marL="0" indent="0">
              <a:buNone/>
              <a:defRPr/>
            </a:pPr>
            <a:r>
              <a:rPr lang="en-US" sz="1800" b="1" dirty="0">
                <a:latin typeface="Segoe UI Semilight" panose="020B0402040204020203" pitchFamily="34" charset="0"/>
                <a:ea typeface="Arial" charset="0"/>
                <a:cs typeface="Segoe UI Semilight" panose="020B0402040204020203" pitchFamily="34" charset="0"/>
              </a:rPr>
              <a:t>OPEN FOR ORDERS				September 2020</a:t>
            </a:r>
          </a:p>
          <a:p>
            <a:pPr marL="742950" lvl="1" indent="-285750">
              <a:defRPr/>
            </a:pPr>
            <a:r>
              <a:rPr lang="en-US" sz="1800" dirty="0">
                <a:latin typeface="Segoe UI Semilight" panose="020B0402040204020203" pitchFamily="34" charset="0"/>
                <a:ea typeface="Arial" charset="0"/>
                <a:cs typeface="Segoe UI Semilight" panose="020B0402040204020203" pitchFamily="34" charset="0"/>
              </a:rPr>
              <a:t>Allsteel Communications			August 2020</a:t>
            </a:r>
          </a:p>
          <a:p>
            <a:pPr marL="742950" lvl="1" indent="-285750">
              <a:defRPr/>
            </a:pPr>
            <a:r>
              <a:rPr lang="en-US" sz="1800" dirty="0">
                <a:latin typeface="Segoe UI Semilight" panose="020B0402040204020203" pitchFamily="34" charset="0"/>
                <a:ea typeface="Arial" charset="0"/>
                <a:cs typeface="Segoe UI Semilight" panose="020B0402040204020203" pitchFamily="34" charset="0"/>
              </a:rPr>
              <a:t>Brochure					N/A</a:t>
            </a:r>
          </a:p>
          <a:p>
            <a:pPr marL="742950" lvl="1" indent="-285750">
              <a:defRPr/>
            </a:pPr>
            <a:r>
              <a:rPr lang="en-US" sz="1800" dirty="0">
                <a:latin typeface="Segoe UI Semilight"/>
                <a:ea typeface="Arial" charset="0"/>
                <a:cs typeface="Segoe UI Semilight"/>
              </a:rPr>
              <a:t>Allsteel University Integration			In Progress</a:t>
            </a:r>
            <a:endParaRPr lang="en-US" sz="1800" dirty="0">
              <a:latin typeface="Segoe UI Semilight" panose="020B0402040204020203" pitchFamily="34" charset="0"/>
              <a:ea typeface="Arial" charset="0"/>
              <a:cs typeface="Segoe UI Semilight" panose="020B0402040204020203" pitchFamily="34" charset="0"/>
            </a:endParaRPr>
          </a:p>
          <a:p>
            <a:pPr marL="742950" lvl="1" indent="-285750">
              <a:defRPr/>
            </a:pPr>
            <a:r>
              <a:rPr lang="en-US" sz="1800" dirty="0">
                <a:latin typeface="Segoe UI Semilight"/>
                <a:ea typeface="Arial" charset="0"/>
                <a:cs typeface="Segoe UI Semilight"/>
              </a:rPr>
              <a:t>Showroom Integration				In Progress</a:t>
            </a:r>
            <a:endParaRPr lang="en-US" sz="1800" dirty="0">
              <a:latin typeface="Segoe UI Semilight" panose="020B0402040204020203" pitchFamily="34" charset="0"/>
              <a:ea typeface="Arial" charset="0"/>
              <a:cs typeface="Segoe UI Semilight" panose="020B0402040204020203" pitchFamily="34" charset="0"/>
            </a:endParaRPr>
          </a:p>
          <a:p>
            <a:pPr marL="742950" lvl="1" indent="-285750">
              <a:defRPr/>
            </a:pPr>
            <a:r>
              <a:rPr lang="en-US" sz="1800" dirty="0">
                <a:latin typeface="Segoe UI Semilight"/>
                <a:ea typeface="Arial" charset="0"/>
                <a:cs typeface="Segoe UI Semilight"/>
              </a:rPr>
              <a:t>Price List &amp; Spec Guide (Online)			August 2020 </a:t>
            </a:r>
            <a:endParaRPr lang="en-US" sz="1800" dirty="0">
              <a:latin typeface="Segoe UI Semilight" panose="020B0402040204020203" pitchFamily="34" charset="0"/>
              <a:ea typeface="Arial" charset="0"/>
              <a:cs typeface="Segoe UI Semilight" panose="020B0402040204020203" pitchFamily="34" charset="0"/>
            </a:endParaRPr>
          </a:p>
          <a:p>
            <a:pPr marL="742950" lvl="1" indent="-285750">
              <a:defRPr/>
            </a:pPr>
            <a:r>
              <a:rPr lang="en-US" sz="1800" dirty="0">
                <a:latin typeface="Segoe UI Semilight"/>
                <a:ea typeface="Arial" charset="0"/>
                <a:cs typeface="Segoe UI Semilight"/>
              </a:rPr>
              <a:t>20/20 &amp; Symbols Publication 			Complete/August for CET</a:t>
            </a:r>
          </a:p>
          <a:p>
            <a:pPr marL="742950" lvl="1" indent="-285750">
              <a:defRPr/>
            </a:pPr>
            <a:endParaRPr lang="en-US" sz="1800" dirty="0">
              <a:latin typeface="Segoe UI Semilight" panose="020B0402040204020203" pitchFamily="34" charset="0"/>
              <a:ea typeface="Arial" charset="0"/>
              <a:cs typeface="Segoe UI Semilight" panose="020B0402040204020203" pitchFamily="34" charset="0"/>
            </a:endParaRPr>
          </a:p>
          <a:p>
            <a:pPr marL="0" indent="0">
              <a:buNone/>
              <a:defRPr/>
            </a:pPr>
            <a:r>
              <a:rPr lang="en-US" sz="1800" dirty="0">
                <a:latin typeface="Segoe UI Semilight" panose="020B0402040204020203" pitchFamily="34" charset="0"/>
                <a:ea typeface="Arial" charset="0"/>
                <a:cs typeface="Segoe UI Semilight" panose="020B0402040204020203" pitchFamily="34" charset="0"/>
              </a:rPr>
              <a:t>Questions?   </a:t>
            </a:r>
          </a:p>
          <a:p>
            <a:pPr marL="0" indent="0">
              <a:buNone/>
              <a:defRPr/>
            </a:pPr>
            <a:r>
              <a:rPr lang="en-US" sz="1800" dirty="0">
                <a:latin typeface="Segoe UI Semilight" panose="020B0402040204020203" pitchFamily="34" charset="0"/>
                <a:ea typeface="Arial" charset="0"/>
                <a:cs typeface="Segoe UI Semilight" panose="020B0402040204020203" pitchFamily="34" charset="0"/>
              </a:rPr>
              <a:t>Product related, Carly Hewitt:   	</a:t>
            </a:r>
            <a:r>
              <a:rPr lang="en-US" sz="1800" dirty="0">
                <a:latin typeface="Segoe UI Semilight" panose="020B0402040204020203" pitchFamily="34" charset="0"/>
                <a:ea typeface="Arial" charset="0"/>
                <a:cs typeface="Segoe UI Semilight" panose="020B0402040204020203" pitchFamily="34" charset="0"/>
                <a:hlinkClick r:id="rId3"/>
              </a:rPr>
              <a:t>hewittc@allsteeloffice.com</a:t>
            </a:r>
            <a:endParaRPr lang="en-US" sz="1800" dirty="0">
              <a:latin typeface="Segoe UI Semilight" panose="020B0402040204020203" pitchFamily="34" charset="0"/>
              <a:ea typeface="Arial" charset="0"/>
              <a:cs typeface="Segoe UI Semilight" panose="020B0402040204020203" pitchFamily="34" charset="0"/>
            </a:endParaRPr>
          </a:p>
          <a:p>
            <a:pPr marL="0" indent="0">
              <a:buNone/>
              <a:defRPr/>
            </a:pPr>
            <a:r>
              <a:rPr lang="en-US" sz="1800" dirty="0">
                <a:latin typeface="Segoe UI Semilight" panose="020B0402040204020203" pitchFamily="34" charset="0"/>
                <a:ea typeface="Arial" charset="0"/>
                <a:cs typeface="Segoe UI Semilight" panose="020B0402040204020203" pitchFamily="34" charset="0"/>
              </a:rPr>
              <a:t>Marketing related, Peter Barton:	</a:t>
            </a:r>
            <a:r>
              <a:rPr lang="en-US" sz="1800" dirty="0">
                <a:latin typeface="Segoe UI Semilight" panose="020B0402040204020203" pitchFamily="34" charset="0"/>
                <a:ea typeface="Arial" charset="0"/>
                <a:cs typeface="Segoe UI Semilight" panose="020B0402040204020203" pitchFamily="34" charset="0"/>
                <a:hlinkClick r:id="rId4"/>
              </a:rPr>
              <a:t>bartonp@allsteeloffice.com</a:t>
            </a:r>
            <a:endParaRPr lang="en-US" sz="1800" dirty="0">
              <a:latin typeface="Segoe UI Semilight" panose="020B0402040204020203" pitchFamily="34" charset="0"/>
              <a:ea typeface="Arial" charset="0"/>
              <a:cs typeface="Segoe UI Semilight" panose="020B0402040204020203" pitchFamily="34" charset="0"/>
            </a:endParaRPr>
          </a:p>
          <a:p>
            <a:pPr marL="0" indent="0">
              <a:buNone/>
              <a:defRPr/>
            </a:pPr>
            <a:endParaRPr lang="en-US" sz="1800" dirty="0">
              <a:latin typeface="Segoe UI Semilight" panose="020B0402040204020203" pitchFamily="34" charset="0"/>
              <a:ea typeface="Arial" charset="0"/>
              <a:cs typeface="Segoe UI Semilight" panose="020B0402040204020203" pitchFamily="34" charset="0"/>
            </a:endParaRPr>
          </a:p>
        </p:txBody>
      </p:sp>
      <p:sp>
        <p:nvSpPr>
          <p:cNvPr id="4" name="Rectangle 3"/>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924560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Segoe UI Historic"/>
                <a:ea typeface="Segoe UI Historic"/>
                <a:cs typeface="Segoe UI Light"/>
              </a:rPr>
              <a:t>How to Order</a:t>
            </a:r>
          </a:p>
        </p:txBody>
      </p:sp>
      <p:sp>
        <p:nvSpPr>
          <p:cNvPr id="6" name="Text Placeholder 3"/>
          <p:cNvSpPr>
            <a:spLocks noGrp="1"/>
          </p:cNvSpPr>
          <p:nvPr>
            <p:ph type="body" sz="quarter" idx="12"/>
          </p:nvPr>
        </p:nvSpPr>
        <p:spPr>
          <a:xfrm>
            <a:off x="976614" y="1561998"/>
            <a:ext cx="10594330" cy="4771815"/>
          </a:xfrm>
        </p:spPr>
        <p:txBody>
          <a:bodyPr vert="horz" lIns="91440" tIns="45720" rIns="91440" bIns="45720" rtlCol="0" anchor="t">
            <a:noAutofit/>
          </a:bodyPr>
          <a:lstStyle/>
          <a:p>
            <a:pPr marL="285750" indent="-285750">
              <a:lnSpc>
                <a:spcPts val="2500"/>
              </a:lnSpc>
              <a:buFont typeface="Arial" charset="0"/>
              <a:buChar char="•"/>
            </a:pPr>
            <a:r>
              <a:rPr lang="en-US" sz="2000" b="1" dirty="0">
                <a:latin typeface="Segoe UI Semibold"/>
                <a:ea typeface="Helvetica" charset="0"/>
                <a:cs typeface="Segoe UI Semibold"/>
              </a:rPr>
              <a:t>First Order Entry</a:t>
            </a:r>
            <a:r>
              <a:rPr lang="en-US" sz="2000" dirty="0">
                <a:latin typeface="Segoe UI Semibold"/>
                <a:ea typeface="Helvetica" charset="0"/>
                <a:cs typeface="Segoe UI Semibold"/>
              </a:rPr>
              <a:t>: </a:t>
            </a:r>
            <a:r>
              <a:rPr lang="en-US" sz="2000" dirty="0">
                <a:latin typeface="Segoe UI Light"/>
                <a:ea typeface="Helvetica" charset="0"/>
                <a:cs typeface="Helvetica"/>
              </a:rPr>
              <a:t>September 2020</a:t>
            </a:r>
          </a:p>
          <a:p>
            <a:pPr marL="285750" indent="-285750">
              <a:lnSpc>
                <a:spcPts val="2500"/>
              </a:lnSpc>
              <a:buFont typeface="Arial" charset="0"/>
              <a:buChar char="•"/>
            </a:pPr>
            <a:r>
              <a:rPr lang="en-US" sz="2000" b="1" dirty="0">
                <a:latin typeface="Segoe UI Semibold"/>
                <a:ea typeface="Helvetica" charset="0"/>
                <a:cs typeface="Segoe UI Semibold"/>
              </a:rPr>
              <a:t>Lead Time</a:t>
            </a:r>
            <a:r>
              <a:rPr lang="en-US" sz="2000" dirty="0">
                <a:latin typeface="Segoe UI Semibold"/>
                <a:ea typeface="Helvetica" charset="0"/>
                <a:cs typeface="Segoe UI Semibold"/>
              </a:rPr>
              <a:t>: </a:t>
            </a:r>
            <a:r>
              <a:rPr lang="en-US" sz="2000" dirty="0">
                <a:latin typeface="Segoe UI Light"/>
                <a:ea typeface="Helvetica" charset="0"/>
                <a:cs typeface="Helvetica"/>
              </a:rPr>
              <a:t>4-5 weeks </a:t>
            </a:r>
            <a:endParaRPr lang="en-US" sz="2000" dirty="0">
              <a:latin typeface="Segoe UI Light"/>
              <a:ea typeface="Helvetica" charset="0"/>
              <a:cs typeface="Helvetica" charset="0"/>
            </a:endParaRPr>
          </a:p>
          <a:p>
            <a:pPr marL="285750" indent="-285750">
              <a:lnSpc>
                <a:spcPts val="2500"/>
              </a:lnSpc>
              <a:buFont typeface="Arial" charset="0"/>
              <a:buChar char="•"/>
            </a:pPr>
            <a:r>
              <a:rPr lang="en-US" sz="2000" dirty="0">
                <a:latin typeface="Segoe UI Semibold" panose="020B0702040204020203" pitchFamily="34" charset="0"/>
                <a:ea typeface="Helvetica" charset="0"/>
                <a:cs typeface="Segoe UI Semibold" panose="020B0702040204020203" pitchFamily="34" charset="0"/>
              </a:rPr>
              <a:t>Pricing: </a:t>
            </a:r>
          </a:p>
          <a:p>
            <a:pPr marL="742950" lvl="1" indent="-285750">
              <a:lnSpc>
                <a:spcPts val="2500"/>
              </a:lnSpc>
              <a:buFont typeface="Arial" charset="0"/>
              <a:buChar char="•"/>
            </a:pPr>
            <a:r>
              <a:rPr lang="en-US" sz="2000" dirty="0">
                <a:latin typeface="Segoe UI Light"/>
                <a:ea typeface="Helvetica" charset="0"/>
                <a:cs typeface="Helvetica"/>
              </a:rPr>
              <a:t>Standard Terms				</a:t>
            </a:r>
            <a:r>
              <a:rPr lang="en-US" sz="2000" dirty="0">
                <a:latin typeface="Segoe UI Light"/>
                <a:cs typeface="Helvetica"/>
              </a:rPr>
              <a:t>60% off	 </a:t>
            </a:r>
          </a:p>
          <a:p>
            <a:pPr marL="742950" lvl="1" indent="-285750">
              <a:lnSpc>
                <a:spcPts val="2500"/>
              </a:lnSpc>
              <a:buFont typeface="Arial" charset="0"/>
              <a:buChar char="•"/>
            </a:pPr>
            <a:r>
              <a:rPr lang="en-US" sz="2000" dirty="0">
                <a:latin typeface="Segoe UI Light"/>
                <a:ea typeface="Helvetica" charset="0"/>
                <a:cs typeface="Helvetica"/>
              </a:rPr>
              <a:t>Showroom Discount			80% off	</a:t>
            </a:r>
          </a:p>
          <a:p>
            <a:pPr marL="742950" lvl="1" indent="-285750">
              <a:lnSpc>
                <a:spcPts val="2500"/>
              </a:lnSpc>
              <a:buFont typeface="Arial" charset="0"/>
              <a:buChar char="•"/>
            </a:pPr>
            <a:r>
              <a:rPr lang="en-US" sz="2000" dirty="0">
                <a:latin typeface="Segoe UI Light"/>
                <a:ea typeface="Helvetica" charset="0"/>
                <a:cs typeface="Helvetica"/>
              </a:rPr>
              <a:t>A&amp;D Own Use Program			75% off </a:t>
            </a:r>
            <a:endParaRPr lang="en-US" sz="2000" dirty="0">
              <a:latin typeface="Segoe UI Light"/>
              <a:ea typeface="Helvetica" charset="0"/>
              <a:cs typeface="Helvetica" charset="0"/>
            </a:endParaRPr>
          </a:p>
          <a:p>
            <a:pPr marL="742950" lvl="1" indent="-285750">
              <a:lnSpc>
                <a:spcPts val="2500"/>
              </a:lnSpc>
              <a:buFont typeface="Arial" charset="0"/>
              <a:buChar char="•"/>
            </a:pPr>
            <a:r>
              <a:rPr lang="en-US" sz="2000" dirty="0">
                <a:latin typeface="Segoe UI Light"/>
                <a:ea typeface="Helvetica" charset="0"/>
                <a:cs typeface="Helvetica"/>
              </a:rPr>
              <a:t>Everyday Advantage			72% off</a:t>
            </a:r>
          </a:p>
          <a:p>
            <a:pPr lvl="1">
              <a:lnSpc>
                <a:spcPts val="2500"/>
              </a:lnSpc>
            </a:pPr>
            <a:endParaRPr lang="en-US" sz="2000" dirty="0">
              <a:latin typeface="Segoe UI Light"/>
              <a:cs typeface="Helvetica" charset="0"/>
            </a:endParaRPr>
          </a:p>
          <a:p>
            <a:pPr marL="800100" lvl="1" indent="-342900">
              <a:lnSpc>
                <a:spcPts val="2500"/>
              </a:lnSpc>
              <a:buFont typeface="Arial" panose="020B0604020202020204" pitchFamily="34" charset="0"/>
              <a:buChar char="•"/>
            </a:pPr>
            <a:r>
              <a:rPr lang="en-US" sz="2000" dirty="0">
                <a:latin typeface="Segoe UI Light"/>
                <a:cs typeface="Helvetica"/>
              </a:rPr>
              <a:t>BIFMA Certified</a:t>
            </a:r>
          </a:p>
          <a:p>
            <a:pPr marL="800100" lvl="1" indent="-342900">
              <a:lnSpc>
                <a:spcPts val="2500"/>
              </a:lnSpc>
              <a:buFont typeface="Arial" panose="020B0604020202020204" pitchFamily="34" charset="0"/>
              <a:buChar char="•"/>
            </a:pPr>
            <a:r>
              <a:rPr lang="en-US" sz="2000" dirty="0">
                <a:latin typeface="Segoe UI Light"/>
                <a:cs typeface="Helvetica"/>
              </a:rPr>
              <a:t>GSA Schedule </a:t>
            </a:r>
            <a:r>
              <a:rPr lang="en-US" sz="2000" i="1" dirty="0">
                <a:latin typeface="Segoe UI Light"/>
                <a:cs typeface="Helvetica"/>
              </a:rPr>
              <a:t>Pending</a:t>
            </a:r>
          </a:p>
          <a:p>
            <a:pPr marL="800100" lvl="1" indent="-342900">
              <a:lnSpc>
                <a:spcPts val="2500"/>
              </a:lnSpc>
              <a:buFont typeface="Arial" panose="020B0604020202020204" pitchFamily="34" charset="0"/>
              <a:buChar char="•"/>
            </a:pPr>
            <a:r>
              <a:rPr lang="en-US" sz="2000" dirty="0">
                <a:latin typeface="Segoe UI Light"/>
                <a:cs typeface="Helvetica"/>
              </a:rPr>
              <a:t>Sustainability Level 3, Indoor Advantage Gold</a:t>
            </a:r>
          </a:p>
        </p:txBody>
      </p:sp>
      <p:sp>
        <p:nvSpPr>
          <p:cNvPr id="10" name="Rectangle 9"/>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794222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71473"/>
            <a:ext cx="11055738" cy="5078313"/>
          </a:xfrm>
          <a:prstGeom prst="rect">
            <a:avLst/>
          </a:prstGeom>
          <a:noFill/>
        </p:spPr>
        <p:txBody>
          <a:bodyPr wrap="square" rtlCol="0" anchor="t">
            <a:spAutoFit/>
          </a:bodyPr>
          <a:lstStyle/>
          <a:p>
            <a:r>
              <a:rPr lang="en-US" dirty="0">
                <a:latin typeface="Segoe UI Semilight" panose="020B0402040204020203" pitchFamily="34" charset="0"/>
                <a:cs typeface="Segoe UI Semilight" panose="020B0402040204020203" pitchFamily="34" charset="0"/>
              </a:rPr>
              <a:t>Q Can we use Split-T Gallery Panels at the end of a run on Terrace?</a:t>
            </a:r>
          </a:p>
          <a:p>
            <a:r>
              <a:rPr lang="en-US" dirty="0">
                <a:latin typeface="Segoe UI Semilight" panose="020B0402040204020203" pitchFamily="34" charset="0"/>
                <a:cs typeface="Segoe UI Semilight" panose="020B0402040204020203" pitchFamily="34" charset="0"/>
              </a:rPr>
              <a:t>A Yes, we now have a connector kit that allows Split Gallery Panels to be used on Terrace end-of-run applications.</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What heights of integrated glass are available on Gallery Panels?</a:t>
            </a:r>
          </a:p>
          <a:p>
            <a:r>
              <a:rPr lang="en-US" dirty="0">
                <a:latin typeface="Segoe UI Semilight" panose="020B0402040204020203" pitchFamily="34" charset="0"/>
                <a:cs typeface="Segoe UI Semilight" panose="020B0402040204020203" pitchFamily="34" charset="0"/>
              </a:rPr>
              <a:t>A 7.5”, 13”, and 15”H glass models are now available.</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What glass finishes are available for the integrated glass option? </a:t>
            </a:r>
          </a:p>
          <a:p>
            <a:r>
              <a:rPr lang="en-US" dirty="0">
                <a:latin typeface="Segoe UI Semilight" panose="020B0402040204020203" pitchFamily="34" charset="0"/>
                <a:cs typeface="Segoe UI Semilight" panose="020B0402040204020203" pitchFamily="34" charset="0"/>
              </a:rPr>
              <a:t>A Standard glass options include clear, frosted, and smoked. </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What is the difference between Standard Gallery panels and the new Gallery-to-Gallery panels? </a:t>
            </a:r>
          </a:p>
          <a:p>
            <a:r>
              <a:rPr lang="en-US" dirty="0">
                <a:latin typeface="Segoe UI Semilight" panose="020B0402040204020203" pitchFamily="34" charset="0"/>
                <a:cs typeface="Segoe UI Semilight" panose="020B0402040204020203" pitchFamily="34" charset="0"/>
              </a:rPr>
              <a:t>A Standard Gallery panels attach to Frame &amp; Tile or Benching systems as an Intermediate or End of Run application. Dimensions align with standard panel heights and widths, and integrated glass must be specified 3” narrower than the panel. Gallery-to-Gallery panels connect ONLY to Standard Gallery Panels in an L-, T-, or Nonsymmetrical T- condition. These panels cap over the Standard Gallery panel and are 1-1/8” wider than Standard Gallery panels to maintain true interior dimensions. Integrated glass must be specified at the same width as the panel. </a:t>
            </a:r>
          </a:p>
          <a:p>
            <a:endParaRPr lang="en-US" dirty="0">
              <a:latin typeface="Segoe UI Semilight" panose="020B0402040204020203" pitchFamily="34" charset="0"/>
              <a:cs typeface="Segoe UI Semilight" panose="020B0402040204020203" pitchFamily="34" charset="0"/>
            </a:endParaRPr>
          </a:p>
        </p:txBody>
      </p:sp>
      <p:sp>
        <p:nvSpPr>
          <p:cNvPr id="7" name="Title 2"/>
          <p:cNvSpPr txBox="1">
            <a:spLocks/>
          </p:cNvSpPr>
          <p:nvPr/>
        </p:nvSpPr>
        <p:spPr>
          <a:xfrm>
            <a:off x="703175" y="494070"/>
            <a:ext cx="10594328"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159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71473"/>
            <a:ext cx="11055738" cy="4801314"/>
          </a:xfrm>
          <a:prstGeom prst="rect">
            <a:avLst/>
          </a:prstGeom>
          <a:noFill/>
        </p:spPr>
        <p:txBody>
          <a:bodyPr wrap="square" rtlCol="0" anchor="t">
            <a:spAutoFit/>
          </a:bodyPr>
          <a:lstStyle/>
          <a:p>
            <a:r>
              <a:rPr lang="en-US" dirty="0">
                <a:latin typeface="Segoe UI Semilight" panose="020B0402040204020203" pitchFamily="34" charset="0"/>
                <a:cs typeface="Segoe UI Semilight" panose="020B0402040204020203" pitchFamily="34" charset="0"/>
              </a:rPr>
              <a:t>Q Can these new Gallery-to-Gallery panels be taller than the panels they attach to? </a:t>
            </a:r>
          </a:p>
          <a:p>
            <a:r>
              <a:rPr lang="en-US" dirty="0">
                <a:latin typeface="Segoe UI Semilight" panose="020B0402040204020203" pitchFamily="34" charset="0"/>
                <a:cs typeface="Segoe UI Semilight" panose="020B0402040204020203" pitchFamily="34" charset="0"/>
              </a:rPr>
              <a:t>A No. Gallery-to-Gallery panels can be the same height or shorter than the panels they connect to. If taller panels are needed, contact TPG for a custom solution. </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What are the new Gallery-to-Gallery panel heights and widths? </a:t>
            </a:r>
          </a:p>
          <a:p>
            <a:r>
              <a:rPr lang="en-US" dirty="0">
                <a:latin typeface="Segoe UI Semilight" panose="020B0402040204020203" pitchFamily="34" charset="0"/>
                <a:cs typeface="Segoe UI Semilight" panose="020B0402040204020203" pitchFamily="34" charset="0"/>
              </a:rPr>
              <a:t>A Available heights are 30", 42", 50", and 57". Gallery-to-Gallery panel widths are available in 3” increments from 18W to 30W and in 6” increments from 30W to 78W. True widths are 1-1/8” longer than the stated width, to maintain modular interior dimensions. </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What connection options are available for these new panels? </a:t>
            </a:r>
          </a:p>
          <a:p>
            <a:r>
              <a:rPr lang="en-US" dirty="0">
                <a:latin typeface="Segoe UI Semilight" panose="020B0402040204020203" pitchFamily="34" charset="0"/>
                <a:cs typeface="Segoe UI Semilight" panose="020B0402040204020203" pitchFamily="34" charset="0"/>
              </a:rPr>
              <a:t>A Gallery-to-Gallery panels can ONLY be attached to Standard Gallery Panels.</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Q Are the connectors visible? </a:t>
            </a:r>
          </a:p>
          <a:p>
            <a:r>
              <a:rPr lang="en-US" dirty="0">
                <a:latin typeface="Segoe UI Semilight" panose="020B0402040204020203" pitchFamily="34" charset="0"/>
                <a:cs typeface="Segoe UI Semilight" panose="020B0402040204020203" pitchFamily="34" charset="0"/>
              </a:rPr>
              <a:t>A Standard Gallery panels attach to Frame &amp; Tile and Benching platforms with hidden fasteners. Gallery-to-Gallery panels mount to Standard Gallery panels using an inset flat bracket that is hidden with a painted metal cover. This cover is only visible on the inside of the panel connection.</a:t>
            </a:r>
          </a:p>
          <a:p>
            <a:endParaRPr lang="en-US" dirty="0">
              <a:latin typeface="Segoe UI Semilight" panose="020B0402040204020203" pitchFamily="34" charset="0"/>
              <a:cs typeface="Segoe UI Semilight" panose="020B0402040204020203" pitchFamily="34" charset="0"/>
            </a:endParaRPr>
          </a:p>
        </p:txBody>
      </p:sp>
      <p:sp>
        <p:nvSpPr>
          <p:cNvPr id="7" name="Title 2"/>
          <p:cNvSpPr txBox="1">
            <a:spLocks/>
          </p:cNvSpPr>
          <p:nvPr/>
        </p:nvSpPr>
        <p:spPr>
          <a:xfrm>
            <a:off x="703175" y="494070"/>
            <a:ext cx="10594328"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3349707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71473"/>
            <a:ext cx="11055738" cy="5078313"/>
          </a:xfrm>
          <a:prstGeom prst="rect">
            <a:avLst/>
          </a:prstGeom>
          <a:noFill/>
        </p:spPr>
        <p:txBody>
          <a:bodyPr wrap="square" rtlCol="0" anchor="t">
            <a:spAutoFit/>
          </a:bodyPr>
          <a:lstStyle/>
          <a:p>
            <a:r>
              <a:rPr lang="en-US">
                <a:latin typeface="Segoe UI Semilight" panose="020B0402040204020203" pitchFamily="34" charset="0"/>
                <a:cs typeface="Segoe UI Semilight" panose="020B0402040204020203" pitchFamily="34" charset="0"/>
              </a:rPr>
              <a:t>Q Do separate connectors need to be ordered to connect Gallery-to-Gallery panels to Standard Gallery panels? </a:t>
            </a:r>
          </a:p>
          <a:p>
            <a:r>
              <a:rPr lang="en-US">
                <a:latin typeface="Segoe UI Semilight" panose="020B0402040204020203" pitchFamily="34" charset="0"/>
                <a:cs typeface="Segoe UI Semilight" panose="020B0402040204020203" pitchFamily="34" charset="0"/>
              </a:rPr>
              <a:t>A No, the connection hardware is integrated into the Gallery-to-Gallery panel and ships with the panel model. However, the installation template GTEMP must be ordered and is required to install. These templates can be kept and reused. </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Can Gallery Panels be used freestanding? </a:t>
            </a:r>
          </a:p>
          <a:p>
            <a:r>
              <a:rPr lang="en-US">
                <a:latin typeface="Segoe UI Semilight" panose="020B0402040204020203" pitchFamily="34" charset="0"/>
                <a:cs typeface="Segoe UI Semilight" panose="020B0402040204020203" pitchFamily="34" charset="0"/>
              </a:rPr>
              <a:t>A Yes, connecting Standard Gallery Panels and Gallery-to-Gallery panels can create freestanding applications. See spec guide for stability requirements.</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Are all Allsteel standard laminates and edge bands available on Gallery Panels? </a:t>
            </a:r>
          </a:p>
          <a:p>
            <a:r>
              <a:rPr lang="en-US">
                <a:latin typeface="Segoe UI Semilight" panose="020B0402040204020203" pitchFamily="34" charset="0"/>
                <a:cs typeface="Segoe UI Semilight" panose="020B0402040204020203" pitchFamily="34" charset="0"/>
              </a:rPr>
              <a:t>A All system standard laminates and edge bands are available on Gallery Panels. Velvet laminates are not an option on Gallery Panels. </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What is the direction of the woodgrain for woodgrain laminates? </a:t>
            </a:r>
          </a:p>
          <a:p>
            <a:r>
              <a:rPr lang="en-US">
                <a:latin typeface="Segoe UI Semilight" panose="020B0402040204020203" pitchFamily="34" charset="0"/>
                <a:cs typeface="Segoe UI Semilight" panose="020B0402040204020203" pitchFamily="34" charset="0"/>
              </a:rPr>
              <a:t>A Both horizontal and vertical woodgrain laminate are options. Horizontal woodgrain direction is available on all Gallery Panel sizes. Vertical woodgrain direction is available on Gallery Panels up to 60" wide. Some restrictions may apply for certain woodgrain laminates. Please see price lists for complete information. </a:t>
            </a:r>
            <a:endParaRPr lang="en-US" dirty="0">
              <a:latin typeface="Segoe UI Semilight" panose="020B0402040204020203" pitchFamily="34" charset="0"/>
              <a:cs typeface="Segoe UI Semilight" panose="020B0402040204020203" pitchFamily="34" charset="0"/>
            </a:endParaRPr>
          </a:p>
        </p:txBody>
      </p:sp>
      <p:sp>
        <p:nvSpPr>
          <p:cNvPr id="7" name="Title 2"/>
          <p:cNvSpPr txBox="1">
            <a:spLocks/>
          </p:cNvSpPr>
          <p:nvPr/>
        </p:nvSpPr>
        <p:spPr>
          <a:xfrm>
            <a:off x="703175" y="494070"/>
            <a:ext cx="10594328"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806577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9474" y="1471473"/>
            <a:ext cx="11055738" cy="3693319"/>
          </a:xfrm>
          <a:prstGeom prst="rect">
            <a:avLst/>
          </a:prstGeom>
          <a:noFill/>
        </p:spPr>
        <p:txBody>
          <a:bodyPr wrap="square" rtlCol="0" anchor="t">
            <a:spAutoFit/>
          </a:bodyPr>
          <a:lstStyle/>
          <a:p>
            <a:r>
              <a:rPr lang="en-US">
                <a:latin typeface="Segoe UI Semilight" panose="020B0402040204020203" pitchFamily="34" charset="0"/>
                <a:cs typeface="Segoe UI Semilight" panose="020B0402040204020203" pitchFamily="34" charset="0"/>
              </a:rPr>
              <a:t>Q Can you specify one laminate on one side of the gallery panel and another laminate on the other side?  </a:t>
            </a:r>
          </a:p>
          <a:p>
            <a:r>
              <a:rPr lang="en-US">
                <a:latin typeface="Segoe UI Semilight" panose="020B0402040204020203" pitchFamily="34" charset="0"/>
                <a:cs typeface="Segoe UI Semilight" panose="020B0402040204020203" pitchFamily="34" charset="0"/>
              </a:rPr>
              <a:t>A No. The same laminate must be applied on both sides of the gallery panel. </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Is veneer an available option for gallery panels?</a:t>
            </a:r>
          </a:p>
          <a:p>
            <a:r>
              <a:rPr lang="en-US">
                <a:latin typeface="Segoe UI Semilight" panose="020B0402040204020203" pitchFamily="34" charset="0"/>
                <a:cs typeface="Segoe UI Semilight" panose="020B0402040204020203" pitchFamily="34" charset="0"/>
              </a:rPr>
              <a:t>A Veneer currently is not a standard option but is available as a special through TPG. </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Can gallery panels be leveled?</a:t>
            </a:r>
          </a:p>
          <a:p>
            <a:r>
              <a:rPr lang="en-US">
                <a:latin typeface="Segoe UI Semilight" panose="020B0402040204020203" pitchFamily="34" charset="0"/>
                <a:cs typeface="Segoe UI Semilight" panose="020B0402040204020203" pitchFamily="34" charset="0"/>
              </a:rPr>
              <a:t>A Yes. Gallery panels come standard with two leveling glides per panel, with a maximum adjustment range of 2½" per leveling glide. </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Q What are the anticipated concerns?</a:t>
            </a:r>
          </a:p>
          <a:p>
            <a:r>
              <a:rPr lang="en-US">
                <a:latin typeface="Segoe UI Semilight" panose="020B0402040204020203" pitchFamily="34" charset="0"/>
                <a:cs typeface="Segoe UI Semilight" panose="020B0402040204020203" pitchFamily="34" charset="0"/>
              </a:rPr>
              <a:t>A With natural wood, the gallery panels have tendency to react to humidity and local climate therefore may bow over time. This is a normal process for wood components.</a:t>
            </a:r>
            <a:endParaRPr lang="en-US" dirty="0">
              <a:latin typeface="Segoe UI Semilight" panose="020B0402040204020203" pitchFamily="34" charset="0"/>
              <a:cs typeface="Segoe UI Semilight" panose="020B0402040204020203" pitchFamily="34" charset="0"/>
            </a:endParaRPr>
          </a:p>
        </p:txBody>
      </p:sp>
      <p:sp>
        <p:nvSpPr>
          <p:cNvPr id="7" name="Title 2"/>
          <p:cNvSpPr txBox="1">
            <a:spLocks/>
          </p:cNvSpPr>
          <p:nvPr/>
        </p:nvSpPr>
        <p:spPr>
          <a:xfrm>
            <a:off x="703175" y="494070"/>
            <a:ext cx="10594328" cy="78262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Historic"/>
                <a:ea typeface="Segoe UI Historic"/>
                <a:cs typeface="Segoe UI Semilight"/>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397030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86517-18D5-4F19-8F7F-3B09E5F20109}"/>
              </a:ext>
            </a:extLst>
          </p:cNvPr>
          <p:cNvSpPr>
            <a:spLocks noGrp="1"/>
          </p:cNvSpPr>
          <p:nvPr>
            <p:ph type="body" idx="10"/>
          </p:nvPr>
        </p:nvSpPr>
        <p:spPr/>
        <p:txBody>
          <a:bodyPr/>
          <a:lstStyle/>
          <a:p>
            <a:r>
              <a:rPr lang="en-US"/>
              <a:t>Application Images</a:t>
            </a:r>
          </a:p>
        </p:txBody>
      </p:sp>
    </p:spTree>
    <p:extLst>
      <p:ext uri="{BB962C8B-B14F-4D97-AF65-F5344CB8AC3E}">
        <p14:creationId xmlns:p14="http://schemas.microsoft.com/office/powerpoint/2010/main" val="43074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a:extLst>
              <a:ext uri="{FF2B5EF4-FFF2-40B4-BE49-F238E27FC236}">
                <a16:creationId xmlns:a16="http://schemas.microsoft.com/office/drawing/2014/main" id="{92DC5E82-0DBB-46FC-9BCE-124C0C406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35" b="1587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261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B511-9B08-44A7-9F5B-CDD12915F823}"/>
              </a:ext>
            </a:extLst>
          </p:cNvPr>
          <p:cNvSpPr>
            <a:spLocks noGrp="1"/>
          </p:cNvSpPr>
          <p:nvPr>
            <p:ph type="title"/>
          </p:nvPr>
        </p:nvSpPr>
        <p:spPr>
          <a:xfrm>
            <a:off x="607866" y="478465"/>
            <a:ext cx="3932237" cy="1600200"/>
          </a:xfrm>
        </p:spPr>
        <p:txBody>
          <a:bodyPr/>
          <a:lstStyle/>
          <a:p>
            <a:r>
              <a:rPr lang="en-US"/>
              <a:t>Agenda</a:t>
            </a:r>
          </a:p>
        </p:txBody>
      </p:sp>
      <p:sp>
        <p:nvSpPr>
          <p:cNvPr id="4" name="Text Placeholder 3">
            <a:extLst>
              <a:ext uri="{FF2B5EF4-FFF2-40B4-BE49-F238E27FC236}">
                <a16:creationId xmlns:a16="http://schemas.microsoft.com/office/drawing/2014/main" id="{EC603A55-68DF-4B7B-A68E-AA2001AA82D0}"/>
              </a:ext>
            </a:extLst>
          </p:cNvPr>
          <p:cNvSpPr>
            <a:spLocks noGrp="1"/>
          </p:cNvSpPr>
          <p:nvPr>
            <p:ph type="body" sz="half" idx="2"/>
          </p:nvPr>
        </p:nvSpPr>
        <p:spPr>
          <a:xfrm>
            <a:off x="607866" y="2078665"/>
            <a:ext cx="3932237" cy="3811588"/>
          </a:xfrm>
        </p:spPr>
        <p:txBody>
          <a:bodyPr>
            <a:normAutofit/>
          </a:bodyPr>
          <a:lstStyle/>
          <a:p>
            <a:pPr marL="457200" indent="-457200">
              <a:buAutoNum type="arabicParenR"/>
            </a:pPr>
            <a:r>
              <a:rPr lang="en-US" sz="2400"/>
              <a:t>Product Story</a:t>
            </a:r>
          </a:p>
          <a:p>
            <a:pPr marL="457200" indent="-457200">
              <a:buAutoNum type="arabicParenR"/>
            </a:pPr>
            <a:r>
              <a:rPr lang="en-US" sz="2400"/>
              <a:t>Review Current SOL</a:t>
            </a:r>
          </a:p>
          <a:p>
            <a:pPr marL="457200" indent="-457200">
              <a:buAutoNum type="arabicParenR"/>
            </a:pPr>
            <a:r>
              <a:rPr lang="en-US" sz="2400"/>
              <a:t>Coming Soon</a:t>
            </a:r>
          </a:p>
          <a:p>
            <a:pPr marL="457200" indent="-457200">
              <a:buAutoNum type="arabicParenR"/>
            </a:pPr>
            <a:r>
              <a:rPr lang="en-US" sz="2400"/>
              <a:t>Imagery</a:t>
            </a:r>
          </a:p>
        </p:txBody>
      </p:sp>
      <p:pic>
        <p:nvPicPr>
          <p:cNvPr id="3074" name="Picture 2">
            <a:extLst>
              <a:ext uri="{FF2B5EF4-FFF2-40B4-BE49-F238E27FC236}">
                <a16:creationId xmlns:a16="http://schemas.microsoft.com/office/drawing/2014/main" id="{131C5E86-943D-4915-9CDD-3CC6FAC86E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05" t="-63" r="26797" b="-1"/>
          <a:stretch/>
        </p:blipFill>
        <p:spPr bwMode="auto">
          <a:xfrm>
            <a:off x="4540103" y="0"/>
            <a:ext cx="76518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60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a:extLst>
              <a:ext uri="{FF2B5EF4-FFF2-40B4-BE49-F238E27FC236}">
                <a16:creationId xmlns:a16="http://schemas.microsoft.com/office/drawing/2014/main" id="{C2700BF8-5505-4F07-8D24-96780E6773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8622" r="-13" b="163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929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E60D61BF-01F2-4C45-BA8F-2CF53F38E7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50" b="154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863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ox&#10;&#10;Description automatically generated">
            <a:extLst>
              <a:ext uri="{FF2B5EF4-FFF2-40B4-BE49-F238E27FC236}">
                <a16:creationId xmlns:a16="http://schemas.microsoft.com/office/drawing/2014/main" id="{366E794A-A5E6-471B-825F-05C1B5942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253" y="286554"/>
            <a:ext cx="8375493" cy="6284892"/>
          </a:xfrm>
          <a:prstGeom prst="rect">
            <a:avLst/>
          </a:prstGeom>
        </p:spPr>
      </p:pic>
    </p:spTree>
    <p:extLst>
      <p:ext uri="{BB962C8B-B14F-4D97-AF65-F5344CB8AC3E}">
        <p14:creationId xmlns:p14="http://schemas.microsoft.com/office/powerpoint/2010/main" val="95574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CE9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12688427-F725-4D28-99CC-B64208385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556328" y="1512360"/>
            <a:ext cx="5214636" cy="3910977"/>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CE9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0BD8F5A-FBFC-4095-AA88-00222482F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6256865" y="1715535"/>
            <a:ext cx="5458121" cy="409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210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20" name="Picture 4">
            <a:extLst>
              <a:ext uri="{FF2B5EF4-FFF2-40B4-BE49-F238E27FC236}">
                <a16:creationId xmlns:a16="http://schemas.microsoft.com/office/drawing/2014/main" id="{0231C516-BAA1-4098-8B00-89E8F50074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75" b="1373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03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a:extLst>
              <a:ext uri="{FF2B5EF4-FFF2-40B4-BE49-F238E27FC236}">
                <a16:creationId xmlns:a16="http://schemas.microsoft.com/office/drawing/2014/main" id="{24271FC8-8040-4859-8072-DEC885E7FE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25" b="17321"/>
          <a:stretch/>
        </p:blipFill>
        <p:spPr bwMode="auto">
          <a:xfrm>
            <a:off x="20" y="-1"/>
            <a:ext cx="12191980" cy="657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763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39828" y="0"/>
            <a:ext cx="5152173" cy="6860984"/>
          </a:xfrm>
          <a:prstGeom prst="rect">
            <a:avLst/>
          </a:prstGeom>
        </p:spPr>
      </p:pic>
      <p:sp>
        <p:nvSpPr>
          <p:cNvPr id="3" name="Title 2"/>
          <p:cNvSpPr>
            <a:spLocks noGrp="1"/>
          </p:cNvSpPr>
          <p:nvPr>
            <p:ph type="title"/>
          </p:nvPr>
        </p:nvSpPr>
        <p:spPr>
          <a:xfrm>
            <a:off x="7392847" y="451392"/>
            <a:ext cx="4799153" cy="782621"/>
          </a:xfrm>
        </p:spPr>
        <p:txBody>
          <a:bodyPr/>
          <a:lstStyle/>
          <a:p>
            <a:r>
              <a:rPr lang="en-US" sz="4000">
                <a:solidFill>
                  <a:schemeClr val="bg1"/>
                </a:solidFill>
                <a:latin typeface="Segoe UI Semilight"/>
                <a:cs typeface="Segoe UI Semilight"/>
              </a:rPr>
              <a:t>What is the Need?</a:t>
            </a:r>
            <a:endParaRPr lang="en-US" sz="4000">
              <a:solidFill>
                <a:schemeClr val="bg1"/>
              </a:solidFill>
              <a:latin typeface="Segoe UI Semilight" panose="020B0402040204020203" pitchFamily="34" charset="0"/>
              <a:cs typeface="Segoe UI Semilight" panose="020B0402040204020203" pitchFamily="34" charset="0"/>
            </a:endParaRPr>
          </a:p>
        </p:txBody>
      </p:sp>
      <p:sp>
        <p:nvSpPr>
          <p:cNvPr id="4" name="Text Placeholder 3"/>
          <p:cNvSpPr>
            <a:spLocks noGrp="1"/>
          </p:cNvSpPr>
          <p:nvPr>
            <p:ph type="body" sz="quarter" idx="12"/>
          </p:nvPr>
        </p:nvSpPr>
        <p:spPr>
          <a:xfrm>
            <a:off x="7392847" y="1483149"/>
            <a:ext cx="4538127" cy="4790186"/>
          </a:xfrm>
        </p:spPr>
        <p:txBody>
          <a:bodyPr vert="horz" lIns="91440" tIns="45720" rIns="91440" bIns="45720" rtlCol="0" anchor="t">
            <a:noAutofit/>
          </a:bodyPr>
          <a:lstStyle/>
          <a:p>
            <a:pPr marL="342900" indent="-342900">
              <a:lnSpc>
                <a:spcPts val="3300"/>
              </a:lnSpc>
            </a:pPr>
            <a:r>
              <a:rPr lang="en-US" sz="2400" dirty="0">
                <a:solidFill>
                  <a:schemeClr val="bg1"/>
                </a:solidFill>
                <a:latin typeface="Segoe UI Semilight" panose="020B0402040204020203" pitchFamily="34" charset="0"/>
                <a:ea typeface="Arial" charset="0"/>
                <a:cs typeface="Segoe UI Semilight" panose="020B0402040204020203" pitchFamily="34" charset="0"/>
              </a:rPr>
              <a:t>Panels that divide space while softening the aesthetic</a:t>
            </a:r>
          </a:p>
          <a:p>
            <a:pPr marL="342900" indent="-342900">
              <a:lnSpc>
                <a:spcPts val="3300"/>
              </a:lnSpc>
            </a:pPr>
            <a:r>
              <a:rPr lang="en-US" sz="2400" dirty="0">
                <a:solidFill>
                  <a:schemeClr val="bg1"/>
                </a:solidFill>
                <a:latin typeface="Segoe UI Semilight"/>
                <a:ea typeface="Arial" charset="0"/>
                <a:cs typeface="Segoe UI Semilight"/>
              </a:rPr>
              <a:t>An alternative solution to traditional panel walls when integrated power isn’t needed​.</a:t>
            </a:r>
          </a:p>
          <a:p>
            <a:pPr marL="342900" indent="-342900">
              <a:lnSpc>
                <a:spcPts val="3300"/>
              </a:lnSpc>
            </a:pPr>
            <a:r>
              <a:rPr lang="en-US" sz="2400" dirty="0">
                <a:solidFill>
                  <a:schemeClr val="bg1"/>
                </a:solidFill>
                <a:latin typeface="Segoe UI Semilight" panose="020B0402040204020203" pitchFamily="34" charset="0"/>
                <a:ea typeface="Arial" charset="0"/>
                <a:cs typeface="Segoe UI Semilight" panose="020B0402040204020203" pitchFamily="34" charset="0"/>
              </a:rPr>
              <a:t>Full enclosure above and below the worksurface</a:t>
            </a:r>
          </a:p>
          <a:p>
            <a:pPr marL="342900" indent="-342900">
              <a:lnSpc>
                <a:spcPts val="3300"/>
              </a:lnSpc>
            </a:pPr>
            <a:r>
              <a:rPr lang="en-US" sz="2400" dirty="0">
                <a:solidFill>
                  <a:schemeClr val="bg1"/>
                </a:solidFill>
                <a:latin typeface="Segoe UI Semilight"/>
                <a:ea typeface="Arial" charset="0"/>
                <a:cs typeface="Segoe UI Semilight"/>
              </a:rPr>
              <a:t>The ability to integrate a mix of cleanable materials, including wood and glass</a:t>
            </a:r>
          </a:p>
        </p:txBody>
      </p:sp>
      <p:pic>
        <p:nvPicPr>
          <p:cNvPr id="1026" name="Picture 2">
            <a:extLst>
              <a:ext uri="{FF2B5EF4-FFF2-40B4-BE49-F238E27FC236}">
                <a16:creationId xmlns:a16="http://schemas.microsoft.com/office/drawing/2014/main" id="{39F822CC-D10C-481E-9E49-0332649FB1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17" r="23211"/>
          <a:stretch/>
        </p:blipFill>
        <p:spPr bwMode="auto">
          <a:xfrm>
            <a:off x="0" y="0"/>
            <a:ext cx="70398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66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DB05AE-FE62-4EEB-A6D5-6235DD4289A1}"/>
              </a:ext>
            </a:extLst>
          </p:cNvPr>
          <p:cNvPicPr>
            <a:picLocks noChangeAspect="1"/>
          </p:cNvPicPr>
          <p:nvPr/>
        </p:nvPicPr>
        <p:blipFill rotWithShape="1">
          <a:blip r:embed="rId2">
            <a:extLst>
              <a:ext uri="{28A0092B-C50C-407E-A947-70E740481C1C}">
                <a14:useLocalDpi xmlns:a14="http://schemas.microsoft.com/office/drawing/2010/main" val="0"/>
              </a:ext>
            </a:extLst>
          </a:blip>
          <a:srcRect l="11063" r="26042"/>
          <a:stretch/>
        </p:blipFill>
        <p:spPr>
          <a:xfrm>
            <a:off x="8409138" y="1576797"/>
            <a:ext cx="3306173" cy="2851689"/>
          </a:xfrm>
          <a:prstGeom prst="rect">
            <a:avLst/>
          </a:prstGeom>
        </p:spPr>
      </p:pic>
      <p:pic>
        <p:nvPicPr>
          <p:cNvPr id="9220" name="Picture 4" descr="https://uc9654acc78e84cc83d904b5ffa9.previews.dropboxusercontent.com/p/thumb/AAbz13KVxMarG1okKNuvET0uChDMcvCKIO5Nu8U4A-oMspLPbW2o7CPkPKQVFERNv7dFtTjLvBxAkp4dMyXPnxOUHcw2kybjMb3_wEjKfOa1lFVMTVMm84FP008tfS_eGi4ndcqtSkaq5SMMKqYM_O6c-CCCVd4eg598HAFDtrLNdZdBpKlile1v-YT_Qgp6n4-FNWPFIhi2lSPl587bSeWu5w6WmO8VlYxAicP7Gm4HqG9nbohJQ9Upmo11GQ6hIqkMAbX6HCfu4y9WOpbZEMAR-zaQnNLYzMkfFGrzxm-rJqYU1U9u6KTUQfHiXAzUSIY_g3NDTgm5x5eXYg0DCZWaGHqp0px3Cgh4CzK8XxsQN_MQHE-hoc9H-OwgxIh_jbB7mhfQK6Ym09tqRIWRfr0EAr1G291PW1jvuB6lgcaty-s3pzrc6r50df6s15zkBdBSQjFaezqaZ_hQxff-u4MD0VqRqlIlXHrx0AaGju4cTm-KJYKuQYFDMf9r2rEHoYbZ6uS9OBEcQVuIOlWzNfceRYT6JxPNM_YNUdFE50mOedhm4SJY75OfSQU_bkQG6TU/p.jpeg?size_mode=5">
            <a:extLst>
              <a:ext uri="{FF2B5EF4-FFF2-40B4-BE49-F238E27FC236}">
                <a16:creationId xmlns:a16="http://schemas.microsoft.com/office/drawing/2014/main" id="{AB0CA81C-E125-4AAC-99AF-BE525352ED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96" t="18303" b="2956"/>
          <a:stretch/>
        </p:blipFill>
        <p:spPr bwMode="auto">
          <a:xfrm>
            <a:off x="3716468" y="1584827"/>
            <a:ext cx="4485932" cy="28348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uc920a60147817fc80eeadd6dfc3.previews.dropboxusercontent.com/p/thumb/AAYW_NCOXpFLah3Moc9FAVv6SdOV_sCwvJv1825fgzbMzAKgbi2ShDVeuWZIeRO3sbp_O-6pGyt7oGeMDVp2vkUPBi_EBXoe4FMTqyeEBVRKZlQ-TaXPpxUliUc2s7IHqLnvWfgIl7Sgb7QH8_cU7Th30chwAVqV2-TzazcACMrWkKAdFxL-KKxED2dkyxqT7SPCSod4vfGwF6NbD2xaqhK0VPS5msBb4Yw94Fb9VsnviS6yfzOGXoWt7r8lIv6F1i74fQ4Rpg2m2gLpPi1HTNHIzlYvjzxb2W-WDJZxO1eRZtFBwaxfy1X30koKtw_0GohKgaJCo0dwHHRTBYMqTkge2s1PL46C131MdyH4FpZ6iZkg5yzFlrQF67ohoG-FFJla51sh7axRNjMAhZxxKkKmYo40fDJ8xMVSPqY_S-CitfPiEkVRoI9u901c8_G_ZAT8gvAJB1pd1R0-C5z5eoPgxt9YjD-DI6-0bF0m4AatSm-TafjeNkUs0P9Ois_zINcQxjJFg7tKiwQoPU2Txj2WMPSJOHevNg-ysUBcfxGkERNkHrlO5cC0rqfA4XsvmsQ/p.jpeg?size_mode=5">
            <a:extLst>
              <a:ext uri="{FF2B5EF4-FFF2-40B4-BE49-F238E27FC236}">
                <a16:creationId xmlns:a16="http://schemas.microsoft.com/office/drawing/2014/main" id="{41C7C04B-5B1F-4063-B9F3-F4F7C1FBC9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17" t="1949" r="14291" b="-1949"/>
          <a:stretch/>
        </p:blipFill>
        <p:spPr bwMode="auto">
          <a:xfrm>
            <a:off x="692066" y="1593706"/>
            <a:ext cx="2810443" cy="28807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a:latin typeface="Segoe UI Semilight" panose="020B0402040204020203" pitchFamily="34" charset="0"/>
                <a:cs typeface="Segoe UI Semilight" panose="020B0402040204020203" pitchFamily="34" charset="0"/>
              </a:rPr>
              <a:t>Gallery Panels</a:t>
            </a:r>
          </a:p>
        </p:txBody>
      </p:sp>
      <p:sp>
        <p:nvSpPr>
          <p:cNvPr id="29" name="Rectangle 28"/>
          <p:cNvSpPr/>
          <p:nvPr/>
        </p:nvSpPr>
        <p:spPr>
          <a:xfrm>
            <a:off x="692066" y="3769893"/>
            <a:ext cx="2810456" cy="660645"/>
          </a:xfrm>
          <a:prstGeom prst="rect">
            <a:avLst/>
          </a:prstGeom>
          <a:solidFill>
            <a:srgbClr val="003B49">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TextBox 29"/>
          <p:cNvSpPr txBox="1"/>
          <p:nvPr/>
        </p:nvSpPr>
        <p:spPr>
          <a:xfrm>
            <a:off x="921014" y="3842918"/>
            <a:ext cx="2506558" cy="467820"/>
          </a:xfrm>
          <a:prstGeom prst="rect">
            <a:avLst/>
          </a:prstGeom>
          <a:noFill/>
        </p:spPr>
        <p:txBody>
          <a:bodyPr wrap="square" rtlCol="0">
            <a:spAutoFit/>
          </a:bodyPr>
          <a:lstStyle/>
          <a:p>
            <a:pPr>
              <a:lnSpc>
                <a:spcPts val="3300"/>
              </a:lnSpc>
            </a:pPr>
            <a:r>
              <a:rPr lang="en-US" sz="2000">
                <a:solidFill>
                  <a:schemeClr val="bg1"/>
                </a:solidFill>
                <a:latin typeface="Segoe UI Semibold" panose="020B0702040204020203" pitchFamily="34" charset="0"/>
                <a:ea typeface="Arial" charset="0"/>
                <a:cs typeface="Segoe UI Semibold" panose="020B0702040204020203" pitchFamily="34" charset="0"/>
              </a:rPr>
              <a:t>PRIVACY</a:t>
            </a:r>
          </a:p>
        </p:txBody>
      </p:sp>
      <p:sp>
        <p:nvSpPr>
          <p:cNvPr id="31" name="Rectangle 30"/>
          <p:cNvSpPr/>
          <p:nvPr/>
        </p:nvSpPr>
        <p:spPr>
          <a:xfrm>
            <a:off x="3709261" y="3769893"/>
            <a:ext cx="4493148" cy="660645"/>
          </a:xfrm>
          <a:prstGeom prst="rect">
            <a:avLst/>
          </a:prstGeom>
          <a:solidFill>
            <a:srgbClr val="003B49">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TextBox 31"/>
          <p:cNvSpPr txBox="1"/>
          <p:nvPr/>
        </p:nvSpPr>
        <p:spPr>
          <a:xfrm>
            <a:off x="3938209" y="3842918"/>
            <a:ext cx="4158520" cy="467820"/>
          </a:xfrm>
          <a:prstGeom prst="rect">
            <a:avLst/>
          </a:prstGeom>
          <a:noFill/>
        </p:spPr>
        <p:txBody>
          <a:bodyPr wrap="square" rtlCol="0">
            <a:spAutoFit/>
          </a:bodyPr>
          <a:lstStyle/>
          <a:p>
            <a:pPr>
              <a:lnSpc>
                <a:spcPts val="3300"/>
              </a:lnSpc>
            </a:pPr>
            <a:r>
              <a:rPr lang="en-US" sz="2000">
                <a:solidFill>
                  <a:schemeClr val="bg1"/>
                </a:solidFill>
                <a:latin typeface="Segoe UI Semibold" panose="020B0702040204020203" pitchFamily="34" charset="0"/>
                <a:ea typeface="Arial" charset="0"/>
                <a:cs typeface="Segoe UI Semibold" panose="020B0702040204020203" pitchFamily="34" charset="0"/>
              </a:rPr>
              <a:t>AESTHETIC &amp; MATERIALS</a:t>
            </a:r>
          </a:p>
        </p:txBody>
      </p:sp>
      <p:sp>
        <p:nvSpPr>
          <p:cNvPr id="33" name="Rectangle 32"/>
          <p:cNvSpPr/>
          <p:nvPr/>
        </p:nvSpPr>
        <p:spPr>
          <a:xfrm>
            <a:off x="8409147" y="3769893"/>
            <a:ext cx="3306173" cy="660645"/>
          </a:xfrm>
          <a:prstGeom prst="rect">
            <a:avLst/>
          </a:prstGeom>
          <a:solidFill>
            <a:srgbClr val="003B49">
              <a:alpha val="7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TextBox 33"/>
          <p:cNvSpPr txBox="1"/>
          <p:nvPr/>
        </p:nvSpPr>
        <p:spPr>
          <a:xfrm>
            <a:off x="8623106" y="3842918"/>
            <a:ext cx="3002274" cy="467820"/>
          </a:xfrm>
          <a:prstGeom prst="rect">
            <a:avLst/>
          </a:prstGeom>
          <a:noFill/>
        </p:spPr>
        <p:txBody>
          <a:bodyPr wrap="square" rtlCol="0">
            <a:spAutoFit/>
          </a:bodyPr>
          <a:lstStyle/>
          <a:p>
            <a:pPr>
              <a:lnSpc>
                <a:spcPts val="3300"/>
              </a:lnSpc>
            </a:pPr>
            <a:r>
              <a:rPr lang="en-US" sz="2000">
                <a:solidFill>
                  <a:schemeClr val="bg1"/>
                </a:solidFill>
                <a:latin typeface="Segoe UI Semibold" panose="020B0702040204020203" pitchFamily="34" charset="0"/>
                <a:ea typeface="Arial" charset="0"/>
                <a:cs typeface="Segoe UI Semibold" panose="020B0702040204020203" pitchFamily="34" charset="0"/>
              </a:rPr>
              <a:t>VERSATILITY</a:t>
            </a:r>
          </a:p>
        </p:txBody>
      </p:sp>
      <p:sp>
        <p:nvSpPr>
          <p:cNvPr id="14" name="Rectangle 13"/>
          <p:cNvSpPr/>
          <p:nvPr/>
        </p:nvSpPr>
        <p:spPr>
          <a:xfrm>
            <a:off x="618091" y="4862195"/>
            <a:ext cx="6096000" cy="461665"/>
          </a:xfrm>
          <a:prstGeom prst="rect">
            <a:avLst/>
          </a:prstGeom>
        </p:spPr>
        <p:txBody>
          <a:bodyPr>
            <a:spAutoFit/>
          </a:bodyPr>
          <a:lstStyle/>
          <a:p>
            <a:pPr>
              <a:spcBef>
                <a:spcPts val="1100"/>
              </a:spcBef>
            </a:pPr>
            <a:r>
              <a:rPr lang="en-US" sz="2400">
                <a:latin typeface="Segoe UI Semilight" panose="020B0402040204020203" pitchFamily="34" charset="0"/>
                <a:cs typeface="Segoe UI Semilight" panose="020B0402040204020203" pitchFamily="34" charset="0"/>
              </a:rPr>
              <a:t>Standard 4-5 Week Lead Times</a:t>
            </a:r>
          </a:p>
        </p:txBody>
      </p:sp>
    </p:spTree>
    <p:extLst>
      <p:ext uri="{BB962C8B-B14F-4D97-AF65-F5344CB8AC3E}">
        <p14:creationId xmlns:p14="http://schemas.microsoft.com/office/powerpoint/2010/main" val="426613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Segoe UI Semilight" panose="020B0402040204020203" pitchFamily="34" charset="0"/>
                <a:cs typeface="Segoe UI Semilight" panose="020B0402040204020203" pitchFamily="34" charset="0"/>
              </a:rPr>
              <a:t>Cost-Effective Privacy Solution</a:t>
            </a:r>
          </a:p>
        </p:txBody>
      </p:sp>
      <p:pic>
        <p:nvPicPr>
          <p:cNvPr id="4098" name="Picture 2">
            <a:extLst>
              <a:ext uri="{FF2B5EF4-FFF2-40B4-BE49-F238E27FC236}">
                <a16:creationId xmlns:a16="http://schemas.microsoft.com/office/drawing/2014/main" id="{88AD81EE-540D-4EF0-AF61-C9BE11A50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312" y="1443909"/>
            <a:ext cx="8576930" cy="397018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BAD5E78-0729-4E28-834A-1DD8C23AC58D}"/>
              </a:ext>
            </a:extLst>
          </p:cNvPr>
          <p:cNvSpPr/>
          <p:nvPr/>
        </p:nvSpPr>
        <p:spPr>
          <a:xfrm>
            <a:off x="1796902" y="2264735"/>
            <a:ext cx="1190847" cy="2604977"/>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24EBACB5-C96D-40BF-96CD-A811101D1E4C}"/>
              </a:ext>
            </a:extLst>
          </p:cNvPr>
          <p:cNvSpPr/>
          <p:nvPr/>
        </p:nvSpPr>
        <p:spPr>
          <a:xfrm>
            <a:off x="1669312" y="5604000"/>
            <a:ext cx="510363" cy="1017517"/>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783311-376F-4E14-B5DB-682C0DA751E7}"/>
              </a:ext>
            </a:extLst>
          </p:cNvPr>
          <p:cNvSpPr txBox="1"/>
          <p:nvPr/>
        </p:nvSpPr>
        <p:spPr>
          <a:xfrm>
            <a:off x="2179675" y="5414090"/>
            <a:ext cx="6943061" cy="769441"/>
          </a:xfrm>
          <a:prstGeom prst="rect">
            <a:avLst/>
          </a:prstGeom>
          <a:noFill/>
        </p:spPr>
        <p:txBody>
          <a:bodyPr wrap="square" rtlCol="0" anchor="t">
            <a:spAutoFit/>
          </a:bodyPr>
          <a:lstStyle/>
          <a:p>
            <a:r>
              <a:rPr lang="en-US" sz="2800">
                <a:solidFill>
                  <a:schemeClr val="accent6">
                    <a:lumMod val="50000"/>
                  </a:schemeClr>
                </a:solidFill>
              </a:rPr>
              <a:t>10%-20%</a:t>
            </a:r>
          </a:p>
          <a:p>
            <a:r>
              <a:rPr lang="en-US" sz="1600"/>
              <a:t>*avg compared to panel w/fabric tiles</a:t>
            </a:r>
            <a:endParaRPr lang="en-US" sz="1400"/>
          </a:p>
        </p:txBody>
      </p:sp>
      <p:sp>
        <p:nvSpPr>
          <p:cNvPr id="13" name="Arrow: Down 12">
            <a:extLst>
              <a:ext uri="{FF2B5EF4-FFF2-40B4-BE49-F238E27FC236}">
                <a16:creationId xmlns:a16="http://schemas.microsoft.com/office/drawing/2014/main" id="{4610C317-91B0-4EFE-84F9-50CEC85FF169}"/>
              </a:ext>
            </a:extLst>
          </p:cNvPr>
          <p:cNvSpPr/>
          <p:nvPr/>
        </p:nvSpPr>
        <p:spPr>
          <a:xfrm>
            <a:off x="6914707" y="5589780"/>
            <a:ext cx="510363" cy="937144"/>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9402552-71D6-484E-A471-658F3F43FDB6}"/>
              </a:ext>
            </a:extLst>
          </p:cNvPr>
          <p:cNvSpPr txBox="1"/>
          <p:nvPr/>
        </p:nvSpPr>
        <p:spPr>
          <a:xfrm>
            <a:off x="7425070" y="5409494"/>
            <a:ext cx="3905695" cy="769441"/>
          </a:xfrm>
          <a:prstGeom prst="rect">
            <a:avLst/>
          </a:prstGeom>
          <a:noFill/>
        </p:spPr>
        <p:txBody>
          <a:bodyPr wrap="square" rtlCol="0">
            <a:spAutoFit/>
          </a:bodyPr>
          <a:lstStyle/>
          <a:p>
            <a:r>
              <a:rPr lang="en-US" sz="2800">
                <a:solidFill>
                  <a:schemeClr val="accent6">
                    <a:lumMod val="50000"/>
                  </a:schemeClr>
                </a:solidFill>
              </a:rPr>
              <a:t>40%-55%</a:t>
            </a:r>
          </a:p>
          <a:p>
            <a:r>
              <a:rPr lang="en-US" sz="1600"/>
              <a:t>*avg compared to panel with laminate tiles</a:t>
            </a:r>
            <a:endParaRPr lang="en-US" sz="1400"/>
          </a:p>
        </p:txBody>
      </p:sp>
      <p:sp>
        <p:nvSpPr>
          <p:cNvPr id="10" name="TextBox 9">
            <a:extLst>
              <a:ext uri="{FF2B5EF4-FFF2-40B4-BE49-F238E27FC236}">
                <a16:creationId xmlns:a16="http://schemas.microsoft.com/office/drawing/2014/main" id="{CC5C542D-D868-4865-B86E-9F605D72FB03}"/>
              </a:ext>
            </a:extLst>
          </p:cNvPr>
          <p:cNvSpPr txBox="1"/>
          <p:nvPr/>
        </p:nvSpPr>
        <p:spPr>
          <a:xfrm>
            <a:off x="2190305" y="6088559"/>
            <a:ext cx="6943061" cy="769441"/>
          </a:xfrm>
          <a:prstGeom prst="rect">
            <a:avLst/>
          </a:prstGeom>
          <a:noFill/>
        </p:spPr>
        <p:txBody>
          <a:bodyPr wrap="square" rtlCol="0">
            <a:spAutoFit/>
          </a:bodyPr>
          <a:lstStyle/>
          <a:p>
            <a:r>
              <a:rPr lang="en-US" sz="2800">
                <a:solidFill>
                  <a:schemeClr val="accent6">
                    <a:lumMod val="50000"/>
                  </a:schemeClr>
                </a:solidFill>
              </a:rPr>
              <a:t>30%-40%</a:t>
            </a:r>
          </a:p>
          <a:p>
            <a:r>
              <a:rPr lang="en-US" sz="1600"/>
              <a:t>Increased savings when 1 gallery panel replaces 2 traditional fabric panels </a:t>
            </a:r>
            <a:endParaRPr lang="en-US" sz="1400"/>
          </a:p>
        </p:txBody>
      </p:sp>
    </p:spTree>
    <p:extLst>
      <p:ext uri="{BB962C8B-B14F-4D97-AF65-F5344CB8AC3E}">
        <p14:creationId xmlns:p14="http://schemas.microsoft.com/office/powerpoint/2010/main" val="268155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Segoe UI Semilight" panose="020B0402040204020203" pitchFamily="34" charset="0"/>
                <a:cs typeface="Segoe UI Semilight" panose="020B0402040204020203" pitchFamily="34" charset="0"/>
              </a:rPr>
              <a:t>Versatility</a:t>
            </a:r>
          </a:p>
        </p:txBody>
      </p:sp>
      <p:sp>
        <p:nvSpPr>
          <p:cNvPr id="11" name="Text Placeholder 2"/>
          <p:cNvSpPr>
            <a:spLocks noGrp="1"/>
          </p:cNvSpPr>
          <p:nvPr>
            <p:ph type="body" sz="quarter" idx="12"/>
          </p:nvPr>
        </p:nvSpPr>
        <p:spPr>
          <a:xfrm>
            <a:off x="681674" y="4437090"/>
            <a:ext cx="10999442" cy="2420910"/>
          </a:xfrm>
        </p:spPr>
        <p:txBody>
          <a:bodyPr vert="horz" lIns="91440" tIns="45720" rIns="91440" bIns="45720" rtlCol="0" anchor="t">
            <a:normAutofit/>
          </a:bodyPr>
          <a:lstStyle/>
          <a:p>
            <a:pPr marL="0" lvl="0" indent="0">
              <a:buNone/>
            </a:pPr>
            <a:r>
              <a:rPr lang="en-US" sz="2000">
                <a:latin typeface="Segoe UI Semilight" panose="020B0402040204020203" pitchFamily="34" charset="0"/>
                <a:cs typeface="Segoe UI Semilight" panose="020B0402040204020203" pitchFamily="34" charset="0"/>
              </a:rPr>
              <a:t>Gallery panels work with various Allsteel systems platforms and benching products.   </a:t>
            </a:r>
          </a:p>
          <a:p>
            <a:pPr>
              <a:lnSpc>
                <a:spcPct val="120000"/>
              </a:lnSpc>
            </a:pPr>
            <a:r>
              <a:rPr lang="en-US" sz="2000">
                <a:latin typeface="Segoe UI Semilight"/>
                <a:cs typeface="Segoe UI Semilight"/>
              </a:rPr>
              <a:t>Same gallery panels regardless of the base product makes it easy to add to or change in the future while maintaining visual consistency  </a:t>
            </a:r>
            <a:endParaRPr lang="en-US" sz="2000">
              <a:latin typeface="Segoe UI Semilight" panose="020B0402040204020203" pitchFamily="34" charset="0"/>
              <a:cs typeface="Segoe UI Semilight" panose="020B0402040204020203" pitchFamily="34" charset="0"/>
            </a:endParaRPr>
          </a:p>
          <a:p>
            <a:pPr>
              <a:lnSpc>
                <a:spcPct val="120000"/>
              </a:lnSpc>
            </a:pPr>
            <a:r>
              <a:rPr lang="en-US" sz="2000">
                <a:latin typeface="Segoe UI Semilight"/>
                <a:cs typeface="Segoe UI Semilight"/>
              </a:rPr>
              <a:t>Organic or linear layouts in panel-based or benching applications  </a:t>
            </a:r>
            <a:endParaRPr lang="en-US" sz="2000">
              <a:latin typeface="Segoe UI Semilight" panose="020B0402040204020203" pitchFamily="34" charset="0"/>
              <a:cs typeface="Segoe UI Semilight" panose="020B0402040204020203" pitchFamily="34" charset="0"/>
            </a:endParaRPr>
          </a:p>
          <a:p>
            <a:pPr marL="0" indent="0">
              <a:lnSpc>
                <a:spcPct val="120000"/>
              </a:lnSpc>
              <a:buNone/>
            </a:pPr>
            <a:endParaRPr lang="en-US" sz="2000">
              <a:latin typeface="Segoe UI Semilight" panose="020B0402040204020203" pitchFamily="34" charset="0"/>
              <a:cs typeface="Segoe UI Semilight" panose="020B0402040204020203" pitchFamily="34" charset="0"/>
            </a:endParaRPr>
          </a:p>
          <a:p>
            <a:pPr marL="0" lvl="0" indent="0">
              <a:buNone/>
            </a:pPr>
            <a:endParaRPr lang="en-US" sz="2000">
              <a:latin typeface="Segoe UI Semilight" panose="020B0402040204020203"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7BCBEC07-DDDB-4CFA-AE51-CACF366A6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235" y="1350614"/>
            <a:ext cx="4487595" cy="2989860"/>
          </a:xfrm>
          <a:prstGeom prst="rect">
            <a:avLst/>
          </a:prstGeom>
        </p:spPr>
      </p:pic>
      <p:pic>
        <p:nvPicPr>
          <p:cNvPr id="1026" name="Picture 2">
            <a:extLst>
              <a:ext uri="{FF2B5EF4-FFF2-40B4-BE49-F238E27FC236}">
                <a16:creationId xmlns:a16="http://schemas.microsoft.com/office/drawing/2014/main" id="{393BA822-61FF-45B6-B327-A2E2D74040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5" r="4362" b="5422"/>
          <a:stretch/>
        </p:blipFill>
        <p:spPr bwMode="auto">
          <a:xfrm>
            <a:off x="607012" y="1359079"/>
            <a:ext cx="6086751" cy="298986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959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0A0D8-08F0-441B-97DD-5D10898CC51E}"/>
              </a:ext>
            </a:extLst>
          </p:cNvPr>
          <p:cNvSpPr>
            <a:spLocks noGrp="1"/>
          </p:cNvSpPr>
          <p:nvPr>
            <p:ph type="body" idx="10"/>
          </p:nvPr>
        </p:nvSpPr>
        <p:spPr/>
        <p:txBody>
          <a:bodyPr/>
          <a:lstStyle/>
          <a:p>
            <a:r>
              <a:rPr lang="en-US"/>
              <a:t>Current Statement of Line</a:t>
            </a:r>
          </a:p>
        </p:txBody>
      </p:sp>
    </p:spTree>
    <p:extLst>
      <p:ext uri="{BB962C8B-B14F-4D97-AF65-F5344CB8AC3E}">
        <p14:creationId xmlns:p14="http://schemas.microsoft.com/office/powerpoint/2010/main" val="1518950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AA1F84-62C3-B64F-8134-99A47B5414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2197" b="12944"/>
          <a:stretch/>
        </p:blipFill>
        <p:spPr>
          <a:xfrm>
            <a:off x="246287" y="1526513"/>
            <a:ext cx="8117089" cy="2592669"/>
          </a:xfrm>
          <a:prstGeom prst="rect">
            <a:avLst/>
          </a:prstGeom>
        </p:spPr>
      </p:pic>
      <p:sp>
        <p:nvSpPr>
          <p:cNvPr id="25" name="Title 1">
            <a:extLst>
              <a:ext uri="{FF2B5EF4-FFF2-40B4-BE49-F238E27FC236}">
                <a16:creationId xmlns:a16="http://schemas.microsoft.com/office/drawing/2014/main" id="{10EE2FE9-FDC4-9E4E-A380-FB2B678706AE}"/>
              </a:ext>
            </a:extLst>
          </p:cNvPr>
          <p:cNvSpPr txBox="1">
            <a:spLocks/>
          </p:cNvSpPr>
          <p:nvPr/>
        </p:nvSpPr>
        <p:spPr>
          <a:xfrm>
            <a:off x="590976" y="555343"/>
            <a:ext cx="9548757" cy="90205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egoe UI Historic"/>
                <a:ea typeface="Segoe UI Historic"/>
                <a:cs typeface="Segoe UI Semibold"/>
              </a:rPr>
              <a:t>Statement of Line – Stride and Terrace</a:t>
            </a:r>
          </a:p>
        </p:txBody>
      </p:sp>
      <p:pic>
        <p:nvPicPr>
          <p:cNvPr id="3" name="Picture 2">
            <a:extLst>
              <a:ext uri="{FF2B5EF4-FFF2-40B4-BE49-F238E27FC236}">
                <a16:creationId xmlns:a16="http://schemas.microsoft.com/office/drawing/2014/main" id="{A06E7FD0-3016-481F-AF99-B24644711B3B}"/>
              </a:ext>
            </a:extLst>
          </p:cNvPr>
          <p:cNvPicPr>
            <a:picLocks noChangeAspect="1"/>
          </p:cNvPicPr>
          <p:nvPr/>
        </p:nvPicPr>
        <p:blipFill>
          <a:blip r:embed="rId4"/>
          <a:stretch>
            <a:fillRect/>
          </a:stretch>
        </p:blipFill>
        <p:spPr>
          <a:xfrm>
            <a:off x="8811967" y="1948224"/>
            <a:ext cx="2364589" cy="2039943"/>
          </a:xfrm>
          <a:prstGeom prst="rect">
            <a:avLst/>
          </a:prstGeom>
        </p:spPr>
      </p:pic>
      <p:sp>
        <p:nvSpPr>
          <p:cNvPr id="4" name="TextBox 3">
            <a:extLst>
              <a:ext uri="{FF2B5EF4-FFF2-40B4-BE49-F238E27FC236}">
                <a16:creationId xmlns:a16="http://schemas.microsoft.com/office/drawing/2014/main" id="{770162F7-AC01-454C-8834-3F4C28FA7616}"/>
              </a:ext>
            </a:extLst>
          </p:cNvPr>
          <p:cNvSpPr txBox="1"/>
          <p:nvPr/>
        </p:nvSpPr>
        <p:spPr>
          <a:xfrm>
            <a:off x="8811967" y="4119182"/>
            <a:ext cx="2364588" cy="338554"/>
          </a:xfrm>
          <a:prstGeom prst="rect">
            <a:avLst/>
          </a:prstGeom>
          <a:noFill/>
        </p:spPr>
        <p:txBody>
          <a:bodyPr wrap="square" rtlCol="0">
            <a:spAutoFit/>
          </a:bodyPr>
          <a:lstStyle/>
          <a:p>
            <a:r>
              <a:rPr lang="en-US" sz="1600" b="1" dirty="0"/>
              <a:t>*Split End of Run</a:t>
            </a:r>
          </a:p>
        </p:txBody>
      </p:sp>
      <p:sp>
        <p:nvSpPr>
          <p:cNvPr id="5" name="TextBox 4">
            <a:extLst>
              <a:ext uri="{FF2B5EF4-FFF2-40B4-BE49-F238E27FC236}">
                <a16:creationId xmlns:a16="http://schemas.microsoft.com/office/drawing/2014/main" id="{7286D798-30FD-49A7-BCF9-776B71A7EF46}"/>
              </a:ext>
            </a:extLst>
          </p:cNvPr>
          <p:cNvSpPr txBox="1"/>
          <p:nvPr/>
        </p:nvSpPr>
        <p:spPr>
          <a:xfrm>
            <a:off x="9229948" y="4775633"/>
            <a:ext cx="2701224" cy="646331"/>
          </a:xfrm>
          <a:prstGeom prst="rect">
            <a:avLst/>
          </a:prstGeom>
          <a:noFill/>
        </p:spPr>
        <p:txBody>
          <a:bodyPr wrap="square" rtlCol="0">
            <a:spAutoFit/>
          </a:bodyPr>
          <a:lstStyle/>
          <a:p>
            <a:r>
              <a:rPr lang="en-US"/>
              <a:t>*Stride Only. Terrace coming in September 2020</a:t>
            </a:r>
          </a:p>
        </p:txBody>
      </p:sp>
      <p:pic>
        <p:nvPicPr>
          <p:cNvPr id="6" name="Picture 5">
            <a:extLst>
              <a:ext uri="{FF2B5EF4-FFF2-40B4-BE49-F238E27FC236}">
                <a16:creationId xmlns:a16="http://schemas.microsoft.com/office/drawing/2014/main" id="{68DD6ED7-9B1F-4FFF-8F75-6C0181798AB5}"/>
              </a:ext>
            </a:extLst>
          </p:cNvPr>
          <p:cNvPicPr>
            <a:picLocks noChangeAspect="1"/>
          </p:cNvPicPr>
          <p:nvPr/>
        </p:nvPicPr>
        <p:blipFill>
          <a:blip r:embed="rId5"/>
          <a:stretch>
            <a:fillRect/>
          </a:stretch>
        </p:blipFill>
        <p:spPr>
          <a:xfrm>
            <a:off x="701528" y="4524994"/>
            <a:ext cx="2552035" cy="2085474"/>
          </a:xfrm>
          <a:prstGeom prst="rect">
            <a:avLst/>
          </a:prstGeom>
        </p:spPr>
      </p:pic>
      <p:pic>
        <p:nvPicPr>
          <p:cNvPr id="10" name="Picture 9">
            <a:extLst>
              <a:ext uri="{FF2B5EF4-FFF2-40B4-BE49-F238E27FC236}">
                <a16:creationId xmlns:a16="http://schemas.microsoft.com/office/drawing/2014/main" id="{405F2923-55B2-4513-87AC-54FA4FE599B1}"/>
              </a:ext>
            </a:extLst>
          </p:cNvPr>
          <p:cNvPicPr>
            <a:picLocks noChangeAspect="1"/>
          </p:cNvPicPr>
          <p:nvPr/>
        </p:nvPicPr>
        <p:blipFill>
          <a:blip r:embed="rId6"/>
          <a:stretch>
            <a:fillRect/>
          </a:stretch>
        </p:blipFill>
        <p:spPr>
          <a:xfrm>
            <a:off x="3432875" y="4524994"/>
            <a:ext cx="2319339" cy="2034174"/>
          </a:xfrm>
          <a:prstGeom prst="rect">
            <a:avLst/>
          </a:prstGeom>
        </p:spPr>
      </p:pic>
      <p:pic>
        <p:nvPicPr>
          <p:cNvPr id="11" name="Picture 10">
            <a:extLst>
              <a:ext uri="{FF2B5EF4-FFF2-40B4-BE49-F238E27FC236}">
                <a16:creationId xmlns:a16="http://schemas.microsoft.com/office/drawing/2014/main" id="{5B895832-32F2-4D83-930A-B285213E2A02}"/>
              </a:ext>
            </a:extLst>
          </p:cNvPr>
          <p:cNvPicPr>
            <a:picLocks noChangeAspect="1"/>
          </p:cNvPicPr>
          <p:nvPr/>
        </p:nvPicPr>
        <p:blipFill>
          <a:blip r:embed="rId7"/>
          <a:stretch>
            <a:fillRect/>
          </a:stretch>
        </p:blipFill>
        <p:spPr>
          <a:xfrm>
            <a:off x="6062637" y="4424017"/>
            <a:ext cx="2458785" cy="2186451"/>
          </a:xfrm>
          <a:prstGeom prst="rect">
            <a:avLst/>
          </a:prstGeom>
        </p:spPr>
      </p:pic>
      <p:cxnSp>
        <p:nvCxnSpPr>
          <p:cNvPr id="13" name="Straight Connector 12">
            <a:extLst>
              <a:ext uri="{FF2B5EF4-FFF2-40B4-BE49-F238E27FC236}">
                <a16:creationId xmlns:a16="http://schemas.microsoft.com/office/drawing/2014/main" id="{B8824750-1150-46C2-A2BB-12DF82CC1465}"/>
              </a:ext>
            </a:extLst>
          </p:cNvPr>
          <p:cNvCxnSpPr/>
          <p:nvPr/>
        </p:nvCxnSpPr>
        <p:spPr>
          <a:xfrm>
            <a:off x="3358444" y="1520452"/>
            <a:ext cx="0" cy="525248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BE0B742-ACA3-4652-8504-4686F9F7CE0A}"/>
              </a:ext>
            </a:extLst>
          </p:cNvPr>
          <p:cNvCxnSpPr/>
          <p:nvPr/>
        </p:nvCxnSpPr>
        <p:spPr>
          <a:xfrm>
            <a:off x="5924435" y="1520452"/>
            <a:ext cx="0" cy="525248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21641BE-72A7-430E-B3D4-75AF4DC2A616}"/>
              </a:ext>
            </a:extLst>
          </p:cNvPr>
          <p:cNvCxnSpPr/>
          <p:nvPr/>
        </p:nvCxnSpPr>
        <p:spPr>
          <a:xfrm>
            <a:off x="8667634" y="1520452"/>
            <a:ext cx="0" cy="5252484"/>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6442370-6A15-46BE-8852-081CB6A251C6}"/>
              </a:ext>
            </a:extLst>
          </p:cNvPr>
          <p:cNvSpPr txBox="1"/>
          <p:nvPr/>
        </p:nvSpPr>
        <p:spPr>
          <a:xfrm>
            <a:off x="792454" y="4085463"/>
            <a:ext cx="2364588" cy="338554"/>
          </a:xfrm>
          <a:prstGeom prst="rect">
            <a:avLst/>
          </a:prstGeom>
          <a:noFill/>
        </p:spPr>
        <p:txBody>
          <a:bodyPr wrap="square" rtlCol="0">
            <a:spAutoFit/>
          </a:bodyPr>
          <a:lstStyle/>
          <a:p>
            <a:r>
              <a:rPr lang="en-US" sz="1600" b="1" dirty="0"/>
              <a:t>End Panel (Dual-Sided)</a:t>
            </a:r>
          </a:p>
        </p:txBody>
      </p:sp>
      <p:sp>
        <p:nvSpPr>
          <p:cNvPr id="15" name="TextBox 14">
            <a:extLst>
              <a:ext uri="{FF2B5EF4-FFF2-40B4-BE49-F238E27FC236}">
                <a16:creationId xmlns:a16="http://schemas.microsoft.com/office/drawing/2014/main" id="{CD583475-40C7-4E32-B0A1-CBDCB098ED3A}"/>
              </a:ext>
            </a:extLst>
          </p:cNvPr>
          <p:cNvSpPr txBox="1"/>
          <p:nvPr/>
        </p:nvSpPr>
        <p:spPr>
          <a:xfrm>
            <a:off x="3662703" y="4119182"/>
            <a:ext cx="2364588" cy="338554"/>
          </a:xfrm>
          <a:prstGeom prst="rect">
            <a:avLst/>
          </a:prstGeom>
          <a:noFill/>
        </p:spPr>
        <p:txBody>
          <a:bodyPr wrap="square" rtlCol="0">
            <a:spAutoFit/>
          </a:bodyPr>
          <a:lstStyle/>
          <a:p>
            <a:r>
              <a:rPr lang="en-US" sz="1600" b="1" dirty="0"/>
              <a:t>End Panel (Single-Sided)</a:t>
            </a:r>
          </a:p>
        </p:txBody>
      </p:sp>
      <p:sp>
        <p:nvSpPr>
          <p:cNvPr id="16" name="TextBox 15">
            <a:extLst>
              <a:ext uri="{FF2B5EF4-FFF2-40B4-BE49-F238E27FC236}">
                <a16:creationId xmlns:a16="http://schemas.microsoft.com/office/drawing/2014/main" id="{DCCC13FD-A5BC-4E93-A710-649A45B07558}"/>
              </a:ext>
            </a:extLst>
          </p:cNvPr>
          <p:cNvSpPr txBox="1"/>
          <p:nvPr/>
        </p:nvSpPr>
        <p:spPr>
          <a:xfrm>
            <a:off x="6096000" y="4102323"/>
            <a:ext cx="2364588" cy="338554"/>
          </a:xfrm>
          <a:prstGeom prst="rect">
            <a:avLst/>
          </a:prstGeom>
          <a:noFill/>
        </p:spPr>
        <p:txBody>
          <a:bodyPr wrap="square" rtlCol="0">
            <a:spAutoFit/>
          </a:bodyPr>
          <a:lstStyle/>
          <a:p>
            <a:pPr algn="ctr"/>
            <a:r>
              <a:rPr lang="en-US" sz="1600" b="1" dirty="0"/>
              <a:t>Mid Panel</a:t>
            </a:r>
          </a:p>
        </p:txBody>
      </p:sp>
    </p:spTree>
    <p:extLst>
      <p:ext uri="{BB962C8B-B14F-4D97-AF65-F5344CB8AC3E}">
        <p14:creationId xmlns:p14="http://schemas.microsoft.com/office/powerpoint/2010/main" val="2095937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4abef37-3073-4d85-8cc2-bafc76bcf3ba">
      <UserInfo>
        <DisplayName>Amirov, Zhassulan (Allsteel)</DisplayName>
        <AccountId>28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43B153A4255A4191E628809F2E2A57" ma:contentTypeVersion="8" ma:contentTypeDescription="Create a new document." ma:contentTypeScope="" ma:versionID="06f756522cedbd113a334149ce5775b0">
  <xsd:schema xmlns:xsd="http://www.w3.org/2001/XMLSchema" xmlns:xs="http://www.w3.org/2001/XMLSchema" xmlns:p="http://schemas.microsoft.com/office/2006/metadata/properties" xmlns:ns2="84835443-00B2-45FA-A824-83DEEFD79C43" xmlns:ns3="34abef37-3073-4d85-8cc2-bafc76bcf3ba" xmlns:ns4="84835443-00b2-45fa-a824-83deefd79c43" targetNamespace="http://schemas.microsoft.com/office/2006/metadata/properties" ma:root="true" ma:fieldsID="360b922a2dce0abe6288d7aebbc8b465" ns2:_="" ns3:_="" ns4:_="">
    <xsd:import namespace="84835443-00B2-45FA-A824-83DEEFD79C43"/>
    <xsd:import namespace="34abef37-3073-4d85-8cc2-bafc76bcf3ba"/>
    <xsd:import namespace="84835443-00b2-45fa-a824-83deefd79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DateTaken" minOccurs="0"/>
                <xsd:element ref="ns4:MediaServiceAutoTags"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835443-00B2-45FA-A824-83DEEFD79C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abef37-3073-4d85-8cc2-bafc76bcf3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835443-00b2-45fa-a824-83deefd79c43" elementFormDefault="qualified">
    <xsd:import namespace="http://schemas.microsoft.com/office/2006/documentManagement/types"/>
    <xsd:import namespace="http://schemas.microsoft.com/office/infopath/2007/PartnerControls"/>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90808B-95D7-4DFB-A983-2EE2C80AD91E}">
  <ds:schemaRefs>
    <ds:schemaRef ds:uri="http://schemas.microsoft.com/sharepoint/v3/contenttype/forms"/>
  </ds:schemaRefs>
</ds:datastoreItem>
</file>

<file path=customXml/itemProps2.xml><?xml version="1.0" encoding="utf-8"?>
<ds:datastoreItem xmlns:ds="http://schemas.openxmlformats.org/officeDocument/2006/customXml" ds:itemID="{DB5B260E-2FDF-429E-826E-DB9BDAAD6981}">
  <ds:schemaRefs>
    <ds:schemaRef ds:uri="http://schemas.microsoft.com/office/2006/documentManagement/types"/>
    <ds:schemaRef ds:uri="http://purl.org/dc/dcmitype/"/>
    <ds:schemaRef ds:uri="84835443-00B2-45FA-A824-83DEEFD79C43"/>
    <ds:schemaRef ds:uri="http://purl.org/dc/elements/1.1/"/>
    <ds:schemaRef ds:uri="http://schemas.microsoft.com/office/2006/metadata/properties"/>
    <ds:schemaRef ds:uri="34abef37-3073-4d85-8cc2-bafc76bcf3ba"/>
    <ds:schemaRef ds:uri="http://purl.org/dc/terms/"/>
    <ds:schemaRef ds:uri="http://schemas.microsoft.com/office/infopath/2007/PartnerControls"/>
    <ds:schemaRef ds:uri="http://schemas.openxmlformats.org/package/2006/metadata/core-properties"/>
    <ds:schemaRef ds:uri="84835443-00b2-45fa-a824-83deefd79c43"/>
    <ds:schemaRef ds:uri="http://www.w3.org/XML/1998/namespace"/>
  </ds:schemaRefs>
</ds:datastoreItem>
</file>

<file path=customXml/itemProps3.xml><?xml version="1.0" encoding="utf-8"?>
<ds:datastoreItem xmlns:ds="http://schemas.openxmlformats.org/officeDocument/2006/customXml" ds:itemID="{EB8F5E97-95A0-4BB3-9E52-6628AA4BC1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835443-00B2-45FA-A824-83DEEFD79C43"/>
    <ds:schemaRef ds:uri="34abef37-3073-4d85-8cc2-bafc76bcf3ba"/>
    <ds:schemaRef ds:uri="84835443-00b2-45fa-a824-83deefd79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277</TotalTime>
  <Words>1946</Words>
  <Application>Microsoft Office PowerPoint</Application>
  <PresentationFormat>Widescreen</PresentationFormat>
  <Paragraphs>247</Paragraphs>
  <Slides>35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Segoe UI</vt:lpstr>
      <vt:lpstr>Segoe UI Historic</vt:lpstr>
      <vt:lpstr>Segoe UI Light</vt:lpstr>
      <vt:lpstr>Segoe UI Semibold</vt:lpstr>
      <vt:lpstr>Segoe UI Semilight</vt:lpstr>
      <vt:lpstr>Office Theme</vt:lpstr>
      <vt:lpstr>PowerPoint Presentation</vt:lpstr>
      <vt:lpstr>Gallery Panels Enhancements</vt:lpstr>
      <vt:lpstr>Agenda</vt:lpstr>
      <vt:lpstr>What is the Need?</vt:lpstr>
      <vt:lpstr>Gallery Panels</vt:lpstr>
      <vt:lpstr>Cost-Effective Privacy Solution</vt:lpstr>
      <vt:lpstr>Versatility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Gallery Panel Competitive Talking Points</vt:lpstr>
      <vt:lpstr>Competitive Offering</vt:lpstr>
      <vt:lpstr>Launch Timing</vt:lpstr>
      <vt:lpstr>How to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Gallery Panels Enhancements</dc:title>
  <dc:creator>Hewitt, Carly (Allsteel)</dc:creator>
  <cp:lastModifiedBy>Hewitt, Carly (Allsteel)</cp:lastModifiedBy>
  <cp:revision>4</cp:revision>
  <dcterms:created xsi:type="dcterms:W3CDTF">2020-07-10T19:08:20Z</dcterms:created>
  <dcterms:modified xsi:type="dcterms:W3CDTF">2020-08-03T13:29:41Z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0x010100EE43B153A4255A4191E628809F2E2A57</vt:lpwstr>
  </property>
</Properties>
</file>