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8"/>
  </p:notesMasterIdLst>
  <p:sldIdLst>
    <p:sldId id="1037" r:id="rId5"/>
    <p:sldId id="1040" r:id="rId6"/>
    <p:sldId id="335" r:id="rId7"/>
    <p:sldId id="1044" r:id="rId8"/>
    <p:sldId id="279" r:id="rId9"/>
    <p:sldId id="1042" r:id="rId10"/>
    <p:sldId id="324" r:id="rId11"/>
    <p:sldId id="304" r:id="rId12"/>
    <p:sldId id="350" r:id="rId13"/>
    <p:sldId id="321" r:id="rId14"/>
    <p:sldId id="322" r:id="rId15"/>
    <p:sldId id="339" r:id="rId16"/>
    <p:sldId id="104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redia, Jason (Allsteel)" initials="H(" lastIdx="1" clrIdx="0">
    <p:extLst>
      <p:ext uri="{19B8F6BF-5375-455C-9EA6-DF929625EA0E}">
        <p15:presenceInfo xmlns:p15="http://schemas.microsoft.com/office/powerpoint/2012/main" userId="S::herediaj@hnicorp.com::59559723-278c-4940-9c94-540d14ae17d2" providerId="AD"/>
      </p:ext>
    </p:extLst>
  </p:cmAuthor>
  <p:cmAuthor id="2" name="Tigges, Madeleine (Allsteel)" initials="TM(" lastIdx="7" clrIdx="1">
    <p:extLst>
      <p:ext uri="{19B8F6BF-5375-455C-9EA6-DF929625EA0E}">
        <p15:presenceInfo xmlns:p15="http://schemas.microsoft.com/office/powerpoint/2012/main" userId="S::TiggesM@allsteeloffice.com::addde892-51f7-48d6-8d28-b7bf409e09ef" providerId="AD"/>
      </p:ext>
    </p:extLst>
  </p:cmAuthor>
  <p:cmAuthor id="3" name="Amirov, Zhassulan (Allsteel)" initials="AZ(" lastIdx="6" clrIdx="2">
    <p:extLst>
      <p:ext uri="{19B8F6BF-5375-455C-9EA6-DF929625EA0E}">
        <p15:presenceInfo xmlns:p15="http://schemas.microsoft.com/office/powerpoint/2012/main" userId="S::AmirovZ@allsteeloffice.com::2a3e2072-f3c0-4b8d-8d74-b49d8810a74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3B1C8"/>
    <a:srgbClr val="E4EF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241" autoAdjust="0"/>
  </p:normalViewPr>
  <p:slideViewPr>
    <p:cSldViewPr snapToGrid="0">
      <p:cViewPr varScale="1">
        <p:scale>
          <a:sx n="78" d="100"/>
          <a:sy n="78" d="100"/>
        </p:scale>
        <p:origin x="850" y="6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F57388-609C-45CD-BCE1-8D5E24BA4214}" type="datetimeFigureOut">
              <a:rPr lang="en-US" smtClean="0"/>
              <a:t>8/28/2020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054D97-76A1-4076-AE27-1ED769434E26}" type="slidenum">
              <a:rPr lang="en-US" smtClean="0"/>
              <a:t>‹#›</a:t>
            </a:fld>
            <a:endParaRPr lang="en-US"/>
          </a:p>
        </p:txBody>
      </p:sp>
    </p:spTree>
    <p:extLst>
      <p:ext uri="{BB962C8B-B14F-4D97-AF65-F5344CB8AC3E}">
        <p14:creationId xmlns:p14="http://schemas.microsoft.com/office/powerpoint/2010/main" val="2656339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This view illustrates the comprehensive power offerings for Allsteel.</a:t>
            </a:r>
          </a:p>
          <a:p>
            <a:r>
              <a:rPr lang="en-US" b="0" dirty="0"/>
              <a:t>The illustration is laid out, left to right, from the most cost-effective to the least cost-effective power options.</a:t>
            </a:r>
          </a:p>
        </p:txBody>
      </p:sp>
      <p:sp>
        <p:nvSpPr>
          <p:cNvPr id="4" name="Slide Number Placeholder 3"/>
          <p:cNvSpPr>
            <a:spLocks noGrp="1"/>
          </p:cNvSpPr>
          <p:nvPr>
            <p:ph type="sldNum" sz="quarter" idx="5"/>
          </p:nvPr>
        </p:nvSpPr>
        <p:spPr/>
        <p:txBody>
          <a:bodyPr/>
          <a:lstStyle/>
          <a:p>
            <a:fld id="{3A054D97-76A1-4076-AE27-1ED769434E26}" type="slidenum">
              <a:rPr lang="en-US" smtClean="0"/>
              <a:t>2</a:t>
            </a:fld>
            <a:endParaRPr lang="en-US"/>
          </a:p>
        </p:txBody>
      </p:sp>
    </p:spTree>
    <p:extLst>
      <p:ext uri="{BB962C8B-B14F-4D97-AF65-F5344CB8AC3E}">
        <p14:creationId xmlns:p14="http://schemas.microsoft.com/office/powerpoint/2010/main" val="574167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054D97-76A1-4076-AE27-1ED769434E26}" type="slidenum">
              <a:rPr lang="en-US" smtClean="0"/>
              <a:t>12</a:t>
            </a:fld>
            <a:endParaRPr lang="en-US"/>
          </a:p>
        </p:txBody>
      </p:sp>
    </p:spTree>
    <p:extLst>
      <p:ext uri="{BB962C8B-B14F-4D97-AF65-F5344CB8AC3E}">
        <p14:creationId xmlns:p14="http://schemas.microsoft.com/office/powerpoint/2010/main" val="1951603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3A054D97-76A1-4076-AE27-1ED769434E26}" type="slidenum">
              <a:rPr lang="en-US" smtClean="0"/>
              <a:t>13</a:t>
            </a:fld>
            <a:endParaRPr lang="en-US"/>
          </a:p>
        </p:txBody>
      </p:sp>
    </p:spTree>
    <p:extLst>
      <p:ext uri="{BB962C8B-B14F-4D97-AF65-F5344CB8AC3E}">
        <p14:creationId xmlns:p14="http://schemas.microsoft.com/office/powerpoint/2010/main" val="2468733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Altitude Power Rail offers a simple yet convenient power access to all types of work environment. It now comes with more options to support agile spaces with a low rail or to create more boundary between workstations with a raised rail.</a:t>
            </a:r>
          </a:p>
        </p:txBody>
      </p:sp>
      <p:sp>
        <p:nvSpPr>
          <p:cNvPr id="4" name="Slide Number Placeholder 3"/>
          <p:cNvSpPr>
            <a:spLocks noGrp="1"/>
          </p:cNvSpPr>
          <p:nvPr>
            <p:ph type="sldNum" sz="quarter" idx="5"/>
          </p:nvPr>
        </p:nvSpPr>
        <p:spPr/>
        <p:txBody>
          <a:bodyPr/>
          <a:lstStyle/>
          <a:p>
            <a:fld id="{3A054D97-76A1-4076-AE27-1ED769434E26}" type="slidenum">
              <a:rPr lang="en-US" smtClean="0"/>
              <a:t>3</a:t>
            </a:fld>
            <a:endParaRPr lang="en-US"/>
          </a:p>
        </p:txBody>
      </p:sp>
    </p:spTree>
    <p:extLst>
      <p:ext uri="{BB962C8B-B14F-4D97-AF65-F5344CB8AC3E}">
        <p14:creationId xmlns:p14="http://schemas.microsoft.com/office/powerpoint/2010/main" val="3205104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Altitude Power Rail, is an adaptable solution to </a:t>
            </a:r>
            <a:r>
              <a:rPr lang="en-US" b="0"/>
              <a:t>power that </a:t>
            </a:r>
            <a:r>
              <a:rPr lang="en-US"/>
              <a:t>allows low or raised legs to </a:t>
            </a:r>
            <a:r>
              <a:rPr lang="en-US" b="0"/>
              <a:t>be </a:t>
            </a:r>
            <a:r>
              <a:rPr lang="en-US"/>
              <a:t>used </a:t>
            </a:r>
            <a:r>
              <a:rPr lang="en-US" b="0"/>
              <a:t>as needs change.</a:t>
            </a:r>
            <a:r>
              <a:rPr lang="en-US"/>
              <a:t> </a:t>
            </a:r>
            <a:r>
              <a:rPr lang="en-US" b="0"/>
              <a:t>Based on your data and power needs, choose a hub to conceal and accommodate heavy data user needs or put Elevated slim legs to lighten up the aesthetic</a:t>
            </a:r>
            <a:r>
              <a:rPr lang="en-US"/>
              <a:t>.</a:t>
            </a:r>
            <a:endParaRPr lang="en-US" dirty="0"/>
          </a:p>
          <a:p>
            <a:endParaRPr lang="en-US" dirty="0"/>
          </a:p>
          <a:p>
            <a:r>
              <a:rPr lang="en-US"/>
              <a:t>The same rail can now be configured to lay on the floor with floor legs, be raised with elevated legs, or conceal data with a hub</a:t>
            </a:r>
            <a:r>
              <a:rPr lang="en-US" b="0"/>
              <a:t>.</a:t>
            </a:r>
            <a:endParaRPr lang="en-US"/>
          </a:p>
        </p:txBody>
      </p:sp>
      <p:sp>
        <p:nvSpPr>
          <p:cNvPr id="4" name="Slide Number Placeholder 3"/>
          <p:cNvSpPr>
            <a:spLocks noGrp="1"/>
          </p:cNvSpPr>
          <p:nvPr>
            <p:ph type="sldNum" sz="quarter" idx="5"/>
          </p:nvPr>
        </p:nvSpPr>
        <p:spPr/>
        <p:txBody>
          <a:bodyPr/>
          <a:lstStyle/>
          <a:p>
            <a:fld id="{3A054D97-76A1-4076-AE27-1ED769434E26}" type="slidenum">
              <a:rPr lang="en-US" smtClean="0"/>
              <a:t>4</a:t>
            </a:fld>
            <a:endParaRPr lang="en-US"/>
          </a:p>
        </p:txBody>
      </p:sp>
    </p:spTree>
    <p:extLst>
      <p:ext uri="{BB962C8B-B14F-4D97-AF65-F5344CB8AC3E}">
        <p14:creationId xmlns:p14="http://schemas.microsoft.com/office/powerpoint/2010/main" val="1061088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Altitude Power Rail offers a comprehensive Statement of Line to accommodate various configurations and settings compared to its competitors in the market.</a:t>
            </a:r>
          </a:p>
          <a:p>
            <a:r>
              <a:rPr lang="en-US" dirty="0"/>
              <a:t>Power Rail comes with:</a:t>
            </a:r>
          </a:p>
          <a:p>
            <a:pPr marL="171450" indent="-171450">
              <a:buFontTx/>
              <a:buChar char="-"/>
            </a:pPr>
            <a:r>
              <a:rPr lang="en-US" dirty="0"/>
              <a:t>Floor vs. Elevated legs</a:t>
            </a:r>
          </a:p>
          <a:p>
            <a:pPr marL="171450" indent="-171450">
              <a:buFontTx/>
              <a:buChar char="-"/>
            </a:pPr>
            <a:r>
              <a:rPr lang="en-US" dirty="0"/>
              <a:t>Hubs to support higher capacity power/data/tech needs as well as to integrated Power Pole</a:t>
            </a:r>
          </a:p>
          <a:p>
            <a:pPr marL="171450" indent="-171450">
              <a:buFontTx/>
              <a:buChar char="-"/>
            </a:pPr>
            <a:r>
              <a:rPr lang="en-US" dirty="0"/>
              <a:t>Broader Power Rail lengths</a:t>
            </a:r>
          </a:p>
          <a:p>
            <a:pPr marL="171450" indent="-171450">
              <a:buFontTx/>
              <a:buChar char="-"/>
            </a:pPr>
            <a:r>
              <a:rPr lang="en-US" dirty="0"/>
              <a:t>Screens for Vertical Privacy</a:t>
            </a:r>
          </a:p>
          <a:p>
            <a:pPr marL="171450" indent="-171450">
              <a:buFontTx/>
              <a:buChar char="-"/>
            </a:pPr>
            <a:r>
              <a:rPr lang="en-US" dirty="0"/>
              <a:t>Electrical and Power Pole that seamlessly integrated to provide clean aesthetic</a:t>
            </a:r>
          </a:p>
        </p:txBody>
      </p:sp>
      <p:sp>
        <p:nvSpPr>
          <p:cNvPr id="4" name="Slide Number Placeholder 3"/>
          <p:cNvSpPr>
            <a:spLocks noGrp="1"/>
          </p:cNvSpPr>
          <p:nvPr>
            <p:ph type="sldNum" sz="quarter" idx="5"/>
          </p:nvPr>
        </p:nvSpPr>
        <p:spPr/>
        <p:txBody>
          <a:bodyPr/>
          <a:lstStyle/>
          <a:p>
            <a:fld id="{3A054D97-76A1-4076-AE27-1ED769434E26}" type="slidenum">
              <a:rPr lang="en-US" smtClean="0"/>
              <a:t>5</a:t>
            </a:fld>
            <a:endParaRPr lang="en-US"/>
          </a:p>
        </p:txBody>
      </p:sp>
    </p:spTree>
    <p:extLst>
      <p:ext uri="{BB962C8B-B14F-4D97-AF65-F5344CB8AC3E}">
        <p14:creationId xmlns:p14="http://schemas.microsoft.com/office/powerpoint/2010/main" val="3660280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Unlike some power rail competitors, which we discuss at a later slide, Altitude Power Rails can be configured with various shapes.</a:t>
            </a:r>
          </a:p>
        </p:txBody>
      </p:sp>
      <p:sp>
        <p:nvSpPr>
          <p:cNvPr id="4" name="Slide Number Placeholder 3"/>
          <p:cNvSpPr>
            <a:spLocks noGrp="1"/>
          </p:cNvSpPr>
          <p:nvPr>
            <p:ph type="sldNum" sz="quarter" idx="5"/>
          </p:nvPr>
        </p:nvSpPr>
        <p:spPr/>
        <p:txBody>
          <a:bodyPr/>
          <a:lstStyle/>
          <a:p>
            <a:fld id="{3A054D97-76A1-4076-AE27-1ED769434E26}" type="slidenum">
              <a:rPr lang="en-US" smtClean="0"/>
              <a:t>6</a:t>
            </a:fld>
            <a:endParaRPr lang="en-US"/>
          </a:p>
        </p:txBody>
      </p:sp>
    </p:spTree>
    <p:extLst>
      <p:ext uri="{BB962C8B-B14F-4D97-AF65-F5344CB8AC3E}">
        <p14:creationId xmlns:p14="http://schemas.microsoft.com/office/powerpoint/2010/main" val="2743261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Compared to its peers in the market, Altitude Power Rail comes in 5 lengths, low and elevated options, integrated power pole which cannot be done with ESI or </a:t>
            </a:r>
            <a:r>
              <a:rPr lang="en-US" b="0" dirty="0" err="1"/>
              <a:t>Workrite</a:t>
            </a:r>
            <a:r>
              <a:rPr lang="en-US" b="0" dirty="0"/>
              <a:t> solutions. </a:t>
            </a:r>
          </a:p>
          <a:p>
            <a:endParaRPr lang="en-US" dirty="0"/>
          </a:p>
        </p:txBody>
      </p:sp>
      <p:sp>
        <p:nvSpPr>
          <p:cNvPr id="4" name="Slide Number Placeholder 3"/>
          <p:cNvSpPr>
            <a:spLocks noGrp="1"/>
          </p:cNvSpPr>
          <p:nvPr>
            <p:ph type="sldNum" sz="quarter" idx="5"/>
          </p:nvPr>
        </p:nvSpPr>
        <p:spPr/>
        <p:txBody>
          <a:bodyPr/>
          <a:lstStyle/>
          <a:p>
            <a:fld id="{3A054D97-76A1-4076-AE27-1ED769434E26}" type="slidenum">
              <a:rPr lang="en-US" smtClean="0"/>
              <a:t>7</a:t>
            </a:fld>
            <a:endParaRPr lang="en-US"/>
          </a:p>
        </p:txBody>
      </p:sp>
    </p:spTree>
    <p:extLst>
      <p:ext uri="{BB962C8B-B14F-4D97-AF65-F5344CB8AC3E}">
        <p14:creationId xmlns:p14="http://schemas.microsoft.com/office/powerpoint/2010/main" val="1157326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Altitude power rails compete against the open line competitors such as Uplift, Poppin, </a:t>
            </a:r>
            <a:r>
              <a:rPr lang="en-US" b="0" dirty="0" err="1"/>
              <a:t>Workrite</a:t>
            </a:r>
            <a:r>
              <a:rPr lang="en-US" b="0" dirty="0"/>
              <a:t> and ESI Ergo.</a:t>
            </a:r>
          </a:p>
          <a:p>
            <a:r>
              <a:rPr lang="en-US" b="0" dirty="0"/>
              <a:t>For more features and functions against the major competitors, we have Further power beam options.</a:t>
            </a:r>
          </a:p>
        </p:txBody>
      </p:sp>
      <p:sp>
        <p:nvSpPr>
          <p:cNvPr id="4" name="Slide Number Placeholder 3"/>
          <p:cNvSpPr>
            <a:spLocks noGrp="1"/>
          </p:cNvSpPr>
          <p:nvPr>
            <p:ph type="sldNum" sz="quarter" idx="5"/>
          </p:nvPr>
        </p:nvSpPr>
        <p:spPr/>
        <p:txBody>
          <a:bodyPr/>
          <a:lstStyle/>
          <a:p>
            <a:fld id="{3A054D97-76A1-4076-AE27-1ED769434E26}" type="slidenum">
              <a:rPr lang="en-US" smtClean="0"/>
              <a:t>8</a:t>
            </a:fld>
            <a:endParaRPr lang="en-US"/>
          </a:p>
        </p:txBody>
      </p:sp>
    </p:spTree>
    <p:extLst>
      <p:ext uri="{BB962C8B-B14F-4D97-AF65-F5344CB8AC3E}">
        <p14:creationId xmlns:p14="http://schemas.microsoft.com/office/powerpoint/2010/main" val="3883508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3A054D97-76A1-4076-AE27-1ED769434E26}" type="slidenum">
              <a:rPr lang="en-US" smtClean="0"/>
              <a:t>9</a:t>
            </a:fld>
            <a:endParaRPr lang="en-US"/>
          </a:p>
        </p:txBody>
      </p:sp>
    </p:spTree>
    <p:extLst>
      <p:ext uri="{BB962C8B-B14F-4D97-AF65-F5344CB8AC3E}">
        <p14:creationId xmlns:p14="http://schemas.microsoft.com/office/powerpoint/2010/main" val="184140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054D97-76A1-4076-AE27-1ED769434E26}" type="slidenum">
              <a:rPr lang="en-US" smtClean="0"/>
              <a:t>10</a:t>
            </a:fld>
            <a:endParaRPr lang="en-US"/>
          </a:p>
        </p:txBody>
      </p:sp>
    </p:spTree>
    <p:extLst>
      <p:ext uri="{BB962C8B-B14F-4D97-AF65-F5344CB8AC3E}">
        <p14:creationId xmlns:p14="http://schemas.microsoft.com/office/powerpoint/2010/main" val="19746402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A">
    <p:spTree>
      <p:nvGrpSpPr>
        <p:cNvPr id="1" name=""/>
        <p:cNvGrpSpPr/>
        <p:nvPr/>
      </p:nvGrpSpPr>
      <p:grpSpPr>
        <a:xfrm>
          <a:off x="0" y="0"/>
          <a:ext cx="0" cy="0"/>
          <a:chOff x="0" y="0"/>
          <a:chExt cx="0" cy="0"/>
        </a:xfrm>
      </p:grpSpPr>
      <p:sp>
        <p:nvSpPr>
          <p:cNvPr id="13" name="Picture Placeholder 31">
            <a:extLst>
              <a:ext uri="{FF2B5EF4-FFF2-40B4-BE49-F238E27FC236}">
                <a16:creationId xmlns:a16="http://schemas.microsoft.com/office/drawing/2014/main" id="{FD105AD6-AD17-4A2B-8C60-4B5DA1E46F5E}"/>
              </a:ext>
            </a:extLst>
          </p:cNvPr>
          <p:cNvSpPr>
            <a:spLocks noGrp="1"/>
          </p:cNvSpPr>
          <p:nvPr>
            <p:ph type="pic" sz="quarter" idx="13" hasCustomPrompt="1"/>
          </p:nvPr>
        </p:nvSpPr>
        <p:spPr>
          <a:xfrm>
            <a:off x="3165231" y="948151"/>
            <a:ext cx="8425473" cy="5308553"/>
          </a:xfrm>
          <a:prstGeom prst="rect">
            <a:avLst/>
          </a:prstGeom>
        </p:spPr>
        <p:txBody>
          <a:bodyPr anchor="ctr"/>
          <a:lstStyle>
            <a:lvl1pPr marL="0" indent="0" algn="ctr">
              <a:buNone/>
              <a:defRPr sz="1800" i="1" baseline="0">
                <a:latin typeface="Segoe UI Light" panose="020B0502040204020203" pitchFamily="34" charset="0"/>
                <a:cs typeface="Segoe UI Light" panose="020B0502040204020203" pitchFamily="34" charset="0"/>
              </a:defRPr>
            </a:lvl1pPr>
          </a:lstStyle>
          <a:p>
            <a:r>
              <a:rPr lang="en-US">
                <a:latin typeface="Segoe UI Light" panose="020B0502040204020203" pitchFamily="34" charset="0"/>
                <a:cs typeface="Segoe UI Light" panose="020B0502040204020203" pitchFamily="34" charset="0"/>
              </a:rPr>
              <a:t>Click on icon to insert a picture here</a:t>
            </a:r>
            <a:endParaRPr lang="en-US"/>
          </a:p>
        </p:txBody>
      </p:sp>
      <p:sp>
        <p:nvSpPr>
          <p:cNvPr id="17" name="Text Placeholder 4">
            <a:extLst>
              <a:ext uri="{FF2B5EF4-FFF2-40B4-BE49-F238E27FC236}">
                <a16:creationId xmlns:a16="http://schemas.microsoft.com/office/drawing/2014/main" id="{97D6F8CB-4E1C-4016-BCB5-DFDF6CFB27C7}"/>
              </a:ext>
            </a:extLst>
          </p:cNvPr>
          <p:cNvSpPr>
            <a:spLocks noGrp="1"/>
          </p:cNvSpPr>
          <p:nvPr>
            <p:ph type="body" sz="quarter" idx="11" hasCustomPrompt="1"/>
          </p:nvPr>
        </p:nvSpPr>
        <p:spPr>
          <a:xfrm>
            <a:off x="620995" y="1233224"/>
            <a:ext cx="4205821" cy="2731477"/>
          </a:xfrm>
          <a:prstGeom prst="rect">
            <a:avLst/>
          </a:prstGeom>
        </p:spPr>
        <p:txBody>
          <a:bodyPr anchor="ctr"/>
          <a:lstStyle>
            <a:lvl1pPr marL="0" indent="0" algn="l">
              <a:buNone/>
              <a:defRPr sz="5000" b="0">
                <a:latin typeface="+mj-lt"/>
                <a:cs typeface="Segoe UI" panose="020B0502040204020203" pitchFamily="34" charset="0"/>
              </a:defRPr>
            </a:lvl1pPr>
          </a:lstStyle>
          <a:p>
            <a:pPr lvl="0"/>
            <a:r>
              <a:rPr lang="en-US"/>
              <a:t>This Text here is Placeholder </a:t>
            </a:r>
            <a:br>
              <a:rPr lang="en-US"/>
            </a:br>
            <a:r>
              <a:rPr lang="en-US"/>
              <a:t>for the Title</a:t>
            </a:r>
          </a:p>
        </p:txBody>
      </p:sp>
      <p:sp>
        <p:nvSpPr>
          <p:cNvPr id="8" name="Content Placeholder 2">
            <a:extLst>
              <a:ext uri="{FF2B5EF4-FFF2-40B4-BE49-F238E27FC236}">
                <a16:creationId xmlns:a16="http://schemas.microsoft.com/office/drawing/2014/main" id="{3C48C574-CE45-4958-8068-FA6923D7F21A}"/>
              </a:ext>
            </a:extLst>
          </p:cNvPr>
          <p:cNvSpPr>
            <a:spLocks noGrp="1"/>
          </p:cNvSpPr>
          <p:nvPr>
            <p:ph idx="15" hasCustomPrompt="1"/>
          </p:nvPr>
        </p:nvSpPr>
        <p:spPr>
          <a:xfrm>
            <a:off x="620996" y="3987735"/>
            <a:ext cx="2544235" cy="837743"/>
          </a:xfrm>
          <a:prstGeom prst="rect">
            <a:avLst/>
          </a:prstGeom>
        </p:spPr>
        <p:txBody>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1600" b="0" baseline="0">
                <a:latin typeface="Segoe UI Semibold" panose="020B0702040204020203" pitchFamily="34" charset="0"/>
                <a:cs typeface="Segoe UI Semibold" panose="020B0702040204020203" pitchFamily="34" charset="0"/>
              </a:defRPr>
            </a:lvl1pPr>
            <a:lvl2pPr>
              <a:defRPr>
                <a:latin typeface="Segoe UI Light" panose="020B0502040204020203" pitchFamily="34" charset="0"/>
                <a:cs typeface="Segoe UI Light" panose="020B0502040204020203" pitchFamily="34" charset="0"/>
              </a:defRPr>
            </a:lvl2pPr>
            <a:lvl3pPr>
              <a:defRPr>
                <a:latin typeface="Segoe UI Light" panose="020B0502040204020203" pitchFamily="34" charset="0"/>
                <a:cs typeface="Segoe UI Light" panose="020B0502040204020203" pitchFamily="34" charset="0"/>
              </a:defRPr>
            </a:lvl3pPr>
            <a:lvl4pPr>
              <a:defRPr>
                <a:latin typeface="Segoe UI Light" panose="020B0502040204020203" pitchFamily="34" charset="0"/>
                <a:cs typeface="Segoe UI Light" panose="020B0502040204020203" pitchFamily="34" charset="0"/>
              </a:defRPr>
            </a:lvl4pPr>
            <a:lvl5pPr>
              <a:defRPr>
                <a:latin typeface="Segoe UI Light" panose="020B0502040204020203" pitchFamily="34" charset="0"/>
                <a:cs typeface="Segoe UI Light" panose="020B0502040204020203" pitchFamily="34" charset="0"/>
              </a:defRPr>
            </a:lvl5pPr>
          </a:lstStyle>
          <a:p>
            <a:pPr lvl="0"/>
            <a:r>
              <a:rPr lang="en-US"/>
              <a:t>Presenter Name Here</a:t>
            </a:r>
            <a:br>
              <a:rPr lang="en-US"/>
            </a:br>
            <a:r>
              <a:rPr lang="en-US"/>
              <a:t>Date Here</a:t>
            </a:r>
          </a:p>
        </p:txBody>
      </p:sp>
      <p:pic>
        <p:nvPicPr>
          <p:cNvPr id="1030" name="Picture 6">
            <a:extLst>
              <a:ext uri="{FF2B5EF4-FFF2-40B4-BE49-F238E27FC236}">
                <a16:creationId xmlns:a16="http://schemas.microsoft.com/office/drawing/2014/main" id="{A841C055-8B44-4B99-9026-35F5BF9C4C3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15091" y="948151"/>
            <a:ext cx="7075613" cy="5308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4276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Layout C">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9E6B914-E1C3-4F83-867D-CFEE0FCB237F}"/>
              </a:ext>
            </a:extLst>
          </p:cNvPr>
          <p:cNvSpPr>
            <a:spLocks noGrp="1"/>
          </p:cNvSpPr>
          <p:nvPr>
            <p:ph type="title" hasCustomPrompt="1"/>
          </p:nvPr>
        </p:nvSpPr>
        <p:spPr>
          <a:xfrm>
            <a:off x="612448" y="588571"/>
            <a:ext cx="6423972" cy="632694"/>
          </a:xfrm>
          <a:prstGeom prst="rect">
            <a:avLst/>
          </a:prstGeom>
        </p:spPr>
        <p:txBody>
          <a:bodyPr anchor="t">
            <a:noAutofit/>
          </a:bodyPr>
          <a:lstStyle>
            <a:lvl1pPr algn="l">
              <a:lnSpc>
                <a:spcPts val="4400"/>
              </a:lnSpc>
              <a:defRPr sz="4000" i="0" spc="50" baseline="0">
                <a:latin typeface="Segoe UI Light" panose="020B0502040204020203" pitchFamily="34" charset="0"/>
                <a:cs typeface="Segoe UI Light" panose="020B0502040204020203" pitchFamily="34" charset="0"/>
              </a:defRPr>
            </a:lvl1pPr>
          </a:lstStyle>
          <a:p>
            <a:r>
              <a:rPr lang="en-US"/>
              <a:t>Placeholder Text Here</a:t>
            </a:r>
          </a:p>
        </p:txBody>
      </p:sp>
      <p:sp>
        <p:nvSpPr>
          <p:cNvPr id="17" name="Text Placeholder 8">
            <a:extLst>
              <a:ext uri="{FF2B5EF4-FFF2-40B4-BE49-F238E27FC236}">
                <a16:creationId xmlns:a16="http://schemas.microsoft.com/office/drawing/2014/main" id="{EBD71C59-E2A8-4DF4-9E2E-954AAB38761D}"/>
              </a:ext>
            </a:extLst>
          </p:cNvPr>
          <p:cNvSpPr>
            <a:spLocks noGrp="1"/>
          </p:cNvSpPr>
          <p:nvPr>
            <p:ph type="body" sz="quarter" idx="22" hasCustomPrompt="1"/>
          </p:nvPr>
        </p:nvSpPr>
        <p:spPr>
          <a:xfrm>
            <a:off x="525648" y="4622688"/>
            <a:ext cx="4659669" cy="1231702"/>
          </a:xfrm>
          <a:prstGeom prst="rect">
            <a:avLst/>
          </a:prstGeom>
        </p:spPr>
        <p:txBody>
          <a:bodyPr/>
          <a:lstStyle>
            <a:lvl1pPr marL="0" indent="0">
              <a:lnSpc>
                <a:spcPts val="3000"/>
              </a:lnSpc>
              <a:buNone/>
              <a:defRPr lang="en-US" sz="2200" smtClean="0">
                <a:effectLst/>
              </a:defRPr>
            </a:lvl1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Photo caption goes here.</a:t>
            </a:r>
            <a:endParaRPr lang="en-US"/>
          </a:p>
        </p:txBody>
      </p:sp>
      <p:sp>
        <p:nvSpPr>
          <p:cNvPr id="12" name="Picture Placeholder 8">
            <a:extLst>
              <a:ext uri="{FF2B5EF4-FFF2-40B4-BE49-F238E27FC236}">
                <a16:creationId xmlns:a16="http://schemas.microsoft.com/office/drawing/2014/main" id="{A85A96A2-A18E-41A5-B780-53BC9DAB85F8}"/>
              </a:ext>
            </a:extLst>
          </p:cNvPr>
          <p:cNvSpPr>
            <a:spLocks noGrp="1"/>
          </p:cNvSpPr>
          <p:nvPr>
            <p:ph type="pic" sz="quarter" idx="10" hasCustomPrompt="1"/>
          </p:nvPr>
        </p:nvSpPr>
        <p:spPr>
          <a:xfrm>
            <a:off x="612446" y="1467035"/>
            <a:ext cx="5058498" cy="2967376"/>
          </a:xfrm>
          <a:prstGeom prst="rect">
            <a:avLst/>
          </a:prstGeom>
        </p:spPr>
        <p:txBody>
          <a:bodyPr anchor="ctr"/>
          <a:lstStyle>
            <a:lvl1pPr marL="0" indent="0" algn="ctr">
              <a:buNone/>
              <a:defRPr sz="1600" i="1"/>
            </a:lvl1pPr>
          </a:lstStyle>
          <a:p>
            <a:r>
              <a:rPr lang="en-US"/>
              <a:t>Click on icon to insert a picture</a:t>
            </a:r>
          </a:p>
        </p:txBody>
      </p:sp>
      <p:sp>
        <p:nvSpPr>
          <p:cNvPr id="19" name="Picture Placeholder 8">
            <a:extLst>
              <a:ext uri="{FF2B5EF4-FFF2-40B4-BE49-F238E27FC236}">
                <a16:creationId xmlns:a16="http://schemas.microsoft.com/office/drawing/2014/main" id="{A9802027-9FF6-47C6-BA4B-C9CE58D030FB}"/>
              </a:ext>
            </a:extLst>
          </p:cNvPr>
          <p:cNvSpPr>
            <a:spLocks noGrp="1"/>
          </p:cNvSpPr>
          <p:nvPr>
            <p:ph type="pic" sz="quarter" idx="24" hasCustomPrompt="1"/>
          </p:nvPr>
        </p:nvSpPr>
        <p:spPr>
          <a:xfrm>
            <a:off x="6105838" y="1467034"/>
            <a:ext cx="5059807" cy="2967376"/>
          </a:xfrm>
          <a:prstGeom prst="rect">
            <a:avLst/>
          </a:prstGeom>
        </p:spPr>
        <p:txBody>
          <a:bodyPr anchor="ctr"/>
          <a:lstStyle>
            <a:lvl1pPr marL="0" indent="0" algn="ctr">
              <a:buNone/>
              <a:defRPr sz="1600" i="1"/>
            </a:lvl1pPr>
          </a:lstStyle>
          <a:p>
            <a:r>
              <a:rPr lang="en-US"/>
              <a:t>Click on icon to insert a picture</a:t>
            </a:r>
          </a:p>
        </p:txBody>
      </p:sp>
      <p:sp>
        <p:nvSpPr>
          <p:cNvPr id="24" name="Text Placeholder 8">
            <a:extLst>
              <a:ext uri="{FF2B5EF4-FFF2-40B4-BE49-F238E27FC236}">
                <a16:creationId xmlns:a16="http://schemas.microsoft.com/office/drawing/2014/main" id="{0ED9F292-8C43-4696-A7CA-77E795BBE063}"/>
              </a:ext>
            </a:extLst>
          </p:cNvPr>
          <p:cNvSpPr>
            <a:spLocks noGrp="1"/>
          </p:cNvSpPr>
          <p:nvPr>
            <p:ph type="body" sz="quarter" idx="25" hasCustomPrompt="1"/>
          </p:nvPr>
        </p:nvSpPr>
        <p:spPr>
          <a:xfrm>
            <a:off x="5997179" y="4622688"/>
            <a:ext cx="4659669" cy="1231702"/>
          </a:xfrm>
          <a:prstGeom prst="rect">
            <a:avLst/>
          </a:prstGeom>
        </p:spPr>
        <p:txBody>
          <a:bodyPr/>
          <a:lstStyle>
            <a:lvl1pPr marL="0" indent="0">
              <a:lnSpc>
                <a:spcPts val="3000"/>
              </a:lnSpc>
              <a:buNone/>
              <a:defRPr lang="en-US" sz="2200" smtClean="0">
                <a:effectLst/>
              </a:defRPr>
            </a:lvl1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Photo caption goes here.</a:t>
            </a:r>
            <a:endParaRPr lang="en-US"/>
          </a:p>
        </p:txBody>
      </p:sp>
      <p:sp>
        <p:nvSpPr>
          <p:cNvPr id="9" name="TextBox 8">
            <a:extLst>
              <a:ext uri="{FF2B5EF4-FFF2-40B4-BE49-F238E27FC236}">
                <a16:creationId xmlns:a16="http://schemas.microsoft.com/office/drawing/2014/main" id="{56F65C66-02B7-4F53-9E9F-FD3278DC0396}"/>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10" name="TextBox 9">
            <a:extLst>
              <a:ext uri="{FF2B5EF4-FFF2-40B4-BE49-F238E27FC236}">
                <a16:creationId xmlns:a16="http://schemas.microsoft.com/office/drawing/2014/main" id="{4DA90891-1AC1-4F96-B803-678F4D24BDDB}"/>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496981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Layout D ">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98123E55-9D91-45DF-A165-743D794612B6}"/>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E9E6B914-E1C3-4F83-867D-CFEE0FCB237F}"/>
              </a:ext>
            </a:extLst>
          </p:cNvPr>
          <p:cNvSpPr>
            <a:spLocks noGrp="1"/>
          </p:cNvSpPr>
          <p:nvPr>
            <p:ph type="title" hasCustomPrompt="1"/>
          </p:nvPr>
        </p:nvSpPr>
        <p:spPr>
          <a:xfrm>
            <a:off x="612448" y="1316644"/>
            <a:ext cx="4722859" cy="1193889"/>
          </a:xfrm>
          <a:prstGeom prst="rect">
            <a:avLst/>
          </a:prstGeom>
        </p:spPr>
        <p:txBody>
          <a:bodyPr anchor="t">
            <a:noAutofit/>
          </a:bodyPr>
          <a:lstStyle>
            <a:lvl1pPr algn="l">
              <a:lnSpc>
                <a:spcPts val="4400"/>
              </a:lnSpc>
              <a:defRPr sz="4000" i="0" spc="50" baseline="0">
                <a:latin typeface="Segoe UI Light" panose="020B0502040204020203" pitchFamily="34" charset="0"/>
                <a:cs typeface="Segoe UI Light" panose="020B0502040204020203" pitchFamily="34" charset="0"/>
              </a:defRPr>
            </a:lvl1pPr>
          </a:lstStyle>
          <a:p>
            <a:r>
              <a:rPr lang="en-US"/>
              <a:t>Placeholder Text for the Page Title</a:t>
            </a:r>
          </a:p>
        </p:txBody>
      </p:sp>
      <p:sp>
        <p:nvSpPr>
          <p:cNvPr id="10" name="Text Placeholder 8">
            <a:extLst>
              <a:ext uri="{FF2B5EF4-FFF2-40B4-BE49-F238E27FC236}">
                <a16:creationId xmlns:a16="http://schemas.microsoft.com/office/drawing/2014/main" id="{F2041D97-F5AD-4EE8-BFF3-2116AC1DA827}"/>
              </a:ext>
            </a:extLst>
          </p:cNvPr>
          <p:cNvSpPr>
            <a:spLocks noGrp="1"/>
          </p:cNvSpPr>
          <p:nvPr>
            <p:ph type="body" sz="quarter" idx="22" hasCustomPrompt="1"/>
          </p:nvPr>
        </p:nvSpPr>
        <p:spPr>
          <a:xfrm>
            <a:off x="907406" y="2836568"/>
            <a:ext cx="4427902" cy="1834886"/>
          </a:xfrm>
          <a:prstGeom prst="rect">
            <a:avLst/>
          </a:prstGeom>
        </p:spPr>
        <p:txBody>
          <a:bodyPr/>
          <a:lstStyle>
            <a:lvl1pPr marL="0" indent="0">
              <a:lnSpc>
                <a:spcPts val="3000"/>
              </a:lnSpc>
              <a:buNone/>
              <a:defRPr lang="en-US" sz="2200" smtClean="0">
                <a:effectLst/>
              </a:defRPr>
            </a:lvl1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Some kind of text goes here about the Allsteel | Gunlocke brand video. </a:t>
            </a:r>
            <a:endParaRPr lang="en-US"/>
          </a:p>
        </p:txBody>
      </p:sp>
      <p:sp>
        <p:nvSpPr>
          <p:cNvPr id="15" name="Picture Placeholder 8">
            <a:extLst>
              <a:ext uri="{FF2B5EF4-FFF2-40B4-BE49-F238E27FC236}">
                <a16:creationId xmlns:a16="http://schemas.microsoft.com/office/drawing/2014/main" id="{1B08044B-3327-4143-9700-D643FEE72173}"/>
              </a:ext>
            </a:extLst>
          </p:cNvPr>
          <p:cNvSpPr>
            <a:spLocks noGrp="1"/>
          </p:cNvSpPr>
          <p:nvPr>
            <p:ph type="pic" sz="quarter" idx="10" hasCustomPrompt="1"/>
          </p:nvPr>
        </p:nvSpPr>
        <p:spPr>
          <a:xfrm>
            <a:off x="5759323" y="1316644"/>
            <a:ext cx="5820227" cy="3903779"/>
          </a:xfrm>
          <a:prstGeom prst="rect">
            <a:avLst/>
          </a:prstGeom>
        </p:spPr>
        <p:txBody>
          <a:bodyPr anchor="ctr"/>
          <a:lstStyle>
            <a:lvl1pPr marL="0" indent="0" algn="ctr">
              <a:buNone/>
              <a:defRPr sz="1600" i="1"/>
            </a:lvl1pPr>
          </a:lstStyle>
          <a:p>
            <a:r>
              <a:rPr lang="en-US"/>
              <a:t>Click on icon to insert a picture</a:t>
            </a:r>
          </a:p>
        </p:txBody>
      </p:sp>
      <p:sp>
        <p:nvSpPr>
          <p:cNvPr id="2" name="TextBox 1">
            <a:extLst>
              <a:ext uri="{FF2B5EF4-FFF2-40B4-BE49-F238E27FC236}">
                <a16:creationId xmlns:a16="http://schemas.microsoft.com/office/drawing/2014/main" id="{AB891D8F-DFBD-45BC-A89E-EC36DAAEB7B1}"/>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11" name="TextBox 10">
            <a:extLst>
              <a:ext uri="{FF2B5EF4-FFF2-40B4-BE49-F238E27FC236}">
                <a16:creationId xmlns:a16="http://schemas.microsoft.com/office/drawing/2014/main" id="{EF7B3DBA-74D4-4629-B461-FD203C70ABC4}"/>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319106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Layout 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9E6B914-E1C3-4F83-867D-CFEE0FCB237F}"/>
              </a:ext>
            </a:extLst>
          </p:cNvPr>
          <p:cNvSpPr>
            <a:spLocks noGrp="1"/>
          </p:cNvSpPr>
          <p:nvPr>
            <p:ph type="title" hasCustomPrompt="1"/>
          </p:nvPr>
        </p:nvSpPr>
        <p:spPr>
          <a:xfrm>
            <a:off x="612449" y="588571"/>
            <a:ext cx="3939454" cy="1468521"/>
          </a:xfrm>
          <a:prstGeom prst="rect">
            <a:avLst/>
          </a:prstGeom>
        </p:spPr>
        <p:txBody>
          <a:bodyPr anchor="t">
            <a:noAutofit/>
          </a:bodyPr>
          <a:lstStyle>
            <a:lvl1pPr algn="l">
              <a:lnSpc>
                <a:spcPts val="4400"/>
              </a:lnSpc>
              <a:defRPr sz="4000" i="0" spc="50" baseline="0">
                <a:latin typeface="Segoe UI Light" panose="020B0502040204020203" pitchFamily="34" charset="0"/>
                <a:cs typeface="Segoe UI Light" panose="020B0502040204020203" pitchFamily="34" charset="0"/>
              </a:defRPr>
            </a:lvl1pPr>
          </a:lstStyle>
          <a:p>
            <a:r>
              <a:rPr lang="en-US"/>
              <a:t>Placeholder Text for the Page Title</a:t>
            </a:r>
          </a:p>
        </p:txBody>
      </p:sp>
      <p:sp>
        <p:nvSpPr>
          <p:cNvPr id="7" name="Picture Placeholder 8">
            <a:extLst>
              <a:ext uri="{FF2B5EF4-FFF2-40B4-BE49-F238E27FC236}">
                <a16:creationId xmlns:a16="http://schemas.microsoft.com/office/drawing/2014/main" id="{DF7DB6AE-B32D-4B3D-A82A-557B63F5A2D1}"/>
              </a:ext>
            </a:extLst>
          </p:cNvPr>
          <p:cNvSpPr>
            <a:spLocks noGrp="1"/>
          </p:cNvSpPr>
          <p:nvPr>
            <p:ph type="pic" sz="quarter" idx="11" hasCustomPrompt="1"/>
          </p:nvPr>
        </p:nvSpPr>
        <p:spPr>
          <a:xfrm>
            <a:off x="5516544" y="683664"/>
            <a:ext cx="6675455" cy="4038983"/>
          </a:xfrm>
          <a:prstGeom prst="rect">
            <a:avLst/>
          </a:prstGeom>
        </p:spPr>
        <p:txBody>
          <a:bodyPr anchor="ctr"/>
          <a:lstStyle>
            <a:lvl1pPr marL="0" indent="0" algn="ctr">
              <a:buNone/>
              <a:defRPr sz="1600" i="1"/>
            </a:lvl1pPr>
          </a:lstStyle>
          <a:p>
            <a:r>
              <a:rPr lang="en-US"/>
              <a:t>Click on icon to insert a picture</a:t>
            </a:r>
          </a:p>
        </p:txBody>
      </p:sp>
      <p:sp>
        <p:nvSpPr>
          <p:cNvPr id="13" name="Picture Placeholder 8">
            <a:extLst>
              <a:ext uri="{FF2B5EF4-FFF2-40B4-BE49-F238E27FC236}">
                <a16:creationId xmlns:a16="http://schemas.microsoft.com/office/drawing/2014/main" id="{FBF4287D-CC52-4AEC-9086-0F37A17D4EE6}"/>
              </a:ext>
            </a:extLst>
          </p:cNvPr>
          <p:cNvSpPr>
            <a:spLocks noGrp="1"/>
          </p:cNvSpPr>
          <p:nvPr>
            <p:ph type="pic" sz="quarter" idx="18" hasCustomPrompt="1"/>
          </p:nvPr>
        </p:nvSpPr>
        <p:spPr>
          <a:xfrm>
            <a:off x="5516545" y="4913645"/>
            <a:ext cx="1439426" cy="1220499"/>
          </a:xfrm>
          <a:prstGeom prst="rect">
            <a:avLst/>
          </a:prstGeom>
        </p:spPr>
        <p:txBody>
          <a:bodyPr anchor="ctr"/>
          <a:lstStyle>
            <a:lvl1pPr marL="0" indent="0" algn="ctr">
              <a:buNone/>
              <a:defRPr sz="1600" i="1"/>
            </a:lvl1pPr>
          </a:lstStyle>
          <a:p>
            <a:r>
              <a:rPr lang="en-US"/>
              <a:t>Click to insert a picture</a:t>
            </a:r>
          </a:p>
        </p:txBody>
      </p:sp>
      <p:sp>
        <p:nvSpPr>
          <p:cNvPr id="14" name="Picture Placeholder 8">
            <a:extLst>
              <a:ext uri="{FF2B5EF4-FFF2-40B4-BE49-F238E27FC236}">
                <a16:creationId xmlns:a16="http://schemas.microsoft.com/office/drawing/2014/main" id="{BBF5F723-3809-4F64-9F1C-9F87BE28B830}"/>
              </a:ext>
            </a:extLst>
          </p:cNvPr>
          <p:cNvSpPr>
            <a:spLocks noGrp="1"/>
          </p:cNvSpPr>
          <p:nvPr>
            <p:ph type="pic" sz="quarter" idx="19" hasCustomPrompt="1"/>
          </p:nvPr>
        </p:nvSpPr>
        <p:spPr>
          <a:xfrm>
            <a:off x="7057739" y="4913645"/>
            <a:ext cx="1439426" cy="1220499"/>
          </a:xfrm>
          <a:prstGeom prst="rect">
            <a:avLst/>
          </a:prstGeom>
        </p:spPr>
        <p:txBody>
          <a:bodyPr anchor="ctr"/>
          <a:lstStyle>
            <a:lvl1pPr marL="0" indent="0" algn="ctr">
              <a:buNone/>
              <a:defRPr sz="1600" i="1"/>
            </a:lvl1pPr>
          </a:lstStyle>
          <a:p>
            <a:r>
              <a:rPr lang="en-US"/>
              <a:t>Click to insert a picture</a:t>
            </a:r>
          </a:p>
        </p:txBody>
      </p:sp>
      <p:sp>
        <p:nvSpPr>
          <p:cNvPr id="15" name="Picture Placeholder 8">
            <a:extLst>
              <a:ext uri="{FF2B5EF4-FFF2-40B4-BE49-F238E27FC236}">
                <a16:creationId xmlns:a16="http://schemas.microsoft.com/office/drawing/2014/main" id="{3A9FD893-1B4F-4908-9653-2B00E2090FA4}"/>
              </a:ext>
            </a:extLst>
          </p:cNvPr>
          <p:cNvSpPr>
            <a:spLocks noGrp="1"/>
          </p:cNvSpPr>
          <p:nvPr>
            <p:ph type="pic" sz="quarter" idx="20" hasCustomPrompt="1"/>
          </p:nvPr>
        </p:nvSpPr>
        <p:spPr>
          <a:xfrm>
            <a:off x="8598933" y="4913645"/>
            <a:ext cx="1439426" cy="1220499"/>
          </a:xfrm>
          <a:prstGeom prst="rect">
            <a:avLst/>
          </a:prstGeom>
        </p:spPr>
        <p:txBody>
          <a:bodyPr anchor="ctr"/>
          <a:lstStyle>
            <a:lvl1pPr marL="0" indent="0" algn="ctr">
              <a:buNone/>
              <a:defRPr sz="1600" i="1"/>
            </a:lvl1pPr>
          </a:lstStyle>
          <a:p>
            <a:r>
              <a:rPr lang="en-US"/>
              <a:t>Click to insert a picture</a:t>
            </a:r>
          </a:p>
        </p:txBody>
      </p:sp>
      <p:sp>
        <p:nvSpPr>
          <p:cNvPr id="16" name="Picture Placeholder 8">
            <a:extLst>
              <a:ext uri="{FF2B5EF4-FFF2-40B4-BE49-F238E27FC236}">
                <a16:creationId xmlns:a16="http://schemas.microsoft.com/office/drawing/2014/main" id="{46C94C22-6624-4E87-933A-4EB7612E3E38}"/>
              </a:ext>
            </a:extLst>
          </p:cNvPr>
          <p:cNvSpPr>
            <a:spLocks noGrp="1"/>
          </p:cNvSpPr>
          <p:nvPr>
            <p:ph type="pic" sz="quarter" idx="21" hasCustomPrompt="1"/>
          </p:nvPr>
        </p:nvSpPr>
        <p:spPr>
          <a:xfrm>
            <a:off x="10140126" y="4913645"/>
            <a:ext cx="1439426" cy="1220499"/>
          </a:xfrm>
          <a:prstGeom prst="rect">
            <a:avLst/>
          </a:prstGeom>
        </p:spPr>
        <p:txBody>
          <a:bodyPr anchor="ctr"/>
          <a:lstStyle>
            <a:lvl1pPr marL="0" indent="0" algn="ctr">
              <a:buNone/>
              <a:defRPr sz="1600" i="1"/>
            </a:lvl1pPr>
          </a:lstStyle>
          <a:p>
            <a:r>
              <a:rPr lang="en-US"/>
              <a:t>Click to insert a picture</a:t>
            </a:r>
          </a:p>
        </p:txBody>
      </p:sp>
      <p:sp>
        <p:nvSpPr>
          <p:cNvPr id="17" name="Text Placeholder 8">
            <a:extLst>
              <a:ext uri="{FF2B5EF4-FFF2-40B4-BE49-F238E27FC236}">
                <a16:creationId xmlns:a16="http://schemas.microsoft.com/office/drawing/2014/main" id="{EBD71C59-E2A8-4DF4-9E2E-954AAB38761D}"/>
              </a:ext>
            </a:extLst>
          </p:cNvPr>
          <p:cNvSpPr>
            <a:spLocks noGrp="1"/>
          </p:cNvSpPr>
          <p:nvPr>
            <p:ph type="body" sz="quarter" idx="22" hasCustomPrompt="1"/>
          </p:nvPr>
        </p:nvSpPr>
        <p:spPr>
          <a:xfrm>
            <a:off x="907406" y="2112646"/>
            <a:ext cx="4267495" cy="2830936"/>
          </a:xfrm>
          <a:prstGeom prst="rect">
            <a:avLst/>
          </a:prstGeom>
        </p:spPr>
        <p:txBody>
          <a:bodyPr/>
          <a:lstStyle>
            <a:lvl1pPr marL="0" indent="0">
              <a:lnSpc>
                <a:spcPts val="3000"/>
              </a:lnSpc>
              <a:buNone/>
              <a:defRPr lang="en-US" sz="2200" smtClean="0">
                <a:effectLst/>
              </a:defRPr>
            </a:lvl1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Bus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disque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opturecte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nonse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quosam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antorepudam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ne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volest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rumet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endaeptatur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ipsanda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idemque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possimo</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lorrovit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mos</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animolu</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ptatia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tenimpo</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rumqui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beaque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lam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fugitatur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millorum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fugit aria alia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susda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t>
            </a:r>
            <a:endParaRPr lang="en-US"/>
          </a:p>
        </p:txBody>
      </p:sp>
      <p:sp>
        <p:nvSpPr>
          <p:cNvPr id="11" name="TextBox 10">
            <a:extLst>
              <a:ext uri="{FF2B5EF4-FFF2-40B4-BE49-F238E27FC236}">
                <a16:creationId xmlns:a16="http://schemas.microsoft.com/office/drawing/2014/main" id="{5F845345-FCB6-4DD0-A758-90D496A3BD5F}"/>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12" name="TextBox 11">
            <a:extLst>
              <a:ext uri="{FF2B5EF4-FFF2-40B4-BE49-F238E27FC236}">
                <a16:creationId xmlns:a16="http://schemas.microsoft.com/office/drawing/2014/main" id="{F8E6A061-7F73-44E4-A63C-7BECB3189FDB}"/>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1978197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Layout F">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9E6B914-E1C3-4F83-867D-CFEE0FCB237F}"/>
              </a:ext>
            </a:extLst>
          </p:cNvPr>
          <p:cNvSpPr>
            <a:spLocks noGrp="1"/>
          </p:cNvSpPr>
          <p:nvPr>
            <p:ph type="title" hasCustomPrompt="1"/>
          </p:nvPr>
        </p:nvSpPr>
        <p:spPr>
          <a:xfrm>
            <a:off x="8270026" y="901665"/>
            <a:ext cx="3316091" cy="1116706"/>
          </a:xfrm>
          <a:prstGeom prst="rect">
            <a:avLst/>
          </a:prstGeom>
        </p:spPr>
        <p:txBody>
          <a:bodyPr>
            <a:noAutofit/>
          </a:bodyPr>
          <a:lstStyle>
            <a:lvl1pPr algn="l">
              <a:lnSpc>
                <a:spcPts val="4400"/>
              </a:lnSpc>
              <a:defRPr sz="4000" i="0" spc="50" baseline="0">
                <a:latin typeface="Segoe UI Light" panose="020B0502040204020203" pitchFamily="34" charset="0"/>
                <a:cs typeface="Segoe UI Light" panose="020B0502040204020203" pitchFamily="34" charset="0"/>
              </a:defRPr>
            </a:lvl1pPr>
          </a:lstStyle>
          <a:p>
            <a:r>
              <a:rPr lang="en-US"/>
              <a:t>Placeholder Header</a:t>
            </a:r>
          </a:p>
        </p:txBody>
      </p:sp>
      <p:sp>
        <p:nvSpPr>
          <p:cNvPr id="4" name="Content Placeholder 2">
            <a:extLst>
              <a:ext uri="{FF2B5EF4-FFF2-40B4-BE49-F238E27FC236}">
                <a16:creationId xmlns:a16="http://schemas.microsoft.com/office/drawing/2014/main" id="{F9654CC8-3D9D-4C85-AD46-D541E780C43F}"/>
              </a:ext>
            </a:extLst>
          </p:cNvPr>
          <p:cNvSpPr>
            <a:spLocks noGrp="1"/>
          </p:cNvSpPr>
          <p:nvPr>
            <p:ph idx="1" hasCustomPrompt="1"/>
          </p:nvPr>
        </p:nvSpPr>
        <p:spPr>
          <a:xfrm>
            <a:off x="8472013" y="2342171"/>
            <a:ext cx="3306582" cy="3234862"/>
          </a:xfrm>
          <a:prstGeom prst="rect">
            <a:avLst/>
          </a:prstGeom>
        </p:spPr>
        <p:txBody>
          <a:bodyPr/>
          <a:lstStyle>
            <a:lvl1pPr marL="342900" indent="-342900" algn="l">
              <a:lnSpc>
                <a:spcPts val="3000"/>
              </a:lnSpc>
              <a:buFont typeface="Arial" panose="020B0604020202020204" pitchFamily="34" charset="0"/>
              <a:buChar char="•"/>
              <a:defRPr lang="en-US" sz="2200" smtClean="0">
                <a:effectLst/>
              </a:defRPr>
            </a:lvl1pPr>
            <a:lvl2pPr>
              <a:defRPr>
                <a:latin typeface="Segoe UI Light" panose="020B0502040204020203" pitchFamily="34" charset="0"/>
                <a:cs typeface="Segoe UI Light" panose="020B0502040204020203" pitchFamily="34" charset="0"/>
              </a:defRPr>
            </a:lvl2pPr>
            <a:lvl3pPr>
              <a:defRPr>
                <a:latin typeface="Segoe UI Light" panose="020B0502040204020203" pitchFamily="34" charset="0"/>
                <a:cs typeface="Segoe UI Light" panose="020B0502040204020203" pitchFamily="34" charset="0"/>
              </a:defRPr>
            </a:lvl3pPr>
            <a:lvl4pPr>
              <a:defRPr>
                <a:latin typeface="Segoe UI Light" panose="020B0502040204020203" pitchFamily="34" charset="0"/>
                <a:cs typeface="Segoe UI Light" panose="020B0502040204020203" pitchFamily="34" charset="0"/>
              </a:defRPr>
            </a:lvl4pPr>
            <a:lvl5pPr>
              <a:defRPr>
                <a:latin typeface="Segoe UI Light" panose="020B0502040204020203" pitchFamily="34" charset="0"/>
                <a:cs typeface="Segoe UI Light" panose="020B0502040204020203" pitchFamily="34" charset="0"/>
              </a:defRPr>
            </a:lvl5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Ut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rerehentur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s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quatum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arum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apeliquate</a:t>
            </a:r>
            <a:endPar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endParaRPr>
          </a:p>
          <a:p>
            <a:pPr lvl="0"/>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Optatum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ui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rerupta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erum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vid </a:t>
            </a:r>
          </a:p>
          <a:p>
            <a:pPr lvl="0"/>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Experferum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quas</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pelis</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doluptur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aut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in non senet</a:t>
            </a:r>
            <a:endParaRPr lang="en-US"/>
          </a:p>
        </p:txBody>
      </p:sp>
      <p:sp>
        <p:nvSpPr>
          <p:cNvPr id="20" name="Picture Placeholder 8">
            <a:extLst>
              <a:ext uri="{FF2B5EF4-FFF2-40B4-BE49-F238E27FC236}">
                <a16:creationId xmlns:a16="http://schemas.microsoft.com/office/drawing/2014/main" id="{6D56150C-E357-4A69-8AF5-C103DB53305C}"/>
              </a:ext>
            </a:extLst>
          </p:cNvPr>
          <p:cNvSpPr>
            <a:spLocks noGrp="1"/>
          </p:cNvSpPr>
          <p:nvPr>
            <p:ph type="pic" sz="quarter" idx="10" hasCustomPrompt="1"/>
          </p:nvPr>
        </p:nvSpPr>
        <p:spPr>
          <a:xfrm>
            <a:off x="324197" y="681644"/>
            <a:ext cx="7615471" cy="5252228"/>
          </a:xfrm>
          <a:prstGeom prst="rect">
            <a:avLst/>
          </a:prstGeom>
        </p:spPr>
        <p:txBody>
          <a:bodyPr anchor="ctr"/>
          <a:lstStyle>
            <a:lvl1pPr marL="0" indent="0" algn="ctr">
              <a:buNone/>
              <a:defRPr sz="1600" i="1"/>
            </a:lvl1pPr>
          </a:lstStyle>
          <a:p>
            <a:r>
              <a:rPr lang="en-US"/>
              <a:t>Click on icon to insert a picture</a:t>
            </a:r>
          </a:p>
        </p:txBody>
      </p:sp>
      <p:sp>
        <p:nvSpPr>
          <p:cNvPr id="9" name="TextBox 8">
            <a:extLst>
              <a:ext uri="{FF2B5EF4-FFF2-40B4-BE49-F238E27FC236}">
                <a16:creationId xmlns:a16="http://schemas.microsoft.com/office/drawing/2014/main" id="{71FCFBAC-808D-4D24-8478-2DECBF7393BA}"/>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10" name="TextBox 9">
            <a:extLst>
              <a:ext uri="{FF2B5EF4-FFF2-40B4-BE49-F238E27FC236}">
                <a16:creationId xmlns:a16="http://schemas.microsoft.com/office/drawing/2014/main" id="{8EF28CB2-E9E9-4158-B6CC-0D51CC918613}"/>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2437395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Layout 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DC91CD-1A17-4924-838A-2851616F747A}"/>
              </a:ext>
            </a:extLst>
          </p:cNvPr>
          <p:cNvSpPr/>
          <p:nvPr userDrawn="1"/>
        </p:nvSpPr>
        <p:spPr>
          <a:xfrm>
            <a:off x="0" y="3820884"/>
            <a:ext cx="12192000" cy="30371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8">
            <a:extLst>
              <a:ext uri="{FF2B5EF4-FFF2-40B4-BE49-F238E27FC236}">
                <a16:creationId xmlns:a16="http://schemas.microsoft.com/office/drawing/2014/main" id="{DF7DB6AE-B32D-4B3D-A82A-557B63F5A2D1}"/>
              </a:ext>
            </a:extLst>
          </p:cNvPr>
          <p:cNvSpPr>
            <a:spLocks noGrp="1"/>
          </p:cNvSpPr>
          <p:nvPr>
            <p:ph type="pic" sz="quarter" idx="11" hasCustomPrompt="1"/>
          </p:nvPr>
        </p:nvSpPr>
        <p:spPr>
          <a:xfrm>
            <a:off x="606751" y="691375"/>
            <a:ext cx="6003370" cy="5136295"/>
          </a:xfrm>
          <a:prstGeom prst="rect">
            <a:avLst/>
          </a:prstGeom>
        </p:spPr>
        <p:txBody>
          <a:bodyPr anchor="ctr"/>
          <a:lstStyle>
            <a:lvl1pPr marL="0" indent="0" algn="ctr">
              <a:buNone/>
              <a:defRPr sz="1600" i="1"/>
            </a:lvl1pPr>
          </a:lstStyle>
          <a:p>
            <a:r>
              <a:rPr lang="en-US"/>
              <a:t>Click on icon to insert a picture</a:t>
            </a:r>
          </a:p>
        </p:txBody>
      </p:sp>
      <p:sp>
        <p:nvSpPr>
          <p:cNvPr id="22" name="Picture Placeholder 8">
            <a:extLst>
              <a:ext uri="{FF2B5EF4-FFF2-40B4-BE49-F238E27FC236}">
                <a16:creationId xmlns:a16="http://schemas.microsoft.com/office/drawing/2014/main" id="{3716C0BB-E738-4E72-BE83-A76F7B2DA523}"/>
              </a:ext>
            </a:extLst>
          </p:cNvPr>
          <p:cNvSpPr>
            <a:spLocks noGrp="1"/>
          </p:cNvSpPr>
          <p:nvPr>
            <p:ph type="pic" sz="quarter" idx="20" hasCustomPrompt="1"/>
          </p:nvPr>
        </p:nvSpPr>
        <p:spPr>
          <a:xfrm>
            <a:off x="6797407" y="3334215"/>
            <a:ext cx="2027104" cy="2493455"/>
          </a:xfrm>
          <a:prstGeom prst="rect">
            <a:avLst/>
          </a:prstGeom>
        </p:spPr>
        <p:txBody>
          <a:bodyPr anchor="ctr"/>
          <a:lstStyle>
            <a:lvl1pPr marL="0" indent="0" algn="ctr">
              <a:buNone/>
              <a:defRPr sz="1600" i="1"/>
            </a:lvl1pPr>
          </a:lstStyle>
          <a:p>
            <a:r>
              <a:rPr lang="en-US"/>
              <a:t>Click to insert a picture</a:t>
            </a:r>
          </a:p>
        </p:txBody>
      </p:sp>
      <p:sp>
        <p:nvSpPr>
          <p:cNvPr id="16" name="Title 1">
            <a:extLst>
              <a:ext uri="{FF2B5EF4-FFF2-40B4-BE49-F238E27FC236}">
                <a16:creationId xmlns:a16="http://schemas.microsoft.com/office/drawing/2014/main" id="{E919CE15-D187-4365-976E-3D1AF731A21B}"/>
              </a:ext>
            </a:extLst>
          </p:cNvPr>
          <p:cNvSpPr>
            <a:spLocks noGrp="1"/>
          </p:cNvSpPr>
          <p:nvPr>
            <p:ph type="title" hasCustomPrompt="1"/>
          </p:nvPr>
        </p:nvSpPr>
        <p:spPr>
          <a:xfrm>
            <a:off x="6797408" y="929971"/>
            <a:ext cx="4787842" cy="2006788"/>
          </a:xfrm>
          <a:prstGeom prst="rect">
            <a:avLst/>
          </a:prstGeom>
        </p:spPr>
        <p:txBody>
          <a:bodyPr>
            <a:noAutofit/>
          </a:bodyPr>
          <a:lstStyle>
            <a:lvl1pPr algn="l">
              <a:lnSpc>
                <a:spcPts val="5500"/>
              </a:lnSpc>
              <a:defRPr sz="5000" i="0" spc="50" baseline="0">
                <a:latin typeface="Segoe UI Light" panose="020B0502040204020203" pitchFamily="34" charset="0"/>
                <a:cs typeface="Segoe UI Light" panose="020B0502040204020203" pitchFamily="34" charset="0"/>
              </a:defRPr>
            </a:lvl1pPr>
          </a:lstStyle>
          <a:p>
            <a:r>
              <a:rPr lang="en-US"/>
              <a:t>What Inspires Your Greatest</a:t>
            </a:r>
            <a:br>
              <a:rPr lang="en-US"/>
            </a:br>
            <a:r>
              <a:rPr lang="en-US"/>
              <a:t>Work?</a:t>
            </a:r>
          </a:p>
        </p:txBody>
      </p:sp>
      <p:sp>
        <p:nvSpPr>
          <p:cNvPr id="19" name="Picture Placeholder 8">
            <a:extLst>
              <a:ext uri="{FF2B5EF4-FFF2-40B4-BE49-F238E27FC236}">
                <a16:creationId xmlns:a16="http://schemas.microsoft.com/office/drawing/2014/main" id="{5245B6F4-A051-43A5-A131-2270CD3D8687}"/>
              </a:ext>
            </a:extLst>
          </p:cNvPr>
          <p:cNvSpPr>
            <a:spLocks noGrp="1"/>
          </p:cNvSpPr>
          <p:nvPr>
            <p:ph type="pic" sz="quarter" idx="21" hasCustomPrompt="1"/>
          </p:nvPr>
        </p:nvSpPr>
        <p:spPr>
          <a:xfrm>
            <a:off x="9011798" y="3334215"/>
            <a:ext cx="2573451" cy="2493455"/>
          </a:xfrm>
          <a:prstGeom prst="rect">
            <a:avLst/>
          </a:prstGeom>
        </p:spPr>
        <p:txBody>
          <a:bodyPr anchor="ctr"/>
          <a:lstStyle>
            <a:lvl1pPr marL="0" indent="0" algn="ctr">
              <a:buNone/>
              <a:defRPr sz="1600" i="1"/>
            </a:lvl1pPr>
          </a:lstStyle>
          <a:p>
            <a:r>
              <a:rPr lang="en-US"/>
              <a:t>Click to insert a picture</a:t>
            </a:r>
          </a:p>
        </p:txBody>
      </p:sp>
      <p:sp>
        <p:nvSpPr>
          <p:cNvPr id="9" name="TextBox 8">
            <a:extLst>
              <a:ext uri="{FF2B5EF4-FFF2-40B4-BE49-F238E27FC236}">
                <a16:creationId xmlns:a16="http://schemas.microsoft.com/office/drawing/2014/main" id="{F9677134-0B0E-4BEF-8657-86EBF7BC4E8F}"/>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10" name="TextBox 9">
            <a:extLst>
              <a:ext uri="{FF2B5EF4-FFF2-40B4-BE49-F238E27FC236}">
                <a16:creationId xmlns:a16="http://schemas.microsoft.com/office/drawing/2014/main" id="{646B396E-5471-48AF-85AF-A7DAF4754D86}"/>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167821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Layout H">
    <p:spTree>
      <p:nvGrpSpPr>
        <p:cNvPr id="1" name=""/>
        <p:cNvGrpSpPr/>
        <p:nvPr/>
      </p:nvGrpSpPr>
      <p:grpSpPr>
        <a:xfrm>
          <a:off x="0" y="0"/>
          <a:ext cx="0" cy="0"/>
          <a:chOff x="0" y="0"/>
          <a:chExt cx="0" cy="0"/>
        </a:xfrm>
      </p:grpSpPr>
      <p:sp>
        <p:nvSpPr>
          <p:cNvPr id="14" name="Text Placeholder 8">
            <a:extLst>
              <a:ext uri="{FF2B5EF4-FFF2-40B4-BE49-F238E27FC236}">
                <a16:creationId xmlns:a16="http://schemas.microsoft.com/office/drawing/2014/main" id="{E4631F7F-620B-47A8-A5FA-C8212C7AB10F}"/>
              </a:ext>
            </a:extLst>
          </p:cNvPr>
          <p:cNvSpPr>
            <a:spLocks noGrp="1"/>
          </p:cNvSpPr>
          <p:nvPr>
            <p:ph type="body" sz="quarter" idx="22" hasCustomPrompt="1"/>
          </p:nvPr>
        </p:nvSpPr>
        <p:spPr>
          <a:xfrm>
            <a:off x="907406" y="2112646"/>
            <a:ext cx="3644496" cy="2830936"/>
          </a:xfrm>
          <a:prstGeom prst="rect">
            <a:avLst/>
          </a:prstGeom>
        </p:spPr>
        <p:txBody>
          <a:bodyPr/>
          <a:lstStyle>
            <a:lvl1pPr marL="0" indent="0">
              <a:lnSpc>
                <a:spcPts val="3000"/>
              </a:lnSpc>
              <a:buNone/>
              <a:defRPr lang="en-US" sz="2200" smtClean="0">
                <a:effectLst/>
              </a:defRPr>
            </a:lvl1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Bus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disque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opturecte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nonse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quosam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antorepudam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ne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volest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rumet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endaeptatur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ipsanda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idemque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possimo</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endParaRPr lang="en-US"/>
          </a:p>
        </p:txBody>
      </p:sp>
      <p:sp>
        <p:nvSpPr>
          <p:cNvPr id="9" name="Picture Placeholder 8">
            <a:extLst>
              <a:ext uri="{FF2B5EF4-FFF2-40B4-BE49-F238E27FC236}">
                <a16:creationId xmlns:a16="http://schemas.microsoft.com/office/drawing/2014/main" id="{D5368C8E-ED56-4A93-9F4F-88BE09B027F8}"/>
              </a:ext>
            </a:extLst>
          </p:cNvPr>
          <p:cNvSpPr>
            <a:spLocks noGrp="1"/>
          </p:cNvSpPr>
          <p:nvPr>
            <p:ph type="pic" sz="quarter" idx="17" hasCustomPrompt="1"/>
          </p:nvPr>
        </p:nvSpPr>
        <p:spPr>
          <a:xfrm>
            <a:off x="8092819" y="341523"/>
            <a:ext cx="3772347" cy="2929253"/>
          </a:xfrm>
          <a:prstGeom prst="rect">
            <a:avLst/>
          </a:prstGeom>
        </p:spPr>
        <p:txBody>
          <a:bodyPr anchor="ctr"/>
          <a:lstStyle>
            <a:lvl1pPr marL="0" indent="0" algn="ctr">
              <a:buNone/>
              <a:defRPr sz="1600" i="1"/>
            </a:lvl1pPr>
          </a:lstStyle>
          <a:p>
            <a:r>
              <a:rPr lang="en-US"/>
              <a:t>Click on icon to insert a picture</a:t>
            </a:r>
          </a:p>
        </p:txBody>
      </p:sp>
      <p:sp>
        <p:nvSpPr>
          <p:cNvPr id="10" name="Picture Placeholder 8">
            <a:extLst>
              <a:ext uri="{FF2B5EF4-FFF2-40B4-BE49-F238E27FC236}">
                <a16:creationId xmlns:a16="http://schemas.microsoft.com/office/drawing/2014/main" id="{2A95FFA9-3D88-4BBF-8590-D6358DEF389C}"/>
              </a:ext>
            </a:extLst>
          </p:cNvPr>
          <p:cNvSpPr>
            <a:spLocks noGrp="1"/>
          </p:cNvSpPr>
          <p:nvPr>
            <p:ph type="pic" sz="quarter" idx="18" hasCustomPrompt="1"/>
          </p:nvPr>
        </p:nvSpPr>
        <p:spPr>
          <a:xfrm>
            <a:off x="5197649" y="1388467"/>
            <a:ext cx="2721444" cy="1882308"/>
          </a:xfrm>
          <a:prstGeom prst="rect">
            <a:avLst/>
          </a:prstGeom>
        </p:spPr>
        <p:txBody>
          <a:bodyPr anchor="ctr"/>
          <a:lstStyle>
            <a:lvl1pPr marL="0" indent="0" algn="ctr">
              <a:buNone/>
              <a:defRPr sz="1600" i="1"/>
            </a:lvl1pPr>
          </a:lstStyle>
          <a:p>
            <a:r>
              <a:rPr lang="en-US"/>
              <a:t>Click on icon to insert a picture</a:t>
            </a:r>
          </a:p>
        </p:txBody>
      </p:sp>
      <p:sp>
        <p:nvSpPr>
          <p:cNvPr id="15" name="Picture Placeholder 8">
            <a:extLst>
              <a:ext uri="{FF2B5EF4-FFF2-40B4-BE49-F238E27FC236}">
                <a16:creationId xmlns:a16="http://schemas.microsoft.com/office/drawing/2014/main" id="{34FAAE1B-FA93-43BF-8127-11D38264D0E0}"/>
              </a:ext>
            </a:extLst>
          </p:cNvPr>
          <p:cNvSpPr>
            <a:spLocks noGrp="1"/>
          </p:cNvSpPr>
          <p:nvPr>
            <p:ph type="pic" sz="quarter" idx="19" hasCustomPrompt="1"/>
          </p:nvPr>
        </p:nvSpPr>
        <p:spPr>
          <a:xfrm>
            <a:off x="7183931" y="3436764"/>
            <a:ext cx="3899038" cy="3421235"/>
          </a:xfrm>
          <a:prstGeom prst="rect">
            <a:avLst/>
          </a:prstGeom>
        </p:spPr>
        <p:txBody>
          <a:bodyPr anchor="ctr"/>
          <a:lstStyle>
            <a:lvl1pPr marL="0" indent="0" algn="ctr">
              <a:buNone/>
              <a:defRPr sz="1600" i="1"/>
            </a:lvl1pPr>
          </a:lstStyle>
          <a:p>
            <a:r>
              <a:rPr lang="en-US"/>
              <a:t>Click on icon to insert a picture</a:t>
            </a:r>
          </a:p>
        </p:txBody>
      </p:sp>
      <p:sp>
        <p:nvSpPr>
          <p:cNvPr id="16" name="Picture Placeholder 8">
            <a:extLst>
              <a:ext uri="{FF2B5EF4-FFF2-40B4-BE49-F238E27FC236}">
                <a16:creationId xmlns:a16="http://schemas.microsoft.com/office/drawing/2014/main" id="{D2DE5A1A-5D6B-415A-8901-54C023A57DE7}"/>
              </a:ext>
            </a:extLst>
          </p:cNvPr>
          <p:cNvSpPr>
            <a:spLocks noGrp="1"/>
          </p:cNvSpPr>
          <p:nvPr>
            <p:ph type="pic" sz="quarter" idx="20" hasCustomPrompt="1"/>
          </p:nvPr>
        </p:nvSpPr>
        <p:spPr>
          <a:xfrm>
            <a:off x="4781322" y="3437242"/>
            <a:ext cx="2228884" cy="1882308"/>
          </a:xfrm>
          <a:prstGeom prst="rect">
            <a:avLst/>
          </a:prstGeom>
        </p:spPr>
        <p:txBody>
          <a:bodyPr anchor="ctr"/>
          <a:lstStyle>
            <a:lvl1pPr marL="0" indent="0" algn="ctr">
              <a:buNone/>
              <a:defRPr sz="1600" i="1"/>
            </a:lvl1pPr>
          </a:lstStyle>
          <a:p>
            <a:r>
              <a:rPr lang="en-US"/>
              <a:t>Click on icon to insert a picture</a:t>
            </a:r>
          </a:p>
        </p:txBody>
      </p:sp>
      <p:sp>
        <p:nvSpPr>
          <p:cNvPr id="17" name="Title 1">
            <a:extLst>
              <a:ext uri="{FF2B5EF4-FFF2-40B4-BE49-F238E27FC236}">
                <a16:creationId xmlns:a16="http://schemas.microsoft.com/office/drawing/2014/main" id="{AF749333-4CA8-4AFD-AC0C-57D827600937}"/>
              </a:ext>
            </a:extLst>
          </p:cNvPr>
          <p:cNvSpPr>
            <a:spLocks noGrp="1"/>
          </p:cNvSpPr>
          <p:nvPr>
            <p:ph type="title" hasCustomPrompt="1"/>
          </p:nvPr>
        </p:nvSpPr>
        <p:spPr>
          <a:xfrm>
            <a:off x="612449" y="588571"/>
            <a:ext cx="3939454" cy="1468521"/>
          </a:xfrm>
          <a:prstGeom prst="rect">
            <a:avLst/>
          </a:prstGeom>
        </p:spPr>
        <p:txBody>
          <a:bodyPr anchor="t">
            <a:noAutofit/>
          </a:bodyPr>
          <a:lstStyle>
            <a:lvl1pPr algn="l">
              <a:lnSpc>
                <a:spcPts val="4400"/>
              </a:lnSpc>
              <a:defRPr sz="4000" i="0" spc="50" baseline="0">
                <a:latin typeface="Segoe UI Light" panose="020B0502040204020203" pitchFamily="34" charset="0"/>
                <a:cs typeface="Segoe UI Light" panose="020B0502040204020203" pitchFamily="34" charset="0"/>
              </a:defRPr>
            </a:lvl1pPr>
          </a:lstStyle>
          <a:p>
            <a:r>
              <a:rPr lang="en-US"/>
              <a:t>Placeholder Text for the Page Title</a:t>
            </a:r>
          </a:p>
        </p:txBody>
      </p:sp>
      <p:sp>
        <p:nvSpPr>
          <p:cNvPr id="13" name="TextBox 12">
            <a:extLst>
              <a:ext uri="{FF2B5EF4-FFF2-40B4-BE49-F238E27FC236}">
                <a16:creationId xmlns:a16="http://schemas.microsoft.com/office/drawing/2014/main" id="{D83C1240-2F36-49C3-99CB-6808806540B3}"/>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18" name="TextBox 17">
            <a:extLst>
              <a:ext uri="{FF2B5EF4-FFF2-40B4-BE49-F238E27FC236}">
                <a16:creationId xmlns:a16="http://schemas.microsoft.com/office/drawing/2014/main" id="{D6D0124E-A0D7-4D9C-9CBF-3B139F563D7B}"/>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1610109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Layout I">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9E6B914-E1C3-4F83-867D-CFEE0FCB237F}"/>
              </a:ext>
            </a:extLst>
          </p:cNvPr>
          <p:cNvSpPr>
            <a:spLocks noGrp="1"/>
          </p:cNvSpPr>
          <p:nvPr>
            <p:ph type="title" hasCustomPrompt="1"/>
          </p:nvPr>
        </p:nvSpPr>
        <p:spPr>
          <a:xfrm>
            <a:off x="612449" y="588571"/>
            <a:ext cx="3939454" cy="1193889"/>
          </a:xfrm>
          <a:prstGeom prst="rect">
            <a:avLst/>
          </a:prstGeom>
        </p:spPr>
        <p:txBody>
          <a:bodyPr anchor="t">
            <a:noAutofit/>
          </a:bodyPr>
          <a:lstStyle>
            <a:lvl1pPr algn="l">
              <a:lnSpc>
                <a:spcPts val="4400"/>
              </a:lnSpc>
              <a:defRPr sz="4000" i="0" spc="50" baseline="0">
                <a:latin typeface="Segoe UI Light" panose="020B0502040204020203" pitchFamily="34" charset="0"/>
                <a:cs typeface="Segoe UI Light" panose="020B0502040204020203" pitchFamily="34" charset="0"/>
              </a:defRPr>
            </a:lvl1pPr>
          </a:lstStyle>
          <a:p>
            <a:r>
              <a:rPr lang="en-US"/>
              <a:t>Placeholder Text for the Page Title</a:t>
            </a:r>
          </a:p>
        </p:txBody>
      </p:sp>
      <p:sp>
        <p:nvSpPr>
          <p:cNvPr id="17" name="Text Placeholder 8">
            <a:extLst>
              <a:ext uri="{FF2B5EF4-FFF2-40B4-BE49-F238E27FC236}">
                <a16:creationId xmlns:a16="http://schemas.microsoft.com/office/drawing/2014/main" id="{EBD71C59-E2A8-4DF4-9E2E-954AAB38761D}"/>
              </a:ext>
            </a:extLst>
          </p:cNvPr>
          <p:cNvSpPr>
            <a:spLocks noGrp="1"/>
          </p:cNvSpPr>
          <p:nvPr>
            <p:ph type="body" sz="quarter" idx="22" hasCustomPrompt="1"/>
          </p:nvPr>
        </p:nvSpPr>
        <p:spPr>
          <a:xfrm>
            <a:off x="541888" y="5018046"/>
            <a:ext cx="5052307" cy="724829"/>
          </a:xfrm>
          <a:prstGeom prst="rect">
            <a:avLst/>
          </a:prstGeom>
        </p:spPr>
        <p:txBody>
          <a:bodyPr/>
          <a:lstStyle>
            <a:lvl1pPr marL="0" indent="0">
              <a:lnSpc>
                <a:spcPts val="3000"/>
              </a:lnSpc>
              <a:buNone/>
              <a:defRPr lang="en-US" sz="2200" smtClean="0">
                <a:effectLst/>
              </a:defRPr>
            </a:lvl1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Info under the photo goes here and can be a few lines long.</a:t>
            </a:r>
            <a:endParaRPr lang="en-US"/>
          </a:p>
        </p:txBody>
      </p:sp>
      <p:sp>
        <p:nvSpPr>
          <p:cNvPr id="12" name="Picture Placeholder 8">
            <a:extLst>
              <a:ext uri="{FF2B5EF4-FFF2-40B4-BE49-F238E27FC236}">
                <a16:creationId xmlns:a16="http://schemas.microsoft.com/office/drawing/2014/main" id="{A85A96A2-A18E-41A5-B780-53BC9DAB85F8}"/>
              </a:ext>
            </a:extLst>
          </p:cNvPr>
          <p:cNvSpPr>
            <a:spLocks noGrp="1"/>
          </p:cNvSpPr>
          <p:nvPr>
            <p:ph type="pic" sz="quarter" idx="10" hasCustomPrompt="1"/>
          </p:nvPr>
        </p:nvSpPr>
        <p:spPr>
          <a:xfrm>
            <a:off x="612450" y="2021456"/>
            <a:ext cx="5347264" cy="2907384"/>
          </a:xfrm>
          <a:prstGeom prst="rect">
            <a:avLst/>
          </a:prstGeom>
        </p:spPr>
        <p:txBody>
          <a:bodyPr anchor="ctr"/>
          <a:lstStyle>
            <a:lvl1pPr marL="0" indent="0" algn="ctr">
              <a:buNone/>
              <a:defRPr sz="1600" i="1"/>
            </a:lvl1pPr>
          </a:lstStyle>
          <a:p>
            <a:r>
              <a:rPr lang="en-US"/>
              <a:t>Click on icon to insert a picture</a:t>
            </a:r>
          </a:p>
        </p:txBody>
      </p:sp>
      <p:sp>
        <p:nvSpPr>
          <p:cNvPr id="18" name="Text Placeholder 8">
            <a:extLst>
              <a:ext uri="{FF2B5EF4-FFF2-40B4-BE49-F238E27FC236}">
                <a16:creationId xmlns:a16="http://schemas.microsoft.com/office/drawing/2014/main" id="{A4138597-0448-4A2D-9FEF-94AEA7F5F4C2}"/>
              </a:ext>
            </a:extLst>
          </p:cNvPr>
          <p:cNvSpPr>
            <a:spLocks noGrp="1"/>
          </p:cNvSpPr>
          <p:nvPr>
            <p:ph type="body" sz="quarter" idx="23" hasCustomPrompt="1"/>
          </p:nvPr>
        </p:nvSpPr>
        <p:spPr>
          <a:xfrm>
            <a:off x="8863977" y="930771"/>
            <a:ext cx="1384468" cy="1221413"/>
          </a:xfrm>
          <a:prstGeom prst="rect">
            <a:avLst/>
          </a:prstGeom>
        </p:spPr>
        <p:txBody>
          <a:bodyPr/>
          <a:lstStyle>
            <a:lvl1pPr marL="0" indent="0">
              <a:lnSpc>
                <a:spcPts val="3000"/>
              </a:lnSpc>
              <a:buNone/>
              <a:defRPr lang="en-US" sz="2200" smtClean="0">
                <a:effectLst/>
              </a:defRPr>
            </a:lvl1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Photo caption goes here</a:t>
            </a:r>
            <a:endParaRPr lang="en-US"/>
          </a:p>
        </p:txBody>
      </p:sp>
      <p:sp>
        <p:nvSpPr>
          <p:cNvPr id="19" name="Picture Placeholder 8">
            <a:extLst>
              <a:ext uri="{FF2B5EF4-FFF2-40B4-BE49-F238E27FC236}">
                <a16:creationId xmlns:a16="http://schemas.microsoft.com/office/drawing/2014/main" id="{A9802027-9FF6-47C6-BA4B-C9CE58D030FB}"/>
              </a:ext>
            </a:extLst>
          </p:cNvPr>
          <p:cNvSpPr>
            <a:spLocks noGrp="1"/>
          </p:cNvSpPr>
          <p:nvPr>
            <p:ph type="pic" sz="quarter" idx="24" hasCustomPrompt="1"/>
          </p:nvPr>
        </p:nvSpPr>
        <p:spPr>
          <a:xfrm>
            <a:off x="6170342" y="3813717"/>
            <a:ext cx="5415776" cy="2697616"/>
          </a:xfrm>
          <a:prstGeom prst="rect">
            <a:avLst/>
          </a:prstGeom>
        </p:spPr>
        <p:txBody>
          <a:bodyPr anchor="ctr"/>
          <a:lstStyle>
            <a:lvl1pPr marL="0" indent="0" algn="ctr">
              <a:buNone/>
              <a:defRPr sz="1600" i="1"/>
            </a:lvl1pPr>
          </a:lstStyle>
          <a:p>
            <a:r>
              <a:rPr lang="en-US"/>
              <a:t>Click on icon to insert a picture</a:t>
            </a:r>
          </a:p>
        </p:txBody>
      </p:sp>
      <p:sp>
        <p:nvSpPr>
          <p:cNvPr id="9" name="Picture Placeholder 8">
            <a:extLst>
              <a:ext uri="{FF2B5EF4-FFF2-40B4-BE49-F238E27FC236}">
                <a16:creationId xmlns:a16="http://schemas.microsoft.com/office/drawing/2014/main" id="{5A64D2AA-3269-4045-A48A-99F369B46104}"/>
              </a:ext>
            </a:extLst>
          </p:cNvPr>
          <p:cNvSpPr>
            <a:spLocks noGrp="1"/>
          </p:cNvSpPr>
          <p:nvPr>
            <p:ph type="pic" sz="quarter" idx="25" hasCustomPrompt="1"/>
          </p:nvPr>
        </p:nvSpPr>
        <p:spPr>
          <a:xfrm>
            <a:off x="6170341" y="646063"/>
            <a:ext cx="2594518" cy="2965238"/>
          </a:xfrm>
          <a:prstGeom prst="rect">
            <a:avLst/>
          </a:prstGeom>
        </p:spPr>
        <p:txBody>
          <a:bodyPr anchor="ctr"/>
          <a:lstStyle>
            <a:lvl1pPr marL="0" indent="0" algn="ctr">
              <a:buNone/>
              <a:defRPr sz="1600" i="1"/>
            </a:lvl1pPr>
          </a:lstStyle>
          <a:p>
            <a:r>
              <a:rPr lang="en-US"/>
              <a:t>Click on icon to insert a picture</a:t>
            </a:r>
          </a:p>
        </p:txBody>
      </p:sp>
      <p:sp>
        <p:nvSpPr>
          <p:cNvPr id="10" name="Text Placeholder 8">
            <a:extLst>
              <a:ext uri="{FF2B5EF4-FFF2-40B4-BE49-F238E27FC236}">
                <a16:creationId xmlns:a16="http://schemas.microsoft.com/office/drawing/2014/main" id="{E5E24850-61E0-4009-89C0-C5CB40E842A9}"/>
              </a:ext>
            </a:extLst>
          </p:cNvPr>
          <p:cNvSpPr>
            <a:spLocks noGrp="1"/>
          </p:cNvSpPr>
          <p:nvPr>
            <p:ph type="body" sz="quarter" idx="26" hasCustomPrompt="1"/>
          </p:nvPr>
        </p:nvSpPr>
        <p:spPr>
          <a:xfrm>
            <a:off x="8863977" y="2710189"/>
            <a:ext cx="2610631" cy="901112"/>
          </a:xfrm>
          <a:prstGeom prst="rect">
            <a:avLst/>
          </a:prstGeom>
        </p:spPr>
        <p:txBody>
          <a:bodyPr anchor="b"/>
          <a:lstStyle>
            <a:lvl1pPr marL="0" indent="0">
              <a:lnSpc>
                <a:spcPts val="3000"/>
              </a:lnSpc>
              <a:buNone/>
              <a:defRPr lang="en-US" sz="2200" smtClean="0">
                <a:effectLst/>
              </a:defRPr>
            </a:lvl1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Another detailed note  can go here</a:t>
            </a:r>
            <a:endParaRPr lang="en-US"/>
          </a:p>
        </p:txBody>
      </p:sp>
      <p:sp>
        <p:nvSpPr>
          <p:cNvPr id="11" name="TextBox 10">
            <a:extLst>
              <a:ext uri="{FF2B5EF4-FFF2-40B4-BE49-F238E27FC236}">
                <a16:creationId xmlns:a16="http://schemas.microsoft.com/office/drawing/2014/main" id="{ED131997-7990-4F46-AAA5-D29ADAEF1CA0}"/>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13" name="TextBox 12">
            <a:extLst>
              <a:ext uri="{FF2B5EF4-FFF2-40B4-BE49-F238E27FC236}">
                <a16:creationId xmlns:a16="http://schemas.microsoft.com/office/drawing/2014/main" id="{0EB24236-8141-4704-B6DC-37EEE300A072}"/>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725867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Layout J">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8260" y="1342718"/>
            <a:ext cx="4109494" cy="3853749"/>
          </a:xfrm>
          <a:prstGeom prst="rect">
            <a:avLst/>
          </a:prstGeom>
        </p:spPr>
        <p:txBody>
          <a:bodyPr>
            <a:noAutofit/>
          </a:bodyPr>
          <a:lstStyle>
            <a:lvl1pPr algn="l">
              <a:lnSpc>
                <a:spcPts val="5000"/>
              </a:lnSpc>
              <a:defRPr sz="4000" i="0" spc="50" baseline="0">
                <a:latin typeface="Segoe UI Light" panose="020B0502040204020203" pitchFamily="34" charset="0"/>
                <a:cs typeface="Segoe UI Light" panose="020B0502040204020203" pitchFamily="34" charset="0"/>
              </a:defRPr>
            </a:lvl1pPr>
          </a:lstStyle>
          <a:p>
            <a:r>
              <a:rPr lang="en-US"/>
              <a:t>We’ve been part of the same family for many years; imagine the things we can do together.</a:t>
            </a:r>
          </a:p>
        </p:txBody>
      </p:sp>
      <p:sp>
        <p:nvSpPr>
          <p:cNvPr id="9" name="Picture Placeholder 8">
            <a:extLst>
              <a:ext uri="{FF2B5EF4-FFF2-40B4-BE49-F238E27FC236}">
                <a16:creationId xmlns:a16="http://schemas.microsoft.com/office/drawing/2014/main" id="{169476C5-A2B7-4887-A94F-2A70046B11DE}"/>
              </a:ext>
            </a:extLst>
          </p:cNvPr>
          <p:cNvSpPr>
            <a:spLocks noGrp="1"/>
          </p:cNvSpPr>
          <p:nvPr>
            <p:ph type="pic" sz="quarter" idx="10" hasCustomPrompt="1"/>
          </p:nvPr>
        </p:nvSpPr>
        <p:spPr>
          <a:xfrm>
            <a:off x="4795024" y="-4"/>
            <a:ext cx="7396975" cy="6858003"/>
          </a:xfrm>
          <a:prstGeom prst="rect">
            <a:avLst/>
          </a:prstGeom>
        </p:spPr>
        <p:txBody>
          <a:bodyPr anchor="ctr"/>
          <a:lstStyle>
            <a:lvl1pPr marL="0" indent="0" algn="ctr">
              <a:buNone/>
              <a:defRPr sz="1600" i="1"/>
            </a:lvl1pPr>
          </a:lstStyle>
          <a:p>
            <a:r>
              <a:rPr lang="en-US"/>
              <a:t>Click on icon to insert a picture</a:t>
            </a:r>
          </a:p>
        </p:txBody>
      </p:sp>
      <p:sp>
        <p:nvSpPr>
          <p:cNvPr id="6" name="TextBox 5">
            <a:extLst>
              <a:ext uri="{FF2B5EF4-FFF2-40B4-BE49-F238E27FC236}">
                <a16:creationId xmlns:a16="http://schemas.microsoft.com/office/drawing/2014/main" id="{A8F35543-3BDA-4DF2-B2A9-AD4F81483854}"/>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10" name="TextBox 9">
            <a:extLst>
              <a:ext uri="{FF2B5EF4-FFF2-40B4-BE49-F238E27FC236}">
                <a16:creationId xmlns:a16="http://schemas.microsoft.com/office/drawing/2014/main" id="{D16CB4C7-A607-4F46-8813-9F7BB5A14087}"/>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6704212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Layout K">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809B3DDA-2FAB-450C-A066-B7A6CAC7C8D2}"/>
              </a:ext>
            </a:extLst>
          </p:cNvPr>
          <p:cNvSpPr/>
          <p:nvPr userDrawn="1"/>
        </p:nvSpPr>
        <p:spPr>
          <a:xfrm>
            <a:off x="8251487" y="0"/>
            <a:ext cx="3940513" cy="6858000"/>
          </a:xfrm>
          <a:custGeom>
            <a:avLst/>
            <a:gdLst/>
            <a:ahLst/>
            <a:cxnLst/>
            <a:rect l="l" t="t" r="r" b="b"/>
            <a:pathLst>
              <a:path w="8475522" h="9372600">
                <a:moveTo>
                  <a:pt x="0" y="9372600"/>
                </a:moveTo>
                <a:lnTo>
                  <a:pt x="8475522" y="9372600"/>
                </a:lnTo>
                <a:lnTo>
                  <a:pt x="8475522" y="0"/>
                </a:lnTo>
                <a:lnTo>
                  <a:pt x="0" y="0"/>
                </a:lnTo>
                <a:lnTo>
                  <a:pt x="0" y="9372600"/>
                </a:lnTo>
                <a:close/>
              </a:path>
            </a:pathLst>
          </a:custGeom>
          <a:solidFill>
            <a:schemeClr val="bg2"/>
          </a:solidFill>
          <a:ln>
            <a:noFill/>
          </a:ln>
        </p:spPr>
        <p:txBody>
          <a:bodyPr wrap="square" lIns="0" tIns="0" rIns="0" bIns="0" rtlCol="0">
            <a:noAutofit/>
          </a:bodyPr>
          <a:lstStyle/>
          <a:p>
            <a:endParaRPr/>
          </a:p>
        </p:txBody>
      </p:sp>
      <p:sp>
        <p:nvSpPr>
          <p:cNvPr id="7" name="Picture Placeholder 8">
            <a:extLst>
              <a:ext uri="{FF2B5EF4-FFF2-40B4-BE49-F238E27FC236}">
                <a16:creationId xmlns:a16="http://schemas.microsoft.com/office/drawing/2014/main" id="{DF7DB6AE-B32D-4B3D-A82A-557B63F5A2D1}"/>
              </a:ext>
            </a:extLst>
          </p:cNvPr>
          <p:cNvSpPr>
            <a:spLocks noGrp="1"/>
          </p:cNvSpPr>
          <p:nvPr>
            <p:ph type="pic" sz="quarter" idx="11" hasCustomPrompt="1"/>
          </p:nvPr>
        </p:nvSpPr>
        <p:spPr>
          <a:xfrm>
            <a:off x="606750" y="509428"/>
            <a:ext cx="7339079" cy="3234862"/>
          </a:xfrm>
          <a:prstGeom prst="rect">
            <a:avLst/>
          </a:prstGeom>
        </p:spPr>
        <p:txBody>
          <a:bodyPr anchor="ctr"/>
          <a:lstStyle>
            <a:lvl1pPr marL="0" indent="0" algn="ctr">
              <a:buNone/>
              <a:defRPr sz="1600" i="1"/>
            </a:lvl1pPr>
          </a:lstStyle>
          <a:p>
            <a:r>
              <a:rPr lang="en-US"/>
              <a:t>Click on icon to insert a picture</a:t>
            </a:r>
          </a:p>
        </p:txBody>
      </p:sp>
      <p:sp>
        <p:nvSpPr>
          <p:cNvPr id="8" name="Picture Placeholder 8">
            <a:extLst>
              <a:ext uri="{FF2B5EF4-FFF2-40B4-BE49-F238E27FC236}">
                <a16:creationId xmlns:a16="http://schemas.microsoft.com/office/drawing/2014/main" id="{7FD66F33-020A-4E79-BAAB-539999BC1BF1}"/>
              </a:ext>
            </a:extLst>
          </p:cNvPr>
          <p:cNvSpPr>
            <a:spLocks noGrp="1"/>
          </p:cNvSpPr>
          <p:nvPr>
            <p:ph type="pic" sz="quarter" idx="17" hasCustomPrompt="1"/>
          </p:nvPr>
        </p:nvSpPr>
        <p:spPr>
          <a:xfrm>
            <a:off x="606750" y="3954312"/>
            <a:ext cx="4048093" cy="1984033"/>
          </a:xfrm>
          <a:prstGeom prst="rect">
            <a:avLst/>
          </a:prstGeom>
        </p:spPr>
        <p:txBody>
          <a:bodyPr anchor="ctr"/>
          <a:lstStyle>
            <a:lvl1pPr marL="0" indent="0" algn="ctr">
              <a:buNone/>
              <a:defRPr sz="1600" i="1"/>
            </a:lvl1pPr>
          </a:lstStyle>
          <a:p>
            <a:r>
              <a:rPr lang="en-US"/>
              <a:t>Click to insert a picture</a:t>
            </a:r>
          </a:p>
        </p:txBody>
      </p:sp>
      <p:sp>
        <p:nvSpPr>
          <p:cNvPr id="19" name="Picture Placeholder 8">
            <a:extLst>
              <a:ext uri="{FF2B5EF4-FFF2-40B4-BE49-F238E27FC236}">
                <a16:creationId xmlns:a16="http://schemas.microsoft.com/office/drawing/2014/main" id="{CDEDF9FC-B185-4D1C-A830-9E5C770951DE}"/>
              </a:ext>
            </a:extLst>
          </p:cNvPr>
          <p:cNvSpPr>
            <a:spLocks noGrp="1"/>
          </p:cNvSpPr>
          <p:nvPr>
            <p:ph type="pic" sz="quarter" idx="18" hasCustomPrompt="1"/>
          </p:nvPr>
        </p:nvSpPr>
        <p:spPr>
          <a:xfrm>
            <a:off x="4856021" y="3954312"/>
            <a:ext cx="3089807" cy="1984033"/>
          </a:xfrm>
          <a:prstGeom prst="rect">
            <a:avLst/>
          </a:prstGeom>
        </p:spPr>
        <p:txBody>
          <a:bodyPr anchor="ctr"/>
          <a:lstStyle>
            <a:lvl1pPr marL="0" indent="0" algn="ctr">
              <a:buNone/>
              <a:defRPr sz="1600" i="1"/>
            </a:lvl1pPr>
          </a:lstStyle>
          <a:p>
            <a:r>
              <a:rPr lang="en-US"/>
              <a:t>Click to insert a picture</a:t>
            </a:r>
          </a:p>
        </p:txBody>
      </p:sp>
      <p:sp>
        <p:nvSpPr>
          <p:cNvPr id="14" name="Title 1">
            <a:extLst>
              <a:ext uri="{FF2B5EF4-FFF2-40B4-BE49-F238E27FC236}">
                <a16:creationId xmlns:a16="http://schemas.microsoft.com/office/drawing/2014/main" id="{6B6581C2-52E2-438A-B935-023F64367E2E}"/>
              </a:ext>
            </a:extLst>
          </p:cNvPr>
          <p:cNvSpPr>
            <a:spLocks noGrp="1"/>
          </p:cNvSpPr>
          <p:nvPr>
            <p:ph type="title" hasCustomPrompt="1"/>
          </p:nvPr>
        </p:nvSpPr>
        <p:spPr>
          <a:xfrm>
            <a:off x="8545771" y="901665"/>
            <a:ext cx="3074635" cy="1116706"/>
          </a:xfrm>
          <a:prstGeom prst="rect">
            <a:avLst/>
          </a:prstGeom>
        </p:spPr>
        <p:txBody>
          <a:bodyPr>
            <a:noAutofit/>
          </a:bodyPr>
          <a:lstStyle>
            <a:lvl1pPr algn="l">
              <a:lnSpc>
                <a:spcPts val="4400"/>
              </a:lnSpc>
              <a:defRPr sz="4000" i="0" spc="50" baseline="0">
                <a:latin typeface="Segoe UI Light" panose="020B0502040204020203" pitchFamily="34" charset="0"/>
                <a:cs typeface="Segoe UI Light" panose="020B0502040204020203" pitchFamily="34" charset="0"/>
              </a:defRPr>
            </a:lvl1pPr>
          </a:lstStyle>
          <a:p>
            <a:r>
              <a:rPr lang="en-US"/>
              <a:t>Rendering</a:t>
            </a:r>
            <a:br>
              <a:rPr lang="en-US"/>
            </a:br>
            <a:r>
              <a:rPr lang="en-US"/>
              <a:t>Title Here</a:t>
            </a:r>
          </a:p>
        </p:txBody>
      </p:sp>
      <p:sp>
        <p:nvSpPr>
          <p:cNvPr id="15" name="Content Placeholder 2">
            <a:extLst>
              <a:ext uri="{FF2B5EF4-FFF2-40B4-BE49-F238E27FC236}">
                <a16:creationId xmlns:a16="http://schemas.microsoft.com/office/drawing/2014/main" id="{B270E21F-D956-4CB8-9859-7133405DCBAB}"/>
              </a:ext>
            </a:extLst>
          </p:cNvPr>
          <p:cNvSpPr>
            <a:spLocks noGrp="1"/>
          </p:cNvSpPr>
          <p:nvPr>
            <p:ph idx="1" hasCustomPrompt="1"/>
          </p:nvPr>
        </p:nvSpPr>
        <p:spPr>
          <a:xfrm>
            <a:off x="8764542" y="2342171"/>
            <a:ext cx="2855864" cy="3832166"/>
          </a:xfrm>
          <a:prstGeom prst="rect">
            <a:avLst/>
          </a:prstGeom>
        </p:spPr>
        <p:txBody>
          <a:bodyPr/>
          <a:lstStyle>
            <a:lvl1pPr marL="342900" indent="-342900" algn="l">
              <a:lnSpc>
                <a:spcPts val="3000"/>
              </a:lnSpc>
              <a:buFont typeface="Arial" panose="020B0604020202020204" pitchFamily="34" charset="0"/>
              <a:buChar char="•"/>
              <a:defRPr lang="en-US" sz="2200" smtClean="0">
                <a:effectLst/>
              </a:defRPr>
            </a:lvl1pPr>
            <a:lvl2pPr>
              <a:defRPr>
                <a:latin typeface="Segoe UI Light" panose="020B0502040204020203" pitchFamily="34" charset="0"/>
                <a:cs typeface="Segoe UI Light" panose="020B0502040204020203" pitchFamily="34" charset="0"/>
              </a:defRPr>
            </a:lvl2pPr>
            <a:lvl3pPr>
              <a:defRPr>
                <a:latin typeface="Segoe UI Light" panose="020B0502040204020203" pitchFamily="34" charset="0"/>
                <a:cs typeface="Segoe UI Light" panose="020B0502040204020203" pitchFamily="34" charset="0"/>
              </a:defRPr>
            </a:lvl3pPr>
            <a:lvl4pPr>
              <a:defRPr>
                <a:latin typeface="Segoe UI Light" panose="020B0502040204020203" pitchFamily="34" charset="0"/>
                <a:cs typeface="Segoe UI Light" panose="020B0502040204020203" pitchFamily="34" charset="0"/>
              </a:defRPr>
            </a:lvl4pPr>
            <a:lvl5pPr>
              <a:defRPr>
                <a:latin typeface="Segoe UI Light" panose="020B0502040204020203" pitchFamily="34" charset="0"/>
                <a:cs typeface="Segoe UI Light" panose="020B0502040204020203" pitchFamily="34" charset="0"/>
              </a:defRPr>
            </a:lvl5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Ut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rerehentur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quatum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arum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apeliquate</a:t>
            </a:r>
            <a:endPar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endParaRPr>
          </a:p>
          <a:p>
            <a:pPr lvl="0"/>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Optatum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ui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rerupta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erum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vid </a:t>
            </a:r>
          </a:p>
          <a:p>
            <a:pPr lvl="0"/>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Experferum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quas</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pelis</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doluptur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aut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in non senet</a:t>
            </a:r>
            <a:endParaRPr lang="en-US"/>
          </a:p>
        </p:txBody>
      </p:sp>
      <p:sp>
        <p:nvSpPr>
          <p:cNvPr id="10" name="TextBox 9">
            <a:extLst>
              <a:ext uri="{FF2B5EF4-FFF2-40B4-BE49-F238E27FC236}">
                <a16:creationId xmlns:a16="http://schemas.microsoft.com/office/drawing/2014/main" id="{91DACAD9-EDFF-4BC1-984B-904288347B08}"/>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11" name="TextBox 10">
            <a:extLst>
              <a:ext uri="{FF2B5EF4-FFF2-40B4-BE49-F238E27FC236}">
                <a16:creationId xmlns:a16="http://schemas.microsoft.com/office/drawing/2014/main" id="{F35B88FB-FC5D-40B8-ABB9-A332811D1E6A}"/>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18076333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Layout L">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DF7DB6AE-B32D-4B3D-A82A-557B63F5A2D1}"/>
              </a:ext>
            </a:extLst>
          </p:cNvPr>
          <p:cNvSpPr>
            <a:spLocks noGrp="1"/>
          </p:cNvSpPr>
          <p:nvPr>
            <p:ph type="pic" sz="quarter" idx="11" hasCustomPrompt="1"/>
          </p:nvPr>
        </p:nvSpPr>
        <p:spPr>
          <a:xfrm>
            <a:off x="7003228" y="0"/>
            <a:ext cx="5188773" cy="6857999"/>
          </a:xfrm>
          <a:prstGeom prst="rect">
            <a:avLst/>
          </a:prstGeom>
        </p:spPr>
        <p:txBody>
          <a:bodyPr anchor="ctr"/>
          <a:lstStyle>
            <a:lvl1pPr marL="0" indent="0" algn="ctr">
              <a:buNone/>
              <a:defRPr sz="1600" i="1"/>
            </a:lvl1pPr>
          </a:lstStyle>
          <a:p>
            <a:r>
              <a:rPr lang="en-US"/>
              <a:t>Click on icon to insert a picture</a:t>
            </a:r>
          </a:p>
        </p:txBody>
      </p:sp>
      <p:sp>
        <p:nvSpPr>
          <p:cNvPr id="11" name="Title 1">
            <a:extLst>
              <a:ext uri="{FF2B5EF4-FFF2-40B4-BE49-F238E27FC236}">
                <a16:creationId xmlns:a16="http://schemas.microsoft.com/office/drawing/2014/main" id="{4C3F2688-9404-4247-927C-A9A790B9C326}"/>
              </a:ext>
            </a:extLst>
          </p:cNvPr>
          <p:cNvSpPr>
            <a:spLocks noGrp="1"/>
          </p:cNvSpPr>
          <p:nvPr>
            <p:ph type="title" hasCustomPrompt="1"/>
          </p:nvPr>
        </p:nvSpPr>
        <p:spPr>
          <a:xfrm>
            <a:off x="612449" y="570756"/>
            <a:ext cx="3939454" cy="1468521"/>
          </a:xfrm>
          <a:prstGeom prst="rect">
            <a:avLst/>
          </a:prstGeom>
        </p:spPr>
        <p:txBody>
          <a:bodyPr anchor="t">
            <a:noAutofit/>
          </a:bodyPr>
          <a:lstStyle>
            <a:lvl1pPr algn="l">
              <a:lnSpc>
                <a:spcPts val="4400"/>
              </a:lnSpc>
              <a:defRPr sz="4000" i="0" spc="50" baseline="0">
                <a:latin typeface="Segoe UI Light" panose="020B0502040204020203" pitchFamily="34" charset="0"/>
                <a:cs typeface="Segoe UI Light" panose="020B0502040204020203" pitchFamily="34" charset="0"/>
              </a:defRPr>
            </a:lvl1pPr>
          </a:lstStyle>
          <a:p>
            <a:r>
              <a:rPr lang="en-US"/>
              <a:t>Placeholder Text for the Page Title</a:t>
            </a:r>
          </a:p>
        </p:txBody>
      </p:sp>
      <p:sp>
        <p:nvSpPr>
          <p:cNvPr id="13" name="Text Placeholder 8">
            <a:extLst>
              <a:ext uri="{FF2B5EF4-FFF2-40B4-BE49-F238E27FC236}">
                <a16:creationId xmlns:a16="http://schemas.microsoft.com/office/drawing/2014/main" id="{B4C596BC-AEF9-4596-AA24-F14EE5FDEAB7}"/>
              </a:ext>
            </a:extLst>
          </p:cNvPr>
          <p:cNvSpPr>
            <a:spLocks noGrp="1"/>
          </p:cNvSpPr>
          <p:nvPr>
            <p:ph type="body" sz="quarter" idx="22" hasCustomPrompt="1"/>
          </p:nvPr>
        </p:nvSpPr>
        <p:spPr>
          <a:xfrm>
            <a:off x="907406" y="2037340"/>
            <a:ext cx="2879286" cy="2830936"/>
          </a:xfrm>
          <a:prstGeom prst="rect">
            <a:avLst/>
          </a:prstGeom>
        </p:spPr>
        <p:txBody>
          <a:bodyPr/>
          <a:lstStyle>
            <a:lvl1pPr marL="0" indent="0">
              <a:lnSpc>
                <a:spcPts val="3000"/>
              </a:lnSpc>
              <a:buNone/>
              <a:defRPr lang="en-US" sz="2200" smtClean="0">
                <a:effectLst/>
              </a:defRPr>
            </a:lvl1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Bus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disque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opturecte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nonse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quosam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antorepudam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ne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volest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rumet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endae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ipsanda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idemque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possimo</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endParaRPr lang="en-US"/>
          </a:p>
        </p:txBody>
      </p:sp>
      <p:sp>
        <p:nvSpPr>
          <p:cNvPr id="15" name="Text Placeholder 8">
            <a:extLst>
              <a:ext uri="{FF2B5EF4-FFF2-40B4-BE49-F238E27FC236}">
                <a16:creationId xmlns:a16="http://schemas.microsoft.com/office/drawing/2014/main" id="{2EE2A8D7-4D6D-4D3B-AFF1-066FFD489082}"/>
              </a:ext>
            </a:extLst>
          </p:cNvPr>
          <p:cNvSpPr>
            <a:spLocks noGrp="1"/>
          </p:cNvSpPr>
          <p:nvPr>
            <p:ph type="body" sz="quarter" idx="23" hasCustomPrompt="1"/>
          </p:nvPr>
        </p:nvSpPr>
        <p:spPr>
          <a:xfrm>
            <a:off x="3890769" y="2037340"/>
            <a:ext cx="2879286" cy="2830936"/>
          </a:xfrm>
          <a:prstGeom prst="rect">
            <a:avLst/>
          </a:prstGeom>
        </p:spPr>
        <p:txBody>
          <a:bodyPr/>
          <a:lstStyle>
            <a:lvl1pPr marL="0" indent="0">
              <a:lnSpc>
                <a:spcPts val="3000"/>
              </a:lnSpc>
              <a:buNone/>
              <a:defRPr lang="en-US" sz="2200" smtClean="0">
                <a:effectLst/>
              </a:defRPr>
            </a:lvl1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Bus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disque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opturecte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nonse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quosam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antorepudam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ne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volest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rumet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endae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ipsanda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idemque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possimo</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endParaRPr lang="en-US"/>
          </a:p>
        </p:txBody>
      </p:sp>
      <p:sp>
        <p:nvSpPr>
          <p:cNvPr id="10" name="TextBox 9">
            <a:extLst>
              <a:ext uri="{FF2B5EF4-FFF2-40B4-BE49-F238E27FC236}">
                <a16:creationId xmlns:a16="http://schemas.microsoft.com/office/drawing/2014/main" id="{521B83A4-E561-4D28-BDA0-5C009E2DA43F}"/>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12" name="TextBox 11">
            <a:extLst>
              <a:ext uri="{FF2B5EF4-FFF2-40B4-BE49-F238E27FC236}">
                <a16:creationId xmlns:a16="http://schemas.microsoft.com/office/drawing/2014/main" id="{AECB802D-9F61-4D64-B719-4476FE1CE8E8}"/>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4243266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B">
    <p:spTree>
      <p:nvGrpSpPr>
        <p:cNvPr id="1" name=""/>
        <p:cNvGrpSpPr/>
        <p:nvPr/>
      </p:nvGrpSpPr>
      <p:grpSpPr>
        <a:xfrm>
          <a:off x="0" y="0"/>
          <a:ext cx="0" cy="0"/>
          <a:chOff x="0" y="0"/>
          <a:chExt cx="0" cy="0"/>
        </a:xfrm>
      </p:grpSpPr>
      <p:sp>
        <p:nvSpPr>
          <p:cNvPr id="13" name="Picture Placeholder 31">
            <a:extLst>
              <a:ext uri="{FF2B5EF4-FFF2-40B4-BE49-F238E27FC236}">
                <a16:creationId xmlns:a16="http://schemas.microsoft.com/office/drawing/2014/main" id="{FD105AD6-AD17-4A2B-8C60-4B5DA1E46F5E}"/>
              </a:ext>
            </a:extLst>
          </p:cNvPr>
          <p:cNvSpPr>
            <a:spLocks noGrp="1"/>
          </p:cNvSpPr>
          <p:nvPr>
            <p:ph type="pic" sz="quarter" idx="13" hasCustomPrompt="1"/>
          </p:nvPr>
        </p:nvSpPr>
        <p:spPr>
          <a:xfrm>
            <a:off x="3165231" y="948152"/>
            <a:ext cx="8425473" cy="4292064"/>
          </a:xfrm>
          <a:prstGeom prst="rect">
            <a:avLst/>
          </a:prstGeom>
        </p:spPr>
        <p:txBody>
          <a:bodyPr anchor="ctr"/>
          <a:lstStyle>
            <a:lvl1pPr marL="0" indent="0" algn="ctr">
              <a:buNone/>
              <a:defRPr sz="1800" i="1" baseline="0">
                <a:latin typeface="Segoe UI Light" panose="020B0502040204020203" pitchFamily="34" charset="0"/>
                <a:cs typeface="Segoe UI Light" panose="020B0502040204020203" pitchFamily="34" charset="0"/>
              </a:defRPr>
            </a:lvl1pPr>
          </a:lstStyle>
          <a:p>
            <a:r>
              <a:rPr lang="en-US">
                <a:latin typeface="Segoe UI Light" panose="020B0502040204020203" pitchFamily="34" charset="0"/>
                <a:cs typeface="Segoe UI Light" panose="020B0502040204020203" pitchFamily="34" charset="0"/>
              </a:rPr>
              <a:t>Click on icon to insert a picture here</a:t>
            </a:r>
            <a:endParaRPr lang="en-US"/>
          </a:p>
        </p:txBody>
      </p:sp>
      <p:sp>
        <p:nvSpPr>
          <p:cNvPr id="10" name="Picture Placeholder 14">
            <a:extLst>
              <a:ext uri="{FF2B5EF4-FFF2-40B4-BE49-F238E27FC236}">
                <a16:creationId xmlns:a16="http://schemas.microsoft.com/office/drawing/2014/main" id="{C1D35FB6-9593-4004-A33E-782DE0A4370B}"/>
              </a:ext>
            </a:extLst>
          </p:cNvPr>
          <p:cNvSpPr>
            <a:spLocks noGrp="1"/>
          </p:cNvSpPr>
          <p:nvPr>
            <p:ph type="pic" sz="quarter" idx="16" hasCustomPrompt="1"/>
          </p:nvPr>
        </p:nvSpPr>
        <p:spPr>
          <a:xfrm>
            <a:off x="3165230" y="5674654"/>
            <a:ext cx="2297723" cy="701208"/>
          </a:xfrm>
          <a:prstGeom prst="rect">
            <a:avLst/>
          </a:prstGeom>
        </p:spPr>
        <p:txBody>
          <a:bodyPr anchor="ctr"/>
          <a:lstStyle>
            <a:lvl1pPr marL="0" indent="0" algn="ctr">
              <a:buNone/>
              <a:defRPr sz="1800" i="1" baseline="0">
                <a:latin typeface="Segoe UI Light" panose="020B0502040204020203" pitchFamily="34" charset="0"/>
                <a:cs typeface="Segoe UI Light" panose="020B0502040204020203" pitchFamily="34" charset="0"/>
              </a:defRPr>
            </a:lvl1pPr>
          </a:lstStyle>
          <a:p>
            <a:r>
              <a:rPr lang="en-US"/>
              <a:t>Client Logo</a:t>
            </a:r>
          </a:p>
        </p:txBody>
      </p:sp>
      <p:sp>
        <p:nvSpPr>
          <p:cNvPr id="11" name="Picture Placeholder 14">
            <a:extLst>
              <a:ext uri="{FF2B5EF4-FFF2-40B4-BE49-F238E27FC236}">
                <a16:creationId xmlns:a16="http://schemas.microsoft.com/office/drawing/2014/main" id="{53F63A87-55EC-4A35-977D-88B7B48EC3A7}"/>
              </a:ext>
            </a:extLst>
          </p:cNvPr>
          <p:cNvSpPr>
            <a:spLocks noGrp="1"/>
          </p:cNvSpPr>
          <p:nvPr>
            <p:ph type="pic" sz="quarter" idx="17" hasCustomPrompt="1"/>
          </p:nvPr>
        </p:nvSpPr>
        <p:spPr>
          <a:xfrm>
            <a:off x="9292981" y="5674654"/>
            <a:ext cx="2297723" cy="701208"/>
          </a:xfrm>
          <a:prstGeom prst="rect">
            <a:avLst/>
          </a:prstGeom>
        </p:spPr>
        <p:txBody>
          <a:bodyPr anchor="ctr"/>
          <a:lstStyle>
            <a:lvl1pPr marL="0" indent="0" algn="ctr">
              <a:buNone/>
              <a:defRPr sz="1800" i="1" baseline="0">
                <a:latin typeface="Segoe UI Light" panose="020B0502040204020203" pitchFamily="34" charset="0"/>
                <a:cs typeface="Segoe UI Light" panose="020B0502040204020203" pitchFamily="34" charset="0"/>
              </a:defRPr>
            </a:lvl1pPr>
          </a:lstStyle>
          <a:p>
            <a:r>
              <a:rPr lang="en-US"/>
              <a:t>Dealer Logo</a:t>
            </a:r>
          </a:p>
        </p:txBody>
      </p:sp>
      <p:sp>
        <p:nvSpPr>
          <p:cNvPr id="16" name="Picture Placeholder 14">
            <a:extLst>
              <a:ext uri="{FF2B5EF4-FFF2-40B4-BE49-F238E27FC236}">
                <a16:creationId xmlns:a16="http://schemas.microsoft.com/office/drawing/2014/main" id="{D8192C9F-0863-44CA-BB38-7DF7578AC44F}"/>
              </a:ext>
            </a:extLst>
          </p:cNvPr>
          <p:cNvSpPr>
            <a:spLocks noGrp="1"/>
          </p:cNvSpPr>
          <p:nvPr>
            <p:ph type="pic" sz="quarter" idx="18" hasCustomPrompt="1"/>
          </p:nvPr>
        </p:nvSpPr>
        <p:spPr>
          <a:xfrm>
            <a:off x="6135327" y="5674654"/>
            <a:ext cx="2485281" cy="701208"/>
          </a:xfrm>
          <a:prstGeom prst="rect">
            <a:avLst/>
          </a:prstGeom>
        </p:spPr>
        <p:txBody>
          <a:bodyPr anchor="ctr"/>
          <a:lstStyle>
            <a:lvl1pPr marL="0" indent="0" algn="ctr">
              <a:buNone/>
              <a:defRPr sz="1800" i="1" baseline="0">
                <a:latin typeface="Segoe UI Light" panose="020B0502040204020203" pitchFamily="34" charset="0"/>
                <a:cs typeface="Segoe UI Light" panose="020B0502040204020203" pitchFamily="34" charset="0"/>
              </a:defRPr>
            </a:lvl1pPr>
          </a:lstStyle>
          <a:p>
            <a:r>
              <a:rPr lang="en-US"/>
              <a:t>Other Company Logo</a:t>
            </a:r>
          </a:p>
        </p:txBody>
      </p:sp>
      <p:sp>
        <p:nvSpPr>
          <p:cNvPr id="18" name="Text Placeholder 4">
            <a:extLst>
              <a:ext uri="{FF2B5EF4-FFF2-40B4-BE49-F238E27FC236}">
                <a16:creationId xmlns:a16="http://schemas.microsoft.com/office/drawing/2014/main" id="{9A7429DB-EE1E-4AEB-9F8F-95144A929172}"/>
              </a:ext>
            </a:extLst>
          </p:cNvPr>
          <p:cNvSpPr>
            <a:spLocks noGrp="1"/>
          </p:cNvSpPr>
          <p:nvPr>
            <p:ph type="body" sz="quarter" idx="11" hasCustomPrompt="1"/>
          </p:nvPr>
        </p:nvSpPr>
        <p:spPr>
          <a:xfrm>
            <a:off x="620995" y="1233224"/>
            <a:ext cx="4205821" cy="2731477"/>
          </a:xfrm>
          <a:prstGeom prst="rect">
            <a:avLst/>
          </a:prstGeom>
        </p:spPr>
        <p:txBody>
          <a:bodyPr anchor="ctr"/>
          <a:lstStyle>
            <a:lvl1pPr marL="0" indent="0" algn="l">
              <a:buNone/>
              <a:defRPr sz="5000" b="0">
                <a:latin typeface="+mj-lt"/>
                <a:cs typeface="Segoe UI" panose="020B0502040204020203" pitchFamily="34" charset="0"/>
              </a:defRPr>
            </a:lvl1pPr>
          </a:lstStyle>
          <a:p>
            <a:pPr lvl="0"/>
            <a:r>
              <a:rPr lang="en-US"/>
              <a:t>This Text here is Placeholder </a:t>
            </a:r>
            <a:br>
              <a:rPr lang="en-US"/>
            </a:br>
            <a:r>
              <a:rPr lang="en-US"/>
              <a:t>for the Title</a:t>
            </a:r>
          </a:p>
        </p:txBody>
      </p:sp>
      <p:sp>
        <p:nvSpPr>
          <p:cNvPr id="9" name="Content Placeholder 2">
            <a:extLst>
              <a:ext uri="{FF2B5EF4-FFF2-40B4-BE49-F238E27FC236}">
                <a16:creationId xmlns:a16="http://schemas.microsoft.com/office/drawing/2014/main" id="{48D4D8B1-C13E-4D71-9AB4-CF9156264383}"/>
              </a:ext>
            </a:extLst>
          </p:cNvPr>
          <p:cNvSpPr>
            <a:spLocks noGrp="1"/>
          </p:cNvSpPr>
          <p:nvPr>
            <p:ph idx="15" hasCustomPrompt="1"/>
          </p:nvPr>
        </p:nvSpPr>
        <p:spPr>
          <a:xfrm>
            <a:off x="620996" y="3987735"/>
            <a:ext cx="2544235" cy="837743"/>
          </a:xfrm>
          <a:prstGeom prst="rect">
            <a:avLst/>
          </a:prstGeom>
        </p:spPr>
        <p:txBody>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1600" b="0" baseline="0">
                <a:latin typeface="Segoe UI Semibold" panose="020B0702040204020203" pitchFamily="34" charset="0"/>
                <a:cs typeface="Segoe UI Semibold" panose="020B0702040204020203" pitchFamily="34" charset="0"/>
              </a:defRPr>
            </a:lvl1pPr>
            <a:lvl2pPr>
              <a:defRPr>
                <a:latin typeface="Segoe UI Light" panose="020B0502040204020203" pitchFamily="34" charset="0"/>
                <a:cs typeface="Segoe UI Light" panose="020B0502040204020203" pitchFamily="34" charset="0"/>
              </a:defRPr>
            </a:lvl2pPr>
            <a:lvl3pPr>
              <a:defRPr>
                <a:latin typeface="Segoe UI Light" panose="020B0502040204020203" pitchFamily="34" charset="0"/>
                <a:cs typeface="Segoe UI Light" panose="020B0502040204020203" pitchFamily="34" charset="0"/>
              </a:defRPr>
            </a:lvl3pPr>
            <a:lvl4pPr>
              <a:defRPr>
                <a:latin typeface="Segoe UI Light" panose="020B0502040204020203" pitchFamily="34" charset="0"/>
                <a:cs typeface="Segoe UI Light" panose="020B0502040204020203" pitchFamily="34" charset="0"/>
              </a:defRPr>
            </a:lvl4pPr>
            <a:lvl5pPr>
              <a:defRPr>
                <a:latin typeface="Segoe UI Light" panose="020B0502040204020203" pitchFamily="34" charset="0"/>
                <a:cs typeface="Segoe UI Light" panose="020B0502040204020203" pitchFamily="34" charset="0"/>
              </a:defRPr>
            </a:lvl5pPr>
          </a:lstStyle>
          <a:p>
            <a:pPr lvl="0"/>
            <a:r>
              <a:rPr lang="en-US"/>
              <a:t>Presenter Name Here</a:t>
            </a:r>
            <a:br>
              <a:rPr lang="en-US"/>
            </a:br>
            <a:r>
              <a:rPr lang="en-US"/>
              <a:t>Date Here</a:t>
            </a:r>
          </a:p>
        </p:txBody>
      </p:sp>
    </p:spTree>
    <p:extLst>
      <p:ext uri="{BB962C8B-B14F-4D97-AF65-F5344CB8AC3E}">
        <p14:creationId xmlns:p14="http://schemas.microsoft.com/office/powerpoint/2010/main" val="8642496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hotos">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809B3DDA-2FAB-450C-A066-B7A6CAC7C8D2}"/>
              </a:ext>
            </a:extLst>
          </p:cNvPr>
          <p:cNvSpPr/>
          <p:nvPr userDrawn="1"/>
        </p:nvSpPr>
        <p:spPr>
          <a:xfrm>
            <a:off x="0" y="688063"/>
            <a:ext cx="12192000" cy="3413157"/>
          </a:xfrm>
          <a:custGeom>
            <a:avLst/>
            <a:gdLst/>
            <a:ahLst/>
            <a:cxnLst/>
            <a:rect l="l" t="t" r="r" b="b"/>
            <a:pathLst>
              <a:path w="8475522" h="9372600">
                <a:moveTo>
                  <a:pt x="0" y="9372600"/>
                </a:moveTo>
                <a:lnTo>
                  <a:pt x="8475522" y="9372600"/>
                </a:lnTo>
                <a:lnTo>
                  <a:pt x="8475522" y="0"/>
                </a:lnTo>
                <a:lnTo>
                  <a:pt x="0" y="0"/>
                </a:lnTo>
                <a:lnTo>
                  <a:pt x="0" y="9372600"/>
                </a:lnTo>
                <a:close/>
              </a:path>
            </a:pathLst>
          </a:custGeom>
          <a:solidFill>
            <a:schemeClr val="bg2"/>
          </a:solidFill>
          <a:ln>
            <a:noFill/>
          </a:ln>
        </p:spPr>
        <p:txBody>
          <a:bodyPr wrap="square" lIns="0" tIns="0" rIns="0" bIns="0" rtlCol="0">
            <a:noAutofit/>
          </a:bodyPr>
          <a:lstStyle/>
          <a:p>
            <a:endParaRPr/>
          </a:p>
        </p:txBody>
      </p:sp>
      <p:sp>
        <p:nvSpPr>
          <p:cNvPr id="7" name="Picture Placeholder 8">
            <a:extLst>
              <a:ext uri="{FF2B5EF4-FFF2-40B4-BE49-F238E27FC236}">
                <a16:creationId xmlns:a16="http://schemas.microsoft.com/office/drawing/2014/main" id="{DF7DB6AE-B32D-4B3D-A82A-557B63F5A2D1}"/>
              </a:ext>
            </a:extLst>
          </p:cNvPr>
          <p:cNvSpPr>
            <a:spLocks noGrp="1"/>
          </p:cNvSpPr>
          <p:nvPr>
            <p:ph type="pic" sz="quarter" idx="11" hasCustomPrompt="1"/>
          </p:nvPr>
        </p:nvSpPr>
        <p:spPr>
          <a:xfrm>
            <a:off x="3294448" y="1005855"/>
            <a:ext cx="1389340" cy="1430951"/>
          </a:xfrm>
          <a:prstGeom prst="rect">
            <a:avLst/>
          </a:prstGeom>
        </p:spPr>
        <p:txBody>
          <a:bodyPr anchor="ctr"/>
          <a:lstStyle>
            <a:lvl1pPr marL="0" indent="0" algn="ctr">
              <a:buNone/>
              <a:defRPr sz="1600" i="1"/>
            </a:lvl1pPr>
          </a:lstStyle>
          <a:p>
            <a:r>
              <a:rPr lang="en-US"/>
              <a:t>Click on icon to insert a picture</a:t>
            </a:r>
          </a:p>
        </p:txBody>
      </p:sp>
      <p:sp>
        <p:nvSpPr>
          <p:cNvPr id="15" name="Text Placeholder 8">
            <a:extLst>
              <a:ext uri="{FF2B5EF4-FFF2-40B4-BE49-F238E27FC236}">
                <a16:creationId xmlns:a16="http://schemas.microsoft.com/office/drawing/2014/main" id="{79DBAF57-C6F6-40D8-A20C-E4EFABAEA8DC}"/>
              </a:ext>
            </a:extLst>
          </p:cNvPr>
          <p:cNvSpPr>
            <a:spLocks noGrp="1"/>
          </p:cNvSpPr>
          <p:nvPr>
            <p:ph type="body" sz="quarter" idx="23" hasCustomPrompt="1"/>
          </p:nvPr>
        </p:nvSpPr>
        <p:spPr>
          <a:xfrm>
            <a:off x="3203546" y="2528913"/>
            <a:ext cx="1480242" cy="548197"/>
          </a:xfrm>
          <a:prstGeom prst="rect">
            <a:avLst/>
          </a:prstGeom>
        </p:spPr>
        <p:txBody>
          <a:bodyPr/>
          <a:lstStyle>
            <a:lvl1pPr marL="0" indent="0">
              <a:lnSpc>
                <a:spcPts val="1300"/>
              </a:lnSpc>
              <a:buNone/>
              <a:defRPr lang="en-US" sz="800" smtClean="0">
                <a:effectLst/>
                <a:latin typeface="Segoe UI Semibold" panose="020B0702040204020203" pitchFamily="34" charset="0"/>
                <a:cs typeface="Segoe UI Semibold" panose="020B0702040204020203" pitchFamily="34" charset="0"/>
              </a:defRPr>
            </a:lvl1pPr>
          </a:lstStyle>
          <a:p>
            <a:pPr lvl="0"/>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Firstname</a:t>
            </a: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Lastname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Title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Company</a:t>
            </a:r>
          </a:p>
        </p:txBody>
      </p:sp>
      <p:sp>
        <p:nvSpPr>
          <p:cNvPr id="29" name="Title 1">
            <a:extLst>
              <a:ext uri="{FF2B5EF4-FFF2-40B4-BE49-F238E27FC236}">
                <a16:creationId xmlns:a16="http://schemas.microsoft.com/office/drawing/2014/main" id="{B4723970-CB34-4B09-8CFB-8648883316DB}"/>
              </a:ext>
            </a:extLst>
          </p:cNvPr>
          <p:cNvSpPr>
            <a:spLocks noGrp="1"/>
          </p:cNvSpPr>
          <p:nvPr>
            <p:ph type="title" hasCustomPrompt="1"/>
          </p:nvPr>
        </p:nvSpPr>
        <p:spPr>
          <a:xfrm>
            <a:off x="528319" y="1000723"/>
            <a:ext cx="2521315" cy="2925817"/>
          </a:xfrm>
          <a:prstGeom prst="rect">
            <a:avLst/>
          </a:prstGeom>
        </p:spPr>
        <p:txBody>
          <a:bodyPr anchor="t">
            <a:noAutofit/>
          </a:bodyPr>
          <a:lstStyle>
            <a:lvl1pPr algn="l">
              <a:lnSpc>
                <a:spcPts val="3600"/>
              </a:lnSpc>
              <a:defRPr sz="3400" i="0" spc="50" baseline="0">
                <a:latin typeface="Segoe UI Light" panose="020B0502040204020203" pitchFamily="34" charset="0"/>
                <a:cs typeface="Segoe UI Light" panose="020B0502040204020203" pitchFamily="34" charset="0"/>
              </a:defRPr>
            </a:lvl1pPr>
          </a:lstStyle>
          <a:p>
            <a:r>
              <a:rPr lang="en-US"/>
              <a:t>We believe </a:t>
            </a:r>
            <a:br>
              <a:rPr lang="en-US"/>
            </a:br>
            <a:r>
              <a:rPr lang="en-US"/>
              <a:t>in solving problems with people, not just for them.</a:t>
            </a:r>
          </a:p>
        </p:txBody>
      </p:sp>
      <p:sp>
        <p:nvSpPr>
          <p:cNvPr id="30" name="Picture Placeholder 8">
            <a:extLst>
              <a:ext uri="{FF2B5EF4-FFF2-40B4-BE49-F238E27FC236}">
                <a16:creationId xmlns:a16="http://schemas.microsoft.com/office/drawing/2014/main" id="{348788E6-9958-413D-9513-513882DA54DA}"/>
              </a:ext>
            </a:extLst>
          </p:cNvPr>
          <p:cNvSpPr>
            <a:spLocks noGrp="1"/>
          </p:cNvSpPr>
          <p:nvPr>
            <p:ph type="pic" sz="quarter" idx="24" hasCustomPrompt="1"/>
          </p:nvPr>
        </p:nvSpPr>
        <p:spPr>
          <a:xfrm>
            <a:off x="5019504" y="1005855"/>
            <a:ext cx="1389340" cy="1430951"/>
          </a:xfrm>
          <a:prstGeom prst="rect">
            <a:avLst/>
          </a:prstGeom>
        </p:spPr>
        <p:txBody>
          <a:bodyPr anchor="ctr"/>
          <a:lstStyle>
            <a:lvl1pPr marL="0" indent="0" algn="ctr">
              <a:buNone/>
              <a:defRPr sz="1600" i="1"/>
            </a:lvl1pPr>
          </a:lstStyle>
          <a:p>
            <a:r>
              <a:rPr lang="en-US"/>
              <a:t>Click on icon to insert a picture</a:t>
            </a:r>
          </a:p>
        </p:txBody>
      </p:sp>
      <p:sp>
        <p:nvSpPr>
          <p:cNvPr id="31" name="Text Placeholder 8">
            <a:extLst>
              <a:ext uri="{FF2B5EF4-FFF2-40B4-BE49-F238E27FC236}">
                <a16:creationId xmlns:a16="http://schemas.microsoft.com/office/drawing/2014/main" id="{AB34ECA3-9551-4CA5-9EEB-66CA3B81D33A}"/>
              </a:ext>
            </a:extLst>
          </p:cNvPr>
          <p:cNvSpPr>
            <a:spLocks noGrp="1"/>
          </p:cNvSpPr>
          <p:nvPr>
            <p:ph type="body" sz="quarter" idx="25" hasCustomPrompt="1"/>
          </p:nvPr>
        </p:nvSpPr>
        <p:spPr>
          <a:xfrm>
            <a:off x="4928602" y="2528913"/>
            <a:ext cx="1480242" cy="548197"/>
          </a:xfrm>
          <a:prstGeom prst="rect">
            <a:avLst/>
          </a:prstGeom>
        </p:spPr>
        <p:txBody>
          <a:bodyPr/>
          <a:lstStyle>
            <a:lvl1pPr marL="0" indent="0">
              <a:lnSpc>
                <a:spcPts val="1300"/>
              </a:lnSpc>
              <a:buNone/>
              <a:defRPr lang="en-US" sz="800" smtClean="0">
                <a:effectLst/>
                <a:latin typeface="Segoe UI Semibold" panose="020B0702040204020203" pitchFamily="34" charset="0"/>
                <a:cs typeface="Segoe UI Semibold" panose="020B0702040204020203" pitchFamily="34" charset="0"/>
              </a:defRPr>
            </a:lvl1pPr>
          </a:lstStyle>
          <a:p>
            <a:pPr lvl="0"/>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Firstname</a:t>
            </a: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Lastname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Title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Company</a:t>
            </a:r>
          </a:p>
        </p:txBody>
      </p:sp>
      <p:sp>
        <p:nvSpPr>
          <p:cNvPr id="32" name="Picture Placeholder 8">
            <a:extLst>
              <a:ext uri="{FF2B5EF4-FFF2-40B4-BE49-F238E27FC236}">
                <a16:creationId xmlns:a16="http://schemas.microsoft.com/office/drawing/2014/main" id="{3039731D-1DBD-4E75-82DB-134541B3DAC2}"/>
              </a:ext>
            </a:extLst>
          </p:cNvPr>
          <p:cNvSpPr>
            <a:spLocks noGrp="1"/>
          </p:cNvSpPr>
          <p:nvPr>
            <p:ph type="pic" sz="quarter" idx="26" hasCustomPrompt="1"/>
          </p:nvPr>
        </p:nvSpPr>
        <p:spPr>
          <a:xfrm>
            <a:off x="6744560" y="1005855"/>
            <a:ext cx="1389340" cy="1430951"/>
          </a:xfrm>
          <a:prstGeom prst="rect">
            <a:avLst/>
          </a:prstGeom>
        </p:spPr>
        <p:txBody>
          <a:bodyPr anchor="ctr"/>
          <a:lstStyle>
            <a:lvl1pPr marL="0" indent="0" algn="ctr">
              <a:buNone/>
              <a:defRPr sz="1600" i="1"/>
            </a:lvl1pPr>
          </a:lstStyle>
          <a:p>
            <a:r>
              <a:rPr lang="en-US"/>
              <a:t>Click on icon to insert a picture</a:t>
            </a:r>
          </a:p>
        </p:txBody>
      </p:sp>
      <p:sp>
        <p:nvSpPr>
          <p:cNvPr id="33" name="Text Placeholder 8">
            <a:extLst>
              <a:ext uri="{FF2B5EF4-FFF2-40B4-BE49-F238E27FC236}">
                <a16:creationId xmlns:a16="http://schemas.microsoft.com/office/drawing/2014/main" id="{51E9A250-D1D2-4EAB-8921-763E11AD3020}"/>
              </a:ext>
            </a:extLst>
          </p:cNvPr>
          <p:cNvSpPr>
            <a:spLocks noGrp="1"/>
          </p:cNvSpPr>
          <p:nvPr>
            <p:ph type="body" sz="quarter" idx="27" hasCustomPrompt="1"/>
          </p:nvPr>
        </p:nvSpPr>
        <p:spPr>
          <a:xfrm>
            <a:off x="6653658" y="2528913"/>
            <a:ext cx="1480242" cy="548197"/>
          </a:xfrm>
          <a:prstGeom prst="rect">
            <a:avLst/>
          </a:prstGeom>
        </p:spPr>
        <p:txBody>
          <a:bodyPr/>
          <a:lstStyle>
            <a:lvl1pPr marL="0" indent="0">
              <a:lnSpc>
                <a:spcPts val="1300"/>
              </a:lnSpc>
              <a:buNone/>
              <a:defRPr lang="en-US" sz="800" smtClean="0">
                <a:effectLst/>
                <a:latin typeface="Segoe UI Semibold" panose="020B0702040204020203" pitchFamily="34" charset="0"/>
                <a:cs typeface="Segoe UI Semibold" panose="020B0702040204020203" pitchFamily="34" charset="0"/>
              </a:defRPr>
            </a:lvl1pPr>
          </a:lstStyle>
          <a:p>
            <a:pPr lvl="0"/>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Firstname</a:t>
            </a: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Lastname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Title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Company</a:t>
            </a:r>
          </a:p>
        </p:txBody>
      </p:sp>
      <p:sp>
        <p:nvSpPr>
          <p:cNvPr id="34" name="Picture Placeholder 8">
            <a:extLst>
              <a:ext uri="{FF2B5EF4-FFF2-40B4-BE49-F238E27FC236}">
                <a16:creationId xmlns:a16="http://schemas.microsoft.com/office/drawing/2014/main" id="{A51896D0-ECAB-4B98-8A49-AE93C2822E6D}"/>
              </a:ext>
            </a:extLst>
          </p:cNvPr>
          <p:cNvSpPr>
            <a:spLocks noGrp="1"/>
          </p:cNvSpPr>
          <p:nvPr>
            <p:ph type="pic" sz="quarter" idx="28" hasCustomPrompt="1"/>
          </p:nvPr>
        </p:nvSpPr>
        <p:spPr>
          <a:xfrm>
            <a:off x="8469616" y="1000724"/>
            <a:ext cx="1389340" cy="1430951"/>
          </a:xfrm>
          <a:prstGeom prst="rect">
            <a:avLst/>
          </a:prstGeom>
        </p:spPr>
        <p:txBody>
          <a:bodyPr anchor="ctr"/>
          <a:lstStyle>
            <a:lvl1pPr marL="0" indent="0" algn="ctr">
              <a:buNone/>
              <a:defRPr sz="1600" i="1"/>
            </a:lvl1pPr>
          </a:lstStyle>
          <a:p>
            <a:r>
              <a:rPr lang="en-US"/>
              <a:t>Click on icon to insert a picture</a:t>
            </a:r>
          </a:p>
        </p:txBody>
      </p:sp>
      <p:sp>
        <p:nvSpPr>
          <p:cNvPr id="35" name="Text Placeholder 8">
            <a:extLst>
              <a:ext uri="{FF2B5EF4-FFF2-40B4-BE49-F238E27FC236}">
                <a16:creationId xmlns:a16="http://schemas.microsoft.com/office/drawing/2014/main" id="{B7E3DF7F-E36A-4BB4-861E-F215C8613AB0}"/>
              </a:ext>
            </a:extLst>
          </p:cNvPr>
          <p:cNvSpPr>
            <a:spLocks noGrp="1"/>
          </p:cNvSpPr>
          <p:nvPr>
            <p:ph type="body" sz="quarter" idx="29" hasCustomPrompt="1"/>
          </p:nvPr>
        </p:nvSpPr>
        <p:spPr>
          <a:xfrm>
            <a:off x="8378714" y="2523782"/>
            <a:ext cx="1480242" cy="548197"/>
          </a:xfrm>
          <a:prstGeom prst="rect">
            <a:avLst/>
          </a:prstGeom>
        </p:spPr>
        <p:txBody>
          <a:bodyPr/>
          <a:lstStyle>
            <a:lvl1pPr marL="0" indent="0">
              <a:lnSpc>
                <a:spcPts val="1300"/>
              </a:lnSpc>
              <a:buNone/>
              <a:defRPr lang="en-US" sz="800" smtClean="0">
                <a:effectLst/>
                <a:latin typeface="Segoe UI Semibold" panose="020B0702040204020203" pitchFamily="34" charset="0"/>
                <a:cs typeface="Segoe UI Semibold" panose="020B0702040204020203" pitchFamily="34" charset="0"/>
              </a:defRPr>
            </a:lvl1pPr>
          </a:lstStyle>
          <a:p>
            <a:pPr lvl="0"/>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Firstname</a:t>
            </a: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Lastname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Title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Company</a:t>
            </a:r>
          </a:p>
        </p:txBody>
      </p:sp>
      <p:sp>
        <p:nvSpPr>
          <p:cNvPr id="36" name="Picture Placeholder 8">
            <a:extLst>
              <a:ext uri="{FF2B5EF4-FFF2-40B4-BE49-F238E27FC236}">
                <a16:creationId xmlns:a16="http://schemas.microsoft.com/office/drawing/2014/main" id="{1A7BEE40-93B8-48B7-83F0-CE311F969A7E}"/>
              </a:ext>
            </a:extLst>
          </p:cNvPr>
          <p:cNvSpPr>
            <a:spLocks noGrp="1"/>
          </p:cNvSpPr>
          <p:nvPr>
            <p:ph type="pic" sz="quarter" idx="30" hasCustomPrompt="1"/>
          </p:nvPr>
        </p:nvSpPr>
        <p:spPr>
          <a:xfrm>
            <a:off x="10194672" y="1000724"/>
            <a:ext cx="1389340" cy="1430951"/>
          </a:xfrm>
          <a:prstGeom prst="rect">
            <a:avLst/>
          </a:prstGeom>
        </p:spPr>
        <p:txBody>
          <a:bodyPr anchor="ctr"/>
          <a:lstStyle>
            <a:lvl1pPr marL="0" indent="0" algn="ctr">
              <a:buNone/>
              <a:defRPr sz="1600" i="1"/>
            </a:lvl1pPr>
          </a:lstStyle>
          <a:p>
            <a:r>
              <a:rPr lang="en-US"/>
              <a:t>Click on icon to insert a picture</a:t>
            </a:r>
          </a:p>
        </p:txBody>
      </p:sp>
      <p:sp>
        <p:nvSpPr>
          <p:cNvPr id="37" name="Text Placeholder 8">
            <a:extLst>
              <a:ext uri="{FF2B5EF4-FFF2-40B4-BE49-F238E27FC236}">
                <a16:creationId xmlns:a16="http://schemas.microsoft.com/office/drawing/2014/main" id="{27D57D6C-7628-44E9-9619-DB62E10BB1D4}"/>
              </a:ext>
            </a:extLst>
          </p:cNvPr>
          <p:cNvSpPr>
            <a:spLocks noGrp="1"/>
          </p:cNvSpPr>
          <p:nvPr>
            <p:ph type="body" sz="quarter" idx="31" hasCustomPrompt="1"/>
          </p:nvPr>
        </p:nvSpPr>
        <p:spPr>
          <a:xfrm>
            <a:off x="10103770" y="2523782"/>
            <a:ext cx="1480242" cy="548197"/>
          </a:xfrm>
          <a:prstGeom prst="rect">
            <a:avLst/>
          </a:prstGeom>
        </p:spPr>
        <p:txBody>
          <a:bodyPr/>
          <a:lstStyle>
            <a:lvl1pPr marL="0" indent="0">
              <a:lnSpc>
                <a:spcPts val="1300"/>
              </a:lnSpc>
              <a:buNone/>
              <a:defRPr lang="en-US" sz="800" smtClean="0">
                <a:effectLst/>
                <a:latin typeface="Segoe UI Semibold" panose="020B0702040204020203" pitchFamily="34" charset="0"/>
                <a:cs typeface="Segoe UI Semibold" panose="020B0702040204020203" pitchFamily="34" charset="0"/>
              </a:defRPr>
            </a:lvl1pPr>
          </a:lstStyle>
          <a:p>
            <a:pPr lvl="0"/>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Firstname</a:t>
            </a: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Lastname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Title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Company</a:t>
            </a:r>
          </a:p>
        </p:txBody>
      </p:sp>
      <p:sp>
        <p:nvSpPr>
          <p:cNvPr id="38" name="Picture Placeholder 8">
            <a:extLst>
              <a:ext uri="{FF2B5EF4-FFF2-40B4-BE49-F238E27FC236}">
                <a16:creationId xmlns:a16="http://schemas.microsoft.com/office/drawing/2014/main" id="{DBDEA65F-0F36-4011-86AA-79EC9D7B66A4}"/>
              </a:ext>
            </a:extLst>
          </p:cNvPr>
          <p:cNvSpPr>
            <a:spLocks noGrp="1"/>
          </p:cNvSpPr>
          <p:nvPr>
            <p:ph type="pic" sz="quarter" idx="32" hasCustomPrompt="1"/>
          </p:nvPr>
        </p:nvSpPr>
        <p:spPr>
          <a:xfrm>
            <a:off x="3294448" y="3444394"/>
            <a:ext cx="1389340" cy="1425820"/>
          </a:xfrm>
          <a:prstGeom prst="rect">
            <a:avLst/>
          </a:prstGeom>
        </p:spPr>
        <p:txBody>
          <a:bodyPr anchor="ctr"/>
          <a:lstStyle>
            <a:lvl1pPr marL="0" indent="0" algn="ctr">
              <a:buNone/>
              <a:defRPr sz="1600" i="1"/>
            </a:lvl1pPr>
          </a:lstStyle>
          <a:p>
            <a:r>
              <a:rPr lang="en-US"/>
              <a:t>Click on icon to insert a picture</a:t>
            </a:r>
          </a:p>
        </p:txBody>
      </p:sp>
      <p:sp>
        <p:nvSpPr>
          <p:cNvPr id="39" name="Text Placeholder 8">
            <a:extLst>
              <a:ext uri="{FF2B5EF4-FFF2-40B4-BE49-F238E27FC236}">
                <a16:creationId xmlns:a16="http://schemas.microsoft.com/office/drawing/2014/main" id="{D61D2763-B178-4105-8480-D88527A448AD}"/>
              </a:ext>
            </a:extLst>
          </p:cNvPr>
          <p:cNvSpPr>
            <a:spLocks noGrp="1"/>
          </p:cNvSpPr>
          <p:nvPr>
            <p:ph type="body" sz="quarter" idx="33" hasCustomPrompt="1"/>
          </p:nvPr>
        </p:nvSpPr>
        <p:spPr>
          <a:xfrm>
            <a:off x="3203546" y="4957188"/>
            <a:ext cx="1480242" cy="548197"/>
          </a:xfrm>
          <a:prstGeom prst="rect">
            <a:avLst/>
          </a:prstGeom>
        </p:spPr>
        <p:txBody>
          <a:bodyPr/>
          <a:lstStyle>
            <a:lvl1pPr marL="0" indent="0">
              <a:lnSpc>
                <a:spcPts val="1300"/>
              </a:lnSpc>
              <a:buNone/>
              <a:defRPr lang="en-US" sz="800" smtClean="0">
                <a:effectLst/>
                <a:latin typeface="Segoe UI Semibold" panose="020B0702040204020203" pitchFamily="34" charset="0"/>
                <a:cs typeface="Segoe UI Semibold" panose="020B0702040204020203" pitchFamily="34" charset="0"/>
              </a:defRPr>
            </a:lvl1pPr>
          </a:lstStyle>
          <a:p>
            <a:pPr lvl="0"/>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Firstname</a:t>
            </a: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Lastname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Title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Company</a:t>
            </a:r>
          </a:p>
        </p:txBody>
      </p:sp>
      <p:sp>
        <p:nvSpPr>
          <p:cNvPr id="40" name="Picture Placeholder 8">
            <a:extLst>
              <a:ext uri="{FF2B5EF4-FFF2-40B4-BE49-F238E27FC236}">
                <a16:creationId xmlns:a16="http://schemas.microsoft.com/office/drawing/2014/main" id="{0F3CE3D0-4861-4D94-AFA8-30D18E83CE12}"/>
              </a:ext>
            </a:extLst>
          </p:cNvPr>
          <p:cNvSpPr>
            <a:spLocks noGrp="1"/>
          </p:cNvSpPr>
          <p:nvPr>
            <p:ph type="pic" sz="quarter" idx="34" hasCustomPrompt="1"/>
          </p:nvPr>
        </p:nvSpPr>
        <p:spPr>
          <a:xfrm>
            <a:off x="5019504" y="3444394"/>
            <a:ext cx="1389340" cy="1425820"/>
          </a:xfrm>
          <a:prstGeom prst="rect">
            <a:avLst/>
          </a:prstGeom>
        </p:spPr>
        <p:txBody>
          <a:bodyPr anchor="ctr"/>
          <a:lstStyle>
            <a:lvl1pPr marL="0" indent="0" algn="ctr">
              <a:buNone/>
              <a:defRPr sz="1600" i="1"/>
            </a:lvl1pPr>
          </a:lstStyle>
          <a:p>
            <a:r>
              <a:rPr lang="en-US"/>
              <a:t>Click on icon to insert a picture</a:t>
            </a:r>
          </a:p>
        </p:txBody>
      </p:sp>
      <p:sp>
        <p:nvSpPr>
          <p:cNvPr id="41" name="Text Placeholder 8">
            <a:extLst>
              <a:ext uri="{FF2B5EF4-FFF2-40B4-BE49-F238E27FC236}">
                <a16:creationId xmlns:a16="http://schemas.microsoft.com/office/drawing/2014/main" id="{AF860EAA-F9DD-4655-B229-9C042B33AC32}"/>
              </a:ext>
            </a:extLst>
          </p:cNvPr>
          <p:cNvSpPr>
            <a:spLocks noGrp="1"/>
          </p:cNvSpPr>
          <p:nvPr>
            <p:ph type="body" sz="quarter" idx="35" hasCustomPrompt="1"/>
          </p:nvPr>
        </p:nvSpPr>
        <p:spPr>
          <a:xfrm>
            <a:off x="4928602" y="4962320"/>
            <a:ext cx="1480242" cy="548197"/>
          </a:xfrm>
          <a:prstGeom prst="rect">
            <a:avLst/>
          </a:prstGeom>
        </p:spPr>
        <p:txBody>
          <a:bodyPr/>
          <a:lstStyle>
            <a:lvl1pPr marL="0" indent="0">
              <a:lnSpc>
                <a:spcPts val="1300"/>
              </a:lnSpc>
              <a:buNone/>
              <a:defRPr lang="en-US" sz="800" smtClean="0">
                <a:effectLst/>
                <a:latin typeface="Segoe UI Semibold" panose="020B0702040204020203" pitchFamily="34" charset="0"/>
                <a:cs typeface="Segoe UI Semibold" panose="020B0702040204020203" pitchFamily="34" charset="0"/>
              </a:defRPr>
            </a:lvl1pPr>
          </a:lstStyle>
          <a:p>
            <a:pPr lvl="0"/>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Firstname</a:t>
            </a: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Lastname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Title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Company</a:t>
            </a:r>
          </a:p>
        </p:txBody>
      </p:sp>
      <p:sp>
        <p:nvSpPr>
          <p:cNvPr id="42" name="Picture Placeholder 8">
            <a:extLst>
              <a:ext uri="{FF2B5EF4-FFF2-40B4-BE49-F238E27FC236}">
                <a16:creationId xmlns:a16="http://schemas.microsoft.com/office/drawing/2014/main" id="{96CAF68D-3DF1-4151-8F2E-FFFCB827A906}"/>
              </a:ext>
            </a:extLst>
          </p:cNvPr>
          <p:cNvSpPr>
            <a:spLocks noGrp="1"/>
          </p:cNvSpPr>
          <p:nvPr>
            <p:ph type="pic" sz="quarter" idx="36" hasCustomPrompt="1"/>
          </p:nvPr>
        </p:nvSpPr>
        <p:spPr>
          <a:xfrm>
            <a:off x="6744560" y="3444394"/>
            <a:ext cx="1389340" cy="1425820"/>
          </a:xfrm>
          <a:prstGeom prst="rect">
            <a:avLst/>
          </a:prstGeom>
        </p:spPr>
        <p:txBody>
          <a:bodyPr anchor="ctr"/>
          <a:lstStyle>
            <a:lvl1pPr marL="0" indent="0" algn="ctr">
              <a:buNone/>
              <a:defRPr sz="1600" i="1"/>
            </a:lvl1pPr>
          </a:lstStyle>
          <a:p>
            <a:r>
              <a:rPr lang="en-US"/>
              <a:t>Click on icon to insert a picture</a:t>
            </a:r>
          </a:p>
        </p:txBody>
      </p:sp>
      <p:sp>
        <p:nvSpPr>
          <p:cNvPr id="43" name="Text Placeholder 8">
            <a:extLst>
              <a:ext uri="{FF2B5EF4-FFF2-40B4-BE49-F238E27FC236}">
                <a16:creationId xmlns:a16="http://schemas.microsoft.com/office/drawing/2014/main" id="{B6F53942-F825-4961-94FA-092FF027074A}"/>
              </a:ext>
            </a:extLst>
          </p:cNvPr>
          <p:cNvSpPr>
            <a:spLocks noGrp="1"/>
          </p:cNvSpPr>
          <p:nvPr>
            <p:ph type="body" sz="quarter" idx="37" hasCustomPrompt="1"/>
          </p:nvPr>
        </p:nvSpPr>
        <p:spPr>
          <a:xfrm>
            <a:off x="6653658" y="4962320"/>
            <a:ext cx="1480242" cy="548197"/>
          </a:xfrm>
          <a:prstGeom prst="rect">
            <a:avLst/>
          </a:prstGeom>
        </p:spPr>
        <p:txBody>
          <a:bodyPr/>
          <a:lstStyle>
            <a:lvl1pPr marL="0" indent="0">
              <a:lnSpc>
                <a:spcPts val="1300"/>
              </a:lnSpc>
              <a:buNone/>
              <a:defRPr lang="en-US" sz="800" smtClean="0">
                <a:effectLst/>
                <a:latin typeface="Segoe UI Semibold" panose="020B0702040204020203" pitchFamily="34" charset="0"/>
                <a:cs typeface="Segoe UI Semibold" panose="020B0702040204020203" pitchFamily="34" charset="0"/>
              </a:defRPr>
            </a:lvl1pPr>
          </a:lstStyle>
          <a:p>
            <a:pPr lvl="0"/>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Firstname</a:t>
            </a: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Lastname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Title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Company</a:t>
            </a:r>
          </a:p>
        </p:txBody>
      </p:sp>
      <p:sp>
        <p:nvSpPr>
          <p:cNvPr id="44" name="Picture Placeholder 8">
            <a:extLst>
              <a:ext uri="{FF2B5EF4-FFF2-40B4-BE49-F238E27FC236}">
                <a16:creationId xmlns:a16="http://schemas.microsoft.com/office/drawing/2014/main" id="{EB9ED3C3-00F7-4AE7-86FC-D6E0F47E5E0B}"/>
              </a:ext>
            </a:extLst>
          </p:cNvPr>
          <p:cNvSpPr>
            <a:spLocks noGrp="1"/>
          </p:cNvSpPr>
          <p:nvPr>
            <p:ph type="pic" sz="quarter" idx="38" hasCustomPrompt="1"/>
          </p:nvPr>
        </p:nvSpPr>
        <p:spPr>
          <a:xfrm>
            <a:off x="8469616" y="3439263"/>
            <a:ext cx="1389340" cy="1425820"/>
          </a:xfrm>
          <a:prstGeom prst="rect">
            <a:avLst/>
          </a:prstGeom>
        </p:spPr>
        <p:txBody>
          <a:bodyPr anchor="ctr"/>
          <a:lstStyle>
            <a:lvl1pPr marL="0" indent="0" algn="ctr">
              <a:buNone/>
              <a:defRPr sz="1600" i="1"/>
            </a:lvl1pPr>
          </a:lstStyle>
          <a:p>
            <a:r>
              <a:rPr lang="en-US"/>
              <a:t>Click on icon to insert a picture</a:t>
            </a:r>
          </a:p>
        </p:txBody>
      </p:sp>
      <p:sp>
        <p:nvSpPr>
          <p:cNvPr id="45" name="Text Placeholder 8">
            <a:extLst>
              <a:ext uri="{FF2B5EF4-FFF2-40B4-BE49-F238E27FC236}">
                <a16:creationId xmlns:a16="http://schemas.microsoft.com/office/drawing/2014/main" id="{C1755E6F-586D-4AAD-B256-598B8DD0CDDC}"/>
              </a:ext>
            </a:extLst>
          </p:cNvPr>
          <p:cNvSpPr>
            <a:spLocks noGrp="1"/>
          </p:cNvSpPr>
          <p:nvPr>
            <p:ph type="body" sz="quarter" idx="39" hasCustomPrompt="1"/>
          </p:nvPr>
        </p:nvSpPr>
        <p:spPr>
          <a:xfrm>
            <a:off x="8378714" y="4957189"/>
            <a:ext cx="1480242" cy="548197"/>
          </a:xfrm>
          <a:prstGeom prst="rect">
            <a:avLst/>
          </a:prstGeom>
        </p:spPr>
        <p:txBody>
          <a:bodyPr/>
          <a:lstStyle>
            <a:lvl1pPr marL="0" indent="0">
              <a:lnSpc>
                <a:spcPts val="1300"/>
              </a:lnSpc>
              <a:buNone/>
              <a:defRPr lang="en-US" sz="800" smtClean="0">
                <a:effectLst/>
                <a:latin typeface="Segoe UI Semibold" panose="020B0702040204020203" pitchFamily="34" charset="0"/>
                <a:cs typeface="Segoe UI Semibold" panose="020B0702040204020203" pitchFamily="34" charset="0"/>
              </a:defRPr>
            </a:lvl1pPr>
          </a:lstStyle>
          <a:p>
            <a:pPr lvl="0"/>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Firstname</a:t>
            </a: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Lastname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Title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Company</a:t>
            </a:r>
          </a:p>
        </p:txBody>
      </p:sp>
      <p:sp>
        <p:nvSpPr>
          <p:cNvPr id="46" name="Picture Placeholder 8">
            <a:extLst>
              <a:ext uri="{FF2B5EF4-FFF2-40B4-BE49-F238E27FC236}">
                <a16:creationId xmlns:a16="http://schemas.microsoft.com/office/drawing/2014/main" id="{58BBBC46-29B6-4836-9E8C-24BEE2CA044C}"/>
              </a:ext>
            </a:extLst>
          </p:cNvPr>
          <p:cNvSpPr>
            <a:spLocks noGrp="1"/>
          </p:cNvSpPr>
          <p:nvPr>
            <p:ph type="pic" sz="quarter" idx="40" hasCustomPrompt="1"/>
          </p:nvPr>
        </p:nvSpPr>
        <p:spPr>
          <a:xfrm>
            <a:off x="10194672" y="3439263"/>
            <a:ext cx="1389340" cy="1425820"/>
          </a:xfrm>
          <a:prstGeom prst="rect">
            <a:avLst/>
          </a:prstGeom>
        </p:spPr>
        <p:txBody>
          <a:bodyPr anchor="ctr"/>
          <a:lstStyle>
            <a:lvl1pPr marL="0" indent="0" algn="ctr">
              <a:buNone/>
              <a:defRPr sz="1600" i="1"/>
            </a:lvl1pPr>
          </a:lstStyle>
          <a:p>
            <a:r>
              <a:rPr lang="en-US"/>
              <a:t>Click on icon to insert a picture</a:t>
            </a:r>
          </a:p>
        </p:txBody>
      </p:sp>
      <p:sp>
        <p:nvSpPr>
          <p:cNvPr id="47" name="Text Placeholder 8">
            <a:extLst>
              <a:ext uri="{FF2B5EF4-FFF2-40B4-BE49-F238E27FC236}">
                <a16:creationId xmlns:a16="http://schemas.microsoft.com/office/drawing/2014/main" id="{B082F4DF-D0B7-4DC0-83F9-CC4144FED98D}"/>
              </a:ext>
            </a:extLst>
          </p:cNvPr>
          <p:cNvSpPr>
            <a:spLocks noGrp="1"/>
          </p:cNvSpPr>
          <p:nvPr>
            <p:ph type="body" sz="quarter" idx="41" hasCustomPrompt="1"/>
          </p:nvPr>
        </p:nvSpPr>
        <p:spPr>
          <a:xfrm>
            <a:off x="10103770" y="4957189"/>
            <a:ext cx="1480242" cy="548197"/>
          </a:xfrm>
          <a:prstGeom prst="rect">
            <a:avLst/>
          </a:prstGeom>
        </p:spPr>
        <p:txBody>
          <a:bodyPr/>
          <a:lstStyle>
            <a:lvl1pPr marL="0" indent="0">
              <a:lnSpc>
                <a:spcPts val="1300"/>
              </a:lnSpc>
              <a:buNone/>
              <a:defRPr lang="en-US" sz="800" smtClean="0">
                <a:effectLst/>
                <a:latin typeface="Segoe UI Semibold" panose="020B0702040204020203" pitchFamily="34" charset="0"/>
                <a:cs typeface="Segoe UI Semibold" panose="020B0702040204020203" pitchFamily="34" charset="0"/>
              </a:defRPr>
            </a:lvl1pPr>
          </a:lstStyle>
          <a:p>
            <a:pPr lvl="0"/>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Firstname</a:t>
            </a: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9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Lastname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Title</a:t>
            </a:r>
            <a:b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9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Company</a:t>
            </a:r>
          </a:p>
        </p:txBody>
      </p:sp>
      <p:sp>
        <p:nvSpPr>
          <p:cNvPr id="28" name="TextBox 27">
            <a:extLst>
              <a:ext uri="{FF2B5EF4-FFF2-40B4-BE49-F238E27FC236}">
                <a16:creationId xmlns:a16="http://schemas.microsoft.com/office/drawing/2014/main" id="{C52DE533-6EEC-4C2C-B9BA-B8815CF50CBE}"/>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48" name="TextBox 47">
            <a:extLst>
              <a:ext uri="{FF2B5EF4-FFF2-40B4-BE49-F238E27FC236}">
                <a16:creationId xmlns:a16="http://schemas.microsoft.com/office/drawing/2014/main" id="{3E6FC7C5-8C70-45C6-985A-596CE28D3315}"/>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8655636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Workplace Trend">
    <p:spTree>
      <p:nvGrpSpPr>
        <p:cNvPr id="1" name=""/>
        <p:cNvGrpSpPr/>
        <p:nvPr/>
      </p:nvGrpSpPr>
      <p:grpSpPr>
        <a:xfrm>
          <a:off x="0" y="0"/>
          <a:ext cx="0" cy="0"/>
          <a:chOff x="0" y="0"/>
          <a:chExt cx="0" cy="0"/>
        </a:xfrm>
      </p:grpSpPr>
      <p:sp>
        <p:nvSpPr>
          <p:cNvPr id="13" name="object 3">
            <a:extLst>
              <a:ext uri="{FF2B5EF4-FFF2-40B4-BE49-F238E27FC236}">
                <a16:creationId xmlns:a16="http://schemas.microsoft.com/office/drawing/2014/main" id="{10832877-5754-4914-8E99-1C7E1308A624}"/>
              </a:ext>
            </a:extLst>
          </p:cNvPr>
          <p:cNvSpPr/>
          <p:nvPr userDrawn="1"/>
        </p:nvSpPr>
        <p:spPr>
          <a:xfrm>
            <a:off x="1" y="0"/>
            <a:ext cx="12191999" cy="6858000"/>
          </a:xfrm>
          <a:custGeom>
            <a:avLst/>
            <a:gdLst/>
            <a:ahLst/>
            <a:cxnLst/>
            <a:rect l="l" t="t" r="r" b="b"/>
            <a:pathLst>
              <a:path w="8475522" h="9372600">
                <a:moveTo>
                  <a:pt x="0" y="9372600"/>
                </a:moveTo>
                <a:lnTo>
                  <a:pt x="8475522" y="9372600"/>
                </a:lnTo>
                <a:lnTo>
                  <a:pt x="8475522" y="0"/>
                </a:lnTo>
                <a:lnTo>
                  <a:pt x="0" y="0"/>
                </a:lnTo>
                <a:lnTo>
                  <a:pt x="0" y="9372600"/>
                </a:lnTo>
                <a:close/>
              </a:path>
            </a:pathLst>
          </a:custGeom>
          <a:solidFill>
            <a:schemeClr val="accent4"/>
          </a:solidFill>
          <a:ln>
            <a:noFill/>
          </a:ln>
        </p:spPr>
        <p:txBody>
          <a:bodyPr wrap="square" lIns="0" tIns="0" rIns="0" bIns="0" rtlCol="0">
            <a:noAutofit/>
          </a:bodyPr>
          <a:lstStyle/>
          <a:p>
            <a:endParaRPr/>
          </a:p>
        </p:txBody>
      </p:sp>
      <p:sp>
        <p:nvSpPr>
          <p:cNvPr id="22" name="Text Placeholder 4">
            <a:extLst>
              <a:ext uri="{FF2B5EF4-FFF2-40B4-BE49-F238E27FC236}">
                <a16:creationId xmlns:a16="http://schemas.microsoft.com/office/drawing/2014/main" id="{57F5F559-3ABD-4D3E-BBF0-4B2C02634C6E}"/>
              </a:ext>
            </a:extLst>
          </p:cNvPr>
          <p:cNvSpPr>
            <a:spLocks noGrp="1"/>
          </p:cNvSpPr>
          <p:nvPr>
            <p:ph type="body" sz="quarter" idx="11" hasCustomPrompt="1"/>
          </p:nvPr>
        </p:nvSpPr>
        <p:spPr>
          <a:xfrm>
            <a:off x="8232364" y="1380567"/>
            <a:ext cx="3355497" cy="2108945"/>
          </a:xfrm>
          <a:prstGeom prst="rect">
            <a:avLst/>
          </a:prstGeom>
        </p:spPr>
        <p:txBody>
          <a:bodyPr/>
          <a:lstStyle>
            <a:lvl1pPr marL="0" indent="0" algn="l">
              <a:lnSpc>
                <a:spcPts val="5400"/>
              </a:lnSpc>
              <a:buNone/>
              <a:defRPr sz="5000" b="0">
                <a:latin typeface="+mj-lt"/>
                <a:cs typeface="Segoe UI" panose="020B0502040204020203" pitchFamily="34" charset="0"/>
              </a:defRPr>
            </a:lvl1pPr>
          </a:lstStyle>
          <a:p>
            <a:pPr lvl="0"/>
            <a:r>
              <a:rPr lang="en-US"/>
              <a:t>47% of </a:t>
            </a:r>
            <a:br>
              <a:rPr lang="en-US"/>
            </a:br>
            <a:r>
              <a:rPr lang="en-US"/>
              <a:t>statistics are impactful</a:t>
            </a:r>
          </a:p>
        </p:txBody>
      </p:sp>
      <p:sp>
        <p:nvSpPr>
          <p:cNvPr id="10" name="Picture Placeholder 8">
            <a:extLst>
              <a:ext uri="{FF2B5EF4-FFF2-40B4-BE49-F238E27FC236}">
                <a16:creationId xmlns:a16="http://schemas.microsoft.com/office/drawing/2014/main" id="{E0330FDF-B416-4B3A-9298-D8970B909093}"/>
              </a:ext>
            </a:extLst>
          </p:cNvPr>
          <p:cNvSpPr>
            <a:spLocks noGrp="1"/>
          </p:cNvSpPr>
          <p:nvPr>
            <p:ph type="pic" sz="quarter" idx="10" hasCustomPrompt="1"/>
          </p:nvPr>
        </p:nvSpPr>
        <p:spPr>
          <a:xfrm>
            <a:off x="324198" y="323850"/>
            <a:ext cx="7606144" cy="5610022"/>
          </a:xfrm>
          <a:prstGeom prst="rect">
            <a:avLst/>
          </a:prstGeom>
        </p:spPr>
        <p:txBody>
          <a:bodyPr anchor="ctr"/>
          <a:lstStyle>
            <a:lvl1pPr marL="0" indent="0" algn="ctr">
              <a:buNone/>
              <a:defRPr sz="1600" i="1"/>
            </a:lvl1pPr>
          </a:lstStyle>
          <a:p>
            <a:r>
              <a:rPr lang="en-US"/>
              <a:t>Click on icon to insert a picture</a:t>
            </a:r>
          </a:p>
        </p:txBody>
      </p:sp>
      <p:sp>
        <p:nvSpPr>
          <p:cNvPr id="4" name="Rectangle 3">
            <a:extLst>
              <a:ext uri="{FF2B5EF4-FFF2-40B4-BE49-F238E27FC236}">
                <a16:creationId xmlns:a16="http://schemas.microsoft.com/office/drawing/2014/main" id="{0A3BCAF5-1935-421B-8906-101BED3619DB}"/>
              </a:ext>
            </a:extLst>
          </p:cNvPr>
          <p:cNvSpPr/>
          <p:nvPr userDrawn="1"/>
        </p:nvSpPr>
        <p:spPr>
          <a:xfrm>
            <a:off x="8836427" y="580251"/>
            <a:ext cx="3506583" cy="32881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a:extLst>
              <a:ext uri="{FF2B5EF4-FFF2-40B4-BE49-F238E27FC236}">
                <a16:creationId xmlns:a16="http://schemas.microsoft.com/office/drawing/2014/main" id="{810BD4E6-93D4-449D-AF76-92CE95427953}"/>
              </a:ext>
            </a:extLst>
          </p:cNvPr>
          <p:cNvSpPr>
            <a:spLocks noGrp="1"/>
          </p:cNvSpPr>
          <p:nvPr>
            <p:ph idx="17" hasCustomPrompt="1"/>
          </p:nvPr>
        </p:nvSpPr>
        <p:spPr>
          <a:xfrm>
            <a:off x="8920676" y="569960"/>
            <a:ext cx="2667186" cy="368015"/>
          </a:xfrm>
          <a:prstGeom prst="rect">
            <a:avLst/>
          </a:prstGeom>
        </p:spPr>
        <p:txBody>
          <a:bodyPr/>
          <a:lstStyle>
            <a:lvl1pPr marL="0" marR="0" indent="0" algn="l" defTabSz="914400" rtl="0" eaLnBrk="1" fontAlgn="auto" latinLnBrk="0" hangingPunct="1">
              <a:lnSpc>
                <a:spcPct val="165000"/>
              </a:lnSpc>
              <a:spcBef>
                <a:spcPts val="1000"/>
              </a:spcBef>
              <a:spcAft>
                <a:spcPts val="0"/>
              </a:spcAft>
              <a:buClrTx/>
              <a:buSzTx/>
              <a:buFont typeface="Arial" panose="020B0604020202020204" pitchFamily="34" charset="0"/>
              <a:buNone/>
              <a:tabLst/>
              <a:defRPr sz="900" b="0" spc="200" baseline="0">
                <a:latin typeface="+mj-lt"/>
                <a:cs typeface="Segoe UI" panose="020B0502040204020203" pitchFamily="34" charset="0"/>
              </a:defRPr>
            </a:lvl1pPr>
            <a:lvl2pPr>
              <a:defRPr>
                <a:latin typeface="Segoe UI Light" panose="020B0502040204020203" pitchFamily="34" charset="0"/>
                <a:cs typeface="Segoe UI Light" panose="020B0502040204020203" pitchFamily="34" charset="0"/>
              </a:defRPr>
            </a:lvl2pPr>
            <a:lvl3pPr>
              <a:defRPr>
                <a:latin typeface="Segoe UI Light" panose="020B0502040204020203" pitchFamily="34" charset="0"/>
                <a:cs typeface="Segoe UI Light" panose="020B0502040204020203" pitchFamily="34" charset="0"/>
              </a:defRPr>
            </a:lvl3pPr>
            <a:lvl4pPr>
              <a:defRPr>
                <a:latin typeface="Segoe UI Light" panose="020B0502040204020203" pitchFamily="34" charset="0"/>
                <a:cs typeface="Segoe UI Light" panose="020B0502040204020203" pitchFamily="34" charset="0"/>
              </a:defRPr>
            </a:lvl4pPr>
            <a:lvl5pPr>
              <a:defRPr>
                <a:latin typeface="Segoe UI Light" panose="020B0502040204020203" pitchFamily="34" charset="0"/>
                <a:cs typeface="Segoe UI Light" panose="020B0502040204020203" pitchFamily="34" charset="0"/>
              </a:defRPr>
            </a:lvl5pPr>
          </a:lstStyle>
          <a:p>
            <a:pPr lvl="0"/>
            <a:r>
              <a:rPr lang="en-US"/>
              <a:t>WORKPLACE TREND</a:t>
            </a:r>
          </a:p>
          <a:p>
            <a:pPr lvl="0"/>
            <a:endParaRPr lang="en-US"/>
          </a:p>
          <a:p>
            <a:pPr lvl="0"/>
            <a:endParaRPr lang="en-US"/>
          </a:p>
          <a:p>
            <a:pPr lvl="0"/>
            <a:endParaRPr lang="en-US"/>
          </a:p>
        </p:txBody>
      </p:sp>
      <p:sp>
        <p:nvSpPr>
          <p:cNvPr id="19" name="Text Placeholder 8">
            <a:extLst>
              <a:ext uri="{FF2B5EF4-FFF2-40B4-BE49-F238E27FC236}">
                <a16:creationId xmlns:a16="http://schemas.microsoft.com/office/drawing/2014/main" id="{3ACE6369-8214-47B1-8AB4-9AFB842775E7}"/>
              </a:ext>
            </a:extLst>
          </p:cNvPr>
          <p:cNvSpPr>
            <a:spLocks noGrp="1"/>
          </p:cNvSpPr>
          <p:nvPr>
            <p:ph type="body" sz="quarter" idx="22" hasCustomPrompt="1"/>
          </p:nvPr>
        </p:nvSpPr>
        <p:spPr>
          <a:xfrm>
            <a:off x="8836427" y="3758288"/>
            <a:ext cx="2751434" cy="2416049"/>
          </a:xfrm>
          <a:prstGeom prst="rect">
            <a:avLst/>
          </a:prstGeom>
        </p:spPr>
        <p:txBody>
          <a:bodyPr/>
          <a:lstStyle>
            <a:lvl1pPr marL="0" indent="0">
              <a:lnSpc>
                <a:spcPts val="3000"/>
              </a:lnSpc>
              <a:buNone/>
              <a:defRPr lang="en-US" sz="2200" smtClean="0">
                <a:effectLst/>
              </a:defRPr>
            </a:lvl1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Bus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disque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optur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ecte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nonse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quosam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antor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epudam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ne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volest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rumet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end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aeptatur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Osam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antor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epud</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volest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ame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endParaRPr lang="en-US"/>
          </a:p>
        </p:txBody>
      </p:sp>
      <p:sp>
        <p:nvSpPr>
          <p:cNvPr id="15" name="TextBox 14">
            <a:extLst>
              <a:ext uri="{FF2B5EF4-FFF2-40B4-BE49-F238E27FC236}">
                <a16:creationId xmlns:a16="http://schemas.microsoft.com/office/drawing/2014/main" id="{6AAE79CF-5403-4503-A946-318FC63F1DD6}"/>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16" name="TextBox 15">
            <a:extLst>
              <a:ext uri="{FF2B5EF4-FFF2-40B4-BE49-F238E27FC236}">
                <a16:creationId xmlns:a16="http://schemas.microsoft.com/office/drawing/2014/main" id="{85B053B7-FF02-40F0-8FC9-342DAD4EE21B}"/>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17607647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lage A">
    <p:spTree>
      <p:nvGrpSpPr>
        <p:cNvPr id="1" name=""/>
        <p:cNvGrpSpPr/>
        <p:nvPr/>
      </p:nvGrpSpPr>
      <p:grpSpPr>
        <a:xfrm>
          <a:off x="0" y="0"/>
          <a:ext cx="0" cy="0"/>
          <a:chOff x="0" y="0"/>
          <a:chExt cx="0" cy="0"/>
        </a:xfrm>
      </p:grpSpPr>
      <p:sp>
        <p:nvSpPr>
          <p:cNvPr id="8" name="Picture Placeholder 8">
            <a:extLst>
              <a:ext uri="{FF2B5EF4-FFF2-40B4-BE49-F238E27FC236}">
                <a16:creationId xmlns:a16="http://schemas.microsoft.com/office/drawing/2014/main" id="{928C9B48-2D6C-4C03-8B97-77C6F4887547}"/>
              </a:ext>
            </a:extLst>
          </p:cNvPr>
          <p:cNvSpPr>
            <a:spLocks noGrp="1"/>
          </p:cNvSpPr>
          <p:nvPr>
            <p:ph type="pic" sz="quarter" idx="17" hasCustomPrompt="1"/>
          </p:nvPr>
        </p:nvSpPr>
        <p:spPr>
          <a:xfrm>
            <a:off x="7418226" y="381000"/>
            <a:ext cx="4773774" cy="3648075"/>
          </a:xfrm>
          <a:prstGeom prst="rect">
            <a:avLst/>
          </a:prstGeom>
        </p:spPr>
        <p:txBody>
          <a:bodyPr anchor="ctr"/>
          <a:lstStyle>
            <a:lvl1pPr marL="0" indent="0" algn="ctr">
              <a:buNone/>
              <a:defRPr sz="1600" i="1"/>
            </a:lvl1pPr>
          </a:lstStyle>
          <a:p>
            <a:r>
              <a:rPr lang="en-US"/>
              <a:t>Click on icon to insert a picture</a:t>
            </a:r>
          </a:p>
        </p:txBody>
      </p:sp>
      <p:sp>
        <p:nvSpPr>
          <p:cNvPr id="10" name="Picture Placeholder 8">
            <a:extLst>
              <a:ext uri="{FF2B5EF4-FFF2-40B4-BE49-F238E27FC236}">
                <a16:creationId xmlns:a16="http://schemas.microsoft.com/office/drawing/2014/main" id="{CBD0242E-E2E4-4557-B22E-BA7BB35B8929}"/>
              </a:ext>
            </a:extLst>
          </p:cNvPr>
          <p:cNvSpPr>
            <a:spLocks noGrp="1"/>
          </p:cNvSpPr>
          <p:nvPr>
            <p:ph type="pic" sz="quarter" idx="18" hasCustomPrompt="1"/>
          </p:nvPr>
        </p:nvSpPr>
        <p:spPr>
          <a:xfrm>
            <a:off x="3486150" y="919986"/>
            <a:ext cx="3771590" cy="2509014"/>
          </a:xfrm>
          <a:prstGeom prst="rect">
            <a:avLst/>
          </a:prstGeom>
        </p:spPr>
        <p:txBody>
          <a:bodyPr anchor="ctr"/>
          <a:lstStyle>
            <a:lvl1pPr marL="0" indent="0" algn="ctr">
              <a:buNone/>
              <a:defRPr sz="1600" i="1"/>
            </a:lvl1pPr>
          </a:lstStyle>
          <a:p>
            <a:r>
              <a:rPr lang="en-US"/>
              <a:t>Click on icon to insert a picture</a:t>
            </a:r>
          </a:p>
        </p:txBody>
      </p:sp>
      <p:sp>
        <p:nvSpPr>
          <p:cNvPr id="11" name="Picture Placeholder 8">
            <a:extLst>
              <a:ext uri="{FF2B5EF4-FFF2-40B4-BE49-F238E27FC236}">
                <a16:creationId xmlns:a16="http://schemas.microsoft.com/office/drawing/2014/main" id="{13ECC727-AF12-48E2-964E-A2B1F2AA7048}"/>
              </a:ext>
            </a:extLst>
          </p:cNvPr>
          <p:cNvSpPr>
            <a:spLocks noGrp="1"/>
          </p:cNvSpPr>
          <p:nvPr>
            <p:ph type="pic" sz="quarter" idx="19" hasCustomPrompt="1"/>
          </p:nvPr>
        </p:nvSpPr>
        <p:spPr>
          <a:xfrm>
            <a:off x="7418227" y="4189562"/>
            <a:ext cx="3002124" cy="1973113"/>
          </a:xfrm>
          <a:prstGeom prst="rect">
            <a:avLst/>
          </a:prstGeom>
        </p:spPr>
        <p:txBody>
          <a:bodyPr anchor="ctr"/>
          <a:lstStyle>
            <a:lvl1pPr marL="0" indent="0" algn="ctr">
              <a:buNone/>
              <a:defRPr sz="1600" i="1"/>
            </a:lvl1pPr>
          </a:lstStyle>
          <a:p>
            <a:r>
              <a:rPr lang="en-US"/>
              <a:t>Click on icon to insert a picture</a:t>
            </a:r>
          </a:p>
        </p:txBody>
      </p:sp>
      <p:sp>
        <p:nvSpPr>
          <p:cNvPr id="12" name="Picture Placeholder 8">
            <a:extLst>
              <a:ext uri="{FF2B5EF4-FFF2-40B4-BE49-F238E27FC236}">
                <a16:creationId xmlns:a16="http://schemas.microsoft.com/office/drawing/2014/main" id="{293E2531-8AA0-4CE6-9DBB-143185D2A154}"/>
              </a:ext>
            </a:extLst>
          </p:cNvPr>
          <p:cNvSpPr>
            <a:spLocks noGrp="1"/>
          </p:cNvSpPr>
          <p:nvPr>
            <p:ph type="pic" sz="quarter" idx="20" hasCustomPrompt="1"/>
          </p:nvPr>
        </p:nvSpPr>
        <p:spPr>
          <a:xfrm>
            <a:off x="1555985" y="1784891"/>
            <a:ext cx="1769679" cy="1644109"/>
          </a:xfrm>
          <a:prstGeom prst="rect">
            <a:avLst/>
          </a:prstGeom>
        </p:spPr>
        <p:txBody>
          <a:bodyPr anchor="ctr"/>
          <a:lstStyle>
            <a:lvl1pPr marL="0" indent="0" algn="ctr">
              <a:buNone/>
              <a:defRPr sz="1600" i="1"/>
            </a:lvl1pPr>
          </a:lstStyle>
          <a:p>
            <a:r>
              <a:rPr lang="en-US"/>
              <a:t>Click on icon to insert a picture</a:t>
            </a:r>
          </a:p>
        </p:txBody>
      </p:sp>
      <p:sp>
        <p:nvSpPr>
          <p:cNvPr id="24" name="Picture Placeholder 8">
            <a:extLst>
              <a:ext uri="{FF2B5EF4-FFF2-40B4-BE49-F238E27FC236}">
                <a16:creationId xmlns:a16="http://schemas.microsoft.com/office/drawing/2014/main" id="{49466958-B7FC-4580-83DE-05FE904EC44B}"/>
              </a:ext>
            </a:extLst>
          </p:cNvPr>
          <p:cNvSpPr>
            <a:spLocks noGrp="1"/>
          </p:cNvSpPr>
          <p:nvPr>
            <p:ph type="pic" sz="quarter" idx="21" hasCustomPrompt="1"/>
          </p:nvPr>
        </p:nvSpPr>
        <p:spPr>
          <a:xfrm>
            <a:off x="5222264" y="3589485"/>
            <a:ext cx="2035475" cy="2895398"/>
          </a:xfrm>
          <a:prstGeom prst="rect">
            <a:avLst/>
          </a:prstGeom>
        </p:spPr>
        <p:txBody>
          <a:bodyPr anchor="ctr"/>
          <a:lstStyle>
            <a:lvl1pPr marL="0" indent="0" algn="ctr">
              <a:buNone/>
              <a:defRPr sz="1600" i="1"/>
            </a:lvl1pPr>
          </a:lstStyle>
          <a:p>
            <a:r>
              <a:rPr lang="en-US"/>
              <a:t>Click on icon to insert a picture</a:t>
            </a:r>
          </a:p>
        </p:txBody>
      </p:sp>
      <p:sp>
        <p:nvSpPr>
          <p:cNvPr id="25" name="Picture Placeholder 8">
            <a:extLst>
              <a:ext uri="{FF2B5EF4-FFF2-40B4-BE49-F238E27FC236}">
                <a16:creationId xmlns:a16="http://schemas.microsoft.com/office/drawing/2014/main" id="{D5D2E38C-35B4-4950-A245-F1173765BBF2}"/>
              </a:ext>
            </a:extLst>
          </p:cNvPr>
          <p:cNvSpPr>
            <a:spLocks noGrp="1"/>
          </p:cNvSpPr>
          <p:nvPr>
            <p:ph type="pic" sz="quarter" idx="22" hasCustomPrompt="1"/>
          </p:nvPr>
        </p:nvSpPr>
        <p:spPr>
          <a:xfrm>
            <a:off x="609600" y="3589486"/>
            <a:ext cx="4452179" cy="1958698"/>
          </a:xfrm>
          <a:prstGeom prst="rect">
            <a:avLst/>
          </a:prstGeom>
        </p:spPr>
        <p:txBody>
          <a:bodyPr anchor="ctr"/>
          <a:lstStyle>
            <a:lvl1pPr marL="0" indent="0" algn="ctr">
              <a:buNone/>
              <a:defRPr sz="1600" i="1"/>
            </a:lvl1pPr>
          </a:lstStyle>
          <a:p>
            <a:r>
              <a:rPr lang="en-US"/>
              <a:t>Click on icon to insert a picture</a:t>
            </a:r>
          </a:p>
        </p:txBody>
      </p:sp>
      <p:sp>
        <p:nvSpPr>
          <p:cNvPr id="15" name="Title 1">
            <a:extLst>
              <a:ext uri="{FF2B5EF4-FFF2-40B4-BE49-F238E27FC236}">
                <a16:creationId xmlns:a16="http://schemas.microsoft.com/office/drawing/2014/main" id="{F3ABDB0B-118E-45E4-9238-54CAF69D8908}"/>
              </a:ext>
            </a:extLst>
          </p:cNvPr>
          <p:cNvSpPr>
            <a:spLocks noGrp="1"/>
          </p:cNvSpPr>
          <p:nvPr>
            <p:ph type="title" hasCustomPrompt="1"/>
          </p:nvPr>
        </p:nvSpPr>
        <p:spPr>
          <a:xfrm>
            <a:off x="612449" y="587719"/>
            <a:ext cx="2713215" cy="1243405"/>
          </a:xfrm>
          <a:prstGeom prst="rect">
            <a:avLst/>
          </a:prstGeom>
        </p:spPr>
        <p:txBody>
          <a:bodyPr anchor="t">
            <a:noAutofit/>
          </a:bodyPr>
          <a:lstStyle>
            <a:lvl1pPr algn="l">
              <a:lnSpc>
                <a:spcPts val="4400"/>
              </a:lnSpc>
              <a:defRPr sz="4000" i="0" spc="50" baseline="0">
                <a:latin typeface="Segoe UI Light" panose="020B0502040204020203" pitchFamily="34" charset="0"/>
                <a:cs typeface="Segoe UI Light" panose="020B0502040204020203" pitchFamily="34" charset="0"/>
              </a:defRPr>
            </a:lvl1pPr>
          </a:lstStyle>
          <a:p>
            <a:r>
              <a:rPr lang="en-US"/>
              <a:t>Collage</a:t>
            </a:r>
            <a:br>
              <a:rPr lang="en-US"/>
            </a:br>
            <a:r>
              <a:rPr lang="en-US"/>
              <a:t>Title Here</a:t>
            </a:r>
          </a:p>
        </p:txBody>
      </p:sp>
      <p:sp>
        <p:nvSpPr>
          <p:cNvPr id="16" name="TextBox 15">
            <a:extLst>
              <a:ext uri="{FF2B5EF4-FFF2-40B4-BE49-F238E27FC236}">
                <a16:creationId xmlns:a16="http://schemas.microsoft.com/office/drawing/2014/main" id="{A51CA954-417B-4733-936E-CE2E9EB8A2CF}"/>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17" name="TextBox 16">
            <a:extLst>
              <a:ext uri="{FF2B5EF4-FFF2-40B4-BE49-F238E27FC236}">
                <a16:creationId xmlns:a16="http://schemas.microsoft.com/office/drawing/2014/main" id="{30DA878C-19F7-46E4-97F5-EAA5AD8FDB2A}"/>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7276865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lage B">
    <p:spTree>
      <p:nvGrpSpPr>
        <p:cNvPr id="1" name=""/>
        <p:cNvGrpSpPr/>
        <p:nvPr/>
      </p:nvGrpSpPr>
      <p:grpSpPr>
        <a:xfrm>
          <a:off x="0" y="0"/>
          <a:ext cx="0" cy="0"/>
          <a:chOff x="0" y="0"/>
          <a:chExt cx="0" cy="0"/>
        </a:xfrm>
      </p:grpSpPr>
      <p:sp>
        <p:nvSpPr>
          <p:cNvPr id="8" name="Picture Placeholder 8">
            <a:extLst>
              <a:ext uri="{FF2B5EF4-FFF2-40B4-BE49-F238E27FC236}">
                <a16:creationId xmlns:a16="http://schemas.microsoft.com/office/drawing/2014/main" id="{928C9B48-2D6C-4C03-8B97-77C6F4887547}"/>
              </a:ext>
            </a:extLst>
          </p:cNvPr>
          <p:cNvSpPr>
            <a:spLocks noGrp="1"/>
          </p:cNvSpPr>
          <p:nvPr>
            <p:ph type="pic" sz="quarter" idx="17" hasCustomPrompt="1"/>
          </p:nvPr>
        </p:nvSpPr>
        <p:spPr>
          <a:xfrm>
            <a:off x="7922786" y="1234440"/>
            <a:ext cx="3672077" cy="2794635"/>
          </a:xfrm>
          <a:prstGeom prst="rect">
            <a:avLst/>
          </a:prstGeom>
        </p:spPr>
        <p:txBody>
          <a:bodyPr anchor="ctr"/>
          <a:lstStyle>
            <a:lvl1pPr marL="0" indent="0" algn="ctr">
              <a:buNone/>
              <a:defRPr sz="1600" i="1"/>
            </a:lvl1pPr>
          </a:lstStyle>
          <a:p>
            <a:r>
              <a:rPr lang="en-US"/>
              <a:t>Click on icon to insert a picture</a:t>
            </a:r>
          </a:p>
        </p:txBody>
      </p:sp>
      <p:sp>
        <p:nvSpPr>
          <p:cNvPr id="10" name="Picture Placeholder 8">
            <a:extLst>
              <a:ext uri="{FF2B5EF4-FFF2-40B4-BE49-F238E27FC236}">
                <a16:creationId xmlns:a16="http://schemas.microsoft.com/office/drawing/2014/main" id="{CBD0242E-E2E4-4557-B22E-BA7BB35B8929}"/>
              </a:ext>
            </a:extLst>
          </p:cNvPr>
          <p:cNvSpPr>
            <a:spLocks noGrp="1"/>
          </p:cNvSpPr>
          <p:nvPr>
            <p:ph type="pic" sz="quarter" idx="18" hasCustomPrompt="1"/>
          </p:nvPr>
        </p:nvSpPr>
        <p:spPr>
          <a:xfrm>
            <a:off x="3486150" y="381000"/>
            <a:ext cx="2728527" cy="2401716"/>
          </a:xfrm>
          <a:prstGeom prst="rect">
            <a:avLst/>
          </a:prstGeom>
        </p:spPr>
        <p:txBody>
          <a:bodyPr anchor="ctr"/>
          <a:lstStyle>
            <a:lvl1pPr marL="0" indent="0" algn="ctr">
              <a:buNone/>
              <a:defRPr sz="1600" i="1"/>
            </a:lvl1pPr>
          </a:lstStyle>
          <a:p>
            <a:r>
              <a:rPr lang="en-US"/>
              <a:t>Click on icon to insert a picture</a:t>
            </a:r>
          </a:p>
        </p:txBody>
      </p:sp>
      <p:sp>
        <p:nvSpPr>
          <p:cNvPr id="11" name="Picture Placeholder 8">
            <a:extLst>
              <a:ext uri="{FF2B5EF4-FFF2-40B4-BE49-F238E27FC236}">
                <a16:creationId xmlns:a16="http://schemas.microsoft.com/office/drawing/2014/main" id="{13ECC727-AF12-48E2-964E-A2B1F2AA7048}"/>
              </a:ext>
            </a:extLst>
          </p:cNvPr>
          <p:cNvSpPr>
            <a:spLocks noGrp="1"/>
          </p:cNvSpPr>
          <p:nvPr>
            <p:ph type="pic" sz="quarter" idx="19" hasCustomPrompt="1"/>
          </p:nvPr>
        </p:nvSpPr>
        <p:spPr>
          <a:xfrm>
            <a:off x="7922786" y="4189560"/>
            <a:ext cx="2383441" cy="2262514"/>
          </a:xfrm>
          <a:prstGeom prst="rect">
            <a:avLst/>
          </a:prstGeom>
        </p:spPr>
        <p:txBody>
          <a:bodyPr anchor="ctr"/>
          <a:lstStyle>
            <a:lvl1pPr marL="0" indent="0" algn="ctr">
              <a:buNone/>
              <a:defRPr sz="1600" i="1"/>
            </a:lvl1pPr>
          </a:lstStyle>
          <a:p>
            <a:r>
              <a:rPr lang="en-US"/>
              <a:t>Click on icon to insert a picture</a:t>
            </a:r>
          </a:p>
        </p:txBody>
      </p:sp>
      <p:sp>
        <p:nvSpPr>
          <p:cNvPr id="12" name="Picture Placeholder 8">
            <a:extLst>
              <a:ext uri="{FF2B5EF4-FFF2-40B4-BE49-F238E27FC236}">
                <a16:creationId xmlns:a16="http://schemas.microsoft.com/office/drawing/2014/main" id="{293E2531-8AA0-4CE6-9DBB-143185D2A154}"/>
              </a:ext>
            </a:extLst>
          </p:cNvPr>
          <p:cNvSpPr>
            <a:spLocks noGrp="1"/>
          </p:cNvSpPr>
          <p:nvPr>
            <p:ph type="pic" sz="quarter" idx="20" hasCustomPrompt="1"/>
          </p:nvPr>
        </p:nvSpPr>
        <p:spPr>
          <a:xfrm>
            <a:off x="597137" y="1813755"/>
            <a:ext cx="2728528" cy="1975201"/>
          </a:xfrm>
          <a:prstGeom prst="rect">
            <a:avLst/>
          </a:prstGeom>
        </p:spPr>
        <p:txBody>
          <a:bodyPr anchor="ctr"/>
          <a:lstStyle>
            <a:lvl1pPr marL="0" indent="0" algn="ctr">
              <a:buNone/>
              <a:defRPr sz="1600" i="1"/>
            </a:lvl1pPr>
          </a:lstStyle>
          <a:p>
            <a:r>
              <a:rPr lang="en-US"/>
              <a:t>Click on icon to insert a picture</a:t>
            </a:r>
          </a:p>
        </p:txBody>
      </p:sp>
      <p:sp>
        <p:nvSpPr>
          <p:cNvPr id="24" name="Picture Placeholder 8">
            <a:extLst>
              <a:ext uri="{FF2B5EF4-FFF2-40B4-BE49-F238E27FC236}">
                <a16:creationId xmlns:a16="http://schemas.microsoft.com/office/drawing/2014/main" id="{49466958-B7FC-4580-83DE-05FE904EC44B}"/>
              </a:ext>
            </a:extLst>
          </p:cNvPr>
          <p:cNvSpPr>
            <a:spLocks noGrp="1"/>
          </p:cNvSpPr>
          <p:nvPr>
            <p:ph type="pic" sz="quarter" idx="21" hasCustomPrompt="1"/>
          </p:nvPr>
        </p:nvSpPr>
        <p:spPr>
          <a:xfrm>
            <a:off x="3486150" y="2943200"/>
            <a:ext cx="4264728" cy="2534653"/>
          </a:xfrm>
          <a:prstGeom prst="rect">
            <a:avLst/>
          </a:prstGeom>
        </p:spPr>
        <p:txBody>
          <a:bodyPr anchor="ctr"/>
          <a:lstStyle>
            <a:lvl1pPr marL="0" indent="0" algn="ctr">
              <a:buNone/>
              <a:defRPr sz="1600" i="1"/>
            </a:lvl1pPr>
          </a:lstStyle>
          <a:p>
            <a:r>
              <a:rPr lang="en-US"/>
              <a:t>Click on icon to insert a picture</a:t>
            </a:r>
          </a:p>
        </p:txBody>
      </p:sp>
      <p:sp>
        <p:nvSpPr>
          <p:cNvPr id="25" name="Picture Placeholder 8">
            <a:extLst>
              <a:ext uri="{FF2B5EF4-FFF2-40B4-BE49-F238E27FC236}">
                <a16:creationId xmlns:a16="http://schemas.microsoft.com/office/drawing/2014/main" id="{D5D2E38C-35B4-4950-A245-F1173765BBF2}"/>
              </a:ext>
            </a:extLst>
          </p:cNvPr>
          <p:cNvSpPr>
            <a:spLocks noGrp="1"/>
          </p:cNvSpPr>
          <p:nvPr>
            <p:ph type="pic" sz="quarter" idx="22" hasCustomPrompt="1"/>
          </p:nvPr>
        </p:nvSpPr>
        <p:spPr>
          <a:xfrm>
            <a:off x="1377020" y="3955579"/>
            <a:ext cx="1948644" cy="1975201"/>
          </a:xfrm>
          <a:prstGeom prst="rect">
            <a:avLst/>
          </a:prstGeom>
        </p:spPr>
        <p:txBody>
          <a:bodyPr anchor="ctr"/>
          <a:lstStyle>
            <a:lvl1pPr marL="0" indent="0" algn="ctr">
              <a:buNone/>
              <a:defRPr sz="1600" i="1"/>
            </a:lvl1pPr>
          </a:lstStyle>
          <a:p>
            <a:r>
              <a:rPr lang="en-US"/>
              <a:t>Click on icon to insert a picture</a:t>
            </a:r>
          </a:p>
        </p:txBody>
      </p:sp>
      <p:sp>
        <p:nvSpPr>
          <p:cNvPr id="14" name="Picture Placeholder 8">
            <a:extLst>
              <a:ext uri="{FF2B5EF4-FFF2-40B4-BE49-F238E27FC236}">
                <a16:creationId xmlns:a16="http://schemas.microsoft.com/office/drawing/2014/main" id="{7C3A7B33-EAAD-41EF-A884-0A1F22B11521}"/>
              </a:ext>
            </a:extLst>
          </p:cNvPr>
          <p:cNvSpPr>
            <a:spLocks noGrp="1"/>
          </p:cNvSpPr>
          <p:nvPr>
            <p:ph type="pic" sz="quarter" idx="23" hasCustomPrompt="1"/>
          </p:nvPr>
        </p:nvSpPr>
        <p:spPr>
          <a:xfrm>
            <a:off x="6375163" y="1234440"/>
            <a:ext cx="1375715" cy="1548277"/>
          </a:xfrm>
          <a:prstGeom prst="rect">
            <a:avLst/>
          </a:prstGeom>
        </p:spPr>
        <p:txBody>
          <a:bodyPr anchor="ctr"/>
          <a:lstStyle>
            <a:lvl1pPr marL="0" indent="0" algn="ctr">
              <a:buNone/>
              <a:defRPr sz="1600" i="1"/>
            </a:lvl1pPr>
          </a:lstStyle>
          <a:p>
            <a:r>
              <a:rPr lang="en-US"/>
              <a:t>Click on icon to insert a picture</a:t>
            </a:r>
          </a:p>
        </p:txBody>
      </p:sp>
      <p:sp>
        <p:nvSpPr>
          <p:cNvPr id="19" name="Title 1">
            <a:extLst>
              <a:ext uri="{FF2B5EF4-FFF2-40B4-BE49-F238E27FC236}">
                <a16:creationId xmlns:a16="http://schemas.microsoft.com/office/drawing/2014/main" id="{9D0C845F-342D-44F7-BB1A-FB05DE7544F9}"/>
              </a:ext>
            </a:extLst>
          </p:cNvPr>
          <p:cNvSpPr>
            <a:spLocks noGrp="1"/>
          </p:cNvSpPr>
          <p:nvPr>
            <p:ph type="title" hasCustomPrompt="1"/>
          </p:nvPr>
        </p:nvSpPr>
        <p:spPr>
          <a:xfrm>
            <a:off x="612449" y="588571"/>
            <a:ext cx="2713215" cy="1243405"/>
          </a:xfrm>
          <a:prstGeom prst="rect">
            <a:avLst/>
          </a:prstGeom>
        </p:spPr>
        <p:txBody>
          <a:bodyPr anchor="t">
            <a:noAutofit/>
          </a:bodyPr>
          <a:lstStyle>
            <a:lvl1pPr algn="l">
              <a:lnSpc>
                <a:spcPts val="4400"/>
              </a:lnSpc>
              <a:defRPr sz="4000" i="0" spc="50" baseline="0">
                <a:latin typeface="Segoe UI Light" panose="020B0502040204020203" pitchFamily="34" charset="0"/>
                <a:cs typeface="Segoe UI Light" panose="020B0502040204020203" pitchFamily="34" charset="0"/>
              </a:defRPr>
            </a:lvl1pPr>
          </a:lstStyle>
          <a:p>
            <a:r>
              <a:rPr lang="en-US"/>
              <a:t>Collage</a:t>
            </a:r>
            <a:br>
              <a:rPr lang="en-US"/>
            </a:br>
            <a:r>
              <a:rPr lang="en-US"/>
              <a:t>Title Here</a:t>
            </a:r>
          </a:p>
        </p:txBody>
      </p:sp>
      <p:sp>
        <p:nvSpPr>
          <p:cNvPr id="13" name="TextBox 12">
            <a:extLst>
              <a:ext uri="{FF2B5EF4-FFF2-40B4-BE49-F238E27FC236}">
                <a16:creationId xmlns:a16="http://schemas.microsoft.com/office/drawing/2014/main" id="{E48F417E-9343-48A4-87F7-735AFB92927A}"/>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16" name="TextBox 15">
            <a:extLst>
              <a:ext uri="{FF2B5EF4-FFF2-40B4-BE49-F238E27FC236}">
                <a16:creationId xmlns:a16="http://schemas.microsoft.com/office/drawing/2014/main" id="{2A416EE0-E7BE-4107-972E-811B3777097D}"/>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3112336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ull Page Image A">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DF7DB6AE-B32D-4B3D-A82A-557B63F5A2D1}"/>
              </a:ext>
            </a:extLst>
          </p:cNvPr>
          <p:cNvSpPr>
            <a:spLocks noGrp="1"/>
          </p:cNvSpPr>
          <p:nvPr>
            <p:ph type="pic" sz="quarter" idx="11" hasCustomPrompt="1"/>
          </p:nvPr>
        </p:nvSpPr>
        <p:spPr>
          <a:xfrm>
            <a:off x="0" y="688490"/>
            <a:ext cx="12192000" cy="5206702"/>
          </a:xfrm>
          <a:prstGeom prst="rect">
            <a:avLst/>
          </a:prstGeom>
        </p:spPr>
        <p:txBody>
          <a:bodyPr anchor="ctr"/>
          <a:lstStyle>
            <a:lvl1pPr marL="0" indent="0" algn="ctr">
              <a:buNone/>
              <a:defRPr sz="1600" i="1"/>
            </a:lvl1pPr>
          </a:lstStyle>
          <a:p>
            <a:r>
              <a:rPr lang="en-US"/>
              <a:t>Click on icon to insert a picture</a:t>
            </a:r>
          </a:p>
        </p:txBody>
      </p:sp>
      <p:sp>
        <p:nvSpPr>
          <p:cNvPr id="5" name="TextBox 4">
            <a:extLst>
              <a:ext uri="{FF2B5EF4-FFF2-40B4-BE49-F238E27FC236}">
                <a16:creationId xmlns:a16="http://schemas.microsoft.com/office/drawing/2014/main" id="{7D383D09-F800-4483-9E56-49413200C67A}"/>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6" name="TextBox 5">
            <a:extLst>
              <a:ext uri="{FF2B5EF4-FFF2-40B4-BE49-F238E27FC236}">
                <a16:creationId xmlns:a16="http://schemas.microsoft.com/office/drawing/2014/main" id="{F02DB094-DE52-4F4F-AF6B-60B344F6A69C}"/>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2095154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ull Page Image B">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DF7DB6AE-B32D-4B3D-A82A-557B63F5A2D1}"/>
              </a:ext>
            </a:extLst>
          </p:cNvPr>
          <p:cNvSpPr>
            <a:spLocks noGrp="1"/>
          </p:cNvSpPr>
          <p:nvPr>
            <p:ph type="pic" sz="quarter" idx="11" hasCustomPrompt="1"/>
          </p:nvPr>
        </p:nvSpPr>
        <p:spPr>
          <a:xfrm>
            <a:off x="0" y="0"/>
            <a:ext cx="12192000" cy="6858000"/>
          </a:xfrm>
          <a:prstGeom prst="rect">
            <a:avLst/>
          </a:prstGeom>
        </p:spPr>
        <p:txBody>
          <a:bodyPr anchor="ctr"/>
          <a:lstStyle>
            <a:lvl1pPr marL="0" indent="0" algn="ctr">
              <a:buNone/>
              <a:defRPr sz="1600" i="1"/>
            </a:lvl1pPr>
          </a:lstStyle>
          <a:p>
            <a:r>
              <a:rPr lang="en-US"/>
              <a:t>Click on icon to insert a picture</a:t>
            </a:r>
          </a:p>
        </p:txBody>
      </p:sp>
      <p:sp>
        <p:nvSpPr>
          <p:cNvPr id="8" name="TextBox 7">
            <a:extLst>
              <a:ext uri="{FF2B5EF4-FFF2-40B4-BE49-F238E27FC236}">
                <a16:creationId xmlns:a16="http://schemas.microsoft.com/office/drawing/2014/main" id="{4A6E3E50-AABC-4C2E-9040-00DB5FA0A16C}"/>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9" name="TextBox 8">
            <a:extLst>
              <a:ext uri="{FF2B5EF4-FFF2-40B4-BE49-F238E27FC236}">
                <a16:creationId xmlns:a16="http://schemas.microsoft.com/office/drawing/2014/main" id="{901EC6FA-2DE9-4799-A231-51717A454B79}"/>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5471549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ank You A">
    <p:spTree>
      <p:nvGrpSpPr>
        <p:cNvPr id="1" name=""/>
        <p:cNvGrpSpPr/>
        <p:nvPr/>
      </p:nvGrpSpPr>
      <p:grpSpPr>
        <a:xfrm>
          <a:off x="0" y="0"/>
          <a:ext cx="0" cy="0"/>
          <a:chOff x="0" y="0"/>
          <a:chExt cx="0" cy="0"/>
        </a:xfrm>
      </p:grpSpPr>
      <p:sp>
        <p:nvSpPr>
          <p:cNvPr id="17" name="Picture Placeholder 31">
            <a:extLst>
              <a:ext uri="{FF2B5EF4-FFF2-40B4-BE49-F238E27FC236}">
                <a16:creationId xmlns:a16="http://schemas.microsoft.com/office/drawing/2014/main" id="{F4A44A1F-3D01-4B53-AD7E-A69797DAFBA3}"/>
              </a:ext>
            </a:extLst>
          </p:cNvPr>
          <p:cNvSpPr>
            <a:spLocks noGrp="1"/>
          </p:cNvSpPr>
          <p:nvPr>
            <p:ph type="pic" sz="quarter" idx="13" hasCustomPrompt="1"/>
          </p:nvPr>
        </p:nvSpPr>
        <p:spPr>
          <a:xfrm>
            <a:off x="4086248" y="948151"/>
            <a:ext cx="7504455" cy="4491357"/>
          </a:xfrm>
          <a:prstGeom prst="rect">
            <a:avLst/>
          </a:prstGeom>
        </p:spPr>
        <p:txBody>
          <a:bodyPr anchor="ctr"/>
          <a:lstStyle>
            <a:lvl1pPr marL="0" indent="0" algn="ctr">
              <a:buNone/>
              <a:defRPr sz="1800" i="1" baseline="0">
                <a:latin typeface="Segoe UI Light" panose="020B0502040204020203" pitchFamily="34" charset="0"/>
                <a:cs typeface="Segoe UI Light" panose="020B0502040204020203" pitchFamily="34" charset="0"/>
              </a:defRPr>
            </a:lvl1pPr>
          </a:lstStyle>
          <a:p>
            <a:r>
              <a:rPr lang="en-US">
                <a:latin typeface="Segoe UI Light" panose="020B0502040204020203" pitchFamily="34" charset="0"/>
                <a:cs typeface="Segoe UI Light" panose="020B0502040204020203" pitchFamily="34" charset="0"/>
              </a:rPr>
              <a:t>Click on icon to insert a picture here</a:t>
            </a:r>
            <a:endParaRPr lang="en-US"/>
          </a:p>
        </p:txBody>
      </p:sp>
      <p:sp>
        <p:nvSpPr>
          <p:cNvPr id="18" name="Text Placeholder 4">
            <a:extLst>
              <a:ext uri="{FF2B5EF4-FFF2-40B4-BE49-F238E27FC236}">
                <a16:creationId xmlns:a16="http://schemas.microsoft.com/office/drawing/2014/main" id="{36916C7E-6530-4987-9201-ABBB5E90BA1E}"/>
              </a:ext>
            </a:extLst>
          </p:cNvPr>
          <p:cNvSpPr>
            <a:spLocks noGrp="1"/>
          </p:cNvSpPr>
          <p:nvPr>
            <p:ph type="body" sz="quarter" idx="11" hasCustomPrompt="1"/>
          </p:nvPr>
        </p:nvSpPr>
        <p:spPr>
          <a:xfrm>
            <a:off x="620995" y="1841770"/>
            <a:ext cx="3263181" cy="964276"/>
          </a:xfrm>
          <a:prstGeom prst="rect">
            <a:avLst/>
          </a:prstGeom>
        </p:spPr>
        <p:txBody>
          <a:bodyPr anchor="ctr"/>
          <a:lstStyle>
            <a:lvl1pPr marL="0" indent="0" algn="l">
              <a:buNone/>
              <a:defRPr sz="5000" b="0">
                <a:latin typeface="+mj-lt"/>
                <a:cs typeface="Segoe UI" panose="020B0502040204020203" pitchFamily="34" charset="0"/>
              </a:defRPr>
            </a:lvl1pPr>
          </a:lstStyle>
          <a:p>
            <a:pPr lvl="0"/>
            <a:r>
              <a:rPr lang="en-US"/>
              <a:t>Thank You</a:t>
            </a:r>
          </a:p>
        </p:txBody>
      </p:sp>
      <p:sp>
        <p:nvSpPr>
          <p:cNvPr id="20" name="Picture Placeholder 14">
            <a:extLst>
              <a:ext uri="{FF2B5EF4-FFF2-40B4-BE49-F238E27FC236}">
                <a16:creationId xmlns:a16="http://schemas.microsoft.com/office/drawing/2014/main" id="{5F5AEE60-657B-487E-8FD5-B228634E482E}"/>
              </a:ext>
            </a:extLst>
          </p:cNvPr>
          <p:cNvSpPr>
            <a:spLocks noGrp="1"/>
          </p:cNvSpPr>
          <p:nvPr>
            <p:ph type="pic" sz="quarter" idx="16" hasCustomPrompt="1"/>
          </p:nvPr>
        </p:nvSpPr>
        <p:spPr>
          <a:xfrm flipH="1">
            <a:off x="4086248" y="5665236"/>
            <a:ext cx="1995054" cy="635423"/>
          </a:xfrm>
          <a:prstGeom prst="rect">
            <a:avLst/>
          </a:prstGeom>
        </p:spPr>
        <p:txBody>
          <a:bodyPr anchor="ctr"/>
          <a:lstStyle>
            <a:lvl1pPr marL="0" indent="0" algn="ctr">
              <a:buNone/>
              <a:defRPr sz="1800" i="1" baseline="0">
                <a:latin typeface="Segoe UI Light" panose="020B0502040204020203" pitchFamily="34" charset="0"/>
                <a:cs typeface="Segoe UI Light" panose="020B0502040204020203" pitchFamily="34" charset="0"/>
              </a:defRPr>
            </a:lvl1pPr>
          </a:lstStyle>
          <a:p>
            <a:r>
              <a:rPr lang="en-US"/>
              <a:t>Client Logo</a:t>
            </a:r>
          </a:p>
        </p:txBody>
      </p:sp>
      <p:sp>
        <p:nvSpPr>
          <p:cNvPr id="22" name="Picture Placeholder 14">
            <a:extLst>
              <a:ext uri="{FF2B5EF4-FFF2-40B4-BE49-F238E27FC236}">
                <a16:creationId xmlns:a16="http://schemas.microsoft.com/office/drawing/2014/main" id="{64D9709B-C683-43A1-AC96-9D86663F353E}"/>
              </a:ext>
            </a:extLst>
          </p:cNvPr>
          <p:cNvSpPr>
            <a:spLocks noGrp="1"/>
          </p:cNvSpPr>
          <p:nvPr>
            <p:ph type="pic" sz="quarter" idx="18" hasCustomPrompt="1"/>
          </p:nvPr>
        </p:nvSpPr>
        <p:spPr>
          <a:xfrm flipH="1">
            <a:off x="6601697" y="5665236"/>
            <a:ext cx="2485281" cy="635423"/>
          </a:xfrm>
          <a:prstGeom prst="rect">
            <a:avLst/>
          </a:prstGeom>
        </p:spPr>
        <p:txBody>
          <a:bodyPr anchor="ctr"/>
          <a:lstStyle>
            <a:lvl1pPr marL="0" indent="0" algn="ctr">
              <a:buNone/>
              <a:defRPr sz="1800" i="1" baseline="0">
                <a:latin typeface="Segoe UI Light" panose="020B0502040204020203" pitchFamily="34" charset="0"/>
                <a:cs typeface="Segoe UI Light" panose="020B0502040204020203" pitchFamily="34" charset="0"/>
              </a:defRPr>
            </a:lvl1pPr>
          </a:lstStyle>
          <a:p>
            <a:r>
              <a:rPr lang="en-US"/>
              <a:t>Other Company Logo</a:t>
            </a:r>
          </a:p>
        </p:txBody>
      </p:sp>
      <p:sp>
        <p:nvSpPr>
          <p:cNvPr id="23" name="Picture Placeholder 14">
            <a:extLst>
              <a:ext uri="{FF2B5EF4-FFF2-40B4-BE49-F238E27FC236}">
                <a16:creationId xmlns:a16="http://schemas.microsoft.com/office/drawing/2014/main" id="{3C32C867-0ED6-4BE1-A860-E1573F4C141C}"/>
              </a:ext>
            </a:extLst>
          </p:cNvPr>
          <p:cNvSpPr>
            <a:spLocks noGrp="1"/>
          </p:cNvSpPr>
          <p:nvPr>
            <p:ph type="pic" sz="quarter" idx="19" hasCustomPrompt="1"/>
          </p:nvPr>
        </p:nvSpPr>
        <p:spPr>
          <a:xfrm flipH="1">
            <a:off x="9607374" y="5665236"/>
            <a:ext cx="1995054" cy="635423"/>
          </a:xfrm>
          <a:prstGeom prst="rect">
            <a:avLst/>
          </a:prstGeom>
        </p:spPr>
        <p:txBody>
          <a:bodyPr anchor="ctr"/>
          <a:lstStyle>
            <a:lvl1pPr marL="0" indent="0" algn="ctr">
              <a:buNone/>
              <a:defRPr sz="1800" i="1" baseline="0">
                <a:latin typeface="Segoe UI Light" panose="020B0502040204020203" pitchFamily="34" charset="0"/>
                <a:cs typeface="Segoe UI Light" panose="020B0502040204020203" pitchFamily="34" charset="0"/>
              </a:defRPr>
            </a:lvl1pPr>
          </a:lstStyle>
          <a:p>
            <a:r>
              <a:rPr lang="en-US"/>
              <a:t>Client Logo</a:t>
            </a:r>
          </a:p>
        </p:txBody>
      </p:sp>
      <p:sp>
        <p:nvSpPr>
          <p:cNvPr id="10" name="Text Placeholder 8">
            <a:extLst>
              <a:ext uri="{FF2B5EF4-FFF2-40B4-BE49-F238E27FC236}">
                <a16:creationId xmlns:a16="http://schemas.microsoft.com/office/drawing/2014/main" id="{959495C9-464A-44EF-9884-AF59FC79411F}"/>
              </a:ext>
            </a:extLst>
          </p:cNvPr>
          <p:cNvSpPr>
            <a:spLocks noGrp="1"/>
          </p:cNvSpPr>
          <p:nvPr>
            <p:ph type="body" sz="quarter" idx="22" hasCustomPrompt="1"/>
          </p:nvPr>
        </p:nvSpPr>
        <p:spPr>
          <a:xfrm>
            <a:off x="1206963" y="3031774"/>
            <a:ext cx="2677214" cy="2407734"/>
          </a:xfrm>
          <a:prstGeom prst="rect">
            <a:avLst/>
          </a:prstGeom>
        </p:spPr>
        <p:txBody>
          <a:bodyPr/>
          <a:lstStyle>
            <a:lvl1pPr marL="0" indent="0">
              <a:lnSpc>
                <a:spcPts val="3000"/>
              </a:lnSpc>
              <a:buNone/>
              <a:defRPr lang="en-US" sz="2200" smtClean="0">
                <a:effectLst/>
              </a:defRPr>
            </a:lvl1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Bus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disque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opture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cte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nonse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quosam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antorepudam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ne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volest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rumet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endae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ipsanda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idemqu</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t>
            </a:r>
            <a:endParaRPr lang="en-US"/>
          </a:p>
        </p:txBody>
      </p:sp>
    </p:spTree>
    <p:extLst>
      <p:ext uri="{BB962C8B-B14F-4D97-AF65-F5344CB8AC3E}">
        <p14:creationId xmlns:p14="http://schemas.microsoft.com/office/powerpoint/2010/main" val="5985108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ank You B">
    <p:spTree>
      <p:nvGrpSpPr>
        <p:cNvPr id="1" name=""/>
        <p:cNvGrpSpPr/>
        <p:nvPr/>
      </p:nvGrpSpPr>
      <p:grpSpPr>
        <a:xfrm>
          <a:off x="0" y="0"/>
          <a:ext cx="0" cy="0"/>
          <a:chOff x="0" y="0"/>
          <a:chExt cx="0" cy="0"/>
        </a:xfrm>
      </p:grpSpPr>
      <p:sp>
        <p:nvSpPr>
          <p:cNvPr id="18" name="object 3"/>
          <p:cNvSpPr/>
          <p:nvPr userDrawn="1"/>
        </p:nvSpPr>
        <p:spPr>
          <a:xfrm>
            <a:off x="0" y="0"/>
            <a:ext cx="12192000" cy="6858000"/>
          </a:xfrm>
          <a:custGeom>
            <a:avLst/>
            <a:gdLst/>
            <a:ahLst/>
            <a:cxnLst/>
            <a:rect l="l" t="t" r="r" b="b"/>
            <a:pathLst>
              <a:path w="8475522" h="9372600">
                <a:moveTo>
                  <a:pt x="0" y="9372600"/>
                </a:moveTo>
                <a:lnTo>
                  <a:pt x="8475522" y="9372600"/>
                </a:lnTo>
                <a:lnTo>
                  <a:pt x="8475522" y="0"/>
                </a:lnTo>
                <a:lnTo>
                  <a:pt x="0" y="0"/>
                </a:lnTo>
                <a:lnTo>
                  <a:pt x="0" y="9372600"/>
                </a:lnTo>
                <a:close/>
              </a:path>
            </a:pathLst>
          </a:custGeom>
          <a:solidFill>
            <a:schemeClr val="accent1"/>
          </a:solidFill>
        </p:spPr>
        <p:txBody>
          <a:bodyPr wrap="square" lIns="0" tIns="0" rIns="0" bIns="0" rtlCol="0">
            <a:noAutofit/>
          </a:bodyPr>
          <a:lstStyle/>
          <a:p>
            <a:endParaRPr/>
          </a:p>
        </p:txBody>
      </p:sp>
      <p:sp>
        <p:nvSpPr>
          <p:cNvPr id="5" name="Text Placeholder 4">
            <a:extLst>
              <a:ext uri="{FF2B5EF4-FFF2-40B4-BE49-F238E27FC236}">
                <a16:creationId xmlns:a16="http://schemas.microsoft.com/office/drawing/2014/main" id="{0E8B54E3-F4FE-4713-A993-49B1C61DC051}"/>
              </a:ext>
            </a:extLst>
          </p:cNvPr>
          <p:cNvSpPr>
            <a:spLocks noGrp="1"/>
          </p:cNvSpPr>
          <p:nvPr>
            <p:ph type="body" sz="quarter" idx="12" hasCustomPrompt="1"/>
          </p:nvPr>
        </p:nvSpPr>
        <p:spPr>
          <a:xfrm>
            <a:off x="620996" y="2011743"/>
            <a:ext cx="3028292" cy="964276"/>
          </a:xfrm>
          <a:prstGeom prst="rect">
            <a:avLst/>
          </a:prstGeom>
        </p:spPr>
        <p:txBody>
          <a:bodyPr anchor="ctr"/>
          <a:lstStyle>
            <a:lvl1pPr marL="0" indent="0" algn="l">
              <a:buNone/>
              <a:defRPr sz="5000" b="0">
                <a:latin typeface="+mj-lt"/>
                <a:cs typeface="Segoe UI" panose="020B0502040204020203" pitchFamily="34" charset="0"/>
              </a:defRPr>
            </a:lvl1pPr>
          </a:lstStyle>
          <a:p>
            <a:pPr lvl="0"/>
            <a:r>
              <a:rPr lang="en-US"/>
              <a:t>Thank You</a:t>
            </a:r>
          </a:p>
        </p:txBody>
      </p:sp>
      <p:sp>
        <p:nvSpPr>
          <p:cNvPr id="7" name="Text Placeholder 8">
            <a:extLst>
              <a:ext uri="{FF2B5EF4-FFF2-40B4-BE49-F238E27FC236}">
                <a16:creationId xmlns:a16="http://schemas.microsoft.com/office/drawing/2014/main" id="{AC8A7D8D-1E7D-41DC-9567-1191C422F48B}"/>
              </a:ext>
            </a:extLst>
          </p:cNvPr>
          <p:cNvSpPr>
            <a:spLocks noGrp="1"/>
          </p:cNvSpPr>
          <p:nvPr>
            <p:ph type="body" sz="quarter" idx="22" hasCustomPrompt="1"/>
          </p:nvPr>
        </p:nvSpPr>
        <p:spPr>
          <a:xfrm>
            <a:off x="1206962" y="3031774"/>
            <a:ext cx="4167926" cy="2276206"/>
          </a:xfrm>
          <a:prstGeom prst="rect">
            <a:avLst/>
          </a:prstGeom>
        </p:spPr>
        <p:txBody>
          <a:bodyPr/>
          <a:lstStyle>
            <a:lvl1pPr marL="0" indent="0">
              <a:lnSpc>
                <a:spcPts val="3000"/>
              </a:lnSpc>
              <a:buNone/>
              <a:defRPr lang="en-US" sz="2200" smtClean="0">
                <a:effectLst/>
              </a:defRPr>
            </a:lvl1pPr>
          </a:lstStyle>
          <a:p>
            <a:pPr lvl="0"/>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Firstname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Lastname</a:t>
            </a:r>
            <a:b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Title Goes Here</a:t>
            </a:r>
            <a:b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b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555 555 5555</a:t>
            </a:r>
            <a:b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b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lastnamef@allsteeloffice.com</a:t>
            </a:r>
          </a:p>
        </p:txBody>
      </p:sp>
      <p:sp>
        <p:nvSpPr>
          <p:cNvPr id="9" name="Text Placeholder 29">
            <a:extLst>
              <a:ext uri="{FF2B5EF4-FFF2-40B4-BE49-F238E27FC236}">
                <a16:creationId xmlns:a16="http://schemas.microsoft.com/office/drawing/2014/main" id="{36295AF3-D65F-4E7B-9C49-710664D872FB}"/>
              </a:ext>
            </a:extLst>
          </p:cNvPr>
          <p:cNvSpPr>
            <a:spLocks noGrp="1"/>
          </p:cNvSpPr>
          <p:nvPr>
            <p:ph type="body" sz="quarter" idx="23" hasCustomPrompt="1"/>
          </p:nvPr>
        </p:nvSpPr>
        <p:spPr>
          <a:xfrm>
            <a:off x="1206962" y="5708334"/>
            <a:ext cx="4167926" cy="374656"/>
          </a:xfrm>
          <a:prstGeom prst="rect">
            <a:avLst/>
          </a:prstGeom>
        </p:spPr>
        <p:txBody>
          <a:bodyPr/>
          <a:lstStyle>
            <a:lvl1pPr marL="0" indent="0" algn="l">
              <a:lnSpc>
                <a:spcPts val="1600"/>
              </a:lnSpc>
              <a:buNone/>
              <a:defRPr sz="1400" spc="300" baseline="0">
                <a:solidFill>
                  <a:schemeClr val="tx1"/>
                </a:solidFill>
                <a:latin typeface="Segoe UI Light" panose="020B0502040204020203" pitchFamily="34" charset="0"/>
                <a:cs typeface="Segoe UI Light" panose="020B0502040204020203" pitchFamily="34" charset="0"/>
              </a:defRPr>
            </a:lvl1pPr>
          </a:lstStyle>
          <a:p>
            <a:pPr lvl="0"/>
            <a:r>
              <a:rPr lang="en-US"/>
              <a:t>PIN   INSTA   LINK   TW   YT   FB</a:t>
            </a:r>
          </a:p>
        </p:txBody>
      </p:sp>
    </p:spTree>
    <p:extLst>
      <p:ext uri="{BB962C8B-B14F-4D97-AF65-F5344CB8AC3E}">
        <p14:creationId xmlns:p14="http://schemas.microsoft.com/office/powerpoint/2010/main" val="9106688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39376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mplate Note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9E4949-7716-4866-9F21-92AE7DC0BE8B}"/>
              </a:ext>
            </a:extLst>
          </p:cNvPr>
          <p:cNvSpPr/>
          <p:nvPr userDrawn="1"/>
        </p:nvSpPr>
        <p:spPr>
          <a:xfrm rot="5400000">
            <a:off x="5823406" y="-5824994"/>
            <a:ext cx="542012" cy="12192000"/>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 name="Text Placeholder 1">
            <a:extLst>
              <a:ext uri="{FF2B5EF4-FFF2-40B4-BE49-F238E27FC236}">
                <a16:creationId xmlns:a16="http://schemas.microsoft.com/office/drawing/2014/main" id="{FE02AF53-C5A9-4898-A7CC-42E5E10C5E85}"/>
              </a:ext>
            </a:extLst>
          </p:cNvPr>
          <p:cNvSpPr txBox="1">
            <a:spLocks/>
          </p:cNvSpPr>
          <p:nvPr userDrawn="1"/>
        </p:nvSpPr>
        <p:spPr>
          <a:xfrm>
            <a:off x="2667000" y="124021"/>
            <a:ext cx="6858003" cy="354703"/>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lang="en-US" sz="1800" kern="1200" baseline="0" dirty="0">
                <a:solidFill>
                  <a:schemeClr val="tx1"/>
                </a:solidFill>
                <a:latin typeface="Segoe UI Semibold" panose="020B0702040204020203" pitchFamily="34" charset="0"/>
                <a:ea typeface="+mn-ea"/>
                <a:cs typeface="Segoe UI Semibold" panose="020B0702040204020203"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1400" spc="300"/>
              <a:t>2020 BRAND TEMPLATE NOTES</a:t>
            </a:r>
          </a:p>
        </p:txBody>
      </p:sp>
    </p:spTree>
    <p:extLst>
      <p:ext uri="{BB962C8B-B14F-4D97-AF65-F5344CB8AC3E}">
        <p14:creationId xmlns:p14="http://schemas.microsoft.com/office/powerpoint/2010/main" val="2575341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age C">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21128C74-1133-4CA4-BDBD-02F490FD68FA}"/>
              </a:ext>
            </a:extLst>
          </p:cNvPr>
          <p:cNvSpPr/>
          <p:nvPr userDrawn="1"/>
        </p:nvSpPr>
        <p:spPr>
          <a:xfrm>
            <a:off x="2942704" y="948153"/>
            <a:ext cx="9249295" cy="4945070"/>
          </a:xfrm>
          <a:custGeom>
            <a:avLst/>
            <a:gdLst/>
            <a:ahLst/>
            <a:cxnLst/>
            <a:rect l="l" t="t" r="r" b="b"/>
            <a:pathLst>
              <a:path w="8475522" h="9372600">
                <a:moveTo>
                  <a:pt x="0" y="9372600"/>
                </a:moveTo>
                <a:lnTo>
                  <a:pt x="8475522" y="9372600"/>
                </a:lnTo>
                <a:lnTo>
                  <a:pt x="8475522" y="0"/>
                </a:lnTo>
                <a:lnTo>
                  <a:pt x="0" y="0"/>
                </a:lnTo>
                <a:lnTo>
                  <a:pt x="0" y="9372600"/>
                </a:lnTo>
                <a:close/>
              </a:path>
            </a:pathLst>
          </a:custGeom>
          <a:solidFill>
            <a:schemeClr val="bg2"/>
          </a:solidFill>
        </p:spPr>
        <p:txBody>
          <a:bodyPr wrap="square" lIns="0" tIns="0" rIns="0" bIns="0" rtlCol="0">
            <a:noAutofit/>
          </a:bodyPr>
          <a:lstStyle/>
          <a:p>
            <a:endParaRPr/>
          </a:p>
        </p:txBody>
      </p:sp>
      <p:sp>
        <p:nvSpPr>
          <p:cNvPr id="28" name="Text Placeholder 27"/>
          <p:cNvSpPr>
            <a:spLocks noGrp="1"/>
          </p:cNvSpPr>
          <p:nvPr>
            <p:ph type="body" sz="quarter" idx="10" hasCustomPrompt="1"/>
          </p:nvPr>
        </p:nvSpPr>
        <p:spPr>
          <a:xfrm>
            <a:off x="1344204" y="1832900"/>
            <a:ext cx="8508380" cy="2154835"/>
          </a:xfrm>
          <a:prstGeom prst="rect">
            <a:avLst/>
          </a:prstGeom>
        </p:spPr>
        <p:txBody>
          <a:bodyPr/>
          <a:lstStyle>
            <a:lvl1pPr marL="0" indent="0" algn="l">
              <a:lnSpc>
                <a:spcPts val="5800"/>
              </a:lnSpc>
              <a:buNone/>
              <a:defRPr sz="5000">
                <a:solidFill>
                  <a:schemeClr val="tx1"/>
                </a:solidFill>
                <a:latin typeface="Segoe UI Light" panose="020B0502040204020203" pitchFamily="34" charset="0"/>
                <a:cs typeface="Segoe UI Light" panose="020B0502040204020203" pitchFamily="34" charset="0"/>
              </a:defRPr>
            </a:lvl1pPr>
          </a:lstStyle>
          <a:p>
            <a:pPr lvl="0"/>
            <a:r>
              <a:rPr lang="en-US"/>
              <a:t>Placeholder for the </a:t>
            </a:r>
            <a:br>
              <a:rPr lang="en-US"/>
            </a:br>
            <a:r>
              <a:rPr lang="en-US"/>
              <a:t>Presentation Title</a:t>
            </a:r>
          </a:p>
        </p:txBody>
      </p:sp>
      <p:sp>
        <p:nvSpPr>
          <p:cNvPr id="4" name="Content Placeholder 2">
            <a:extLst>
              <a:ext uri="{FF2B5EF4-FFF2-40B4-BE49-F238E27FC236}">
                <a16:creationId xmlns:a16="http://schemas.microsoft.com/office/drawing/2014/main" id="{39408CBA-89E1-4B6F-8C24-5DB4EAD7748C}"/>
              </a:ext>
            </a:extLst>
          </p:cNvPr>
          <p:cNvSpPr>
            <a:spLocks noGrp="1"/>
          </p:cNvSpPr>
          <p:nvPr>
            <p:ph idx="15" hasCustomPrompt="1"/>
          </p:nvPr>
        </p:nvSpPr>
        <p:spPr>
          <a:xfrm>
            <a:off x="1344204" y="3987735"/>
            <a:ext cx="2544235" cy="837743"/>
          </a:xfrm>
          <a:prstGeom prst="rect">
            <a:avLst/>
          </a:prstGeom>
        </p:spPr>
        <p:txBody>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1600" b="0" baseline="0">
                <a:latin typeface="Segoe UI Semibold" panose="020B0702040204020203" pitchFamily="34" charset="0"/>
                <a:cs typeface="Segoe UI Semibold" panose="020B0702040204020203" pitchFamily="34" charset="0"/>
              </a:defRPr>
            </a:lvl1pPr>
            <a:lvl2pPr>
              <a:defRPr>
                <a:latin typeface="Segoe UI Light" panose="020B0502040204020203" pitchFamily="34" charset="0"/>
                <a:cs typeface="Segoe UI Light" panose="020B0502040204020203" pitchFamily="34" charset="0"/>
              </a:defRPr>
            </a:lvl2pPr>
            <a:lvl3pPr>
              <a:defRPr>
                <a:latin typeface="Segoe UI Light" panose="020B0502040204020203" pitchFamily="34" charset="0"/>
                <a:cs typeface="Segoe UI Light" panose="020B0502040204020203" pitchFamily="34" charset="0"/>
              </a:defRPr>
            </a:lvl3pPr>
            <a:lvl4pPr>
              <a:defRPr>
                <a:latin typeface="Segoe UI Light" panose="020B0502040204020203" pitchFamily="34" charset="0"/>
                <a:cs typeface="Segoe UI Light" panose="020B0502040204020203" pitchFamily="34" charset="0"/>
              </a:defRPr>
            </a:lvl4pPr>
            <a:lvl5pPr>
              <a:defRPr>
                <a:latin typeface="Segoe UI Light" panose="020B0502040204020203" pitchFamily="34" charset="0"/>
                <a:cs typeface="Segoe UI Light" panose="020B0502040204020203" pitchFamily="34" charset="0"/>
              </a:defRPr>
            </a:lvl5pPr>
          </a:lstStyle>
          <a:p>
            <a:pPr lvl="0"/>
            <a:r>
              <a:rPr lang="en-US"/>
              <a:t>Presenter Name Here</a:t>
            </a:r>
            <a:br>
              <a:rPr lang="en-US"/>
            </a:br>
            <a:r>
              <a:rPr lang="en-US"/>
              <a:t>Date Here</a:t>
            </a:r>
          </a:p>
        </p:txBody>
      </p:sp>
    </p:spTree>
    <p:extLst>
      <p:ext uri="{BB962C8B-B14F-4D97-AF65-F5344CB8AC3E}">
        <p14:creationId xmlns:p14="http://schemas.microsoft.com/office/powerpoint/2010/main" val="34972448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924847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45988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ransition C">
    <p:spTree>
      <p:nvGrpSpPr>
        <p:cNvPr id="1" name=""/>
        <p:cNvGrpSpPr/>
        <p:nvPr/>
      </p:nvGrpSpPr>
      <p:grpSpPr>
        <a:xfrm>
          <a:off x="0" y="0"/>
          <a:ext cx="0" cy="0"/>
          <a:chOff x="0" y="0"/>
          <a:chExt cx="0" cy="0"/>
        </a:xfrm>
      </p:grpSpPr>
      <p:sp>
        <p:nvSpPr>
          <p:cNvPr id="10" name="Rectangle 9"/>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2"/>
          <p:cNvSpPr>
            <a:spLocks noGrp="1"/>
          </p:cNvSpPr>
          <p:nvPr>
            <p:ph type="body" idx="10" hasCustomPrompt="1"/>
          </p:nvPr>
        </p:nvSpPr>
        <p:spPr>
          <a:xfrm>
            <a:off x="1987550" y="3037593"/>
            <a:ext cx="8216900" cy="782814"/>
          </a:xfrm>
        </p:spPr>
        <p:txBody>
          <a:bodyPr anchor="ctr">
            <a:normAutofit/>
          </a:bodyPr>
          <a:lstStyle>
            <a:lvl1pPr marL="0" indent="0" algn="ctr">
              <a:buNone/>
              <a:defRPr lang="en-US" sz="4400" dirty="0">
                <a:solidFill>
                  <a:schemeClr val="bg1"/>
                </a:solidFill>
                <a:latin typeface="Segoe UI Light" panose="020B0502040204020203" pitchFamily="34" charset="0"/>
                <a:cs typeface="Segoe UI Light"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Next Topic</a:t>
            </a:r>
          </a:p>
        </p:txBody>
      </p:sp>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0590235" y="6277941"/>
            <a:ext cx="1016923" cy="282713"/>
          </a:xfrm>
          <a:prstGeom prst="rect">
            <a:avLst/>
          </a:prstGeom>
        </p:spPr>
      </p:pic>
    </p:spTree>
    <p:extLst>
      <p:ext uri="{BB962C8B-B14F-4D97-AF65-F5344CB8AC3E}">
        <p14:creationId xmlns:p14="http://schemas.microsoft.com/office/powerpoint/2010/main" val="277055715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tement / Quote ">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368E001-2507-4C60-AD3B-4100ED5B3A93}"/>
              </a:ext>
            </a:extLst>
          </p:cNvPr>
          <p:cNvSpPr/>
          <p:nvPr userDrawn="1"/>
        </p:nvSpPr>
        <p:spPr>
          <a:xfrm>
            <a:off x="-1" y="695003"/>
            <a:ext cx="12191999" cy="546799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27"/>
          <p:cNvSpPr>
            <a:spLocks noGrp="1"/>
          </p:cNvSpPr>
          <p:nvPr>
            <p:ph type="body" sz="quarter" idx="10" hasCustomPrompt="1"/>
          </p:nvPr>
        </p:nvSpPr>
        <p:spPr>
          <a:xfrm>
            <a:off x="1329334" y="1826113"/>
            <a:ext cx="9533331" cy="1719619"/>
          </a:xfrm>
          <a:prstGeom prst="rect">
            <a:avLst/>
          </a:prstGeom>
        </p:spPr>
        <p:txBody>
          <a:bodyPr/>
          <a:lstStyle>
            <a:lvl1pPr marL="0" indent="0" algn="ctr">
              <a:lnSpc>
                <a:spcPts val="5800"/>
              </a:lnSpc>
              <a:buNone/>
              <a:defRPr sz="5000">
                <a:solidFill>
                  <a:schemeClr val="tx1"/>
                </a:solidFill>
                <a:latin typeface="Segoe UI Light" panose="020B0502040204020203" pitchFamily="34" charset="0"/>
                <a:cs typeface="Segoe UI Light" panose="020B0502040204020203" pitchFamily="34" charset="0"/>
              </a:defRPr>
            </a:lvl1pPr>
          </a:lstStyle>
          <a:p>
            <a:pPr lvl="0"/>
            <a:r>
              <a:rPr lang="en-US"/>
              <a:t>“Placeholder for Inspirational Statement or Quote.”</a:t>
            </a:r>
          </a:p>
        </p:txBody>
      </p:sp>
      <p:sp>
        <p:nvSpPr>
          <p:cNvPr id="30" name="Text Placeholder 29"/>
          <p:cNvSpPr>
            <a:spLocks noGrp="1"/>
          </p:cNvSpPr>
          <p:nvPr>
            <p:ph type="body" sz="quarter" idx="11" hasCustomPrompt="1"/>
          </p:nvPr>
        </p:nvSpPr>
        <p:spPr>
          <a:xfrm>
            <a:off x="4213695" y="4469845"/>
            <a:ext cx="3764607" cy="374656"/>
          </a:xfrm>
          <a:prstGeom prst="rect">
            <a:avLst/>
          </a:prstGeom>
        </p:spPr>
        <p:txBody>
          <a:bodyPr/>
          <a:lstStyle>
            <a:lvl1pPr marL="0" indent="0" algn="ctr">
              <a:lnSpc>
                <a:spcPts val="1600"/>
              </a:lnSpc>
              <a:buNone/>
              <a:defRPr sz="1400" spc="300" baseline="0">
                <a:solidFill>
                  <a:schemeClr val="tx1"/>
                </a:solidFill>
                <a:latin typeface="Segoe UI Light" panose="020B0502040204020203" pitchFamily="34" charset="0"/>
                <a:cs typeface="Segoe UI Light" panose="020B0502040204020203" pitchFamily="34" charset="0"/>
              </a:defRPr>
            </a:lvl1pPr>
          </a:lstStyle>
          <a:p>
            <a:pPr lvl="0"/>
            <a:r>
              <a:rPr lang="en-US"/>
              <a:t>QUOTER’S NAME HERE</a:t>
            </a:r>
          </a:p>
        </p:txBody>
      </p:sp>
    </p:spTree>
    <p:extLst>
      <p:ext uri="{BB962C8B-B14F-4D97-AF65-F5344CB8AC3E}">
        <p14:creationId xmlns:p14="http://schemas.microsoft.com/office/powerpoint/2010/main" val="3871403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A">
    <p:spTree>
      <p:nvGrpSpPr>
        <p:cNvPr id="1" name=""/>
        <p:cNvGrpSpPr/>
        <p:nvPr/>
      </p:nvGrpSpPr>
      <p:grpSpPr>
        <a:xfrm>
          <a:off x="0" y="0"/>
          <a:ext cx="0" cy="0"/>
          <a:chOff x="0" y="0"/>
          <a:chExt cx="0" cy="0"/>
        </a:xfrm>
      </p:grpSpPr>
      <p:sp>
        <p:nvSpPr>
          <p:cNvPr id="13" name="Picture Placeholder 8">
            <a:extLst>
              <a:ext uri="{FF2B5EF4-FFF2-40B4-BE49-F238E27FC236}">
                <a16:creationId xmlns:a16="http://schemas.microsoft.com/office/drawing/2014/main" id="{2E7C7D38-4F7E-42C6-A733-BF30D938B78C}"/>
              </a:ext>
            </a:extLst>
          </p:cNvPr>
          <p:cNvSpPr>
            <a:spLocks noGrp="1"/>
          </p:cNvSpPr>
          <p:nvPr>
            <p:ph type="pic" sz="quarter" idx="21" hasCustomPrompt="1"/>
          </p:nvPr>
        </p:nvSpPr>
        <p:spPr>
          <a:xfrm>
            <a:off x="2080009" y="695003"/>
            <a:ext cx="10111991" cy="5467991"/>
          </a:xfrm>
          <a:prstGeom prst="rect">
            <a:avLst/>
          </a:prstGeom>
        </p:spPr>
        <p:txBody>
          <a:bodyPr anchor="ctr"/>
          <a:lstStyle>
            <a:lvl1pPr marL="0" indent="0" algn="ctr">
              <a:buNone/>
              <a:defRPr sz="1600" i="1"/>
            </a:lvl1pPr>
          </a:lstStyle>
          <a:p>
            <a:r>
              <a:rPr lang="en-US"/>
              <a:t>Click on icon to insert a picture</a:t>
            </a:r>
          </a:p>
        </p:txBody>
      </p:sp>
      <p:sp>
        <p:nvSpPr>
          <p:cNvPr id="34" name="Title 1">
            <a:extLst>
              <a:ext uri="{FF2B5EF4-FFF2-40B4-BE49-F238E27FC236}">
                <a16:creationId xmlns:a16="http://schemas.microsoft.com/office/drawing/2014/main" id="{4320FB2E-945E-4EA6-9F43-558401E0F15D}"/>
              </a:ext>
            </a:extLst>
          </p:cNvPr>
          <p:cNvSpPr>
            <a:spLocks noGrp="1"/>
          </p:cNvSpPr>
          <p:nvPr>
            <p:ph type="title" hasCustomPrompt="1"/>
          </p:nvPr>
        </p:nvSpPr>
        <p:spPr>
          <a:xfrm>
            <a:off x="609601" y="844749"/>
            <a:ext cx="7587824" cy="671340"/>
          </a:xfrm>
          <a:prstGeom prst="rect">
            <a:avLst/>
          </a:prstGeom>
        </p:spPr>
        <p:txBody>
          <a:bodyPr>
            <a:noAutofit/>
          </a:bodyPr>
          <a:lstStyle>
            <a:lvl1pPr algn="l">
              <a:defRPr sz="3600" spc="50" baseline="0">
                <a:latin typeface="Segoe UI Light" panose="020B0502040204020203" pitchFamily="34" charset="0"/>
                <a:cs typeface="Segoe UI Light" panose="020B0502040204020203" pitchFamily="34" charset="0"/>
              </a:defRPr>
            </a:lvl1pPr>
          </a:lstStyle>
          <a:p>
            <a:r>
              <a:rPr lang="en-US"/>
              <a:t>Agenda</a:t>
            </a:r>
          </a:p>
        </p:txBody>
      </p:sp>
      <p:sp>
        <p:nvSpPr>
          <p:cNvPr id="39" name="Content Placeholder 2">
            <a:extLst>
              <a:ext uri="{FF2B5EF4-FFF2-40B4-BE49-F238E27FC236}">
                <a16:creationId xmlns:a16="http://schemas.microsoft.com/office/drawing/2014/main" id="{45E4E48C-617F-4D68-BF5E-73DA0FDAD24A}"/>
              </a:ext>
            </a:extLst>
          </p:cNvPr>
          <p:cNvSpPr>
            <a:spLocks noGrp="1"/>
          </p:cNvSpPr>
          <p:nvPr>
            <p:ph idx="12" hasCustomPrompt="1"/>
          </p:nvPr>
        </p:nvSpPr>
        <p:spPr>
          <a:xfrm>
            <a:off x="996817" y="1655100"/>
            <a:ext cx="572536" cy="2655640"/>
          </a:xfrm>
          <a:prstGeom prst="rect">
            <a:avLst/>
          </a:prstGeom>
        </p:spPr>
        <p:txBody>
          <a:bodyPr/>
          <a:lstStyle>
            <a:lvl1pPr marL="0" marR="0" indent="0" algn="l" defTabSz="914400" rtl="0" eaLnBrk="1" fontAlgn="auto" latinLnBrk="0" hangingPunct="1">
              <a:lnSpc>
                <a:spcPts val="3000"/>
              </a:lnSpc>
              <a:spcBef>
                <a:spcPts val="1000"/>
              </a:spcBef>
              <a:spcAft>
                <a:spcPts val="0"/>
              </a:spcAft>
              <a:buClrTx/>
              <a:buSzTx/>
              <a:buFont typeface="Arial" panose="020B0604020202020204" pitchFamily="34" charset="0"/>
              <a:buNone/>
              <a:tabLst/>
              <a:defRPr sz="2000" b="0" i="0" baseline="0">
                <a:latin typeface="+mj-lt"/>
                <a:cs typeface="Segoe UI" panose="020B0502040204020203" pitchFamily="34" charset="0"/>
              </a:defRPr>
            </a:lvl1pPr>
            <a:lvl2pPr>
              <a:defRPr>
                <a:latin typeface="Segoe UI Light" panose="020B0502040204020203" pitchFamily="34" charset="0"/>
                <a:cs typeface="Segoe UI Light" panose="020B0502040204020203" pitchFamily="34" charset="0"/>
              </a:defRPr>
            </a:lvl2pPr>
            <a:lvl3pPr>
              <a:defRPr>
                <a:latin typeface="Segoe UI Light" panose="020B0502040204020203" pitchFamily="34" charset="0"/>
                <a:cs typeface="Segoe UI Light" panose="020B0502040204020203" pitchFamily="34" charset="0"/>
              </a:defRPr>
            </a:lvl3pPr>
            <a:lvl4pPr>
              <a:defRPr>
                <a:latin typeface="Segoe UI Light" panose="020B0502040204020203" pitchFamily="34" charset="0"/>
                <a:cs typeface="Segoe UI Light" panose="020B0502040204020203" pitchFamily="34" charset="0"/>
              </a:defRPr>
            </a:lvl4pPr>
            <a:lvl5pPr>
              <a:defRPr>
                <a:latin typeface="Segoe UI Light" panose="020B0502040204020203" pitchFamily="34" charset="0"/>
                <a:cs typeface="Segoe UI Light" panose="020B0502040204020203" pitchFamily="34" charset="0"/>
              </a:defRPr>
            </a:lvl5pPr>
          </a:lstStyle>
          <a:p>
            <a:pPr lvl="0"/>
            <a:r>
              <a:rPr lang="en-US"/>
              <a:t>01</a:t>
            </a:r>
          </a:p>
          <a:p>
            <a:pPr lvl="0"/>
            <a:r>
              <a:rPr lang="en-US"/>
              <a:t>02</a:t>
            </a:r>
          </a:p>
          <a:p>
            <a:pPr lvl="0"/>
            <a:r>
              <a:rPr lang="en-US"/>
              <a:t>03</a:t>
            </a:r>
          </a:p>
          <a:p>
            <a:pPr lvl="0"/>
            <a:r>
              <a:rPr lang="en-US"/>
              <a:t>04</a:t>
            </a:r>
          </a:p>
          <a:p>
            <a:pPr lvl="0"/>
            <a:endParaRPr lang="en-US"/>
          </a:p>
        </p:txBody>
      </p:sp>
      <p:sp>
        <p:nvSpPr>
          <p:cNvPr id="41" name="Content Placeholder 2">
            <a:extLst>
              <a:ext uri="{FF2B5EF4-FFF2-40B4-BE49-F238E27FC236}">
                <a16:creationId xmlns:a16="http://schemas.microsoft.com/office/drawing/2014/main" id="{B08F58FB-F852-4300-BE6C-1D05BFE0DF5B}"/>
              </a:ext>
            </a:extLst>
          </p:cNvPr>
          <p:cNvSpPr>
            <a:spLocks noGrp="1"/>
          </p:cNvSpPr>
          <p:nvPr>
            <p:ph idx="14" hasCustomPrompt="1"/>
          </p:nvPr>
        </p:nvSpPr>
        <p:spPr>
          <a:xfrm>
            <a:off x="1579401" y="1655102"/>
            <a:ext cx="2672103" cy="2655640"/>
          </a:xfrm>
          <a:prstGeom prst="rect">
            <a:avLst/>
          </a:prstGeom>
        </p:spPr>
        <p:txBody>
          <a:bodyPr/>
          <a:lstStyle>
            <a:lvl1pPr marL="0" marR="0" indent="0" algn="l" defTabSz="914400" rtl="0" eaLnBrk="1" fontAlgn="auto" latinLnBrk="0" hangingPunct="1">
              <a:lnSpc>
                <a:spcPts val="3000"/>
              </a:lnSpc>
              <a:spcBef>
                <a:spcPts val="1000"/>
              </a:spcBef>
              <a:spcAft>
                <a:spcPts val="0"/>
              </a:spcAft>
              <a:buClrTx/>
              <a:buSzTx/>
              <a:buFont typeface="Arial" panose="020B0604020202020204" pitchFamily="34" charset="0"/>
              <a:buNone/>
              <a:tabLst/>
              <a:defRPr sz="2000" i="0" baseline="0">
                <a:latin typeface="Segoe UI Light" panose="020B0502040204020203" pitchFamily="34" charset="0"/>
                <a:cs typeface="Segoe UI Light" panose="020B0502040204020203" pitchFamily="34" charset="0"/>
              </a:defRPr>
            </a:lvl1pPr>
            <a:lvl2pPr>
              <a:defRPr>
                <a:latin typeface="Segoe UI Light" panose="020B0502040204020203" pitchFamily="34" charset="0"/>
                <a:cs typeface="Segoe UI Light" panose="020B0502040204020203" pitchFamily="34" charset="0"/>
              </a:defRPr>
            </a:lvl2pPr>
            <a:lvl3pPr>
              <a:defRPr>
                <a:latin typeface="Segoe UI Light" panose="020B0502040204020203" pitchFamily="34" charset="0"/>
                <a:cs typeface="Segoe UI Light" panose="020B0502040204020203" pitchFamily="34" charset="0"/>
              </a:defRPr>
            </a:lvl3pPr>
            <a:lvl4pPr>
              <a:defRPr>
                <a:latin typeface="Segoe UI Light" panose="020B0502040204020203" pitchFamily="34" charset="0"/>
                <a:cs typeface="Segoe UI Light" panose="020B0502040204020203" pitchFamily="34" charset="0"/>
              </a:defRPr>
            </a:lvl4pPr>
            <a:lvl5pPr>
              <a:defRPr>
                <a:latin typeface="Segoe UI Light" panose="020B0502040204020203" pitchFamily="34" charset="0"/>
                <a:cs typeface="Segoe UI Light" panose="020B0502040204020203" pitchFamily="34" charset="0"/>
              </a:defRPr>
            </a:lvl5pPr>
          </a:lstStyle>
          <a:p>
            <a:pPr lvl="0"/>
            <a:r>
              <a:rPr lang="en-US"/>
              <a:t>Your Solution</a:t>
            </a:r>
          </a:p>
          <a:p>
            <a:pPr lvl="0"/>
            <a:r>
              <a:rPr lang="en-US"/>
              <a:t>Wellness &amp; Ergonomics</a:t>
            </a:r>
          </a:p>
          <a:p>
            <a:pPr lvl="0"/>
            <a:r>
              <a:rPr lang="en-US"/>
              <a:t>Trends &amp; Insights</a:t>
            </a:r>
          </a:p>
          <a:p>
            <a:pPr lvl="0"/>
            <a:r>
              <a:rPr lang="en-US"/>
              <a:t>Value Added Services</a:t>
            </a:r>
          </a:p>
        </p:txBody>
      </p:sp>
      <p:sp>
        <p:nvSpPr>
          <p:cNvPr id="11" name="Content Placeholder 2">
            <a:extLst>
              <a:ext uri="{FF2B5EF4-FFF2-40B4-BE49-F238E27FC236}">
                <a16:creationId xmlns:a16="http://schemas.microsoft.com/office/drawing/2014/main" id="{989AD2FE-C1C6-48E9-A59F-159D2C374427}"/>
              </a:ext>
            </a:extLst>
          </p:cNvPr>
          <p:cNvSpPr>
            <a:spLocks noGrp="1"/>
          </p:cNvSpPr>
          <p:nvPr>
            <p:ph idx="22" hasCustomPrompt="1"/>
          </p:nvPr>
        </p:nvSpPr>
        <p:spPr>
          <a:xfrm>
            <a:off x="4261552" y="1655100"/>
            <a:ext cx="572536" cy="2655640"/>
          </a:xfrm>
          <a:prstGeom prst="rect">
            <a:avLst/>
          </a:prstGeom>
        </p:spPr>
        <p:txBody>
          <a:bodyPr/>
          <a:lstStyle>
            <a:lvl1pPr marL="0" marR="0" indent="0" algn="l" defTabSz="914400" rtl="0" eaLnBrk="1" fontAlgn="auto" latinLnBrk="0" hangingPunct="1">
              <a:lnSpc>
                <a:spcPts val="3000"/>
              </a:lnSpc>
              <a:spcBef>
                <a:spcPts val="1000"/>
              </a:spcBef>
              <a:spcAft>
                <a:spcPts val="0"/>
              </a:spcAft>
              <a:buClrTx/>
              <a:buSzTx/>
              <a:buFont typeface="Arial" panose="020B0604020202020204" pitchFamily="34" charset="0"/>
              <a:buNone/>
              <a:tabLst/>
              <a:defRPr sz="2000" b="0" i="0" baseline="0">
                <a:latin typeface="+mj-lt"/>
                <a:cs typeface="Segoe UI" panose="020B0502040204020203" pitchFamily="34" charset="0"/>
              </a:defRPr>
            </a:lvl1pPr>
            <a:lvl2pPr>
              <a:defRPr>
                <a:latin typeface="Segoe UI Light" panose="020B0502040204020203" pitchFamily="34" charset="0"/>
                <a:cs typeface="Segoe UI Light" panose="020B0502040204020203" pitchFamily="34" charset="0"/>
              </a:defRPr>
            </a:lvl2pPr>
            <a:lvl3pPr>
              <a:defRPr>
                <a:latin typeface="Segoe UI Light" panose="020B0502040204020203" pitchFamily="34" charset="0"/>
                <a:cs typeface="Segoe UI Light" panose="020B0502040204020203" pitchFamily="34" charset="0"/>
              </a:defRPr>
            </a:lvl3pPr>
            <a:lvl4pPr>
              <a:defRPr>
                <a:latin typeface="Segoe UI Light" panose="020B0502040204020203" pitchFamily="34" charset="0"/>
                <a:cs typeface="Segoe UI Light" panose="020B0502040204020203" pitchFamily="34" charset="0"/>
              </a:defRPr>
            </a:lvl4pPr>
            <a:lvl5pPr>
              <a:defRPr>
                <a:latin typeface="Segoe UI Light" panose="020B0502040204020203" pitchFamily="34" charset="0"/>
                <a:cs typeface="Segoe UI Light" panose="020B0502040204020203" pitchFamily="34" charset="0"/>
              </a:defRPr>
            </a:lvl5pPr>
          </a:lstStyle>
          <a:p>
            <a:pPr lvl="0"/>
            <a:r>
              <a:rPr lang="en-US"/>
              <a:t>05</a:t>
            </a:r>
          </a:p>
          <a:p>
            <a:pPr lvl="0"/>
            <a:r>
              <a:rPr lang="en-US"/>
              <a:t>06</a:t>
            </a:r>
          </a:p>
          <a:p>
            <a:pPr lvl="0"/>
            <a:endParaRPr lang="en-US"/>
          </a:p>
          <a:p>
            <a:pPr lvl="0"/>
            <a:endParaRPr lang="en-US"/>
          </a:p>
        </p:txBody>
      </p:sp>
      <p:sp>
        <p:nvSpPr>
          <p:cNvPr id="12" name="Content Placeholder 2">
            <a:extLst>
              <a:ext uri="{FF2B5EF4-FFF2-40B4-BE49-F238E27FC236}">
                <a16:creationId xmlns:a16="http://schemas.microsoft.com/office/drawing/2014/main" id="{D2538FFA-C03B-434B-8C98-279721E44869}"/>
              </a:ext>
            </a:extLst>
          </p:cNvPr>
          <p:cNvSpPr>
            <a:spLocks noGrp="1"/>
          </p:cNvSpPr>
          <p:nvPr>
            <p:ph idx="23" hasCustomPrompt="1"/>
          </p:nvPr>
        </p:nvSpPr>
        <p:spPr>
          <a:xfrm>
            <a:off x="4834088" y="1655102"/>
            <a:ext cx="2894146" cy="2655640"/>
          </a:xfrm>
          <a:prstGeom prst="rect">
            <a:avLst/>
          </a:prstGeom>
        </p:spPr>
        <p:txBody>
          <a:bodyPr/>
          <a:lstStyle>
            <a:lvl1pPr marL="0" marR="0" indent="0" algn="l" defTabSz="914400" rtl="0" eaLnBrk="1" fontAlgn="auto" latinLnBrk="0" hangingPunct="1">
              <a:lnSpc>
                <a:spcPts val="3000"/>
              </a:lnSpc>
              <a:spcBef>
                <a:spcPts val="1000"/>
              </a:spcBef>
              <a:spcAft>
                <a:spcPts val="0"/>
              </a:spcAft>
              <a:buClrTx/>
              <a:buSzTx/>
              <a:buFont typeface="Arial" panose="020B0604020202020204" pitchFamily="34" charset="0"/>
              <a:buNone/>
              <a:tabLst/>
              <a:defRPr sz="2000" i="0" baseline="0">
                <a:latin typeface="Segoe UI Light" panose="020B0502040204020203" pitchFamily="34" charset="0"/>
                <a:cs typeface="Segoe UI Light" panose="020B0502040204020203" pitchFamily="34" charset="0"/>
              </a:defRPr>
            </a:lvl1pPr>
            <a:lvl2pPr>
              <a:defRPr>
                <a:latin typeface="Segoe UI Light" panose="020B0502040204020203" pitchFamily="34" charset="0"/>
                <a:cs typeface="Segoe UI Light" panose="020B0502040204020203" pitchFamily="34" charset="0"/>
              </a:defRPr>
            </a:lvl2pPr>
            <a:lvl3pPr>
              <a:defRPr>
                <a:latin typeface="Segoe UI Light" panose="020B0502040204020203" pitchFamily="34" charset="0"/>
                <a:cs typeface="Segoe UI Light" panose="020B0502040204020203" pitchFamily="34" charset="0"/>
              </a:defRPr>
            </a:lvl3pPr>
            <a:lvl4pPr>
              <a:defRPr>
                <a:latin typeface="Segoe UI Light" panose="020B0502040204020203" pitchFamily="34" charset="0"/>
                <a:cs typeface="Segoe UI Light" panose="020B0502040204020203" pitchFamily="34" charset="0"/>
              </a:defRPr>
            </a:lvl4pPr>
            <a:lvl5pPr>
              <a:defRPr>
                <a:latin typeface="Segoe UI Light" panose="020B0502040204020203" pitchFamily="34" charset="0"/>
                <a:cs typeface="Segoe UI Light" panose="020B0502040204020203" pitchFamily="34" charset="0"/>
              </a:defRPr>
            </a:lvl5pPr>
          </a:lstStyle>
          <a:p>
            <a:pPr lvl="0"/>
            <a:r>
              <a:rPr lang="en-US"/>
              <a:t>Thought-Starters</a:t>
            </a:r>
          </a:p>
          <a:p>
            <a:pPr lvl="0"/>
            <a:r>
              <a:rPr lang="en-US"/>
              <a:t>Why Allsteel</a:t>
            </a:r>
          </a:p>
        </p:txBody>
      </p:sp>
    </p:spTree>
    <p:extLst>
      <p:ext uri="{BB962C8B-B14F-4D97-AF65-F5344CB8AC3E}">
        <p14:creationId xmlns:p14="http://schemas.microsoft.com/office/powerpoint/2010/main" val="14565749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B">
    <p:spTree>
      <p:nvGrpSpPr>
        <p:cNvPr id="1" name=""/>
        <p:cNvGrpSpPr/>
        <p:nvPr/>
      </p:nvGrpSpPr>
      <p:grpSpPr>
        <a:xfrm>
          <a:off x="0" y="0"/>
          <a:ext cx="0" cy="0"/>
          <a:chOff x="0" y="0"/>
          <a:chExt cx="0" cy="0"/>
        </a:xfrm>
      </p:grpSpPr>
      <p:sp>
        <p:nvSpPr>
          <p:cNvPr id="13" name="Picture Placeholder 8">
            <a:extLst>
              <a:ext uri="{FF2B5EF4-FFF2-40B4-BE49-F238E27FC236}">
                <a16:creationId xmlns:a16="http://schemas.microsoft.com/office/drawing/2014/main" id="{2E7C7D38-4F7E-42C6-A733-BF30D938B78C}"/>
              </a:ext>
            </a:extLst>
          </p:cNvPr>
          <p:cNvSpPr>
            <a:spLocks noGrp="1"/>
          </p:cNvSpPr>
          <p:nvPr>
            <p:ph type="pic" sz="quarter" idx="21" hasCustomPrompt="1"/>
          </p:nvPr>
        </p:nvSpPr>
        <p:spPr>
          <a:xfrm>
            <a:off x="1" y="0"/>
            <a:ext cx="5728879" cy="6857999"/>
          </a:xfrm>
          <a:prstGeom prst="rect">
            <a:avLst/>
          </a:prstGeom>
        </p:spPr>
        <p:txBody>
          <a:bodyPr anchor="ctr"/>
          <a:lstStyle>
            <a:lvl1pPr marL="0" indent="0" algn="ctr">
              <a:buNone/>
              <a:defRPr sz="1600" i="1"/>
            </a:lvl1pPr>
          </a:lstStyle>
          <a:p>
            <a:r>
              <a:rPr lang="en-US"/>
              <a:t>Click on icon to insert a picture</a:t>
            </a:r>
          </a:p>
        </p:txBody>
      </p:sp>
      <p:sp>
        <p:nvSpPr>
          <p:cNvPr id="34" name="Title 1">
            <a:extLst>
              <a:ext uri="{FF2B5EF4-FFF2-40B4-BE49-F238E27FC236}">
                <a16:creationId xmlns:a16="http://schemas.microsoft.com/office/drawing/2014/main" id="{4320FB2E-945E-4EA6-9F43-558401E0F15D}"/>
              </a:ext>
            </a:extLst>
          </p:cNvPr>
          <p:cNvSpPr>
            <a:spLocks noGrp="1"/>
          </p:cNvSpPr>
          <p:nvPr>
            <p:ph type="title" hasCustomPrompt="1"/>
          </p:nvPr>
        </p:nvSpPr>
        <p:spPr>
          <a:xfrm>
            <a:off x="6095999" y="844749"/>
            <a:ext cx="5479701" cy="671340"/>
          </a:xfrm>
          <a:prstGeom prst="rect">
            <a:avLst/>
          </a:prstGeom>
        </p:spPr>
        <p:txBody>
          <a:bodyPr>
            <a:noAutofit/>
          </a:bodyPr>
          <a:lstStyle>
            <a:lvl1pPr algn="l">
              <a:defRPr sz="3600" spc="50" baseline="0">
                <a:latin typeface="Segoe UI Light" panose="020B0502040204020203" pitchFamily="34" charset="0"/>
                <a:cs typeface="Segoe UI Light" panose="020B0502040204020203" pitchFamily="34" charset="0"/>
              </a:defRPr>
            </a:lvl1pPr>
          </a:lstStyle>
          <a:p>
            <a:r>
              <a:rPr lang="en-US"/>
              <a:t>Agenda</a:t>
            </a:r>
          </a:p>
        </p:txBody>
      </p:sp>
      <p:sp>
        <p:nvSpPr>
          <p:cNvPr id="39" name="Content Placeholder 2">
            <a:extLst>
              <a:ext uri="{FF2B5EF4-FFF2-40B4-BE49-F238E27FC236}">
                <a16:creationId xmlns:a16="http://schemas.microsoft.com/office/drawing/2014/main" id="{45E4E48C-617F-4D68-BF5E-73DA0FDAD24A}"/>
              </a:ext>
            </a:extLst>
          </p:cNvPr>
          <p:cNvSpPr>
            <a:spLocks noGrp="1"/>
          </p:cNvSpPr>
          <p:nvPr>
            <p:ph idx="12" hasCustomPrompt="1"/>
          </p:nvPr>
        </p:nvSpPr>
        <p:spPr>
          <a:xfrm>
            <a:off x="6633942" y="1785728"/>
            <a:ext cx="701355" cy="3982023"/>
          </a:xfrm>
          <a:prstGeom prst="rect">
            <a:avLst/>
          </a:prstGeom>
        </p:spPr>
        <p:txBody>
          <a:bodyPr/>
          <a:lstStyle>
            <a:lvl1pPr marL="0" marR="0" indent="0" algn="l" defTabSz="914400" rtl="0" eaLnBrk="1" fontAlgn="auto" latinLnBrk="0" hangingPunct="1">
              <a:lnSpc>
                <a:spcPts val="3000"/>
              </a:lnSpc>
              <a:spcBef>
                <a:spcPts val="1000"/>
              </a:spcBef>
              <a:spcAft>
                <a:spcPts val="0"/>
              </a:spcAft>
              <a:buClrTx/>
              <a:buSzTx/>
              <a:buFont typeface="Arial" panose="020B0604020202020204" pitchFamily="34" charset="0"/>
              <a:buNone/>
              <a:tabLst/>
              <a:defRPr sz="2400" b="0" i="0" baseline="0">
                <a:latin typeface="+mj-lt"/>
                <a:cs typeface="Segoe UI" panose="020B0502040204020203" pitchFamily="34" charset="0"/>
              </a:defRPr>
            </a:lvl1pPr>
            <a:lvl2pPr>
              <a:defRPr>
                <a:latin typeface="Segoe UI Light" panose="020B0502040204020203" pitchFamily="34" charset="0"/>
                <a:cs typeface="Segoe UI Light" panose="020B0502040204020203" pitchFamily="34" charset="0"/>
              </a:defRPr>
            </a:lvl2pPr>
            <a:lvl3pPr>
              <a:defRPr>
                <a:latin typeface="Segoe UI Light" panose="020B0502040204020203" pitchFamily="34" charset="0"/>
                <a:cs typeface="Segoe UI Light" panose="020B0502040204020203" pitchFamily="34" charset="0"/>
              </a:defRPr>
            </a:lvl3pPr>
            <a:lvl4pPr>
              <a:defRPr>
                <a:latin typeface="Segoe UI Light" panose="020B0502040204020203" pitchFamily="34" charset="0"/>
                <a:cs typeface="Segoe UI Light" panose="020B0502040204020203" pitchFamily="34" charset="0"/>
              </a:defRPr>
            </a:lvl4pPr>
            <a:lvl5pPr>
              <a:defRPr>
                <a:latin typeface="Segoe UI Light" panose="020B0502040204020203" pitchFamily="34" charset="0"/>
                <a:cs typeface="Segoe UI Light" panose="020B0502040204020203" pitchFamily="34" charset="0"/>
              </a:defRPr>
            </a:lvl5pPr>
          </a:lstStyle>
          <a:p>
            <a:pPr lvl="0"/>
            <a:r>
              <a:rPr lang="en-US"/>
              <a:t>01</a:t>
            </a:r>
          </a:p>
          <a:p>
            <a:pPr lvl="0"/>
            <a:r>
              <a:rPr lang="en-US"/>
              <a:t>02</a:t>
            </a:r>
          </a:p>
          <a:p>
            <a:pPr lvl="0"/>
            <a:r>
              <a:rPr lang="en-US"/>
              <a:t>03</a:t>
            </a:r>
          </a:p>
          <a:p>
            <a:pPr lvl="0"/>
            <a:r>
              <a:rPr lang="en-US"/>
              <a:t>04</a:t>
            </a:r>
          </a:p>
          <a:p>
            <a:pPr lvl="0"/>
            <a:r>
              <a:rPr lang="en-US"/>
              <a:t>05</a:t>
            </a:r>
          </a:p>
          <a:p>
            <a:pPr lvl="0"/>
            <a:r>
              <a:rPr lang="en-US"/>
              <a:t>06</a:t>
            </a:r>
          </a:p>
          <a:p>
            <a:pPr lvl="0"/>
            <a:r>
              <a:rPr lang="en-US"/>
              <a:t>07</a:t>
            </a:r>
          </a:p>
        </p:txBody>
      </p:sp>
      <p:sp>
        <p:nvSpPr>
          <p:cNvPr id="41" name="Content Placeholder 2">
            <a:extLst>
              <a:ext uri="{FF2B5EF4-FFF2-40B4-BE49-F238E27FC236}">
                <a16:creationId xmlns:a16="http://schemas.microsoft.com/office/drawing/2014/main" id="{B08F58FB-F852-4300-BE6C-1D05BFE0DF5B}"/>
              </a:ext>
            </a:extLst>
          </p:cNvPr>
          <p:cNvSpPr>
            <a:spLocks noGrp="1"/>
          </p:cNvSpPr>
          <p:nvPr>
            <p:ph idx="14" hasCustomPrompt="1"/>
          </p:nvPr>
        </p:nvSpPr>
        <p:spPr>
          <a:xfrm>
            <a:off x="7335297" y="1785730"/>
            <a:ext cx="4240403" cy="3982023"/>
          </a:xfrm>
          <a:prstGeom prst="rect">
            <a:avLst/>
          </a:prstGeom>
        </p:spPr>
        <p:txBody>
          <a:bodyPr/>
          <a:lstStyle>
            <a:lvl1pPr marL="0" marR="0" indent="0" algn="l" defTabSz="914400" rtl="0" eaLnBrk="1" fontAlgn="auto" latinLnBrk="0" hangingPunct="1">
              <a:lnSpc>
                <a:spcPts val="3000"/>
              </a:lnSpc>
              <a:spcBef>
                <a:spcPts val="1000"/>
              </a:spcBef>
              <a:spcAft>
                <a:spcPts val="0"/>
              </a:spcAft>
              <a:buClrTx/>
              <a:buSzTx/>
              <a:buFont typeface="Arial" panose="020B0604020202020204" pitchFamily="34" charset="0"/>
              <a:buNone/>
              <a:tabLst/>
              <a:defRPr sz="2400" i="0" baseline="0">
                <a:latin typeface="Segoe UI Light" panose="020B0502040204020203" pitchFamily="34" charset="0"/>
                <a:cs typeface="Segoe UI Light" panose="020B0502040204020203" pitchFamily="34" charset="0"/>
              </a:defRPr>
            </a:lvl1pPr>
            <a:lvl2pPr>
              <a:defRPr>
                <a:latin typeface="Segoe UI Light" panose="020B0502040204020203" pitchFamily="34" charset="0"/>
                <a:cs typeface="Segoe UI Light" panose="020B0502040204020203" pitchFamily="34" charset="0"/>
              </a:defRPr>
            </a:lvl2pPr>
            <a:lvl3pPr>
              <a:defRPr>
                <a:latin typeface="Segoe UI Light" panose="020B0502040204020203" pitchFamily="34" charset="0"/>
                <a:cs typeface="Segoe UI Light" panose="020B0502040204020203" pitchFamily="34" charset="0"/>
              </a:defRPr>
            </a:lvl3pPr>
            <a:lvl4pPr>
              <a:defRPr>
                <a:latin typeface="Segoe UI Light" panose="020B0502040204020203" pitchFamily="34" charset="0"/>
                <a:cs typeface="Segoe UI Light" panose="020B0502040204020203" pitchFamily="34" charset="0"/>
              </a:defRPr>
            </a:lvl4pPr>
            <a:lvl5pPr>
              <a:defRPr>
                <a:latin typeface="Segoe UI Light" panose="020B0502040204020203" pitchFamily="34" charset="0"/>
                <a:cs typeface="Segoe UI Light" panose="020B0502040204020203" pitchFamily="34" charset="0"/>
              </a:defRPr>
            </a:lvl5pPr>
          </a:lstStyle>
          <a:p>
            <a:pPr lvl="0"/>
            <a:r>
              <a:rPr lang="en-US"/>
              <a:t>Your Solution</a:t>
            </a:r>
          </a:p>
          <a:p>
            <a:pPr lvl="0"/>
            <a:r>
              <a:rPr lang="en-US"/>
              <a:t>Wellness &amp; Ergonomics</a:t>
            </a:r>
          </a:p>
          <a:p>
            <a:pPr lvl="0"/>
            <a:r>
              <a:rPr lang="en-US"/>
              <a:t>Trends &amp; Insights</a:t>
            </a:r>
          </a:p>
          <a:p>
            <a:pPr lvl="0"/>
            <a:r>
              <a:rPr lang="en-US"/>
              <a:t>Value Added Services</a:t>
            </a:r>
          </a:p>
          <a:p>
            <a:pPr lvl="0"/>
            <a:r>
              <a:rPr lang="en-US"/>
              <a:t>Why Allsteel</a:t>
            </a:r>
          </a:p>
          <a:p>
            <a:pPr lvl="0"/>
            <a:r>
              <a:rPr lang="en-US"/>
              <a:t>Thought Starters </a:t>
            </a:r>
          </a:p>
          <a:p>
            <a:pPr lvl="0"/>
            <a:r>
              <a:rPr lang="en-US"/>
              <a:t>Thank You</a:t>
            </a:r>
          </a:p>
        </p:txBody>
      </p:sp>
    </p:spTree>
    <p:extLst>
      <p:ext uri="{BB962C8B-B14F-4D97-AF65-F5344CB8AC3E}">
        <p14:creationId xmlns:p14="http://schemas.microsoft.com/office/powerpoint/2010/main" val="8728985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21128C74-1133-4CA4-BDBD-02F490FD68FA}"/>
              </a:ext>
            </a:extLst>
          </p:cNvPr>
          <p:cNvSpPr/>
          <p:nvPr userDrawn="1"/>
        </p:nvSpPr>
        <p:spPr>
          <a:xfrm>
            <a:off x="0" y="0"/>
            <a:ext cx="12192000" cy="6858000"/>
          </a:xfrm>
          <a:custGeom>
            <a:avLst/>
            <a:gdLst/>
            <a:ahLst/>
            <a:cxnLst/>
            <a:rect l="l" t="t" r="r" b="b"/>
            <a:pathLst>
              <a:path w="8475522" h="9372600">
                <a:moveTo>
                  <a:pt x="0" y="9372600"/>
                </a:moveTo>
                <a:lnTo>
                  <a:pt x="8475522" y="9372600"/>
                </a:lnTo>
                <a:lnTo>
                  <a:pt x="8475522" y="0"/>
                </a:lnTo>
                <a:lnTo>
                  <a:pt x="0" y="0"/>
                </a:lnTo>
                <a:lnTo>
                  <a:pt x="0" y="9372600"/>
                </a:lnTo>
                <a:close/>
              </a:path>
            </a:pathLst>
          </a:custGeom>
          <a:solidFill>
            <a:schemeClr val="accent1"/>
          </a:solidFill>
        </p:spPr>
        <p:txBody>
          <a:bodyPr wrap="square" lIns="0" tIns="0" rIns="0" bIns="0" rtlCol="0">
            <a:noAutofit/>
          </a:bodyPr>
          <a:lstStyle/>
          <a:p>
            <a:endParaRPr/>
          </a:p>
        </p:txBody>
      </p:sp>
      <p:sp>
        <p:nvSpPr>
          <p:cNvPr id="28" name="Text Placeholder 27"/>
          <p:cNvSpPr>
            <a:spLocks noGrp="1"/>
          </p:cNvSpPr>
          <p:nvPr>
            <p:ph type="body" sz="quarter" idx="10" hasCustomPrompt="1"/>
          </p:nvPr>
        </p:nvSpPr>
        <p:spPr>
          <a:xfrm>
            <a:off x="1841810" y="1832900"/>
            <a:ext cx="8508380" cy="2400199"/>
          </a:xfrm>
          <a:prstGeom prst="rect">
            <a:avLst/>
          </a:prstGeom>
        </p:spPr>
        <p:txBody>
          <a:bodyPr/>
          <a:lstStyle>
            <a:lvl1pPr marL="0" indent="0" algn="ctr">
              <a:lnSpc>
                <a:spcPts val="5800"/>
              </a:lnSpc>
              <a:buNone/>
              <a:defRPr sz="5000">
                <a:solidFill>
                  <a:schemeClr val="tx1"/>
                </a:solidFill>
                <a:latin typeface="Segoe UI Light" panose="020B0502040204020203" pitchFamily="34" charset="0"/>
                <a:cs typeface="Segoe UI Light" panose="020B0502040204020203" pitchFamily="34" charset="0"/>
              </a:defRPr>
            </a:lvl1pPr>
          </a:lstStyle>
          <a:p>
            <a:pPr lvl="0"/>
            <a:r>
              <a:rPr lang="en-US"/>
              <a:t>Placeholder Text for </a:t>
            </a:r>
            <a:br>
              <a:rPr lang="en-US"/>
            </a:br>
            <a:r>
              <a:rPr lang="en-US"/>
              <a:t>the Section Title</a:t>
            </a:r>
          </a:p>
        </p:txBody>
      </p:sp>
    </p:spTree>
    <p:extLst>
      <p:ext uri="{BB962C8B-B14F-4D97-AF65-F5344CB8AC3E}">
        <p14:creationId xmlns:p14="http://schemas.microsoft.com/office/powerpoint/2010/main" val="3498533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Layout 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9E6B914-E1C3-4F83-867D-CFEE0FCB237F}"/>
              </a:ext>
            </a:extLst>
          </p:cNvPr>
          <p:cNvSpPr>
            <a:spLocks noGrp="1"/>
          </p:cNvSpPr>
          <p:nvPr>
            <p:ph type="title" hasCustomPrompt="1"/>
          </p:nvPr>
        </p:nvSpPr>
        <p:spPr>
          <a:xfrm>
            <a:off x="612449" y="588571"/>
            <a:ext cx="3939454" cy="1468521"/>
          </a:xfrm>
          <a:prstGeom prst="rect">
            <a:avLst/>
          </a:prstGeom>
        </p:spPr>
        <p:txBody>
          <a:bodyPr anchor="t">
            <a:noAutofit/>
          </a:bodyPr>
          <a:lstStyle>
            <a:lvl1pPr algn="l">
              <a:lnSpc>
                <a:spcPts val="4400"/>
              </a:lnSpc>
              <a:defRPr sz="4000" i="0" spc="50" baseline="0">
                <a:latin typeface="Segoe UI Light" panose="020B0502040204020203" pitchFamily="34" charset="0"/>
                <a:cs typeface="Segoe UI Light" panose="020B0502040204020203" pitchFamily="34" charset="0"/>
              </a:defRPr>
            </a:lvl1pPr>
          </a:lstStyle>
          <a:p>
            <a:r>
              <a:rPr lang="en-US"/>
              <a:t>Placeholder Text for the Page Title</a:t>
            </a:r>
          </a:p>
        </p:txBody>
      </p:sp>
      <p:sp>
        <p:nvSpPr>
          <p:cNvPr id="17" name="Text Placeholder 8">
            <a:extLst>
              <a:ext uri="{FF2B5EF4-FFF2-40B4-BE49-F238E27FC236}">
                <a16:creationId xmlns:a16="http://schemas.microsoft.com/office/drawing/2014/main" id="{EBD71C59-E2A8-4DF4-9E2E-954AAB38761D}"/>
              </a:ext>
            </a:extLst>
          </p:cNvPr>
          <p:cNvSpPr>
            <a:spLocks noGrp="1"/>
          </p:cNvSpPr>
          <p:nvPr>
            <p:ph type="body" sz="quarter" idx="22" hasCustomPrompt="1"/>
          </p:nvPr>
        </p:nvSpPr>
        <p:spPr>
          <a:xfrm>
            <a:off x="907406" y="2112646"/>
            <a:ext cx="9117540" cy="3541022"/>
          </a:xfrm>
          <a:prstGeom prst="rect">
            <a:avLst/>
          </a:prstGeom>
        </p:spPr>
        <p:txBody>
          <a:bodyPr/>
          <a:lstStyle>
            <a:lvl1pPr marL="342900" indent="-342900">
              <a:lnSpc>
                <a:spcPts val="3000"/>
              </a:lnSpc>
              <a:buFont typeface="Arial" panose="020B0604020202020204" pitchFamily="34" charset="0"/>
              <a:buChar char="•"/>
              <a:defRPr lang="en-US" sz="2200" smtClean="0">
                <a:effectLst/>
              </a:defRPr>
            </a:lvl1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Bus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disque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opturecte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nonse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quosam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antorepudam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t>
            </a:r>
          </a:p>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Ne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volest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rumet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endaeptatur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ipsanda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sam.</a:t>
            </a:r>
            <a:endPar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endParaRPr>
          </a:p>
          <a:p>
            <a:pPr lvl="0"/>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Idemque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possimo</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lorrovit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mos</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animolu</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ptatia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tenimpo</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rumqui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beaque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lam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fugitatur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millorum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fugit aria alia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susda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p>
          <a:p>
            <a:pPr lvl="0"/>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Pudam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ne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volest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rumet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endaept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Beaque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lam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fugitatur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rum.</a:t>
            </a:r>
            <a:endParaRPr lang="en-US"/>
          </a:p>
        </p:txBody>
      </p:sp>
      <p:sp>
        <p:nvSpPr>
          <p:cNvPr id="7" name="TextBox 6">
            <a:extLst>
              <a:ext uri="{FF2B5EF4-FFF2-40B4-BE49-F238E27FC236}">
                <a16:creationId xmlns:a16="http://schemas.microsoft.com/office/drawing/2014/main" id="{A6120A9B-069C-4178-A648-539492502FE2}"/>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8" name="TextBox 7">
            <a:extLst>
              <a:ext uri="{FF2B5EF4-FFF2-40B4-BE49-F238E27FC236}">
                <a16:creationId xmlns:a16="http://schemas.microsoft.com/office/drawing/2014/main" id="{ACE9DC19-490C-47A2-9F03-36EA81AF7149}"/>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219999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Layout B">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9E6B914-E1C3-4F83-867D-CFEE0FCB237F}"/>
              </a:ext>
            </a:extLst>
          </p:cNvPr>
          <p:cNvSpPr>
            <a:spLocks noGrp="1"/>
          </p:cNvSpPr>
          <p:nvPr>
            <p:ph type="title" hasCustomPrompt="1"/>
          </p:nvPr>
        </p:nvSpPr>
        <p:spPr>
          <a:xfrm>
            <a:off x="612449" y="588571"/>
            <a:ext cx="3939454" cy="1468521"/>
          </a:xfrm>
          <a:prstGeom prst="rect">
            <a:avLst/>
          </a:prstGeom>
        </p:spPr>
        <p:txBody>
          <a:bodyPr anchor="t">
            <a:noAutofit/>
          </a:bodyPr>
          <a:lstStyle>
            <a:lvl1pPr algn="l">
              <a:lnSpc>
                <a:spcPts val="4400"/>
              </a:lnSpc>
              <a:defRPr sz="4000" i="0" spc="50" baseline="0">
                <a:latin typeface="Segoe UI Light" panose="020B0502040204020203" pitchFamily="34" charset="0"/>
                <a:cs typeface="Segoe UI Light" panose="020B0502040204020203" pitchFamily="34" charset="0"/>
              </a:defRPr>
            </a:lvl1pPr>
          </a:lstStyle>
          <a:p>
            <a:r>
              <a:rPr lang="en-US"/>
              <a:t>Placeholder Text for the Page Title</a:t>
            </a:r>
          </a:p>
        </p:txBody>
      </p:sp>
      <p:sp>
        <p:nvSpPr>
          <p:cNvPr id="17" name="Text Placeholder 8">
            <a:extLst>
              <a:ext uri="{FF2B5EF4-FFF2-40B4-BE49-F238E27FC236}">
                <a16:creationId xmlns:a16="http://schemas.microsoft.com/office/drawing/2014/main" id="{EBD71C59-E2A8-4DF4-9E2E-954AAB38761D}"/>
              </a:ext>
            </a:extLst>
          </p:cNvPr>
          <p:cNvSpPr>
            <a:spLocks noGrp="1"/>
          </p:cNvSpPr>
          <p:nvPr>
            <p:ph type="body" sz="quarter" idx="22" hasCustomPrompt="1"/>
          </p:nvPr>
        </p:nvSpPr>
        <p:spPr>
          <a:xfrm>
            <a:off x="907406" y="2112646"/>
            <a:ext cx="4267495" cy="3541022"/>
          </a:xfrm>
          <a:prstGeom prst="rect">
            <a:avLst/>
          </a:prstGeom>
        </p:spPr>
        <p:txBody>
          <a:bodyPr/>
          <a:lstStyle>
            <a:lvl1pPr marL="0" indent="0">
              <a:lnSpc>
                <a:spcPts val="3000"/>
              </a:lnSpc>
              <a:buNone/>
              <a:defRPr lang="en-US" sz="2200" smtClean="0">
                <a:effectLst/>
              </a:defRPr>
            </a:lvl1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Bus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disque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opturecte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nonse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quosam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antorepudam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ne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volest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rumet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endaeptatur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ipsanda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idemque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possimo</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lorrovit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mos</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animolu</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ptatia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tenimpo</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rumqui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beaque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lam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fugitatur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millorum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fugit aria alia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susda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Pudam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ne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volest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rumet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endaept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Beaque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lam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fugitatur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rum.</a:t>
            </a:r>
            <a:endParaRPr lang="en-US"/>
          </a:p>
        </p:txBody>
      </p:sp>
      <p:sp>
        <p:nvSpPr>
          <p:cNvPr id="11" name="Text Placeholder 8">
            <a:extLst>
              <a:ext uri="{FF2B5EF4-FFF2-40B4-BE49-F238E27FC236}">
                <a16:creationId xmlns:a16="http://schemas.microsoft.com/office/drawing/2014/main" id="{6B3EA42D-AC4C-42D4-B28F-C540829A0808}"/>
              </a:ext>
            </a:extLst>
          </p:cNvPr>
          <p:cNvSpPr>
            <a:spLocks noGrp="1"/>
          </p:cNvSpPr>
          <p:nvPr>
            <p:ph type="body" sz="quarter" idx="23" hasCustomPrompt="1"/>
          </p:nvPr>
        </p:nvSpPr>
        <p:spPr>
          <a:xfrm>
            <a:off x="5578386" y="2112646"/>
            <a:ext cx="4267495" cy="3541022"/>
          </a:xfrm>
          <a:prstGeom prst="rect">
            <a:avLst/>
          </a:prstGeom>
        </p:spPr>
        <p:txBody>
          <a:bodyPr/>
          <a:lstStyle>
            <a:lvl1pPr marL="0" indent="0">
              <a:lnSpc>
                <a:spcPts val="3000"/>
              </a:lnSpc>
              <a:buNone/>
              <a:defRPr lang="en-US" sz="2200" smtClean="0">
                <a:effectLst/>
              </a:defRPr>
            </a:lvl1pPr>
          </a:lstStyle>
          <a:p>
            <a:pPr lvl="0"/>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Bus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disque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opturecte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nonse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quosam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antorepudam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ne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volest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rumet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endaeptatur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ipsanda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idemque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possimo</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lorrovit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mos</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animolu</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ptatia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tenimpo</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rumqui</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beaque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lam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fugitatur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millorum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fugit aria alia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susda</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Pudam</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ne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volest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rumet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endaept</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Beaque</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lam </a:t>
            </a:r>
            <a:r>
              <a:rPr lang="en-US" sz="2200" err="1">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fugitatur</a:t>
            </a:r>
            <a:r>
              <a:rPr lang="en-US" sz="2200">
                <a:solidFill>
                  <a:srgbClr val="211D1E"/>
                </a:solidFill>
                <a:effectLst/>
                <a:latin typeface="Segoe UI Light" panose="020B0502040204020203" pitchFamily="34" charset="0"/>
                <a:ea typeface="Calibri" panose="020F0502020204030204" pitchFamily="34" charset="0"/>
                <a:cs typeface="Frutiger LT Pro 45 Light" panose="020B0403030504020204" pitchFamily="34" charset="0"/>
              </a:rPr>
              <a:t> rum.</a:t>
            </a:r>
            <a:endParaRPr lang="en-US"/>
          </a:p>
        </p:txBody>
      </p:sp>
      <p:sp>
        <p:nvSpPr>
          <p:cNvPr id="7" name="TextBox 6">
            <a:extLst>
              <a:ext uri="{FF2B5EF4-FFF2-40B4-BE49-F238E27FC236}">
                <a16:creationId xmlns:a16="http://schemas.microsoft.com/office/drawing/2014/main" id="{DF1177A4-A67F-4CF4-B4AD-EA261B8EBF4F}"/>
              </a:ext>
            </a:extLst>
          </p:cNvPr>
          <p:cNvSpPr txBox="1"/>
          <p:nvPr userDrawn="1"/>
        </p:nvSpPr>
        <p:spPr>
          <a:xfrm>
            <a:off x="907406" y="6232475"/>
            <a:ext cx="346665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spc="200" baseline="0"/>
              <a:t>ALLSTEELOFFICE.COM  |  GUNLOCKE.COM</a:t>
            </a:r>
            <a:endParaRPr lang="en-US"/>
          </a:p>
        </p:txBody>
      </p:sp>
      <p:sp>
        <p:nvSpPr>
          <p:cNvPr id="8" name="TextBox 7">
            <a:extLst>
              <a:ext uri="{FF2B5EF4-FFF2-40B4-BE49-F238E27FC236}">
                <a16:creationId xmlns:a16="http://schemas.microsoft.com/office/drawing/2014/main" id="{693812A0-46F2-4ADF-9022-190CC09D991B}"/>
              </a:ext>
            </a:extLst>
          </p:cNvPr>
          <p:cNvSpPr txBox="1"/>
          <p:nvPr userDrawn="1"/>
        </p:nvSpPr>
        <p:spPr>
          <a:xfrm>
            <a:off x="364682" y="6237668"/>
            <a:ext cx="579886"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2D43F-806D-4640-8C97-91AC7DD27CEB}" type="slidenum">
              <a:rPr lang="en-US" sz="1000" spc="200" baseline="0" smtClean="0">
                <a:latin typeface="Segoe UI Semibold" panose="020B0702040204020203" pitchFamily="34" charset="0"/>
                <a:cs typeface="Segoe UI Semibold" panose="020B07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115913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559685"/>
            <a:ext cx="10515600" cy="1325563"/>
          </a:xfrm>
          <a:prstGeom prst="rect">
            <a:avLst/>
          </a:prstGeom>
        </p:spPr>
        <p:txBody>
          <a:bodyPr vert="horz" lIns="91440" tIns="45720" rIns="91440" bIns="45720" rtlCol="0" anchor="ctr">
            <a:normAutofit/>
          </a:bodyPr>
          <a:lstStyle/>
          <a:p>
            <a:r>
              <a:rPr lang="en-US"/>
              <a:t>2020 Brand Template</a:t>
            </a:r>
          </a:p>
        </p:txBody>
      </p:sp>
    </p:spTree>
    <p:extLst>
      <p:ext uri="{BB962C8B-B14F-4D97-AF65-F5344CB8AC3E}">
        <p14:creationId xmlns:p14="http://schemas.microsoft.com/office/powerpoint/2010/main" val="150427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 id="2147483699" r:id="rId27"/>
    <p:sldLayoutId id="2147483700" r:id="rId28"/>
    <p:sldLayoutId id="2147483701" r:id="rId29"/>
    <p:sldLayoutId id="2147483702" r:id="rId30"/>
    <p:sldLayoutId id="2147483703" r:id="rId31"/>
    <p:sldLayoutId id="2147483704" r:id="rId32"/>
  </p:sldLayoutIdLst>
  <p:txStyles>
    <p:titleStyle>
      <a:lvl1pPr algn="ctr" defTabSz="914400" rtl="0" eaLnBrk="1" latinLnBrk="0" hangingPunct="1">
        <a:lnSpc>
          <a:spcPct val="90000"/>
        </a:lnSpc>
        <a:spcBef>
          <a:spcPct val="0"/>
        </a:spcBef>
        <a:buNone/>
        <a:defRPr sz="6600" kern="1200">
          <a:solidFill>
            <a:schemeClr val="tx1"/>
          </a:solidFill>
          <a:latin typeface="Segoe UI Light" panose="020B0502040204020203" pitchFamily="34" charset="0"/>
          <a:ea typeface="+mj-ea"/>
          <a:cs typeface="Segoe UI Light"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s://www.allsteeloffice.com/design-resources/surface-materials/material-cleaning"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8" Type="http://schemas.openxmlformats.org/officeDocument/2006/relationships/image" Target="../media/image18.jpeg"/><Relationship Id="rId13" Type="http://schemas.openxmlformats.org/officeDocument/2006/relationships/image" Target="../media/image23.jpeg"/><Relationship Id="rId3" Type="http://schemas.openxmlformats.org/officeDocument/2006/relationships/image" Target="../media/image13.jpeg"/><Relationship Id="rId7" Type="http://schemas.openxmlformats.org/officeDocument/2006/relationships/image" Target="../media/image17.jpeg"/><Relationship Id="rId12" Type="http://schemas.openxmlformats.org/officeDocument/2006/relationships/image" Target="../media/image22.jpeg"/><Relationship Id="rId2" Type="http://schemas.openxmlformats.org/officeDocument/2006/relationships/notesSlide" Target="../notesSlides/notesSlide4.xml"/><Relationship Id="rId16" Type="http://schemas.openxmlformats.org/officeDocument/2006/relationships/image" Target="../media/image26.png"/><Relationship Id="rId1" Type="http://schemas.openxmlformats.org/officeDocument/2006/relationships/slideLayout" Target="../slideLayouts/slideLayout8.xml"/><Relationship Id="rId6" Type="http://schemas.openxmlformats.org/officeDocument/2006/relationships/image" Target="../media/image16.jpeg"/><Relationship Id="rId11" Type="http://schemas.openxmlformats.org/officeDocument/2006/relationships/image" Target="../media/image21.jpeg"/><Relationship Id="rId5" Type="http://schemas.openxmlformats.org/officeDocument/2006/relationships/image" Target="../media/image15.jpeg"/><Relationship Id="rId15" Type="http://schemas.openxmlformats.org/officeDocument/2006/relationships/image" Target="../media/image25.jpeg"/><Relationship Id="rId10" Type="http://schemas.openxmlformats.org/officeDocument/2006/relationships/image" Target="../media/image20.jpeg"/><Relationship Id="rId4" Type="http://schemas.openxmlformats.org/officeDocument/2006/relationships/image" Target="../media/image14.jpeg"/><Relationship Id="rId9" Type="http://schemas.openxmlformats.org/officeDocument/2006/relationships/image" Target="../media/image19.jpeg"/><Relationship Id="rId14" Type="http://schemas.openxmlformats.org/officeDocument/2006/relationships/image" Target="../media/image24.png"/></Relationships>
</file>

<file path=ppt/slides/_rels/slide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28.png"/></Relationships>
</file>

<file path=ppt/slides/_rels/slide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image" Target="../media/image31.jpeg"/><Relationship Id="rId4" Type="http://schemas.openxmlformats.org/officeDocument/2006/relationships/image" Target="../media/image30.png"/></Relationships>
</file>

<file path=ppt/slides/_rels/slide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B10D83-4B40-4519-87E2-4FDE9D97DD7D}"/>
              </a:ext>
            </a:extLst>
          </p:cNvPr>
          <p:cNvSpPr/>
          <p:nvPr/>
        </p:nvSpPr>
        <p:spPr>
          <a:xfrm>
            <a:off x="-13126" y="0"/>
            <a:ext cx="12205125" cy="6858000"/>
          </a:xfrm>
          <a:prstGeom prst="rect">
            <a:avLst/>
          </a:prstGeom>
          <a:solidFill>
            <a:srgbClr val="A3B1C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ext Placeholder 1"/>
          <p:cNvSpPr>
            <a:spLocks noGrp="1"/>
          </p:cNvSpPr>
          <p:nvPr>
            <p:ph type="body" idx="10"/>
          </p:nvPr>
        </p:nvSpPr>
        <p:spPr>
          <a:xfrm>
            <a:off x="1987550" y="3037593"/>
            <a:ext cx="8216900" cy="782814"/>
          </a:xfrm>
        </p:spPr>
        <p:txBody>
          <a:bodyPr/>
          <a:lstStyle/>
          <a:p>
            <a:r>
              <a:rPr lang="en-US"/>
              <a:t>Sales &amp; Dealer Training</a:t>
            </a:r>
          </a:p>
        </p:txBody>
      </p:sp>
      <p:sp>
        <p:nvSpPr>
          <p:cNvPr id="3" name="Text Placeholder 2"/>
          <p:cNvSpPr txBox="1">
            <a:spLocks/>
          </p:cNvSpPr>
          <p:nvPr/>
        </p:nvSpPr>
        <p:spPr>
          <a:xfrm>
            <a:off x="3375950" y="3820406"/>
            <a:ext cx="5440101" cy="427503"/>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lang="en-US" sz="2400" kern="1200" dirty="0">
                <a:solidFill>
                  <a:schemeClr val="bg1"/>
                </a:solidFill>
                <a:latin typeface="Segoe UI Semibold" panose="020B0702040204020203" pitchFamily="34" charset="0"/>
                <a:ea typeface="+mn-ea"/>
                <a:cs typeface="Segoe UI Semibold" panose="020B0702040204020203"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1800"/>
              <a:t>INTERNAL USE ONLY</a:t>
            </a:r>
          </a:p>
        </p:txBody>
      </p:sp>
    </p:spTree>
    <p:extLst>
      <p:ext uri="{BB962C8B-B14F-4D97-AF65-F5344CB8AC3E}">
        <p14:creationId xmlns:p14="http://schemas.microsoft.com/office/powerpoint/2010/main" val="2278531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D287-DDEC-4C70-8124-3C0B7F03EE46}"/>
              </a:ext>
            </a:extLst>
          </p:cNvPr>
          <p:cNvSpPr>
            <a:spLocks noGrp="1"/>
          </p:cNvSpPr>
          <p:nvPr>
            <p:ph type="title"/>
          </p:nvPr>
        </p:nvSpPr>
        <p:spPr/>
        <p:txBody>
          <a:bodyPr/>
          <a:lstStyle/>
          <a:p>
            <a:r>
              <a:rPr lang="en-US"/>
              <a:t>FAQ</a:t>
            </a:r>
          </a:p>
        </p:txBody>
      </p:sp>
      <p:sp>
        <p:nvSpPr>
          <p:cNvPr id="3" name="Text Placeholder 2">
            <a:extLst>
              <a:ext uri="{FF2B5EF4-FFF2-40B4-BE49-F238E27FC236}">
                <a16:creationId xmlns:a16="http://schemas.microsoft.com/office/drawing/2014/main" id="{CA8466E5-2758-4D17-A7BF-3BE09007746E}"/>
              </a:ext>
            </a:extLst>
          </p:cNvPr>
          <p:cNvSpPr>
            <a:spLocks noGrp="1"/>
          </p:cNvSpPr>
          <p:nvPr>
            <p:ph type="body" sz="quarter" idx="22"/>
          </p:nvPr>
        </p:nvSpPr>
        <p:spPr>
          <a:xfrm>
            <a:off x="869305" y="1295399"/>
            <a:ext cx="10989319" cy="5224271"/>
          </a:xfrm>
        </p:spPr>
        <p:txBody>
          <a:bodyPr/>
          <a:lstStyle/>
          <a:p>
            <a:pPr marL="0" indent="0">
              <a:lnSpc>
                <a:spcPct val="100000"/>
              </a:lnSpc>
              <a:buNone/>
            </a:pPr>
            <a:r>
              <a:rPr lang="en-US" sz="2000" b="1" dirty="0"/>
              <a:t>Q: Are there models being discontinued?</a:t>
            </a:r>
          </a:p>
          <a:p>
            <a:pPr marL="0" indent="0">
              <a:lnSpc>
                <a:spcPct val="100000"/>
              </a:lnSpc>
              <a:buNone/>
            </a:pPr>
            <a:r>
              <a:rPr lang="en-US" sz="2000" dirty="0"/>
              <a:t>A: The original Altitude A8 power rail models will be discontinued as of October 1, 2020 and replaced with new models at the same time.</a:t>
            </a:r>
          </a:p>
          <a:p>
            <a:pPr marL="0" indent="0">
              <a:lnSpc>
                <a:spcPct val="100000"/>
              </a:lnSpc>
              <a:buNone/>
            </a:pPr>
            <a:r>
              <a:rPr lang="en-US" sz="2000" b="1" dirty="0"/>
              <a:t>Q: If I have an A8 Floor Rail, can I buy the Altitude Power Rail raised legs and have them installed in the field?</a:t>
            </a:r>
          </a:p>
          <a:p>
            <a:pPr marL="0" indent="0">
              <a:lnSpc>
                <a:spcPct val="100000"/>
              </a:lnSpc>
              <a:buNone/>
            </a:pPr>
            <a:r>
              <a:rPr lang="en-US" sz="2000" dirty="0"/>
              <a:t>A: Existing FDRW** Rail Housing models can not be retrofitted with elevated legs.</a:t>
            </a:r>
          </a:p>
          <a:p>
            <a:pPr marL="0" indent="0">
              <a:lnSpc>
                <a:spcPct val="100000"/>
              </a:lnSpc>
              <a:buNone/>
            </a:pPr>
            <a:r>
              <a:rPr lang="en-US" sz="2000" b="1" dirty="0"/>
              <a:t>Q: What are my options for routing power to my power rail? </a:t>
            </a:r>
          </a:p>
          <a:p>
            <a:pPr marL="0" indent="0">
              <a:lnSpc>
                <a:spcPct val="100000"/>
              </a:lnSpc>
              <a:buNone/>
            </a:pPr>
            <a:r>
              <a:rPr lang="en-US" sz="2000" dirty="0"/>
              <a:t>A: Power can be routed through a hub, power pole, or wire manager.</a:t>
            </a:r>
          </a:p>
          <a:p>
            <a:pPr marL="0" indent="0">
              <a:lnSpc>
                <a:spcPct val="100000"/>
              </a:lnSpc>
              <a:buNone/>
            </a:pPr>
            <a:r>
              <a:rPr lang="en-US" b="1" dirty="0"/>
              <a:t>Q: How is this different than the A8 Floor Rail? </a:t>
            </a:r>
          </a:p>
          <a:p>
            <a:pPr marL="0" indent="0">
              <a:lnSpc>
                <a:spcPct val="100000"/>
              </a:lnSpc>
              <a:buNone/>
            </a:pPr>
            <a:r>
              <a:rPr lang="en-US" dirty="0"/>
              <a:t>A: The Altitude Power Rail allows the user to specify elevated or floor legs. The A8 Low Rail can still be specified with the foot. The overall list price will remain the same for the Low Rail.</a:t>
            </a:r>
          </a:p>
          <a:p>
            <a:pPr marL="0" indent="0">
              <a:lnSpc>
                <a:spcPct val="100000"/>
              </a:lnSpc>
              <a:buNone/>
            </a:pPr>
            <a:endParaRPr lang="en-US" dirty="0"/>
          </a:p>
          <a:p>
            <a:pPr marL="0" indent="0">
              <a:lnSpc>
                <a:spcPct val="100000"/>
              </a:lnSpc>
              <a:buNone/>
            </a:pPr>
            <a:endParaRPr lang="en-US" dirty="0"/>
          </a:p>
        </p:txBody>
      </p:sp>
      <p:sp>
        <p:nvSpPr>
          <p:cNvPr id="4" name="Rectangle 3">
            <a:extLst>
              <a:ext uri="{FF2B5EF4-FFF2-40B4-BE49-F238E27FC236}">
                <a16:creationId xmlns:a16="http://schemas.microsoft.com/office/drawing/2014/main" id="{6FB62597-A428-4C66-80F2-EDBE3A1BEE4F}"/>
              </a:ext>
            </a:extLst>
          </p:cNvPr>
          <p:cNvSpPr/>
          <p:nvPr/>
        </p:nvSpPr>
        <p:spPr>
          <a:xfrm>
            <a:off x="-13125" y="0"/>
            <a:ext cx="457968" cy="6858000"/>
          </a:xfrm>
          <a:prstGeom prst="rect">
            <a:avLst/>
          </a:prstGeom>
          <a:solidFill>
            <a:srgbClr val="A3B1C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146315D-A353-49F4-B49F-129897D13E12}"/>
              </a:ext>
            </a:extLst>
          </p:cNvPr>
          <p:cNvSpPr txBox="1"/>
          <p:nvPr/>
        </p:nvSpPr>
        <p:spPr>
          <a:xfrm rot="16200000">
            <a:off x="-2815156" y="3329974"/>
            <a:ext cx="6071617" cy="307777"/>
          </a:xfrm>
          <a:prstGeom prst="rect">
            <a:avLst/>
          </a:prstGeom>
          <a:noFill/>
        </p:spPr>
        <p:txBody>
          <a:bodyPr wrap="square" rtlCol="0">
            <a:spAutoFit/>
          </a:bodyPr>
          <a:lstStyle/>
          <a:p>
            <a:pPr algn="ctr"/>
            <a:r>
              <a:rPr lang="en-US" sz="1400" dirty="0">
                <a:solidFill>
                  <a:schemeClr val="bg1"/>
                </a:solidFill>
                <a:latin typeface="Segoe UI" panose="020B0502040204020203" pitchFamily="34" charset="0"/>
                <a:ea typeface="Helvetica" charset="0"/>
                <a:cs typeface="Segoe UI" panose="020B0502040204020203" pitchFamily="34" charset="0"/>
              </a:rPr>
              <a:t>INTERNAL TRAINING</a:t>
            </a:r>
          </a:p>
        </p:txBody>
      </p:sp>
    </p:spTree>
    <p:extLst>
      <p:ext uri="{BB962C8B-B14F-4D97-AF65-F5344CB8AC3E}">
        <p14:creationId xmlns:p14="http://schemas.microsoft.com/office/powerpoint/2010/main" val="1209470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D287-DDEC-4C70-8124-3C0B7F03EE46}"/>
              </a:ext>
            </a:extLst>
          </p:cNvPr>
          <p:cNvSpPr>
            <a:spLocks noGrp="1"/>
          </p:cNvSpPr>
          <p:nvPr>
            <p:ph type="title"/>
          </p:nvPr>
        </p:nvSpPr>
        <p:spPr/>
        <p:txBody>
          <a:bodyPr/>
          <a:lstStyle/>
          <a:p>
            <a:r>
              <a:rPr lang="en-US"/>
              <a:t>FAQ</a:t>
            </a:r>
          </a:p>
        </p:txBody>
      </p:sp>
      <p:sp>
        <p:nvSpPr>
          <p:cNvPr id="3" name="Text Placeholder 2">
            <a:extLst>
              <a:ext uri="{FF2B5EF4-FFF2-40B4-BE49-F238E27FC236}">
                <a16:creationId xmlns:a16="http://schemas.microsoft.com/office/drawing/2014/main" id="{CA8466E5-2758-4D17-A7BF-3BE09007746E}"/>
              </a:ext>
            </a:extLst>
          </p:cNvPr>
          <p:cNvSpPr>
            <a:spLocks noGrp="1"/>
          </p:cNvSpPr>
          <p:nvPr>
            <p:ph type="body" sz="quarter" idx="22"/>
          </p:nvPr>
        </p:nvSpPr>
        <p:spPr>
          <a:xfrm>
            <a:off x="907406" y="1446027"/>
            <a:ext cx="9117540" cy="4823401"/>
          </a:xfrm>
        </p:spPr>
        <p:txBody>
          <a:bodyPr/>
          <a:lstStyle/>
          <a:p>
            <a:pPr marL="0" indent="0">
              <a:buNone/>
            </a:pPr>
            <a:r>
              <a:rPr lang="en-US" b="1" dirty="0"/>
              <a:t>Q: What improvements have been made?</a:t>
            </a:r>
          </a:p>
          <a:p>
            <a:pPr marL="0" indent="0">
              <a:buNone/>
            </a:pPr>
            <a:r>
              <a:rPr lang="en-US" dirty="0"/>
              <a:t>A: The new rail design can now share a leg at a linear configuration where the two rails intersect rather than the two feet, as previously required.</a:t>
            </a:r>
          </a:p>
          <a:p>
            <a:pPr marL="0" indent="0">
              <a:buNone/>
            </a:pPr>
            <a:r>
              <a:rPr lang="en-US" b="1" dirty="0"/>
              <a:t>Q: Is the power pole in the offering new to the Allsteel portfolio?</a:t>
            </a:r>
          </a:p>
          <a:p>
            <a:pPr marL="0" indent="0">
              <a:buNone/>
            </a:pPr>
            <a:r>
              <a:rPr lang="en-US" b="1" dirty="0"/>
              <a:t>A</a:t>
            </a:r>
            <a:r>
              <a:rPr lang="en-US" dirty="0"/>
              <a:t>: No – the power pole utilized is the Further Power Pole and can be specified using the same model number.</a:t>
            </a:r>
          </a:p>
          <a:p>
            <a:pPr marL="0" indent="0">
              <a:buNone/>
            </a:pPr>
            <a:r>
              <a:rPr lang="en-US" b="1" dirty="0"/>
              <a:t>Q: Can the Power Pole integrated with the Low Rail?</a:t>
            </a:r>
          </a:p>
          <a:p>
            <a:pPr marL="0" indent="0">
              <a:buNone/>
            </a:pPr>
            <a:r>
              <a:rPr lang="en-US" b="1" dirty="0"/>
              <a:t>A: </a:t>
            </a:r>
            <a:r>
              <a:rPr lang="en-US" dirty="0"/>
              <a:t>Yes – the new Low Rail design can integrate the square Power Pole.</a:t>
            </a:r>
          </a:p>
        </p:txBody>
      </p:sp>
      <p:sp>
        <p:nvSpPr>
          <p:cNvPr id="4" name="Rectangle 3">
            <a:extLst>
              <a:ext uri="{FF2B5EF4-FFF2-40B4-BE49-F238E27FC236}">
                <a16:creationId xmlns:a16="http://schemas.microsoft.com/office/drawing/2014/main" id="{B6EFA25F-B3D4-4ECC-83C5-B43DCFC8FBF9}"/>
              </a:ext>
            </a:extLst>
          </p:cNvPr>
          <p:cNvSpPr/>
          <p:nvPr/>
        </p:nvSpPr>
        <p:spPr>
          <a:xfrm>
            <a:off x="-13125" y="0"/>
            <a:ext cx="457968" cy="6858000"/>
          </a:xfrm>
          <a:prstGeom prst="rect">
            <a:avLst/>
          </a:prstGeom>
          <a:solidFill>
            <a:srgbClr val="A3B1C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85127E1-0FF8-4F2C-BBD6-F282F3BAAAC2}"/>
              </a:ext>
            </a:extLst>
          </p:cNvPr>
          <p:cNvSpPr txBox="1"/>
          <p:nvPr/>
        </p:nvSpPr>
        <p:spPr>
          <a:xfrm rot="16200000">
            <a:off x="-2815156" y="3329974"/>
            <a:ext cx="6071617" cy="307777"/>
          </a:xfrm>
          <a:prstGeom prst="rect">
            <a:avLst/>
          </a:prstGeom>
          <a:noFill/>
        </p:spPr>
        <p:txBody>
          <a:bodyPr wrap="square" rtlCol="0">
            <a:spAutoFit/>
          </a:bodyPr>
          <a:lstStyle/>
          <a:p>
            <a:pPr algn="ctr"/>
            <a:r>
              <a:rPr lang="en-US" sz="1400" dirty="0">
                <a:solidFill>
                  <a:schemeClr val="bg1"/>
                </a:solidFill>
                <a:latin typeface="Segoe UI" panose="020B0502040204020203" pitchFamily="34" charset="0"/>
                <a:ea typeface="Helvetica" charset="0"/>
                <a:cs typeface="Segoe UI" panose="020B0502040204020203" pitchFamily="34" charset="0"/>
              </a:rPr>
              <a:t>INTERNAL TRAINING</a:t>
            </a:r>
          </a:p>
        </p:txBody>
      </p:sp>
    </p:spTree>
    <p:extLst>
      <p:ext uri="{BB962C8B-B14F-4D97-AF65-F5344CB8AC3E}">
        <p14:creationId xmlns:p14="http://schemas.microsoft.com/office/powerpoint/2010/main" val="2572358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D287-DDEC-4C70-8124-3C0B7F03EE46}"/>
              </a:ext>
            </a:extLst>
          </p:cNvPr>
          <p:cNvSpPr>
            <a:spLocks noGrp="1"/>
          </p:cNvSpPr>
          <p:nvPr>
            <p:ph type="title"/>
          </p:nvPr>
        </p:nvSpPr>
        <p:spPr/>
        <p:txBody>
          <a:bodyPr/>
          <a:lstStyle/>
          <a:p>
            <a:r>
              <a:rPr lang="en-US"/>
              <a:t>FAQ</a:t>
            </a:r>
          </a:p>
        </p:txBody>
      </p:sp>
      <p:sp>
        <p:nvSpPr>
          <p:cNvPr id="3" name="Text Placeholder 2">
            <a:extLst>
              <a:ext uri="{FF2B5EF4-FFF2-40B4-BE49-F238E27FC236}">
                <a16:creationId xmlns:a16="http://schemas.microsoft.com/office/drawing/2014/main" id="{CA8466E5-2758-4D17-A7BF-3BE09007746E}"/>
              </a:ext>
            </a:extLst>
          </p:cNvPr>
          <p:cNvSpPr>
            <a:spLocks noGrp="1"/>
          </p:cNvSpPr>
          <p:nvPr>
            <p:ph type="body" sz="quarter" idx="22"/>
          </p:nvPr>
        </p:nvSpPr>
        <p:spPr>
          <a:xfrm>
            <a:off x="907406" y="1446027"/>
            <a:ext cx="9117540" cy="4823401"/>
          </a:xfrm>
        </p:spPr>
        <p:txBody>
          <a:bodyPr/>
          <a:lstStyle/>
          <a:p>
            <a:pPr marL="0" indent="0">
              <a:buNone/>
            </a:pPr>
            <a:r>
              <a:rPr lang="en-US" b="1" dirty="0"/>
              <a:t>Q</a:t>
            </a:r>
            <a:r>
              <a:rPr lang="en-US" dirty="0"/>
              <a:t>: </a:t>
            </a:r>
            <a:r>
              <a:rPr lang="en-US" b="1" dirty="0"/>
              <a:t>Why did the floor foot change?</a:t>
            </a:r>
          </a:p>
          <a:p>
            <a:pPr marL="0" indent="0">
              <a:buNone/>
            </a:pPr>
            <a:r>
              <a:rPr lang="en-US" b="1" dirty="0"/>
              <a:t>A: </a:t>
            </a:r>
            <a:r>
              <a:rPr lang="en-US" dirty="0"/>
              <a:t>The floor foot was re-designed to better accommodate leveling capability and be shared between the two rails in a linear configuration.</a:t>
            </a:r>
          </a:p>
          <a:p>
            <a:pPr marL="0" indent="0">
              <a:buNone/>
            </a:pPr>
            <a:r>
              <a:rPr lang="en-US" b="1" dirty="0"/>
              <a:t>Q: What are the cleaning instructions for the Altitude Power Rail?</a:t>
            </a:r>
          </a:p>
          <a:p>
            <a:pPr marL="0" indent="0">
              <a:buNone/>
            </a:pPr>
            <a:r>
              <a:rPr lang="en-US" dirty="0"/>
              <a:t>A: For disinfecting hard surfaces against the COVID-19 virus the CDC recommends using diluted household bleach solutions (minimum 1/3 cup of bleach for every gallon of water, or a 2% bleach solution) or isopropyl alcohol solution (minimum 70% isopropyl. More details around cleaning can be found at </a:t>
            </a:r>
            <a:r>
              <a:rPr lang="en-US" dirty="0">
                <a:hlinkClick r:id="rId3">
                  <a:extLst>
                    <a:ext uri="{A12FA001-AC4F-418D-AE19-62706E023703}">
                      <ahyp:hlinkClr xmlns:ahyp="http://schemas.microsoft.com/office/drawing/2018/hyperlinkcolor" val="tx"/>
                    </a:ext>
                  </a:extLst>
                </a:hlinkClick>
              </a:rPr>
              <a:t>https://www.allsteeloffice.com/design-resources/surface-materials/material-cleaning</a:t>
            </a:r>
            <a:endParaRPr lang="en-US" dirty="0"/>
          </a:p>
          <a:p>
            <a:pPr marL="0" indent="0">
              <a:buNone/>
            </a:pPr>
            <a:endParaRPr lang="en-US" dirty="0"/>
          </a:p>
        </p:txBody>
      </p:sp>
      <p:sp>
        <p:nvSpPr>
          <p:cNvPr id="4" name="Rectangle 3">
            <a:extLst>
              <a:ext uri="{FF2B5EF4-FFF2-40B4-BE49-F238E27FC236}">
                <a16:creationId xmlns:a16="http://schemas.microsoft.com/office/drawing/2014/main" id="{BF9BFFF5-B467-4D52-87BA-A1CA9E21FD57}"/>
              </a:ext>
            </a:extLst>
          </p:cNvPr>
          <p:cNvSpPr/>
          <p:nvPr/>
        </p:nvSpPr>
        <p:spPr>
          <a:xfrm>
            <a:off x="-13125" y="0"/>
            <a:ext cx="457968" cy="6858000"/>
          </a:xfrm>
          <a:prstGeom prst="rect">
            <a:avLst/>
          </a:prstGeom>
          <a:solidFill>
            <a:srgbClr val="A3B1C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2F9E5B9-9A69-4235-B933-C7F1CED2B6A7}"/>
              </a:ext>
            </a:extLst>
          </p:cNvPr>
          <p:cNvSpPr txBox="1"/>
          <p:nvPr/>
        </p:nvSpPr>
        <p:spPr>
          <a:xfrm rot="16200000">
            <a:off x="-2815156" y="3329974"/>
            <a:ext cx="6071617" cy="307777"/>
          </a:xfrm>
          <a:prstGeom prst="rect">
            <a:avLst/>
          </a:prstGeom>
          <a:noFill/>
        </p:spPr>
        <p:txBody>
          <a:bodyPr wrap="square" rtlCol="0">
            <a:spAutoFit/>
          </a:bodyPr>
          <a:lstStyle/>
          <a:p>
            <a:pPr algn="ctr"/>
            <a:r>
              <a:rPr lang="en-US" sz="1400" dirty="0">
                <a:solidFill>
                  <a:schemeClr val="bg1"/>
                </a:solidFill>
                <a:latin typeface="Segoe UI" panose="020B0502040204020203" pitchFamily="34" charset="0"/>
                <a:ea typeface="Helvetica" charset="0"/>
                <a:cs typeface="Segoe UI" panose="020B0502040204020203" pitchFamily="34" charset="0"/>
              </a:rPr>
              <a:t>INTERNAL TRAINING</a:t>
            </a:r>
          </a:p>
        </p:txBody>
      </p:sp>
    </p:spTree>
    <p:extLst>
      <p:ext uri="{BB962C8B-B14F-4D97-AF65-F5344CB8AC3E}">
        <p14:creationId xmlns:p14="http://schemas.microsoft.com/office/powerpoint/2010/main" val="829650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C600CFC-E4A4-4FB1-9110-B7357EBD73B7}"/>
              </a:ext>
            </a:extLst>
          </p:cNvPr>
          <p:cNvSpPr>
            <a:spLocks noGrp="1"/>
          </p:cNvSpPr>
          <p:nvPr>
            <p:ph type="body" sz="quarter" idx="12"/>
          </p:nvPr>
        </p:nvSpPr>
        <p:spPr/>
        <p:txBody>
          <a:bodyPr/>
          <a:lstStyle/>
          <a:p>
            <a:endParaRPr lang="en-US"/>
          </a:p>
        </p:txBody>
      </p:sp>
      <p:sp>
        <p:nvSpPr>
          <p:cNvPr id="3" name="Text Placeholder 2">
            <a:extLst>
              <a:ext uri="{FF2B5EF4-FFF2-40B4-BE49-F238E27FC236}">
                <a16:creationId xmlns:a16="http://schemas.microsoft.com/office/drawing/2014/main" id="{DB5B3C28-9F04-440B-978B-BC126757680A}"/>
              </a:ext>
            </a:extLst>
          </p:cNvPr>
          <p:cNvSpPr>
            <a:spLocks noGrp="1"/>
          </p:cNvSpPr>
          <p:nvPr>
            <p:ph type="body" sz="quarter" idx="22"/>
          </p:nvPr>
        </p:nvSpPr>
        <p:spPr/>
        <p:txBody>
          <a:bodyPr/>
          <a:lstStyle/>
          <a:p>
            <a:r>
              <a:rPr lang="en-US" dirty="0"/>
              <a:t>Zhas Amirov</a:t>
            </a:r>
          </a:p>
          <a:p>
            <a:r>
              <a:rPr lang="en-US" dirty="0"/>
              <a:t>Product Manager</a:t>
            </a:r>
          </a:p>
          <a:p>
            <a:r>
              <a:rPr lang="en-US" dirty="0"/>
              <a:t>563.299.0691</a:t>
            </a:r>
          </a:p>
          <a:p>
            <a:r>
              <a:rPr lang="en-US" dirty="0"/>
              <a:t>AmirovZ@AllsteelOffice.com</a:t>
            </a:r>
          </a:p>
        </p:txBody>
      </p:sp>
      <p:sp>
        <p:nvSpPr>
          <p:cNvPr id="4" name="Text Placeholder 3">
            <a:extLst>
              <a:ext uri="{FF2B5EF4-FFF2-40B4-BE49-F238E27FC236}">
                <a16:creationId xmlns:a16="http://schemas.microsoft.com/office/drawing/2014/main" id="{481DF21B-9077-49CA-94F0-91C53A9A516D}"/>
              </a:ext>
            </a:extLst>
          </p:cNvPr>
          <p:cNvSpPr>
            <a:spLocks noGrp="1"/>
          </p:cNvSpPr>
          <p:nvPr>
            <p:ph type="body" sz="quarter" idx="23"/>
          </p:nvPr>
        </p:nvSpPr>
        <p:spPr/>
        <p:txBody>
          <a:bodyPr/>
          <a:lstStyle/>
          <a:p>
            <a:endParaRPr lang="en-US"/>
          </a:p>
        </p:txBody>
      </p:sp>
    </p:spTree>
    <p:extLst>
      <p:ext uri="{BB962C8B-B14F-4D97-AF65-F5344CB8AC3E}">
        <p14:creationId xmlns:p14="http://schemas.microsoft.com/office/powerpoint/2010/main" val="1945761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a:extLst>
              <a:ext uri="{FF2B5EF4-FFF2-40B4-BE49-F238E27FC236}">
                <a16:creationId xmlns:a16="http://schemas.microsoft.com/office/drawing/2014/main" id="{AF98E3E0-3AA5-4D5B-9543-785D9BEC55B3}"/>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405" t="27004" r="15873" b="14430"/>
          <a:stretch/>
        </p:blipFill>
        <p:spPr bwMode="auto">
          <a:xfrm>
            <a:off x="4474362" y="2140163"/>
            <a:ext cx="1557381" cy="78434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a:extLst>
              <a:ext uri="{FF2B5EF4-FFF2-40B4-BE49-F238E27FC236}">
                <a16:creationId xmlns:a16="http://schemas.microsoft.com/office/drawing/2014/main" id="{99063C60-5FB4-402D-8EB5-A7D0C1BA18E9}"/>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4447" t="48101" r="14772"/>
          <a:stretch/>
        </p:blipFill>
        <p:spPr bwMode="auto">
          <a:xfrm>
            <a:off x="2521957" y="2138569"/>
            <a:ext cx="1994169" cy="9144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2">
            <a:extLst>
              <a:ext uri="{FF2B5EF4-FFF2-40B4-BE49-F238E27FC236}">
                <a16:creationId xmlns:a16="http://schemas.microsoft.com/office/drawing/2014/main" id="{79FC8EE0-5CFC-41E8-A19B-BB1E74134DDC}"/>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0671" r="1192" b="22654"/>
          <a:stretch/>
        </p:blipFill>
        <p:spPr bwMode="auto">
          <a:xfrm>
            <a:off x="684652" y="2220045"/>
            <a:ext cx="1595634" cy="67294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2258F561-ADA9-470C-BE80-3B28555DEA55}"/>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3326" t="23893" r="9595" b="10503"/>
          <a:stretch/>
        </p:blipFill>
        <p:spPr bwMode="auto">
          <a:xfrm>
            <a:off x="6196910" y="2119219"/>
            <a:ext cx="1484207" cy="78951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C473BD99-F7D4-4B1E-A84D-EA45A1676CD3}"/>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4588" t="9374" r="13177" b="4847"/>
          <a:stretch/>
        </p:blipFill>
        <p:spPr bwMode="auto">
          <a:xfrm>
            <a:off x="8085394" y="1942138"/>
            <a:ext cx="1390910" cy="103232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759F3D6D-7A13-41BA-B56A-234047E63A8F}"/>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4136" r="13931" b="14348"/>
          <a:stretch/>
        </p:blipFill>
        <p:spPr bwMode="auto">
          <a:xfrm>
            <a:off x="9973878" y="1801132"/>
            <a:ext cx="1433207" cy="106657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4">
            <a:extLst>
              <a:ext uri="{FF2B5EF4-FFF2-40B4-BE49-F238E27FC236}">
                <a16:creationId xmlns:a16="http://schemas.microsoft.com/office/drawing/2014/main" id="{953093E1-C883-478C-900F-0EE0FA438ACF}"/>
              </a:ext>
            </a:extLst>
          </p:cNvPr>
          <p:cNvGraphicFramePr>
            <a:graphicFrameLocks noGrp="1"/>
          </p:cNvGraphicFramePr>
          <p:nvPr>
            <p:extLst>
              <p:ext uri="{D42A27DB-BD31-4B8C-83A1-F6EECF244321}">
                <p14:modId xmlns:p14="http://schemas.microsoft.com/office/powerpoint/2010/main" val="2042471911"/>
              </p:ext>
            </p:extLst>
          </p:nvPr>
        </p:nvGraphicFramePr>
        <p:xfrm>
          <a:off x="645564" y="3055942"/>
          <a:ext cx="11158777" cy="2963530"/>
        </p:xfrm>
        <a:graphic>
          <a:graphicData uri="http://schemas.openxmlformats.org/drawingml/2006/table">
            <a:tbl>
              <a:tblPr firstRow="1" bandRow="1">
                <a:tableStyleId>{9D7B26C5-4107-4FEC-AEDC-1716B250A1EF}</a:tableStyleId>
              </a:tblPr>
              <a:tblGrid>
                <a:gridCol w="1877399">
                  <a:extLst>
                    <a:ext uri="{9D8B030D-6E8A-4147-A177-3AD203B41FA5}">
                      <a16:colId xmlns:a16="http://schemas.microsoft.com/office/drawing/2014/main" val="23233719"/>
                    </a:ext>
                  </a:extLst>
                </a:gridCol>
                <a:gridCol w="1604079">
                  <a:extLst>
                    <a:ext uri="{9D8B030D-6E8A-4147-A177-3AD203B41FA5}">
                      <a16:colId xmlns:a16="http://schemas.microsoft.com/office/drawing/2014/main" val="345195501"/>
                    </a:ext>
                  </a:extLst>
                </a:gridCol>
                <a:gridCol w="1828447">
                  <a:extLst>
                    <a:ext uri="{9D8B030D-6E8A-4147-A177-3AD203B41FA5}">
                      <a16:colId xmlns:a16="http://schemas.microsoft.com/office/drawing/2014/main" val="180216255"/>
                    </a:ext>
                  </a:extLst>
                </a:gridCol>
                <a:gridCol w="1893285">
                  <a:extLst>
                    <a:ext uri="{9D8B030D-6E8A-4147-A177-3AD203B41FA5}">
                      <a16:colId xmlns:a16="http://schemas.microsoft.com/office/drawing/2014/main" val="695847862"/>
                    </a:ext>
                  </a:extLst>
                </a:gridCol>
                <a:gridCol w="1854383">
                  <a:extLst>
                    <a:ext uri="{9D8B030D-6E8A-4147-A177-3AD203B41FA5}">
                      <a16:colId xmlns:a16="http://schemas.microsoft.com/office/drawing/2014/main" val="600049564"/>
                    </a:ext>
                  </a:extLst>
                </a:gridCol>
                <a:gridCol w="2101184">
                  <a:extLst>
                    <a:ext uri="{9D8B030D-6E8A-4147-A177-3AD203B41FA5}">
                      <a16:colId xmlns:a16="http://schemas.microsoft.com/office/drawing/2014/main" val="609320344"/>
                    </a:ext>
                  </a:extLst>
                </a:gridCol>
              </a:tblGrid>
              <a:tr h="370840">
                <a:tc>
                  <a:txBody>
                    <a:bodyPr/>
                    <a:lstStyle/>
                    <a:p>
                      <a:endParaRPr lang="en-US" sz="1200" dirty="0"/>
                    </a:p>
                  </a:txBody>
                  <a:tcPr/>
                </a:tc>
                <a:tc>
                  <a:txBody>
                    <a:bodyPr/>
                    <a:lstStyle/>
                    <a:p>
                      <a:pPr algn="ctr"/>
                      <a:r>
                        <a:rPr lang="en-US" sz="1200" b="1" dirty="0"/>
                        <a:t>LOW RAIL</a:t>
                      </a:r>
                    </a:p>
                  </a:txBody>
                  <a:tcPr/>
                </a:tc>
                <a:tc>
                  <a:txBody>
                    <a:bodyPr/>
                    <a:lstStyle/>
                    <a:p>
                      <a:pPr algn="ctr"/>
                      <a:r>
                        <a:rPr lang="en-US" sz="1200" b="1" dirty="0"/>
                        <a:t>RAISED RAIL</a:t>
                      </a:r>
                    </a:p>
                  </a:txBody>
                  <a:tcPr/>
                </a:tc>
                <a:tc>
                  <a:txBody>
                    <a:bodyPr/>
                    <a:lstStyle/>
                    <a:p>
                      <a:pPr algn="ctr"/>
                      <a:r>
                        <a:rPr lang="en-US" sz="1200" b="1" dirty="0"/>
                        <a:t>FURTHER BEAM 20-1/2H</a:t>
                      </a:r>
                    </a:p>
                  </a:txBody>
                  <a:tcPr/>
                </a:tc>
                <a:tc>
                  <a:txBody>
                    <a:bodyPr/>
                    <a:lstStyle/>
                    <a:p>
                      <a:pPr algn="ctr"/>
                      <a:r>
                        <a:rPr lang="en-US" sz="1200" b="1" dirty="0"/>
                        <a:t>FURTHER BEAM 28H</a:t>
                      </a:r>
                    </a:p>
                  </a:txBody>
                  <a:tcPr/>
                </a:tc>
                <a:tc>
                  <a:txBody>
                    <a:bodyPr/>
                    <a:lstStyle/>
                    <a:p>
                      <a:pPr algn="ctr"/>
                      <a:r>
                        <a:rPr lang="en-US" sz="1200" b="1" dirty="0"/>
                        <a:t>PANEL FENCE</a:t>
                      </a:r>
                    </a:p>
                  </a:txBody>
                  <a:tcPr/>
                </a:tc>
                <a:extLst>
                  <a:ext uri="{0D108BD9-81ED-4DB2-BD59-A6C34878D82A}">
                    <a16:rowId xmlns:a16="http://schemas.microsoft.com/office/drawing/2014/main" val="2324340356"/>
                  </a:ext>
                </a:extLst>
              </a:tr>
              <a:tr h="370840">
                <a:tc>
                  <a:txBody>
                    <a:bodyPr/>
                    <a:lstStyle/>
                    <a:p>
                      <a:r>
                        <a:rPr lang="en-US" sz="1200" b="1"/>
                        <a:t>HEIGHTS</a:t>
                      </a:r>
                    </a:p>
                  </a:txBody>
                  <a:tcPr/>
                </a:tc>
                <a:tc>
                  <a:txBody>
                    <a:bodyPr/>
                    <a:lstStyle/>
                    <a:p>
                      <a:pPr algn="ctr"/>
                      <a:r>
                        <a:rPr lang="en-US" sz="1200" dirty="0"/>
                        <a:t>5”H</a:t>
                      </a:r>
                    </a:p>
                  </a:txBody>
                  <a:tcPr/>
                </a:tc>
                <a:tc>
                  <a:txBody>
                    <a:bodyPr/>
                    <a:lstStyle/>
                    <a:p>
                      <a:pPr algn="ctr"/>
                      <a:r>
                        <a:rPr lang="en-US" sz="1200" dirty="0"/>
                        <a:t>20-1/2”H</a:t>
                      </a:r>
                    </a:p>
                  </a:txBody>
                  <a:tcPr/>
                </a:tc>
                <a:tc>
                  <a:txBody>
                    <a:bodyPr/>
                    <a:lstStyle/>
                    <a:p>
                      <a:pPr algn="ctr"/>
                      <a:r>
                        <a:rPr lang="en-US" sz="1200" dirty="0"/>
                        <a:t>20-1/2”H</a:t>
                      </a:r>
                    </a:p>
                  </a:txBody>
                  <a:tcPr/>
                </a:tc>
                <a:tc>
                  <a:txBody>
                    <a:bodyPr/>
                    <a:lstStyle/>
                    <a:p>
                      <a:pPr algn="ctr"/>
                      <a:r>
                        <a:rPr lang="en-US" sz="1200"/>
                        <a:t>28”H</a:t>
                      </a:r>
                    </a:p>
                  </a:txBody>
                  <a:tcPr/>
                </a:tc>
                <a:tc>
                  <a:txBody>
                    <a:bodyPr/>
                    <a:lstStyle/>
                    <a:p>
                      <a:pPr algn="ctr"/>
                      <a:r>
                        <a:rPr lang="en-US" sz="1200"/>
                        <a:t>30”H</a:t>
                      </a:r>
                    </a:p>
                  </a:txBody>
                  <a:tcPr/>
                </a:tc>
                <a:extLst>
                  <a:ext uri="{0D108BD9-81ED-4DB2-BD59-A6C34878D82A}">
                    <a16:rowId xmlns:a16="http://schemas.microsoft.com/office/drawing/2014/main" val="2402644179"/>
                  </a:ext>
                </a:extLst>
              </a:tr>
              <a:tr h="370840">
                <a:tc>
                  <a:txBody>
                    <a:bodyPr/>
                    <a:lstStyle/>
                    <a:p>
                      <a:r>
                        <a:rPr lang="en-US" sz="1200" b="1"/>
                        <a:t>WIDTHS</a:t>
                      </a:r>
                    </a:p>
                  </a:txBody>
                  <a:tcPr/>
                </a:tc>
                <a:tc>
                  <a:txBody>
                    <a:bodyPr/>
                    <a:lstStyle/>
                    <a:p>
                      <a:pPr algn="ctr"/>
                      <a:r>
                        <a:rPr lang="en-US" sz="1200" dirty="0"/>
                        <a:t>48”W-72”W</a:t>
                      </a:r>
                    </a:p>
                  </a:txBody>
                  <a:tcPr/>
                </a:tc>
                <a:tc>
                  <a:txBody>
                    <a:bodyPr/>
                    <a:lstStyle/>
                    <a:p>
                      <a:pPr algn="ctr"/>
                      <a:r>
                        <a:rPr lang="en-US" sz="1200" dirty="0"/>
                        <a:t>48”W-72”W</a:t>
                      </a:r>
                    </a:p>
                  </a:txBody>
                  <a:tcPr/>
                </a:tc>
                <a:tc>
                  <a:txBody>
                    <a:bodyPr/>
                    <a:lstStyle/>
                    <a:p>
                      <a:pPr algn="ctr"/>
                      <a:r>
                        <a:rPr lang="en-US" sz="1200" dirty="0">
                          <a:solidFill>
                            <a:schemeClr val="tx1"/>
                          </a:solidFill>
                        </a:rPr>
                        <a:t>36”W-96”W</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36”W-96”W</a:t>
                      </a:r>
                    </a:p>
                  </a:txBody>
                  <a:tcPr/>
                </a:tc>
                <a:tc>
                  <a:txBody>
                    <a:bodyPr/>
                    <a:lstStyle/>
                    <a:p>
                      <a:pPr algn="ctr"/>
                      <a:r>
                        <a:rPr lang="en-US" sz="1200">
                          <a:solidFill>
                            <a:schemeClr val="tx1"/>
                          </a:solidFill>
                        </a:rPr>
                        <a:t>24”W-60”W</a:t>
                      </a:r>
                    </a:p>
                  </a:txBody>
                  <a:tcPr/>
                </a:tc>
                <a:extLst>
                  <a:ext uri="{0D108BD9-81ED-4DB2-BD59-A6C34878D82A}">
                    <a16:rowId xmlns:a16="http://schemas.microsoft.com/office/drawing/2014/main" val="682812979"/>
                  </a:ext>
                </a:extLst>
              </a:tr>
              <a:tr h="370840">
                <a:tc>
                  <a:txBody>
                    <a:bodyPr/>
                    <a:lstStyle/>
                    <a:p>
                      <a:r>
                        <a:rPr lang="en-US" sz="1200" b="1"/>
                        <a:t>CONFIGURATIONS</a:t>
                      </a:r>
                    </a:p>
                  </a:txBody>
                  <a:tcPr/>
                </a:tc>
                <a:tc>
                  <a:txBody>
                    <a:bodyPr/>
                    <a:lstStyle/>
                    <a:p>
                      <a:pPr algn="ctr"/>
                      <a:r>
                        <a:rPr lang="en-US" sz="1200"/>
                        <a:t>Linear, L-, T-, X-</a:t>
                      </a:r>
                    </a:p>
                  </a:txBody>
                  <a:tcPr/>
                </a:tc>
                <a:tc>
                  <a:txBody>
                    <a:bodyPr/>
                    <a:lstStyle/>
                    <a:p>
                      <a:pPr algn="ctr"/>
                      <a:r>
                        <a:rPr lang="en-US" sz="1200" dirty="0"/>
                        <a:t>Linear, L-, T-, X-</a:t>
                      </a:r>
                    </a:p>
                  </a:txBody>
                  <a:tcPr/>
                </a:tc>
                <a:tc>
                  <a:txBody>
                    <a:bodyPr/>
                    <a:lstStyle/>
                    <a:p>
                      <a:pPr algn="ctr"/>
                      <a:r>
                        <a:rPr lang="en-US" sz="1200">
                          <a:solidFill>
                            <a:schemeClr val="tx1"/>
                          </a:solidFill>
                        </a:rPr>
                        <a:t>Linear, L-, T-, X-, 120</a:t>
                      </a:r>
                      <a:endParaRPr lang="en-US" sz="1200" dirty="0">
                        <a:solidFill>
                          <a:schemeClr val="tx1"/>
                        </a:solidFill>
                      </a:endParaRPr>
                    </a:p>
                  </a:txBody>
                  <a:tcPr/>
                </a:tc>
                <a:tc>
                  <a:txBody>
                    <a:bodyPr/>
                    <a:lstStyle/>
                    <a:p>
                      <a:pPr algn="ctr"/>
                      <a:r>
                        <a:rPr lang="en-US" sz="1200" dirty="0">
                          <a:solidFill>
                            <a:schemeClr val="tx1"/>
                          </a:solidFill>
                        </a:rPr>
                        <a:t>Linear, L-, T-, X-, 120</a:t>
                      </a:r>
                    </a:p>
                  </a:txBody>
                  <a:tcPr/>
                </a:tc>
                <a:tc>
                  <a:txBody>
                    <a:bodyPr/>
                    <a:lstStyle/>
                    <a:p>
                      <a:pPr algn="ctr"/>
                      <a:r>
                        <a:rPr lang="en-US" sz="1200">
                          <a:solidFill>
                            <a:schemeClr val="tx1"/>
                          </a:solidFill>
                        </a:rPr>
                        <a:t>Linear, L-, T-, X-, 120</a:t>
                      </a:r>
                    </a:p>
                  </a:txBody>
                  <a:tcPr/>
                </a:tc>
                <a:extLst>
                  <a:ext uri="{0D108BD9-81ED-4DB2-BD59-A6C34878D82A}">
                    <a16:rowId xmlns:a16="http://schemas.microsoft.com/office/drawing/2014/main" val="3161802977"/>
                  </a:ext>
                </a:extLst>
              </a:tr>
              <a:tr h="370840">
                <a:tc>
                  <a:txBody>
                    <a:bodyPr/>
                    <a:lstStyle/>
                    <a:p>
                      <a:r>
                        <a:rPr lang="en-US" sz="1200" b="1" dirty="0"/>
                        <a:t>SCREENS</a:t>
                      </a:r>
                    </a:p>
                  </a:txBody>
                  <a:tcPr/>
                </a:tc>
                <a:tc>
                  <a:txBody>
                    <a:bodyPr/>
                    <a:lstStyle/>
                    <a:p>
                      <a:pPr algn="ctr"/>
                      <a:r>
                        <a:rPr lang="en-US" sz="1200"/>
                        <a:t>NO</a:t>
                      </a:r>
                    </a:p>
                  </a:txBody>
                  <a:tcPr/>
                </a:tc>
                <a:tc>
                  <a:txBody>
                    <a:bodyPr/>
                    <a:lstStyle/>
                    <a:p>
                      <a:pPr algn="ctr"/>
                      <a:r>
                        <a:rPr lang="en-US" sz="1200" dirty="0"/>
                        <a:t>YES</a:t>
                      </a:r>
                    </a:p>
                  </a:txBody>
                  <a:tcPr/>
                </a:tc>
                <a:tc>
                  <a:txBody>
                    <a:bodyPr/>
                    <a:lstStyle/>
                    <a:p>
                      <a:pPr algn="ctr"/>
                      <a:r>
                        <a:rPr lang="en-US" sz="1200" dirty="0">
                          <a:solidFill>
                            <a:schemeClr val="tx1"/>
                          </a:solidFill>
                        </a:rPr>
                        <a:t>YES</a:t>
                      </a:r>
                    </a:p>
                  </a:txBody>
                  <a:tcPr/>
                </a:tc>
                <a:tc>
                  <a:txBody>
                    <a:bodyPr/>
                    <a:lstStyle/>
                    <a:p>
                      <a:pPr algn="ctr"/>
                      <a:r>
                        <a:rPr lang="en-US" sz="1200" dirty="0">
                          <a:solidFill>
                            <a:schemeClr val="tx1"/>
                          </a:solidFill>
                        </a:rPr>
                        <a:t>YES</a:t>
                      </a:r>
                    </a:p>
                  </a:txBody>
                  <a:tcPr/>
                </a:tc>
                <a:tc>
                  <a:txBody>
                    <a:bodyPr/>
                    <a:lstStyle/>
                    <a:p>
                      <a:pPr algn="ctr"/>
                      <a:r>
                        <a:rPr lang="en-US" sz="1200" dirty="0">
                          <a:solidFill>
                            <a:schemeClr val="tx1"/>
                          </a:solidFill>
                        </a:rPr>
                        <a:t>YES</a:t>
                      </a:r>
                    </a:p>
                  </a:txBody>
                  <a:tcPr/>
                </a:tc>
                <a:extLst>
                  <a:ext uri="{0D108BD9-81ED-4DB2-BD59-A6C34878D82A}">
                    <a16:rowId xmlns:a16="http://schemas.microsoft.com/office/drawing/2014/main" val="1192690028"/>
                  </a:ext>
                </a:extLst>
              </a:tr>
              <a:tr h="370840">
                <a:tc>
                  <a:txBody>
                    <a:bodyPr/>
                    <a:lstStyle/>
                    <a:p>
                      <a:r>
                        <a:rPr lang="en-US" sz="1200" b="1"/>
                        <a:t>POWER POLE</a:t>
                      </a:r>
                    </a:p>
                  </a:txBody>
                  <a:tcPr/>
                </a:tc>
                <a:tc>
                  <a:txBody>
                    <a:bodyPr/>
                    <a:lstStyle/>
                    <a:p>
                      <a:pPr algn="ctr"/>
                      <a:r>
                        <a:rPr lang="en-US" sz="1200"/>
                        <a:t>YES</a:t>
                      </a:r>
                    </a:p>
                  </a:txBody>
                  <a:tcPr/>
                </a:tc>
                <a:tc>
                  <a:txBody>
                    <a:bodyPr/>
                    <a:lstStyle/>
                    <a:p>
                      <a:pPr algn="ctr"/>
                      <a:r>
                        <a:rPr lang="en-US" sz="1200"/>
                        <a:t>YES</a:t>
                      </a:r>
                    </a:p>
                  </a:txBody>
                  <a:tcPr/>
                </a:tc>
                <a:tc>
                  <a:txBody>
                    <a:bodyPr/>
                    <a:lstStyle/>
                    <a:p>
                      <a:pPr algn="ctr"/>
                      <a:r>
                        <a:rPr lang="en-US" sz="1200" dirty="0">
                          <a:solidFill>
                            <a:schemeClr val="tx1"/>
                          </a:solidFill>
                        </a:rPr>
                        <a:t>YES</a:t>
                      </a:r>
                    </a:p>
                  </a:txBody>
                  <a:tcPr/>
                </a:tc>
                <a:tc>
                  <a:txBody>
                    <a:bodyPr/>
                    <a:lstStyle/>
                    <a:p>
                      <a:pPr algn="ctr"/>
                      <a:r>
                        <a:rPr lang="en-US" sz="1200">
                          <a:solidFill>
                            <a:schemeClr val="tx1"/>
                          </a:solidFill>
                        </a:rPr>
                        <a:t>YES</a:t>
                      </a:r>
                    </a:p>
                  </a:txBody>
                  <a:tcPr/>
                </a:tc>
                <a:tc>
                  <a:txBody>
                    <a:bodyPr/>
                    <a:lstStyle/>
                    <a:p>
                      <a:pPr algn="ctr"/>
                      <a:r>
                        <a:rPr lang="en-US" sz="1200" dirty="0">
                          <a:solidFill>
                            <a:schemeClr val="tx1"/>
                          </a:solidFill>
                        </a:rPr>
                        <a:t>YES</a:t>
                      </a:r>
                    </a:p>
                  </a:txBody>
                  <a:tcPr/>
                </a:tc>
                <a:extLst>
                  <a:ext uri="{0D108BD9-81ED-4DB2-BD59-A6C34878D82A}">
                    <a16:rowId xmlns:a16="http://schemas.microsoft.com/office/drawing/2014/main" val="3982981741"/>
                  </a:ext>
                </a:extLst>
              </a:tr>
              <a:tr h="367650">
                <a:tc>
                  <a:txBody>
                    <a:bodyPr/>
                    <a:lstStyle/>
                    <a:p>
                      <a:r>
                        <a:rPr lang="en-US" sz="1200" b="1"/>
                        <a:t>SUPPORTS SURFACE</a:t>
                      </a:r>
                    </a:p>
                  </a:txBody>
                  <a:tcPr/>
                </a:tc>
                <a:tc>
                  <a:txBody>
                    <a:bodyPr/>
                    <a:lstStyle/>
                    <a:p>
                      <a:pPr algn="ctr"/>
                      <a:r>
                        <a:rPr lang="en-US" sz="1200"/>
                        <a:t>NO</a:t>
                      </a:r>
                    </a:p>
                  </a:txBody>
                  <a:tcPr/>
                </a:tc>
                <a:tc>
                  <a:txBody>
                    <a:bodyPr/>
                    <a:lstStyle/>
                    <a:p>
                      <a:pPr algn="ctr"/>
                      <a:r>
                        <a:rPr lang="en-US" sz="1200"/>
                        <a:t>NO</a:t>
                      </a:r>
                    </a:p>
                  </a:txBody>
                  <a:tcPr/>
                </a:tc>
                <a:tc>
                  <a:txBody>
                    <a:bodyPr/>
                    <a:lstStyle/>
                    <a:p>
                      <a:pPr algn="ctr"/>
                      <a:r>
                        <a:rPr lang="en-US" sz="1200">
                          <a:solidFill>
                            <a:schemeClr val="tx1"/>
                          </a:solidFill>
                        </a:rPr>
                        <a:t>NO</a:t>
                      </a:r>
                    </a:p>
                  </a:txBody>
                  <a:tcPr/>
                </a:tc>
                <a:tc>
                  <a:txBody>
                    <a:bodyPr/>
                    <a:lstStyle/>
                    <a:p>
                      <a:pPr algn="ctr"/>
                      <a:r>
                        <a:rPr lang="en-US" sz="1200" dirty="0">
                          <a:solidFill>
                            <a:schemeClr val="tx1"/>
                          </a:solidFill>
                        </a:rPr>
                        <a:t>YES</a:t>
                      </a:r>
                    </a:p>
                  </a:txBody>
                  <a:tcPr/>
                </a:tc>
                <a:tc>
                  <a:txBody>
                    <a:bodyPr/>
                    <a:lstStyle/>
                    <a:p>
                      <a:pPr algn="ctr"/>
                      <a:r>
                        <a:rPr lang="en-US" sz="1200" dirty="0">
                          <a:solidFill>
                            <a:schemeClr val="tx1"/>
                          </a:solidFill>
                        </a:rPr>
                        <a:t>YES</a:t>
                      </a:r>
                    </a:p>
                  </a:txBody>
                  <a:tcPr/>
                </a:tc>
                <a:extLst>
                  <a:ext uri="{0D108BD9-81ED-4DB2-BD59-A6C34878D82A}">
                    <a16:rowId xmlns:a16="http://schemas.microsoft.com/office/drawing/2014/main" val="1643889718"/>
                  </a:ext>
                </a:extLst>
              </a:tr>
              <a:tr h="370840">
                <a:tc>
                  <a:txBody>
                    <a:bodyPr/>
                    <a:lstStyle/>
                    <a:p>
                      <a:r>
                        <a:rPr lang="en-US" sz="1200" b="1"/>
                        <a:t>PRICE SCALE</a:t>
                      </a:r>
                    </a:p>
                  </a:txBody>
                  <a:tcPr/>
                </a:tc>
                <a:tc gridSpan="5">
                  <a:txBody>
                    <a:bodyPr/>
                    <a:lstStyle/>
                    <a:p>
                      <a:pPr algn="l"/>
                      <a:endParaRPr lang="en-US" sz="1200" dirty="0"/>
                    </a:p>
                  </a:txBody>
                  <a:tcPr/>
                </a:tc>
                <a:tc hMerge="1">
                  <a:txBody>
                    <a:bodyPr/>
                    <a:lstStyle/>
                    <a:p>
                      <a:pPr algn="ctr"/>
                      <a:endParaRPr lang="en-US" sz="1600"/>
                    </a:p>
                  </a:txBody>
                  <a:tcPr/>
                </a:tc>
                <a:tc hMerge="1">
                  <a:txBody>
                    <a:bodyPr/>
                    <a:lstStyle/>
                    <a:p>
                      <a:pPr algn="ctr"/>
                      <a:endParaRPr lang="en-US" sz="1600"/>
                    </a:p>
                  </a:txBody>
                  <a:tcPr/>
                </a:tc>
                <a:tc hMerge="1">
                  <a:txBody>
                    <a:bodyPr/>
                    <a:lstStyle/>
                    <a:p>
                      <a:pPr algn="ctr"/>
                      <a:endParaRPr lang="en-US" sz="1600">
                        <a:solidFill>
                          <a:srgbClr val="C00000"/>
                        </a:solidFill>
                      </a:endParaRPr>
                    </a:p>
                  </a:txBody>
                  <a:tcPr/>
                </a:tc>
                <a:tc hMerge="1">
                  <a:txBody>
                    <a:bodyPr/>
                    <a:lstStyle/>
                    <a:p>
                      <a:pPr algn="ctr"/>
                      <a:endParaRPr lang="en-US" sz="1600">
                        <a:solidFill>
                          <a:srgbClr val="C00000"/>
                        </a:solidFill>
                      </a:endParaRPr>
                    </a:p>
                  </a:txBody>
                  <a:tcPr/>
                </a:tc>
                <a:extLst>
                  <a:ext uri="{0D108BD9-81ED-4DB2-BD59-A6C34878D82A}">
                    <a16:rowId xmlns:a16="http://schemas.microsoft.com/office/drawing/2014/main" val="1188598537"/>
                  </a:ext>
                </a:extLst>
              </a:tr>
            </a:tbl>
          </a:graphicData>
        </a:graphic>
      </p:graphicFrame>
      <p:sp>
        <p:nvSpPr>
          <p:cNvPr id="14" name="Title 1">
            <a:extLst>
              <a:ext uri="{FF2B5EF4-FFF2-40B4-BE49-F238E27FC236}">
                <a16:creationId xmlns:a16="http://schemas.microsoft.com/office/drawing/2014/main" id="{C3EC93AE-3AE7-4C88-A262-907A033597F5}"/>
              </a:ext>
            </a:extLst>
          </p:cNvPr>
          <p:cNvSpPr>
            <a:spLocks noGrp="1"/>
          </p:cNvSpPr>
          <p:nvPr>
            <p:ph type="title"/>
          </p:nvPr>
        </p:nvSpPr>
        <p:spPr>
          <a:xfrm>
            <a:off x="612449" y="588571"/>
            <a:ext cx="5788351" cy="1468521"/>
          </a:xfrm>
        </p:spPr>
        <p:txBody>
          <a:bodyPr/>
          <a:lstStyle/>
          <a:p>
            <a:r>
              <a:rPr lang="en-US" dirty="0"/>
              <a:t>Allsteel </a:t>
            </a:r>
            <a:r>
              <a:rPr lang="en-US"/>
              <a:t>Freestanding </a:t>
            </a:r>
            <a:br>
              <a:rPr lang="en-US"/>
            </a:br>
            <a:r>
              <a:rPr lang="en-US"/>
              <a:t>Power Offering</a:t>
            </a:r>
            <a:endParaRPr lang="en-US" dirty="0"/>
          </a:p>
        </p:txBody>
      </p:sp>
      <p:sp>
        <p:nvSpPr>
          <p:cNvPr id="13" name="Rectangle 12">
            <a:extLst>
              <a:ext uri="{FF2B5EF4-FFF2-40B4-BE49-F238E27FC236}">
                <a16:creationId xmlns:a16="http://schemas.microsoft.com/office/drawing/2014/main" id="{C2F27A00-07B2-4EF1-A6A5-A608A9479C2D}"/>
              </a:ext>
            </a:extLst>
          </p:cNvPr>
          <p:cNvSpPr/>
          <p:nvPr/>
        </p:nvSpPr>
        <p:spPr>
          <a:xfrm>
            <a:off x="-13125" y="0"/>
            <a:ext cx="457968" cy="6858000"/>
          </a:xfrm>
          <a:prstGeom prst="rect">
            <a:avLst/>
          </a:prstGeom>
          <a:solidFill>
            <a:srgbClr val="A3B1C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DE0AFE4-7120-4813-92F3-4C6A967FB672}"/>
              </a:ext>
            </a:extLst>
          </p:cNvPr>
          <p:cNvSpPr txBox="1"/>
          <p:nvPr/>
        </p:nvSpPr>
        <p:spPr>
          <a:xfrm rot="16200000">
            <a:off x="-2815156" y="3329974"/>
            <a:ext cx="6071617" cy="307777"/>
          </a:xfrm>
          <a:prstGeom prst="rect">
            <a:avLst/>
          </a:prstGeom>
          <a:noFill/>
        </p:spPr>
        <p:txBody>
          <a:bodyPr wrap="square" rtlCol="0">
            <a:spAutoFit/>
          </a:bodyPr>
          <a:lstStyle/>
          <a:p>
            <a:pPr algn="ctr"/>
            <a:r>
              <a:rPr lang="en-US" sz="1400" dirty="0">
                <a:solidFill>
                  <a:schemeClr val="bg1"/>
                </a:solidFill>
                <a:latin typeface="Segoe UI" panose="020B0502040204020203" pitchFamily="34" charset="0"/>
                <a:ea typeface="Helvetica" charset="0"/>
                <a:cs typeface="Segoe UI" panose="020B0502040204020203" pitchFamily="34" charset="0"/>
              </a:rPr>
              <a:t>INTERNAL TRAINING</a:t>
            </a:r>
          </a:p>
        </p:txBody>
      </p:sp>
      <p:cxnSp>
        <p:nvCxnSpPr>
          <p:cNvPr id="3" name="Straight Arrow Connector 2">
            <a:extLst>
              <a:ext uri="{FF2B5EF4-FFF2-40B4-BE49-F238E27FC236}">
                <a16:creationId xmlns:a16="http://schemas.microsoft.com/office/drawing/2014/main" id="{B7195CE0-8F3C-4CD6-953D-1B824111E139}"/>
              </a:ext>
            </a:extLst>
          </p:cNvPr>
          <p:cNvCxnSpPr>
            <a:cxnSpLocks/>
          </p:cNvCxnSpPr>
          <p:nvPr/>
        </p:nvCxnSpPr>
        <p:spPr>
          <a:xfrm>
            <a:off x="3474797" y="5825614"/>
            <a:ext cx="6992002"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907909D-B696-4962-814D-3A7EAAA8E6B7}"/>
              </a:ext>
            </a:extLst>
          </p:cNvPr>
          <p:cNvSpPr txBox="1"/>
          <p:nvPr/>
        </p:nvSpPr>
        <p:spPr>
          <a:xfrm>
            <a:off x="3172785" y="5640948"/>
            <a:ext cx="339213" cy="369332"/>
          </a:xfrm>
          <a:prstGeom prst="rect">
            <a:avLst/>
          </a:prstGeom>
          <a:noFill/>
        </p:spPr>
        <p:txBody>
          <a:bodyPr wrap="square" rtlCol="0">
            <a:spAutoFit/>
          </a:bodyPr>
          <a:lstStyle/>
          <a:p>
            <a:r>
              <a:rPr lang="en-US" dirty="0"/>
              <a:t>$</a:t>
            </a:r>
          </a:p>
        </p:txBody>
      </p:sp>
      <p:sp>
        <p:nvSpPr>
          <p:cNvPr id="17" name="TextBox 16">
            <a:extLst>
              <a:ext uri="{FF2B5EF4-FFF2-40B4-BE49-F238E27FC236}">
                <a16:creationId xmlns:a16="http://schemas.microsoft.com/office/drawing/2014/main" id="{65C23086-586A-441E-BB73-DB060F5C5E59}"/>
              </a:ext>
            </a:extLst>
          </p:cNvPr>
          <p:cNvSpPr txBox="1"/>
          <p:nvPr/>
        </p:nvSpPr>
        <p:spPr>
          <a:xfrm>
            <a:off x="10511043" y="5630226"/>
            <a:ext cx="678426" cy="369332"/>
          </a:xfrm>
          <a:prstGeom prst="rect">
            <a:avLst/>
          </a:prstGeom>
          <a:noFill/>
        </p:spPr>
        <p:txBody>
          <a:bodyPr wrap="square" rtlCol="0">
            <a:spAutoFit/>
          </a:bodyPr>
          <a:lstStyle/>
          <a:p>
            <a:r>
              <a:rPr lang="en-US" dirty="0"/>
              <a:t>$$$</a:t>
            </a:r>
          </a:p>
        </p:txBody>
      </p:sp>
    </p:spTree>
    <p:extLst>
      <p:ext uri="{BB962C8B-B14F-4D97-AF65-F5344CB8AC3E}">
        <p14:creationId xmlns:p14="http://schemas.microsoft.com/office/powerpoint/2010/main" val="209110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90159F-1BF1-4D04-92C8-DDA090EC4760}"/>
              </a:ext>
            </a:extLst>
          </p:cNvPr>
          <p:cNvSpPr>
            <a:spLocks noGrp="1"/>
          </p:cNvSpPr>
          <p:nvPr>
            <p:ph idx="1"/>
          </p:nvPr>
        </p:nvSpPr>
        <p:spPr>
          <a:xfrm>
            <a:off x="826829" y="549499"/>
            <a:ext cx="6111140" cy="4753282"/>
          </a:xfrm>
        </p:spPr>
        <p:txBody>
          <a:bodyPr/>
          <a:lstStyle/>
          <a:p>
            <a:pPr marL="0" indent="0">
              <a:lnSpc>
                <a:spcPct val="100000"/>
              </a:lnSpc>
              <a:buNone/>
            </a:pPr>
            <a:r>
              <a:rPr lang="en-US" sz="3200" dirty="0">
                <a:latin typeface="Segoe UI Semibold" panose="020B0702040204020203" pitchFamily="34" charset="0"/>
                <a:cs typeface="Segoe UI Semibold" panose="020B0702040204020203" pitchFamily="34" charset="0"/>
              </a:rPr>
              <a:t>Customer: </a:t>
            </a:r>
            <a:r>
              <a:rPr lang="en-US" sz="2800" dirty="0"/>
              <a:t>Convenient power access is key throughout your workday. A power rail should provide easy access power to support all your devices for your open-plan system.</a:t>
            </a:r>
          </a:p>
          <a:p>
            <a:pPr marL="0" indent="0">
              <a:lnSpc>
                <a:spcPct val="100000"/>
              </a:lnSpc>
              <a:buNone/>
            </a:pPr>
            <a:r>
              <a:rPr lang="en-US" sz="3200" dirty="0">
                <a:latin typeface="Segoe UI Semibold" panose="020B0702040204020203" pitchFamily="34" charset="0"/>
                <a:cs typeface="Segoe UI Semibold" panose="020B0702040204020203" pitchFamily="34" charset="0"/>
              </a:rPr>
              <a:t>Sales: </a:t>
            </a:r>
            <a:r>
              <a:rPr lang="en-US" sz="2800" dirty="0"/>
              <a:t>We now offer more solutions at various price points and capabilities.</a:t>
            </a:r>
          </a:p>
          <a:p>
            <a:pPr marL="0" indent="0">
              <a:lnSpc>
                <a:spcPct val="100000"/>
              </a:lnSpc>
              <a:buNone/>
            </a:pPr>
            <a:endParaRPr lang="en-US" sz="3200" dirty="0"/>
          </a:p>
        </p:txBody>
      </p:sp>
      <p:sp>
        <p:nvSpPr>
          <p:cNvPr id="9" name="Rectangle 8">
            <a:extLst>
              <a:ext uri="{FF2B5EF4-FFF2-40B4-BE49-F238E27FC236}">
                <a16:creationId xmlns:a16="http://schemas.microsoft.com/office/drawing/2014/main" id="{FDCAA88B-2C5C-421B-B8B2-AA85DC992A9A}"/>
              </a:ext>
            </a:extLst>
          </p:cNvPr>
          <p:cNvSpPr/>
          <p:nvPr/>
        </p:nvSpPr>
        <p:spPr>
          <a:xfrm>
            <a:off x="-13125" y="0"/>
            <a:ext cx="457968" cy="6858000"/>
          </a:xfrm>
          <a:prstGeom prst="rect">
            <a:avLst/>
          </a:prstGeom>
          <a:solidFill>
            <a:srgbClr val="A3B1C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9DD97D4-0E45-4228-A82D-47632DBFF11B}"/>
              </a:ext>
            </a:extLst>
          </p:cNvPr>
          <p:cNvSpPr txBox="1"/>
          <p:nvPr/>
        </p:nvSpPr>
        <p:spPr>
          <a:xfrm rot="16200000">
            <a:off x="-2815156" y="3329974"/>
            <a:ext cx="6071617" cy="307777"/>
          </a:xfrm>
          <a:prstGeom prst="rect">
            <a:avLst/>
          </a:prstGeom>
          <a:noFill/>
        </p:spPr>
        <p:txBody>
          <a:bodyPr wrap="square" rtlCol="0">
            <a:spAutoFit/>
          </a:bodyPr>
          <a:lstStyle/>
          <a:p>
            <a:pPr algn="ctr"/>
            <a:r>
              <a:rPr lang="en-US" sz="1400" dirty="0">
                <a:solidFill>
                  <a:schemeClr val="bg1"/>
                </a:solidFill>
                <a:latin typeface="Segoe UI" panose="020B0502040204020203" pitchFamily="34" charset="0"/>
                <a:ea typeface="Helvetica" charset="0"/>
                <a:cs typeface="Segoe UI" panose="020B0502040204020203" pitchFamily="34" charset="0"/>
              </a:rPr>
              <a:t>INTERNAL TRAINING</a:t>
            </a:r>
          </a:p>
        </p:txBody>
      </p:sp>
      <p:pic>
        <p:nvPicPr>
          <p:cNvPr id="7" name="Picture 4">
            <a:extLst>
              <a:ext uri="{FF2B5EF4-FFF2-40B4-BE49-F238E27FC236}">
                <a16:creationId xmlns:a16="http://schemas.microsoft.com/office/drawing/2014/main" id="{55D78114-C0A5-47A3-8606-2B266C68E4B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405" t="27004" r="15873" b="14430"/>
          <a:stretch/>
        </p:blipFill>
        <p:spPr bwMode="auto">
          <a:xfrm>
            <a:off x="7199568" y="2038864"/>
            <a:ext cx="4668235" cy="2351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7308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1FF9308-C53C-410C-92AD-BA7DCC46BC71}"/>
              </a:ext>
            </a:extLst>
          </p:cNvPr>
          <p:cNvSpPr>
            <a:spLocks noGrp="1"/>
          </p:cNvSpPr>
          <p:nvPr>
            <p:ph type="title"/>
          </p:nvPr>
        </p:nvSpPr>
        <p:spPr>
          <a:xfrm>
            <a:off x="612449" y="588571"/>
            <a:ext cx="5483551" cy="807163"/>
          </a:xfrm>
        </p:spPr>
        <p:txBody>
          <a:bodyPr/>
          <a:lstStyle/>
          <a:p>
            <a:r>
              <a:rPr lang="en-US" dirty="0"/>
              <a:t>Altitude Power Rail</a:t>
            </a:r>
          </a:p>
        </p:txBody>
      </p:sp>
      <p:sp>
        <p:nvSpPr>
          <p:cNvPr id="2" name="TextBox 1">
            <a:extLst>
              <a:ext uri="{FF2B5EF4-FFF2-40B4-BE49-F238E27FC236}">
                <a16:creationId xmlns:a16="http://schemas.microsoft.com/office/drawing/2014/main" id="{6C9ACF88-43CE-4B2D-AA4B-447501BE31D2}"/>
              </a:ext>
            </a:extLst>
          </p:cNvPr>
          <p:cNvSpPr txBox="1"/>
          <p:nvPr/>
        </p:nvSpPr>
        <p:spPr>
          <a:xfrm>
            <a:off x="3925955" y="3951120"/>
            <a:ext cx="3098042" cy="369332"/>
          </a:xfrm>
          <a:prstGeom prst="rect">
            <a:avLst/>
          </a:prstGeom>
          <a:noFill/>
        </p:spPr>
        <p:txBody>
          <a:bodyPr wrap="square" rtlCol="0">
            <a:spAutoFit/>
          </a:bodyPr>
          <a:lstStyle/>
          <a:p>
            <a:pPr algn="ctr"/>
            <a:r>
              <a:rPr lang="en-US" dirty="0">
                <a:latin typeface="Segoe UI Semibold" panose="020B0702040204020203" pitchFamily="34" charset="0"/>
                <a:cs typeface="Segoe UI Semibold" panose="020B0702040204020203" pitchFamily="34" charset="0"/>
              </a:rPr>
              <a:t>Low Rail</a:t>
            </a:r>
          </a:p>
        </p:txBody>
      </p:sp>
      <p:sp>
        <p:nvSpPr>
          <p:cNvPr id="7" name="TextBox 6">
            <a:extLst>
              <a:ext uri="{FF2B5EF4-FFF2-40B4-BE49-F238E27FC236}">
                <a16:creationId xmlns:a16="http://schemas.microsoft.com/office/drawing/2014/main" id="{96DC00EB-10FC-4652-8B53-7FF7D85E2E7B}"/>
              </a:ext>
            </a:extLst>
          </p:cNvPr>
          <p:cNvSpPr txBox="1"/>
          <p:nvPr/>
        </p:nvSpPr>
        <p:spPr>
          <a:xfrm>
            <a:off x="535246" y="3951120"/>
            <a:ext cx="3098042" cy="369332"/>
          </a:xfrm>
          <a:prstGeom prst="rect">
            <a:avLst/>
          </a:prstGeom>
          <a:noFill/>
        </p:spPr>
        <p:txBody>
          <a:bodyPr wrap="square" rtlCol="0">
            <a:spAutoFit/>
          </a:bodyPr>
          <a:lstStyle/>
          <a:p>
            <a:pPr algn="ctr"/>
            <a:r>
              <a:rPr lang="en-US" dirty="0">
                <a:latin typeface="Segoe UI Semibold" panose="020B0702040204020203" pitchFamily="34" charset="0"/>
                <a:cs typeface="Segoe UI Semibold" panose="020B0702040204020203" pitchFamily="34" charset="0"/>
              </a:rPr>
              <a:t>Raised Rail</a:t>
            </a:r>
          </a:p>
        </p:txBody>
      </p:sp>
      <p:sp>
        <p:nvSpPr>
          <p:cNvPr id="9" name="TextBox 8">
            <a:extLst>
              <a:ext uri="{FF2B5EF4-FFF2-40B4-BE49-F238E27FC236}">
                <a16:creationId xmlns:a16="http://schemas.microsoft.com/office/drawing/2014/main" id="{FF833765-09BD-462E-8126-0C5812D2363E}"/>
              </a:ext>
            </a:extLst>
          </p:cNvPr>
          <p:cNvSpPr txBox="1"/>
          <p:nvPr/>
        </p:nvSpPr>
        <p:spPr>
          <a:xfrm>
            <a:off x="8258410" y="3951120"/>
            <a:ext cx="3098042" cy="369332"/>
          </a:xfrm>
          <a:prstGeom prst="rect">
            <a:avLst/>
          </a:prstGeom>
          <a:noFill/>
        </p:spPr>
        <p:txBody>
          <a:bodyPr wrap="square" rtlCol="0">
            <a:spAutoFit/>
          </a:bodyPr>
          <a:lstStyle/>
          <a:p>
            <a:pPr algn="ctr"/>
            <a:r>
              <a:rPr lang="en-US" dirty="0">
                <a:latin typeface="Segoe UI Semibold" panose="020B0702040204020203" pitchFamily="34" charset="0"/>
                <a:cs typeface="Segoe UI Semibold" panose="020B0702040204020203" pitchFamily="34" charset="0"/>
              </a:rPr>
              <a:t>Raised Rail with Hub</a:t>
            </a:r>
          </a:p>
        </p:txBody>
      </p:sp>
      <p:pic>
        <p:nvPicPr>
          <p:cNvPr id="1026" name="Picture 2">
            <a:extLst>
              <a:ext uri="{FF2B5EF4-FFF2-40B4-BE49-F238E27FC236}">
                <a16:creationId xmlns:a16="http://schemas.microsoft.com/office/drawing/2014/main" id="{5A55E939-D09D-4F5C-A5E2-87FC5E989A1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880" t="48101"/>
          <a:stretch/>
        </p:blipFill>
        <p:spPr bwMode="auto">
          <a:xfrm>
            <a:off x="4113874" y="2778369"/>
            <a:ext cx="3134377" cy="11288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FF4F0604-1EE8-44DA-A8EF-7380B83E8BD7}"/>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1405" t="27004" r="15873" b="14430"/>
          <a:stretch/>
        </p:blipFill>
        <p:spPr bwMode="auto">
          <a:xfrm>
            <a:off x="694510" y="2312640"/>
            <a:ext cx="3034886" cy="152845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D63AEF2D-6BED-43A7-A704-C0AAD51AAA1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9935" t="29078" r="7392" b="28511"/>
          <a:stretch/>
        </p:blipFill>
        <p:spPr bwMode="auto">
          <a:xfrm>
            <a:off x="7265728" y="2285344"/>
            <a:ext cx="4849368" cy="155575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5BA31785-A116-40F3-9D90-F9F8A2646F5B}"/>
              </a:ext>
            </a:extLst>
          </p:cNvPr>
          <p:cNvSpPr/>
          <p:nvPr/>
        </p:nvSpPr>
        <p:spPr>
          <a:xfrm>
            <a:off x="-13125" y="0"/>
            <a:ext cx="457968" cy="6858000"/>
          </a:xfrm>
          <a:prstGeom prst="rect">
            <a:avLst/>
          </a:prstGeom>
          <a:solidFill>
            <a:srgbClr val="A3B1C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81BBBE9-40E0-43A2-952A-1BD66FB9314D}"/>
              </a:ext>
            </a:extLst>
          </p:cNvPr>
          <p:cNvSpPr txBox="1"/>
          <p:nvPr/>
        </p:nvSpPr>
        <p:spPr>
          <a:xfrm rot="16200000">
            <a:off x="-2815156" y="3329974"/>
            <a:ext cx="6071617" cy="307777"/>
          </a:xfrm>
          <a:prstGeom prst="rect">
            <a:avLst/>
          </a:prstGeom>
          <a:noFill/>
        </p:spPr>
        <p:txBody>
          <a:bodyPr wrap="square" rtlCol="0">
            <a:spAutoFit/>
          </a:bodyPr>
          <a:lstStyle/>
          <a:p>
            <a:pPr algn="ctr"/>
            <a:r>
              <a:rPr lang="en-US" sz="1400" dirty="0">
                <a:solidFill>
                  <a:schemeClr val="bg1"/>
                </a:solidFill>
                <a:latin typeface="Segoe UI" panose="020B0502040204020203" pitchFamily="34" charset="0"/>
                <a:ea typeface="Helvetica" charset="0"/>
                <a:cs typeface="Segoe UI" panose="020B0502040204020203" pitchFamily="34" charset="0"/>
              </a:rPr>
              <a:t>INTERNAL TRAINING</a:t>
            </a:r>
          </a:p>
        </p:txBody>
      </p:sp>
    </p:spTree>
    <p:extLst>
      <p:ext uri="{BB962C8B-B14F-4D97-AF65-F5344CB8AC3E}">
        <p14:creationId xmlns:p14="http://schemas.microsoft.com/office/powerpoint/2010/main" val="1479435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47929-627D-4415-BC1D-C5D2BAA70D98}"/>
              </a:ext>
            </a:extLst>
          </p:cNvPr>
          <p:cNvSpPr>
            <a:spLocks noGrp="1"/>
          </p:cNvSpPr>
          <p:nvPr>
            <p:ph type="title"/>
          </p:nvPr>
        </p:nvSpPr>
        <p:spPr>
          <a:xfrm>
            <a:off x="612448" y="588571"/>
            <a:ext cx="9488481" cy="1228351"/>
          </a:xfrm>
        </p:spPr>
        <p:txBody>
          <a:bodyPr/>
          <a:lstStyle/>
          <a:p>
            <a:r>
              <a:rPr lang="en-US" dirty="0">
                <a:cs typeface="Calibri Light"/>
              </a:rPr>
              <a:t>Altitude Power Rail Statement of Line</a:t>
            </a:r>
            <a:endParaRPr lang="en-US" dirty="0"/>
          </a:p>
        </p:txBody>
      </p:sp>
      <p:pic>
        <p:nvPicPr>
          <p:cNvPr id="6" name="Picture 5" descr="A picture containing table&#10;&#10;Description automatically generated">
            <a:extLst>
              <a:ext uri="{FF2B5EF4-FFF2-40B4-BE49-F238E27FC236}">
                <a16:creationId xmlns:a16="http://schemas.microsoft.com/office/drawing/2014/main" id="{430F72FF-61D0-4C08-86DC-C2BDC88ADB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8915" y="4795057"/>
            <a:ext cx="558777" cy="728145"/>
          </a:xfrm>
          <a:prstGeom prst="rect">
            <a:avLst/>
          </a:prstGeom>
        </p:spPr>
      </p:pic>
      <p:pic>
        <p:nvPicPr>
          <p:cNvPr id="8" name="Picture 7" descr="A screenshot of a cell phone&#10;&#10;Description automatically generated">
            <a:extLst>
              <a:ext uri="{FF2B5EF4-FFF2-40B4-BE49-F238E27FC236}">
                <a16:creationId xmlns:a16="http://schemas.microsoft.com/office/drawing/2014/main" id="{51CC64E8-8E4D-4166-9A29-89E5511A3AC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5242" y="4533827"/>
            <a:ext cx="1594479" cy="96893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D58CB3FF-5BE9-4AE7-B509-9D288DADAD1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98653" y="4936191"/>
            <a:ext cx="427338" cy="677054"/>
          </a:xfrm>
          <a:prstGeom prst="rect">
            <a:avLst/>
          </a:prstGeom>
        </p:spPr>
      </p:pic>
      <p:pic>
        <p:nvPicPr>
          <p:cNvPr id="12" name="Picture 11" descr="A picture containing drawing&#10;&#10;Description automatically generated">
            <a:extLst>
              <a:ext uri="{FF2B5EF4-FFF2-40B4-BE49-F238E27FC236}">
                <a16:creationId xmlns:a16="http://schemas.microsoft.com/office/drawing/2014/main" id="{FCD16F71-70AF-40FA-AB52-376AC86CC5E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3685903" y="2009247"/>
            <a:ext cx="634944" cy="1212719"/>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04B71015-773A-401A-81B5-3789B8A0BDA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5678911" y="2004465"/>
            <a:ext cx="637441" cy="1217501"/>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2F7AC2B9-F7B3-41C4-9A7E-2BF7ED36B22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6676663" y="2004466"/>
            <a:ext cx="637442" cy="1217500"/>
          </a:xfrm>
          <a:prstGeom prst="rect">
            <a:avLst/>
          </a:prstGeom>
        </p:spPr>
      </p:pic>
      <p:pic>
        <p:nvPicPr>
          <p:cNvPr id="18" name="Picture 17" descr="A picture containing drawing&#10;&#10;Description automatically generated">
            <a:extLst>
              <a:ext uri="{FF2B5EF4-FFF2-40B4-BE49-F238E27FC236}">
                <a16:creationId xmlns:a16="http://schemas.microsoft.com/office/drawing/2014/main" id="{04AC28AC-3149-45B4-A8D2-925411E73EE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81158" y="2004466"/>
            <a:ext cx="637442" cy="1217500"/>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5244B00E-0C6E-4449-8A83-EB267C88FE5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674416" y="2004466"/>
            <a:ext cx="637442" cy="1217500"/>
          </a:xfrm>
          <a:prstGeom prst="rect">
            <a:avLst/>
          </a:prstGeom>
        </p:spPr>
      </p:pic>
      <p:pic>
        <p:nvPicPr>
          <p:cNvPr id="22" name="Picture 21" descr="A picture containing drawing&#10;&#10;Description automatically generated">
            <a:extLst>
              <a:ext uri="{FF2B5EF4-FFF2-40B4-BE49-F238E27FC236}">
                <a16:creationId xmlns:a16="http://schemas.microsoft.com/office/drawing/2014/main" id="{8A5DD44C-93D7-4A42-B646-D0C427E92B7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8672170" y="2004466"/>
            <a:ext cx="637442" cy="1217500"/>
          </a:xfrm>
          <a:prstGeom prst="rect">
            <a:avLst/>
          </a:prstGeom>
        </p:spPr>
      </p:pic>
      <p:pic>
        <p:nvPicPr>
          <p:cNvPr id="24" name="Picture 23" descr="A picture containing table&#10;&#10;Description automatically generated">
            <a:extLst>
              <a:ext uri="{FF2B5EF4-FFF2-40B4-BE49-F238E27FC236}">
                <a16:creationId xmlns:a16="http://schemas.microsoft.com/office/drawing/2014/main" id="{5A92BD80-1DC0-40D6-9089-B4B8CE7DDCA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846290" y="1880753"/>
            <a:ext cx="759957" cy="1324944"/>
          </a:xfrm>
          <a:prstGeom prst="rect">
            <a:avLst/>
          </a:prstGeom>
        </p:spPr>
      </p:pic>
      <p:pic>
        <p:nvPicPr>
          <p:cNvPr id="26" name="Picture 25" descr="A picture containing drawing&#10;&#10;Description automatically generated">
            <a:extLst>
              <a:ext uri="{FF2B5EF4-FFF2-40B4-BE49-F238E27FC236}">
                <a16:creationId xmlns:a16="http://schemas.microsoft.com/office/drawing/2014/main" id="{FF12706B-DFDA-41CC-B0B3-A3F2366EF14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581823" y="4741569"/>
            <a:ext cx="969383" cy="610637"/>
          </a:xfrm>
          <a:prstGeom prst="rect">
            <a:avLst/>
          </a:prstGeom>
        </p:spPr>
      </p:pic>
      <p:sp>
        <p:nvSpPr>
          <p:cNvPr id="27" name="Rectangle 26">
            <a:extLst>
              <a:ext uri="{FF2B5EF4-FFF2-40B4-BE49-F238E27FC236}">
                <a16:creationId xmlns:a16="http://schemas.microsoft.com/office/drawing/2014/main" id="{5F313BAA-5A69-40D6-93D5-5D4726D6E096}"/>
              </a:ext>
            </a:extLst>
          </p:cNvPr>
          <p:cNvSpPr/>
          <p:nvPr/>
        </p:nvSpPr>
        <p:spPr>
          <a:xfrm>
            <a:off x="1710621" y="3317652"/>
            <a:ext cx="1220003" cy="461665"/>
          </a:xfrm>
          <a:prstGeom prst="rect">
            <a:avLst/>
          </a:prstGeom>
        </p:spPr>
        <p:txBody>
          <a:bodyPr wrap="square" anchor="t">
            <a:spAutoFit/>
          </a:bodyPr>
          <a:lstStyle/>
          <a:p>
            <a:pPr>
              <a:defRPr/>
            </a:pPr>
            <a:r>
              <a:rPr kumimoji="0" lang="en-US" sz="1200" b="0" i="0" u="none" strike="noStrike" kern="1200" cap="none" spc="0" normalizeH="0" baseline="0" noProof="0" dirty="0">
                <a:ln>
                  <a:noFill/>
                </a:ln>
                <a:solidFill>
                  <a:srgbClr val="000000"/>
                </a:solidFill>
                <a:effectLst/>
                <a:uLnTx/>
                <a:uFillTx/>
                <a:latin typeface="Segoe UI Light"/>
                <a:ea typeface="+mn-ea"/>
                <a:cs typeface="+mn-cs"/>
              </a:rPr>
              <a:t>Elevated Power</a:t>
            </a:r>
            <a:r>
              <a:rPr lang="en-US" sz="1200" dirty="0">
                <a:solidFill>
                  <a:srgbClr val="000000"/>
                </a:solidFill>
                <a:latin typeface="Segoe UI Light"/>
              </a:rPr>
              <a:t> </a:t>
            </a:r>
            <a:endParaRPr kumimoji="0" lang="en-US" sz="1200" b="0" i="0" u="none" strike="noStrike" kern="1200" cap="none" spc="0" normalizeH="0" baseline="0" noProof="0" dirty="0">
              <a:ln>
                <a:noFill/>
              </a:ln>
              <a:solidFill>
                <a:srgbClr val="000000"/>
              </a:solidFill>
              <a:effectLst/>
              <a:uLnTx/>
              <a:uFillTx/>
              <a:latin typeface="Segoe UI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Light"/>
                <a:ea typeface="+mn-ea"/>
                <a:cs typeface="+mn-cs"/>
              </a:rPr>
              <a:t>Rail Legs</a:t>
            </a:r>
          </a:p>
        </p:txBody>
      </p:sp>
      <p:sp>
        <p:nvSpPr>
          <p:cNvPr id="29" name="Rectangle 28">
            <a:extLst>
              <a:ext uri="{FF2B5EF4-FFF2-40B4-BE49-F238E27FC236}">
                <a16:creationId xmlns:a16="http://schemas.microsoft.com/office/drawing/2014/main" id="{711ADBD2-5E7F-400D-8D17-DFFA8589E738}"/>
              </a:ext>
            </a:extLst>
          </p:cNvPr>
          <p:cNvSpPr/>
          <p:nvPr/>
        </p:nvSpPr>
        <p:spPr>
          <a:xfrm>
            <a:off x="3541680" y="3313975"/>
            <a:ext cx="828977" cy="7386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Light"/>
                <a:ea typeface="+mn-ea"/>
                <a:cs typeface="+mn-cs"/>
              </a:rPr>
              <a:t>End of Run Hub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0" name="Rectangle 29">
            <a:extLst>
              <a:ext uri="{FF2B5EF4-FFF2-40B4-BE49-F238E27FC236}">
                <a16:creationId xmlns:a16="http://schemas.microsoft.com/office/drawing/2014/main" id="{3009A630-E7FC-46DD-BFA9-66DB3E079618}"/>
              </a:ext>
            </a:extLst>
          </p:cNvPr>
          <p:cNvSpPr/>
          <p:nvPr/>
        </p:nvSpPr>
        <p:spPr>
          <a:xfrm>
            <a:off x="4618740" y="3309229"/>
            <a:ext cx="828977" cy="7386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Light"/>
                <a:ea typeface="+mn-ea"/>
                <a:cs typeface="+mn-cs"/>
              </a:rPr>
              <a:t>Inline Hub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1" name="Rectangle 30">
            <a:extLst>
              <a:ext uri="{FF2B5EF4-FFF2-40B4-BE49-F238E27FC236}">
                <a16:creationId xmlns:a16="http://schemas.microsoft.com/office/drawing/2014/main" id="{03338505-02D1-46EE-84B2-8FD3909D9818}"/>
              </a:ext>
            </a:extLst>
          </p:cNvPr>
          <p:cNvSpPr/>
          <p:nvPr/>
        </p:nvSpPr>
        <p:spPr>
          <a:xfrm>
            <a:off x="5566496" y="3338608"/>
            <a:ext cx="828977" cy="55399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Light"/>
                <a:ea typeface="+mn-ea"/>
                <a:cs typeface="+mn-cs"/>
              </a:rPr>
              <a:t>L Hub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2" name="Rectangle 31">
            <a:extLst>
              <a:ext uri="{FF2B5EF4-FFF2-40B4-BE49-F238E27FC236}">
                <a16:creationId xmlns:a16="http://schemas.microsoft.com/office/drawing/2014/main" id="{07D4FEBB-D421-4E16-B45D-C113A4CF2BBD}"/>
              </a:ext>
            </a:extLst>
          </p:cNvPr>
          <p:cNvSpPr/>
          <p:nvPr/>
        </p:nvSpPr>
        <p:spPr>
          <a:xfrm>
            <a:off x="6511625" y="3309229"/>
            <a:ext cx="1220003" cy="7386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Light"/>
                <a:ea typeface="+mn-ea"/>
                <a:cs typeface="+mn-cs"/>
              </a:rPr>
              <a:t>End of run T Hub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3" name="Rectangle 32">
            <a:extLst>
              <a:ext uri="{FF2B5EF4-FFF2-40B4-BE49-F238E27FC236}">
                <a16:creationId xmlns:a16="http://schemas.microsoft.com/office/drawing/2014/main" id="{4E227462-20CB-41CD-9008-3E671FEC4A20}"/>
              </a:ext>
            </a:extLst>
          </p:cNvPr>
          <p:cNvSpPr/>
          <p:nvPr/>
        </p:nvSpPr>
        <p:spPr>
          <a:xfrm>
            <a:off x="7640579" y="3311358"/>
            <a:ext cx="828977" cy="7386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Light"/>
                <a:ea typeface="+mn-ea"/>
                <a:cs typeface="+mn-cs"/>
              </a:rPr>
              <a:t>Inline T hub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4" name="Rectangle 33">
            <a:extLst>
              <a:ext uri="{FF2B5EF4-FFF2-40B4-BE49-F238E27FC236}">
                <a16:creationId xmlns:a16="http://schemas.microsoft.com/office/drawing/2014/main" id="{B4B2B9B6-D43A-415B-9EC8-80F351C64439}"/>
              </a:ext>
            </a:extLst>
          </p:cNvPr>
          <p:cNvSpPr/>
          <p:nvPr/>
        </p:nvSpPr>
        <p:spPr>
          <a:xfrm>
            <a:off x="8576402" y="3337993"/>
            <a:ext cx="828977" cy="55399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Light"/>
                <a:ea typeface="+mn-ea"/>
                <a:cs typeface="+mn-cs"/>
              </a:rPr>
              <a:t>X Hub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5" name="Rectangle 34">
            <a:extLst>
              <a:ext uri="{FF2B5EF4-FFF2-40B4-BE49-F238E27FC236}">
                <a16:creationId xmlns:a16="http://schemas.microsoft.com/office/drawing/2014/main" id="{1EAFA6D1-0FEE-45C1-B5BF-93B2B56BA9A1}"/>
              </a:ext>
            </a:extLst>
          </p:cNvPr>
          <p:cNvSpPr/>
          <p:nvPr/>
        </p:nvSpPr>
        <p:spPr>
          <a:xfrm>
            <a:off x="3382688" y="5662755"/>
            <a:ext cx="965143"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Light"/>
                <a:ea typeface="+mn-ea"/>
                <a:cs typeface="+mn-cs"/>
              </a:rPr>
              <a:t>Universal Connector</a:t>
            </a:r>
            <a:endParaRPr kumimoji="0" lang="en-US" sz="180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6" name="Rectangle 35">
            <a:extLst>
              <a:ext uri="{FF2B5EF4-FFF2-40B4-BE49-F238E27FC236}">
                <a16:creationId xmlns:a16="http://schemas.microsoft.com/office/drawing/2014/main" id="{46DBDEF5-EE4F-409B-BEAA-5777826A448C}"/>
              </a:ext>
            </a:extLst>
          </p:cNvPr>
          <p:cNvSpPr/>
          <p:nvPr/>
        </p:nvSpPr>
        <p:spPr>
          <a:xfrm>
            <a:off x="717107" y="5630194"/>
            <a:ext cx="1403473"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Light"/>
                <a:ea typeface="+mn-ea"/>
                <a:cs typeface="+mn-cs"/>
              </a:rPr>
              <a:t>Power rail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Light"/>
                <a:ea typeface="+mn-ea"/>
                <a:cs typeface="+mn-cs"/>
              </a:rPr>
              <a:t>48” 54” 60” 66” 72”</a:t>
            </a:r>
            <a:endParaRPr kumimoji="0" lang="en-US" sz="180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37" name="Rectangle 36">
            <a:extLst>
              <a:ext uri="{FF2B5EF4-FFF2-40B4-BE49-F238E27FC236}">
                <a16:creationId xmlns:a16="http://schemas.microsoft.com/office/drawing/2014/main" id="{7889DD12-6EB8-41B3-820B-BC52B813184F}"/>
              </a:ext>
            </a:extLst>
          </p:cNvPr>
          <p:cNvSpPr/>
          <p:nvPr/>
        </p:nvSpPr>
        <p:spPr>
          <a:xfrm>
            <a:off x="4418114" y="5674711"/>
            <a:ext cx="722163"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Light"/>
                <a:ea typeface="+mn-ea"/>
                <a:cs typeface="+mn-cs"/>
              </a:rPr>
              <a:t>End Cap</a:t>
            </a:r>
            <a:endParaRPr kumimoji="0" lang="en-US" sz="1800" b="0" i="0" u="none" strike="noStrike" kern="1200" cap="none" spc="0" normalizeH="0" baseline="0" noProof="0" dirty="0">
              <a:ln>
                <a:noFill/>
              </a:ln>
              <a:solidFill>
                <a:srgbClr val="000000"/>
              </a:solidFill>
              <a:effectLst/>
              <a:uLnTx/>
              <a:uFillTx/>
              <a:latin typeface="Segoe UI Light"/>
              <a:ea typeface="+mn-ea"/>
              <a:cs typeface="+mn-cs"/>
            </a:endParaRPr>
          </a:p>
        </p:txBody>
      </p:sp>
      <p:sp>
        <p:nvSpPr>
          <p:cNvPr id="25" name="Rectangle 24">
            <a:extLst>
              <a:ext uri="{FF2B5EF4-FFF2-40B4-BE49-F238E27FC236}">
                <a16:creationId xmlns:a16="http://schemas.microsoft.com/office/drawing/2014/main" id="{AB69E3A5-2E8C-468C-8D79-D6ABB3CAE157}"/>
              </a:ext>
            </a:extLst>
          </p:cNvPr>
          <p:cNvSpPr/>
          <p:nvPr/>
        </p:nvSpPr>
        <p:spPr>
          <a:xfrm>
            <a:off x="8332508" y="5685385"/>
            <a:ext cx="722163"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Light"/>
                <a:ea typeface="+mn-ea"/>
                <a:cs typeface="+mn-cs"/>
              </a:rPr>
              <a:t>Screens</a:t>
            </a:r>
          </a:p>
        </p:txBody>
      </p:sp>
      <p:sp>
        <p:nvSpPr>
          <p:cNvPr id="28" name="Rectangle 27">
            <a:extLst>
              <a:ext uri="{FF2B5EF4-FFF2-40B4-BE49-F238E27FC236}">
                <a16:creationId xmlns:a16="http://schemas.microsoft.com/office/drawing/2014/main" id="{FC96EABF-744F-4704-9941-B1AB8128C3B2}"/>
              </a:ext>
            </a:extLst>
          </p:cNvPr>
          <p:cNvSpPr/>
          <p:nvPr/>
        </p:nvSpPr>
        <p:spPr>
          <a:xfrm>
            <a:off x="5519979" y="5685385"/>
            <a:ext cx="943572" cy="276999"/>
          </a:xfrm>
          <a:prstGeom prst="rect">
            <a:avLst/>
          </a:prstGeom>
        </p:spPr>
        <p:txBody>
          <a:bodyPr wrap="square"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Segoe UI Light"/>
                <a:ea typeface="+mn-ea"/>
                <a:cs typeface="+mn-cs"/>
              </a:rPr>
              <a:t>Electrical</a:t>
            </a:r>
            <a:endParaRPr lang="en-US" sz="1200" b="0" i="0" u="none" strike="noStrike" kern="1200" cap="none" spc="0" normalizeH="0" baseline="0" noProof="0" dirty="0">
              <a:ln>
                <a:noFill/>
              </a:ln>
              <a:solidFill>
                <a:srgbClr val="000000"/>
              </a:solidFill>
              <a:effectLst/>
              <a:uLnTx/>
              <a:uFillTx/>
              <a:latin typeface="Segoe UI Light"/>
              <a:cs typeface="Segoe UI Light"/>
            </a:endParaRPr>
          </a:p>
        </p:txBody>
      </p:sp>
      <p:pic>
        <p:nvPicPr>
          <p:cNvPr id="4" name="Picture 4" descr="A picture containing drawing&#10;&#10;Description generated with very high confidence">
            <a:extLst>
              <a:ext uri="{FF2B5EF4-FFF2-40B4-BE49-F238E27FC236}">
                <a16:creationId xmlns:a16="http://schemas.microsoft.com/office/drawing/2014/main" id="{14A9242E-B716-4234-B3B4-FAE4AE023656}"/>
              </a:ext>
            </a:extLst>
          </p:cNvPr>
          <p:cNvPicPr>
            <a:picLocks noChangeAspect="1"/>
          </p:cNvPicPr>
          <p:nvPr/>
        </p:nvPicPr>
        <p:blipFill>
          <a:blip r:embed="rId14"/>
          <a:stretch>
            <a:fillRect/>
          </a:stretch>
        </p:blipFill>
        <p:spPr>
          <a:xfrm>
            <a:off x="827716" y="2765258"/>
            <a:ext cx="754766" cy="449201"/>
          </a:xfrm>
          <a:prstGeom prst="rect">
            <a:avLst/>
          </a:prstGeom>
        </p:spPr>
      </p:pic>
      <p:sp>
        <p:nvSpPr>
          <p:cNvPr id="38" name="Rectangle 37">
            <a:extLst>
              <a:ext uri="{FF2B5EF4-FFF2-40B4-BE49-F238E27FC236}">
                <a16:creationId xmlns:a16="http://schemas.microsoft.com/office/drawing/2014/main" id="{64ADDF3E-D196-4029-A5ED-B7C5985F76BF}"/>
              </a:ext>
            </a:extLst>
          </p:cNvPr>
          <p:cNvSpPr/>
          <p:nvPr/>
        </p:nvSpPr>
        <p:spPr>
          <a:xfrm>
            <a:off x="778406" y="3315233"/>
            <a:ext cx="1220003" cy="276999"/>
          </a:xfrm>
          <a:prstGeom prst="rect">
            <a:avLst/>
          </a:prstGeom>
        </p:spPr>
        <p:txBody>
          <a:bodyPr wrap="square" anchor="t">
            <a:spAutoFit/>
          </a:bodyPr>
          <a:lstStyle/>
          <a:p>
            <a:pPr>
              <a:defRPr/>
            </a:pPr>
            <a:r>
              <a:rPr lang="en-US" sz="1200" dirty="0">
                <a:solidFill>
                  <a:srgbClr val="000000"/>
                </a:solidFill>
                <a:latin typeface="Segoe UI Light"/>
              </a:rPr>
              <a:t>Floor Leg</a:t>
            </a:r>
            <a:endParaRPr lang="en-US" dirty="0">
              <a:ea typeface="+mn-ea"/>
              <a:cs typeface="+mn-cs"/>
            </a:endParaRPr>
          </a:p>
        </p:txBody>
      </p:sp>
      <p:sp>
        <p:nvSpPr>
          <p:cNvPr id="42" name="Rectangle 41">
            <a:extLst>
              <a:ext uri="{FF2B5EF4-FFF2-40B4-BE49-F238E27FC236}">
                <a16:creationId xmlns:a16="http://schemas.microsoft.com/office/drawing/2014/main" id="{EC4398BF-685C-4718-A479-D1BC41B5E0AE}"/>
              </a:ext>
            </a:extLst>
          </p:cNvPr>
          <p:cNvSpPr/>
          <p:nvPr/>
        </p:nvSpPr>
        <p:spPr>
          <a:xfrm>
            <a:off x="6733827" y="5676185"/>
            <a:ext cx="943572" cy="276999"/>
          </a:xfrm>
          <a:prstGeom prst="rect">
            <a:avLst/>
          </a:prstGeom>
        </p:spPr>
        <p:txBody>
          <a:bodyPr wrap="square" anchor="t">
            <a:spAutoFit/>
          </a:bodyPr>
          <a:lstStyle/>
          <a:p>
            <a:pPr>
              <a:defRPr/>
            </a:pPr>
            <a:r>
              <a:rPr lang="en-US" sz="1200" dirty="0">
                <a:solidFill>
                  <a:srgbClr val="000000"/>
                </a:solidFill>
                <a:latin typeface="Segoe UI Light"/>
              </a:rPr>
              <a:t>Power Pole</a:t>
            </a:r>
            <a:endParaRPr lang="en-US" sz="1200" b="0" i="0" u="none" strike="noStrike" kern="1200" cap="none" spc="0" normalizeH="0" baseline="0" noProof="0" dirty="0">
              <a:ln>
                <a:noFill/>
              </a:ln>
              <a:solidFill>
                <a:srgbClr val="000000"/>
              </a:solidFill>
              <a:effectLst/>
              <a:uLnTx/>
              <a:uFillTx/>
              <a:latin typeface="Segoe UI Light"/>
              <a:cs typeface="Segoe UI Light"/>
            </a:endParaRPr>
          </a:p>
        </p:txBody>
      </p:sp>
      <p:pic>
        <p:nvPicPr>
          <p:cNvPr id="40" name="Picture 39" descr="A crane in the background&#10;&#10;Description automatically generated">
            <a:extLst>
              <a:ext uri="{FF2B5EF4-FFF2-40B4-BE49-F238E27FC236}">
                <a16:creationId xmlns:a16="http://schemas.microsoft.com/office/drawing/2014/main" id="{EB44ADF6-DC56-4B82-988A-8B2119C04D33}"/>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376272" y="4567825"/>
            <a:ext cx="1152983" cy="1085727"/>
          </a:xfrm>
          <a:prstGeom prst="rect">
            <a:avLst/>
          </a:prstGeom>
        </p:spPr>
      </p:pic>
      <p:pic>
        <p:nvPicPr>
          <p:cNvPr id="3" name="Picture 2">
            <a:extLst>
              <a:ext uri="{FF2B5EF4-FFF2-40B4-BE49-F238E27FC236}">
                <a16:creationId xmlns:a16="http://schemas.microsoft.com/office/drawing/2014/main" id="{2DDE8CF2-55CE-43CF-9029-875A5A56704B}"/>
              </a:ext>
            </a:extLst>
          </p:cNvPr>
          <p:cNvPicPr>
            <a:picLocks noChangeAspect="1"/>
          </p:cNvPicPr>
          <p:nvPr/>
        </p:nvPicPr>
        <p:blipFill>
          <a:blip r:embed="rId16"/>
          <a:stretch>
            <a:fillRect/>
          </a:stretch>
        </p:blipFill>
        <p:spPr>
          <a:xfrm>
            <a:off x="7024076" y="4467407"/>
            <a:ext cx="207436" cy="1158847"/>
          </a:xfrm>
          <a:prstGeom prst="rect">
            <a:avLst/>
          </a:prstGeom>
        </p:spPr>
      </p:pic>
      <p:sp>
        <p:nvSpPr>
          <p:cNvPr id="7" name="TextBox 6">
            <a:extLst>
              <a:ext uri="{FF2B5EF4-FFF2-40B4-BE49-F238E27FC236}">
                <a16:creationId xmlns:a16="http://schemas.microsoft.com/office/drawing/2014/main" id="{05C41462-590E-42B7-8402-D78CD66492A4}"/>
              </a:ext>
            </a:extLst>
          </p:cNvPr>
          <p:cNvSpPr txBox="1"/>
          <p:nvPr/>
        </p:nvSpPr>
        <p:spPr>
          <a:xfrm>
            <a:off x="676191" y="1348701"/>
            <a:ext cx="2693408" cy="369332"/>
          </a:xfrm>
          <a:prstGeom prst="rect">
            <a:avLst/>
          </a:prstGeom>
          <a:noFill/>
        </p:spPr>
        <p:txBody>
          <a:bodyPr wrap="square" rtlCol="0">
            <a:spAutoFit/>
          </a:bodyPr>
          <a:lstStyle/>
          <a:p>
            <a:r>
              <a:rPr lang="en-US" dirty="0"/>
              <a:t>Legs</a:t>
            </a:r>
          </a:p>
        </p:txBody>
      </p:sp>
      <p:sp>
        <p:nvSpPr>
          <p:cNvPr id="43" name="TextBox 42">
            <a:extLst>
              <a:ext uri="{FF2B5EF4-FFF2-40B4-BE49-F238E27FC236}">
                <a16:creationId xmlns:a16="http://schemas.microsoft.com/office/drawing/2014/main" id="{1FB14566-9C3A-4677-9A35-B97B310E119E}"/>
              </a:ext>
            </a:extLst>
          </p:cNvPr>
          <p:cNvSpPr txBox="1"/>
          <p:nvPr/>
        </p:nvSpPr>
        <p:spPr>
          <a:xfrm>
            <a:off x="3582747" y="1348701"/>
            <a:ext cx="2693408" cy="369332"/>
          </a:xfrm>
          <a:prstGeom prst="rect">
            <a:avLst/>
          </a:prstGeom>
          <a:noFill/>
        </p:spPr>
        <p:txBody>
          <a:bodyPr wrap="square" rtlCol="0">
            <a:spAutoFit/>
          </a:bodyPr>
          <a:lstStyle/>
          <a:p>
            <a:r>
              <a:rPr lang="en-US" dirty="0"/>
              <a:t>Hubs</a:t>
            </a:r>
          </a:p>
        </p:txBody>
      </p:sp>
      <p:sp>
        <p:nvSpPr>
          <p:cNvPr id="47" name="TextBox 46">
            <a:extLst>
              <a:ext uri="{FF2B5EF4-FFF2-40B4-BE49-F238E27FC236}">
                <a16:creationId xmlns:a16="http://schemas.microsoft.com/office/drawing/2014/main" id="{576F6662-46F1-43B8-9E87-757A407EF58E}"/>
              </a:ext>
            </a:extLst>
          </p:cNvPr>
          <p:cNvSpPr txBox="1"/>
          <p:nvPr/>
        </p:nvSpPr>
        <p:spPr>
          <a:xfrm>
            <a:off x="8315615" y="3974431"/>
            <a:ext cx="2693408" cy="369332"/>
          </a:xfrm>
          <a:prstGeom prst="rect">
            <a:avLst/>
          </a:prstGeom>
          <a:noFill/>
        </p:spPr>
        <p:txBody>
          <a:bodyPr wrap="square" rtlCol="0">
            <a:spAutoFit/>
          </a:bodyPr>
          <a:lstStyle/>
          <a:p>
            <a:r>
              <a:rPr lang="en-US" dirty="0"/>
              <a:t>Screens</a:t>
            </a:r>
          </a:p>
        </p:txBody>
      </p:sp>
      <p:sp>
        <p:nvSpPr>
          <p:cNvPr id="48" name="TextBox 47">
            <a:extLst>
              <a:ext uri="{FF2B5EF4-FFF2-40B4-BE49-F238E27FC236}">
                <a16:creationId xmlns:a16="http://schemas.microsoft.com/office/drawing/2014/main" id="{1CB1BFEF-7AA8-4097-9578-4316A8D3F82E}"/>
              </a:ext>
            </a:extLst>
          </p:cNvPr>
          <p:cNvSpPr txBox="1"/>
          <p:nvPr/>
        </p:nvSpPr>
        <p:spPr>
          <a:xfrm>
            <a:off x="5496200" y="3974431"/>
            <a:ext cx="2693408" cy="369332"/>
          </a:xfrm>
          <a:prstGeom prst="rect">
            <a:avLst/>
          </a:prstGeom>
          <a:noFill/>
        </p:spPr>
        <p:txBody>
          <a:bodyPr wrap="square" rtlCol="0">
            <a:spAutoFit/>
          </a:bodyPr>
          <a:lstStyle/>
          <a:p>
            <a:r>
              <a:rPr lang="en-US" dirty="0"/>
              <a:t>Electrical</a:t>
            </a:r>
          </a:p>
        </p:txBody>
      </p:sp>
      <p:sp>
        <p:nvSpPr>
          <p:cNvPr id="49" name="TextBox 48">
            <a:extLst>
              <a:ext uri="{FF2B5EF4-FFF2-40B4-BE49-F238E27FC236}">
                <a16:creationId xmlns:a16="http://schemas.microsoft.com/office/drawing/2014/main" id="{48BC118F-817D-4D49-BB60-46FB28D480D8}"/>
              </a:ext>
            </a:extLst>
          </p:cNvPr>
          <p:cNvSpPr txBox="1"/>
          <p:nvPr/>
        </p:nvSpPr>
        <p:spPr>
          <a:xfrm>
            <a:off x="676191" y="4019270"/>
            <a:ext cx="2693408" cy="369332"/>
          </a:xfrm>
          <a:prstGeom prst="rect">
            <a:avLst/>
          </a:prstGeom>
          <a:noFill/>
        </p:spPr>
        <p:txBody>
          <a:bodyPr wrap="square" rtlCol="0">
            <a:spAutoFit/>
          </a:bodyPr>
          <a:lstStyle/>
          <a:p>
            <a:r>
              <a:rPr lang="en-US" dirty="0"/>
              <a:t>Power Rail</a:t>
            </a:r>
          </a:p>
        </p:txBody>
      </p:sp>
      <p:sp>
        <p:nvSpPr>
          <p:cNvPr id="50" name="TextBox 49">
            <a:extLst>
              <a:ext uri="{FF2B5EF4-FFF2-40B4-BE49-F238E27FC236}">
                <a16:creationId xmlns:a16="http://schemas.microsoft.com/office/drawing/2014/main" id="{F675F692-22D3-4BA2-ADF8-CCBA97674551}"/>
              </a:ext>
            </a:extLst>
          </p:cNvPr>
          <p:cNvSpPr txBox="1"/>
          <p:nvPr/>
        </p:nvSpPr>
        <p:spPr>
          <a:xfrm>
            <a:off x="3409787" y="4023654"/>
            <a:ext cx="2693408" cy="369332"/>
          </a:xfrm>
          <a:prstGeom prst="rect">
            <a:avLst/>
          </a:prstGeom>
          <a:noFill/>
        </p:spPr>
        <p:txBody>
          <a:bodyPr wrap="square" rtlCol="0">
            <a:spAutoFit/>
          </a:bodyPr>
          <a:lstStyle/>
          <a:p>
            <a:r>
              <a:rPr lang="en-US" dirty="0"/>
              <a:t>Connector</a:t>
            </a:r>
          </a:p>
        </p:txBody>
      </p:sp>
      <p:cxnSp>
        <p:nvCxnSpPr>
          <p:cNvPr id="11" name="Straight Connector 10">
            <a:extLst>
              <a:ext uri="{FF2B5EF4-FFF2-40B4-BE49-F238E27FC236}">
                <a16:creationId xmlns:a16="http://schemas.microsoft.com/office/drawing/2014/main" id="{9B2E6112-2E14-40BD-B980-EAAFADDFBB16}"/>
              </a:ext>
            </a:extLst>
          </p:cNvPr>
          <p:cNvCxnSpPr>
            <a:cxnSpLocks/>
          </p:cNvCxnSpPr>
          <p:nvPr/>
        </p:nvCxnSpPr>
        <p:spPr>
          <a:xfrm>
            <a:off x="3685903" y="1718033"/>
            <a:ext cx="5623709" cy="0"/>
          </a:xfrm>
          <a:prstGeom prst="line">
            <a:avLst/>
          </a:prstGeom>
          <a:ln/>
        </p:spPr>
        <p:style>
          <a:lnRef idx="1">
            <a:schemeClr val="dk1"/>
          </a:lnRef>
          <a:fillRef idx="0">
            <a:schemeClr val="dk1"/>
          </a:fillRef>
          <a:effectRef idx="0">
            <a:schemeClr val="dk1"/>
          </a:effectRef>
          <a:fontRef idx="minor">
            <a:schemeClr val="tx1"/>
          </a:fontRef>
        </p:style>
      </p:cxnSp>
      <p:cxnSp>
        <p:nvCxnSpPr>
          <p:cNvPr id="51" name="Straight Connector 50">
            <a:extLst>
              <a:ext uri="{FF2B5EF4-FFF2-40B4-BE49-F238E27FC236}">
                <a16:creationId xmlns:a16="http://schemas.microsoft.com/office/drawing/2014/main" id="{B08F35A5-2821-4192-9F70-F94BFD521A6E}"/>
              </a:ext>
            </a:extLst>
          </p:cNvPr>
          <p:cNvCxnSpPr>
            <a:cxnSpLocks/>
          </p:cNvCxnSpPr>
          <p:nvPr/>
        </p:nvCxnSpPr>
        <p:spPr>
          <a:xfrm>
            <a:off x="771764" y="1718033"/>
            <a:ext cx="2230748" cy="0"/>
          </a:xfrm>
          <a:prstGeom prst="line">
            <a:avLst/>
          </a:prstGeom>
          <a:ln/>
        </p:spPr>
        <p:style>
          <a:lnRef idx="1">
            <a:schemeClr val="dk1"/>
          </a:lnRef>
          <a:fillRef idx="0">
            <a:schemeClr val="dk1"/>
          </a:fillRef>
          <a:effectRef idx="0">
            <a:schemeClr val="dk1"/>
          </a:effectRef>
          <a:fontRef idx="minor">
            <a:schemeClr val="tx1"/>
          </a:fontRef>
        </p:style>
      </p:cxnSp>
      <p:cxnSp>
        <p:nvCxnSpPr>
          <p:cNvPr id="52" name="Straight Connector 51">
            <a:extLst>
              <a:ext uri="{FF2B5EF4-FFF2-40B4-BE49-F238E27FC236}">
                <a16:creationId xmlns:a16="http://schemas.microsoft.com/office/drawing/2014/main" id="{06DA737E-B599-4057-B34A-922DC175C097}"/>
              </a:ext>
            </a:extLst>
          </p:cNvPr>
          <p:cNvCxnSpPr>
            <a:cxnSpLocks/>
          </p:cNvCxnSpPr>
          <p:nvPr/>
        </p:nvCxnSpPr>
        <p:spPr>
          <a:xfrm>
            <a:off x="778406" y="4400298"/>
            <a:ext cx="2230748" cy="0"/>
          </a:xfrm>
          <a:prstGeom prst="line">
            <a:avLst/>
          </a:prstGeom>
          <a:ln/>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50396748-22DB-47D3-A36C-7997E40900E2}"/>
              </a:ext>
            </a:extLst>
          </p:cNvPr>
          <p:cNvCxnSpPr>
            <a:cxnSpLocks/>
          </p:cNvCxnSpPr>
          <p:nvPr/>
        </p:nvCxnSpPr>
        <p:spPr>
          <a:xfrm>
            <a:off x="3492321" y="4400298"/>
            <a:ext cx="1507558" cy="0"/>
          </a:xfrm>
          <a:prstGeom prst="line">
            <a:avLst/>
          </a:prstGeom>
          <a:ln/>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1F6914F0-1012-4C66-B538-6D5767B837B9}"/>
              </a:ext>
            </a:extLst>
          </p:cNvPr>
          <p:cNvCxnSpPr>
            <a:cxnSpLocks/>
          </p:cNvCxnSpPr>
          <p:nvPr/>
        </p:nvCxnSpPr>
        <p:spPr>
          <a:xfrm>
            <a:off x="5496200" y="4388602"/>
            <a:ext cx="2230748" cy="0"/>
          </a:xfrm>
          <a:prstGeom prst="line">
            <a:avLst/>
          </a:prstGeom>
          <a:ln/>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092DD7EA-3BBB-4CB2-B047-CFC8C45BE83D}"/>
              </a:ext>
            </a:extLst>
          </p:cNvPr>
          <p:cNvCxnSpPr>
            <a:cxnSpLocks/>
          </p:cNvCxnSpPr>
          <p:nvPr/>
        </p:nvCxnSpPr>
        <p:spPr>
          <a:xfrm>
            <a:off x="8332508" y="4400298"/>
            <a:ext cx="1256069" cy="0"/>
          </a:xfrm>
          <a:prstGeom prst="line">
            <a:avLst/>
          </a:prstGeom>
          <a:ln/>
        </p:spPr>
        <p:style>
          <a:lnRef idx="1">
            <a:schemeClr val="dk1"/>
          </a:lnRef>
          <a:fillRef idx="0">
            <a:schemeClr val="dk1"/>
          </a:fillRef>
          <a:effectRef idx="0">
            <a:schemeClr val="dk1"/>
          </a:effectRef>
          <a:fontRef idx="minor">
            <a:schemeClr val="tx1"/>
          </a:fontRef>
        </p:style>
      </p:cxnSp>
      <p:sp>
        <p:nvSpPr>
          <p:cNvPr id="44" name="Rectangle 43">
            <a:extLst>
              <a:ext uri="{FF2B5EF4-FFF2-40B4-BE49-F238E27FC236}">
                <a16:creationId xmlns:a16="http://schemas.microsoft.com/office/drawing/2014/main" id="{D49B7FBB-4562-4813-A30C-554DEBF77726}"/>
              </a:ext>
            </a:extLst>
          </p:cNvPr>
          <p:cNvSpPr/>
          <p:nvPr/>
        </p:nvSpPr>
        <p:spPr>
          <a:xfrm>
            <a:off x="-13125" y="0"/>
            <a:ext cx="457968" cy="6858000"/>
          </a:xfrm>
          <a:prstGeom prst="rect">
            <a:avLst/>
          </a:prstGeom>
          <a:solidFill>
            <a:srgbClr val="A3B1C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14630ADF-9846-40D0-9A3A-0A81493322C0}"/>
              </a:ext>
            </a:extLst>
          </p:cNvPr>
          <p:cNvSpPr txBox="1"/>
          <p:nvPr/>
        </p:nvSpPr>
        <p:spPr>
          <a:xfrm rot="16200000">
            <a:off x="-2815156" y="3329974"/>
            <a:ext cx="6071617" cy="307777"/>
          </a:xfrm>
          <a:prstGeom prst="rect">
            <a:avLst/>
          </a:prstGeom>
          <a:noFill/>
        </p:spPr>
        <p:txBody>
          <a:bodyPr wrap="square" rtlCol="0">
            <a:spAutoFit/>
          </a:bodyPr>
          <a:lstStyle/>
          <a:p>
            <a:pPr algn="ctr"/>
            <a:r>
              <a:rPr lang="en-US" sz="1400" dirty="0">
                <a:solidFill>
                  <a:schemeClr val="bg1"/>
                </a:solidFill>
                <a:latin typeface="Segoe UI" panose="020B0502040204020203" pitchFamily="34" charset="0"/>
                <a:ea typeface="Helvetica" charset="0"/>
                <a:cs typeface="Segoe UI" panose="020B0502040204020203" pitchFamily="34" charset="0"/>
              </a:rPr>
              <a:t>INTERNAL TRAINING</a:t>
            </a:r>
          </a:p>
        </p:txBody>
      </p:sp>
    </p:spTree>
    <p:extLst>
      <p:ext uri="{BB962C8B-B14F-4D97-AF65-F5344CB8AC3E}">
        <p14:creationId xmlns:p14="http://schemas.microsoft.com/office/powerpoint/2010/main" val="1547159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866DD-AA06-4EF2-9EB9-77E1A98C3D2A}"/>
              </a:ext>
            </a:extLst>
          </p:cNvPr>
          <p:cNvSpPr>
            <a:spLocks noGrp="1"/>
          </p:cNvSpPr>
          <p:nvPr>
            <p:ph type="title"/>
          </p:nvPr>
        </p:nvSpPr>
        <p:spPr>
          <a:xfrm>
            <a:off x="612448" y="588571"/>
            <a:ext cx="8243685" cy="1468521"/>
          </a:xfrm>
        </p:spPr>
        <p:txBody>
          <a:bodyPr/>
          <a:lstStyle/>
          <a:p>
            <a:r>
              <a:rPr lang="en-US" dirty="0"/>
              <a:t>Altitude Power Rail Configurations</a:t>
            </a:r>
          </a:p>
        </p:txBody>
      </p:sp>
      <p:pic>
        <p:nvPicPr>
          <p:cNvPr id="4" name="Picture 3">
            <a:extLst>
              <a:ext uri="{FF2B5EF4-FFF2-40B4-BE49-F238E27FC236}">
                <a16:creationId xmlns:a16="http://schemas.microsoft.com/office/drawing/2014/main" id="{95FA3DA9-BDD5-4AC4-95C3-AE1A5D265518}"/>
              </a:ext>
            </a:extLst>
          </p:cNvPr>
          <p:cNvPicPr>
            <a:picLocks noChangeAspect="1"/>
          </p:cNvPicPr>
          <p:nvPr/>
        </p:nvPicPr>
        <p:blipFill>
          <a:blip r:embed="rId3"/>
          <a:stretch>
            <a:fillRect/>
          </a:stretch>
        </p:blipFill>
        <p:spPr>
          <a:xfrm>
            <a:off x="698300" y="1458295"/>
            <a:ext cx="6010047" cy="4655402"/>
          </a:xfrm>
          <a:prstGeom prst="rect">
            <a:avLst/>
          </a:prstGeom>
        </p:spPr>
      </p:pic>
      <p:pic>
        <p:nvPicPr>
          <p:cNvPr id="5" name="Picture 4">
            <a:extLst>
              <a:ext uri="{FF2B5EF4-FFF2-40B4-BE49-F238E27FC236}">
                <a16:creationId xmlns:a16="http://schemas.microsoft.com/office/drawing/2014/main" id="{E1E76CD7-6B0B-4ACA-B342-3264091361E6}"/>
              </a:ext>
            </a:extLst>
          </p:cNvPr>
          <p:cNvPicPr>
            <a:picLocks noChangeAspect="1"/>
          </p:cNvPicPr>
          <p:nvPr/>
        </p:nvPicPr>
        <p:blipFill>
          <a:blip r:embed="rId4"/>
          <a:stretch>
            <a:fillRect/>
          </a:stretch>
        </p:blipFill>
        <p:spPr>
          <a:xfrm>
            <a:off x="7320260" y="3429000"/>
            <a:ext cx="2829186" cy="2708058"/>
          </a:xfrm>
          <a:prstGeom prst="rect">
            <a:avLst/>
          </a:prstGeom>
        </p:spPr>
      </p:pic>
      <p:sp>
        <p:nvSpPr>
          <p:cNvPr id="6" name="Rectangle 5">
            <a:extLst>
              <a:ext uri="{FF2B5EF4-FFF2-40B4-BE49-F238E27FC236}">
                <a16:creationId xmlns:a16="http://schemas.microsoft.com/office/drawing/2014/main" id="{C1CFE295-D93F-4B19-BC36-8A05ACBEABF7}"/>
              </a:ext>
            </a:extLst>
          </p:cNvPr>
          <p:cNvSpPr/>
          <p:nvPr/>
        </p:nvSpPr>
        <p:spPr>
          <a:xfrm>
            <a:off x="-13125" y="0"/>
            <a:ext cx="457968" cy="6858000"/>
          </a:xfrm>
          <a:prstGeom prst="rect">
            <a:avLst/>
          </a:prstGeom>
          <a:solidFill>
            <a:srgbClr val="A3B1C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71C735A-87CA-48E1-88A5-10DC94088FEE}"/>
              </a:ext>
            </a:extLst>
          </p:cNvPr>
          <p:cNvSpPr txBox="1"/>
          <p:nvPr/>
        </p:nvSpPr>
        <p:spPr>
          <a:xfrm rot="16200000">
            <a:off x="-2815156" y="3329974"/>
            <a:ext cx="6071617" cy="307777"/>
          </a:xfrm>
          <a:prstGeom prst="rect">
            <a:avLst/>
          </a:prstGeom>
          <a:noFill/>
        </p:spPr>
        <p:txBody>
          <a:bodyPr wrap="square" rtlCol="0">
            <a:spAutoFit/>
          </a:bodyPr>
          <a:lstStyle/>
          <a:p>
            <a:pPr algn="ctr"/>
            <a:r>
              <a:rPr lang="en-US" sz="1400" dirty="0">
                <a:solidFill>
                  <a:schemeClr val="bg1"/>
                </a:solidFill>
                <a:latin typeface="Segoe UI" panose="020B0502040204020203" pitchFamily="34" charset="0"/>
                <a:ea typeface="Helvetica" charset="0"/>
                <a:cs typeface="Segoe UI" panose="020B0502040204020203" pitchFamily="34" charset="0"/>
              </a:rPr>
              <a:t>INTERNAL TRAINING</a:t>
            </a:r>
          </a:p>
        </p:txBody>
      </p:sp>
    </p:spTree>
    <p:extLst>
      <p:ext uri="{BB962C8B-B14F-4D97-AF65-F5344CB8AC3E}">
        <p14:creationId xmlns:p14="http://schemas.microsoft.com/office/powerpoint/2010/main" val="1887195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itebeam power beam">
            <a:extLst>
              <a:ext uri="{FF2B5EF4-FFF2-40B4-BE49-F238E27FC236}">
                <a16:creationId xmlns:a16="http://schemas.microsoft.com/office/drawing/2014/main" id="{CBD9099D-7281-4AA1-8592-91D852C2B75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14997" y="639370"/>
            <a:ext cx="1936100" cy="24456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Railway Linear 4-pack">
            <a:extLst>
              <a:ext uri="{FF2B5EF4-FFF2-40B4-BE49-F238E27FC236}">
                <a16:creationId xmlns:a16="http://schemas.microsoft.com/office/drawing/2014/main" id="{F9E2DDB0-9D65-4E69-9548-7ED79020CD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0503" y="948058"/>
            <a:ext cx="3355631" cy="2734937"/>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a:extLst>
              <a:ext uri="{FF2B5EF4-FFF2-40B4-BE49-F238E27FC236}">
                <a16:creationId xmlns:a16="http://schemas.microsoft.com/office/drawing/2014/main" id="{C0D9C0B2-6275-4707-8C1B-D56648B9EAE3}"/>
              </a:ext>
            </a:extLst>
          </p:cNvPr>
          <p:cNvSpPr>
            <a:spLocks noGrp="1"/>
          </p:cNvSpPr>
          <p:nvPr>
            <p:ph type="body" sz="quarter" idx="22"/>
          </p:nvPr>
        </p:nvSpPr>
        <p:spPr>
          <a:xfrm>
            <a:off x="612449" y="2903391"/>
            <a:ext cx="3939454" cy="3541022"/>
          </a:xfrm>
        </p:spPr>
        <p:txBody>
          <a:bodyPr anchor="t"/>
          <a:lstStyle/>
          <a:p>
            <a:pPr marL="0" indent="0" algn="ctr">
              <a:buNone/>
            </a:pPr>
            <a:r>
              <a:rPr lang="en-US" dirty="0">
                <a:latin typeface="Segoe UI Semibold" panose="020B0702040204020203" pitchFamily="34" charset="0"/>
                <a:cs typeface="Segoe UI Semibold" panose="020B0702040204020203" pitchFamily="34" charset="0"/>
              </a:rPr>
              <a:t>Altitude Power Rail</a:t>
            </a:r>
          </a:p>
          <a:p>
            <a:pPr>
              <a:lnSpc>
                <a:spcPct val="100000"/>
              </a:lnSpc>
            </a:pPr>
            <a:r>
              <a:rPr lang="en-US" sz="1800" dirty="0"/>
              <a:t>Available in 5 lengths</a:t>
            </a:r>
          </a:p>
          <a:p>
            <a:pPr>
              <a:lnSpc>
                <a:spcPct val="100000"/>
              </a:lnSpc>
            </a:pPr>
            <a:r>
              <a:rPr lang="en-US" sz="1800" dirty="0"/>
              <a:t>Low and elevated options</a:t>
            </a:r>
            <a:endParaRPr lang="en-US" sz="1800" dirty="0">
              <a:cs typeface="Segoe UI Light"/>
            </a:endParaRPr>
          </a:p>
          <a:p>
            <a:pPr>
              <a:lnSpc>
                <a:spcPct val="100000"/>
              </a:lnSpc>
            </a:pPr>
            <a:r>
              <a:rPr lang="en-US" sz="1800" dirty="0"/>
              <a:t>Integrated power pole</a:t>
            </a:r>
            <a:endParaRPr lang="en-US" sz="1800" dirty="0">
              <a:cs typeface="Segoe UI Light"/>
            </a:endParaRPr>
          </a:p>
          <a:p>
            <a:pPr>
              <a:lnSpc>
                <a:spcPct val="100000"/>
              </a:lnSpc>
            </a:pPr>
            <a:r>
              <a:rPr lang="en-US" sz="1800" dirty="0"/>
              <a:t>Variety of support options (floor leg, raised leg + hubs)</a:t>
            </a:r>
          </a:p>
          <a:p>
            <a:pPr>
              <a:lnSpc>
                <a:spcPct val="100000"/>
              </a:lnSpc>
            </a:pPr>
            <a:r>
              <a:rPr lang="en-US" sz="1800" dirty="0"/>
              <a:t>Available in 32 colors</a:t>
            </a:r>
          </a:p>
          <a:p>
            <a:pPr>
              <a:lnSpc>
                <a:spcPct val="100000"/>
              </a:lnSpc>
            </a:pPr>
            <a:r>
              <a:rPr lang="en-US" sz="1800" dirty="0"/>
              <a:t>Various configurations</a:t>
            </a:r>
          </a:p>
        </p:txBody>
      </p:sp>
      <p:sp>
        <p:nvSpPr>
          <p:cNvPr id="4" name="Text Placeholder 2">
            <a:extLst>
              <a:ext uri="{FF2B5EF4-FFF2-40B4-BE49-F238E27FC236}">
                <a16:creationId xmlns:a16="http://schemas.microsoft.com/office/drawing/2014/main" id="{D5BD4211-F156-404E-B67A-1BDABD6246B4}"/>
              </a:ext>
            </a:extLst>
          </p:cNvPr>
          <p:cNvSpPr txBox="1">
            <a:spLocks/>
          </p:cNvSpPr>
          <p:nvPr/>
        </p:nvSpPr>
        <p:spPr>
          <a:xfrm>
            <a:off x="4551903" y="2903391"/>
            <a:ext cx="3939454" cy="3541022"/>
          </a:xfrm>
          <a:prstGeom prst="rect">
            <a:avLst/>
          </a:prstGeom>
        </p:spPr>
        <p:txBody>
          <a:bodyPr/>
          <a:lstStyle>
            <a:lvl1pPr marL="342900" indent="-342900" algn="l" defTabSz="914400" rtl="0" eaLnBrk="1" latinLnBrk="0" hangingPunct="1">
              <a:lnSpc>
                <a:spcPts val="3000"/>
              </a:lnSpc>
              <a:spcBef>
                <a:spcPts val="1000"/>
              </a:spcBef>
              <a:buFont typeface="Arial" panose="020B0604020202020204" pitchFamily="34" charset="0"/>
              <a:buChar char="•"/>
              <a:defRPr lang="en-US" sz="2200" kern="1200" smtClean="0">
                <a:solidFill>
                  <a:schemeClr val="tx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Segoe UI Semibold" panose="020B0702040204020203" pitchFamily="34" charset="0"/>
                <a:cs typeface="Segoe UI Semibold" panose="020B0702040204020203" pitchFamily="34" charset="0"/>
              </a:rPr>
              <a:t>ESI - Railway</a:t>
            </a:r>
          </a:p>
          <a:p>
            <a:pPr>
              <a:lnSpc>
                <a:spcPct val="100000"/>
              </a:lnSpc>
            </a:pPr>
            <a:r>
              <a:rPr lang="en-US" sz="1800" dirty="0"/>
              <a:t>Available in 4 lengths </a:t>
            </a:r>
          </a:p>
          <a:p>
            <a:pPr>
              <a:lnSpc>
                <a:spcPct val="100000"/>
              </a:lnSpc>
            </a:pPr>
            <a:r>
              <a:rPr lang="en-US" sz="1800" dirty="0"/>
              <a:t>4 outlets, 2 data inputs/per side of rail</a:t>
            </a:r>
          </a:p>
          <a:p>
            <a:pPr>
              <a:lnSpc>
                <a:spcPct val="100000"/>
              </a:lnSpc>
            </a:pPr>
            <a:r>
              <a:rPr lang="en-US" sz="1800" dirty="0"/>
              <a:t>48 hr. shipping on small offering</a:t>
            </a:r>
          </a:p>
          <a:p>
            <a:pPr>
              <a:lnSpc>
                <a:spcPct val="100000"/>
              </a:lnSpc>
            </a:pPr>
            <a:r>
              <a:rPr lang="en-US" sz="1800" dirty="0"/>
              <a:t>Linear application only</a:t>
            </a:r>
          </a:p>
          <a:p>
            <a:pPr marL="0" indent="0">
              <a:buNone/>
            </a:pPr>
            <a:r>
              <a:rPr lang="en-US" dirty="0"/>
              <a:t> </a:t>
            </a:r>
          </a:p>
        </p:txBody>
      </p:sp>
      <p:sp>
        <p:nvSpPr>
          <p:cNvPr id="5" name="Text Placeholder 2">
            <a:extLst>
              <a:ext uri="{FF2B5EF4-FFF2-40B4-BE49-F238E27FC236}">
                <a16:creationId xmlns:a16="http://schemas.microsoft.com/office/drawing/2014/main" id="{449E76E7-D7FD-4424-94F1-987F9EA52F3A}"/>
              </a:ext>
            </a:extLst>
          </p:cNvPr>
          <p:cNvSpPr txBox="1">
            <a:spLocks/>
          </p:cNvSpPr>
          <p:nvPr/>
        </p:nvSpPr>
        <p:spPr>
          <a:xfrm>
            <a:off x="8491357" y="2903391"/>
            <a:ext cx="3355631" cy="3541022"/>
          </a:xfrm>
          <a:prstGeom prst="rect">
            <a:avLst/>
          </a:prstGeom>
        </p:spPr>
        <p:txBody>
          <a:bodyPr/>
          <a:lstStyle>
            <a:lvl1pPr marL="342900" indent="-342900" algn="l" defTabSz="914400" rtl="0" eaLnBrk="1" latinLnBrk="0" hangingPunct="1">
              <a:lnSpc>
                <a:spcPts val="3000"/>
              </a:lnSpc>
              <a:spcBef>
                <a:spcPts val="1000"/>
              </a:spcBef>
              <a:buFont typeface="Arial" panose="020B0604020202020204" pitchFamily="34" charset="0"/>
              <a:buChar char="•"/>
              <a:defRPr lang="en-US" sz="2200" kern="1200" smtClean="0">
                <a:solidFill>
                  <a:schemeClr val="tx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err="1">
                <a:latin typeface="Segoe UI Semibold" panose="020B0702040204020203" pitchFamily="34" charset="0"/>
                <a:cs typeface="Segoe UI Semibold" panose="020B0702040204020203" pitchFamily="34" charset="0"/>
              </a:rPr>
              <a:t>Workrite</a:t>
            </a:r>
            <a:r>
              <a:rPr lang="en-US" dirty="0">
                <a:latin typeface="Segoe UI Semibold" panose="020B0702040204020203" pitchFamily="34" charset="0"/>
                <a:cs typeface="Segoe UI Semibold" panose="020B0702040204020203" pitchFamily="34" charset="0"/>
              </a:rPr>
              <a:t> </a:t>
            </a:r>
          </a:p>
          <a:p>
            <a:pPr>
              <a:lnSpc>
                <a:spcPct val="100000"/>
              </a:lnSpc>
            </a:pPr>
            <a:r>
              <a:rPr lang="en-US" sz="1800" dirty="0"/>
              <a:t>Available in 3 lengths</a:t>
            </a:r>
          </a:p>
          <a:p>
            <a:pPr>
              <a:lnSpc>
                <a:spcPct val="100000"/>
              </a:lnSpc>
            </a:pPr>
            <a:r>
              <a:rPr lang="en-US" sz="1800" dirty="0"/>
              <a:t>Screen bracket integrated into rail for clean aesthetic  </a:t>
            </a:r>
          </a:p>
          <a:p>
            <a:pPr>
              <a:lnSpc>
                <a:spcPct val="100000"/>
              </a:lnSpc>
            </a:pPr>
            <a:r>
              <a:rPr lang="en-US" sz="1800" dirty="0"/>
              <a:t>Various Configurations</a:t>
            </a:r>
          </a:p>
          <a:p>
            <a:pPr>
              <a:lnSpc>
                <a:spcPct val="100000"/>
              </a:lnSpc>
            </a:pPr>
            <a:r>
              <a:rPr lang="en-US" sz="1800" dirty="0"/>
              <a:t>Limited Sizes and Options </a:t>
            </a:r>
          </a:p>
        </p:txBody>
      </p:sp>
      <p:sp>
        <p:nvSpPr>
          <p:cNvPr id="9" name="Rectangle 8">
            <a:extLst>
              <a:ext uri="{FF2B5EF4-FFF2-40B4-BE49-F238E27FC236}">
                <a16:creationId xmlns:a16="http://schemas.microsoft.com/office/drawing/2014/main" id="{DC62643C-54ED-4972-8CF9-426EB7B1B780}"/>
              </a:ext>
            </a:extLst>
          </p:cNvPr>
          <p:cNvSpPr/>
          <p:nvPr/>
        </p:nvSpPr>
        <p:spPr>
          <a:xfrm>
            <a:off x="-13125" y="0"/>
            <a:ext cx="457968" cy="6858000"/>
          </a:xfrm>
          <a:prstGeom prst="rect">
            <a:avLst/>
          </a:prstGeom>
          <a:solidFill>
            <a:srgbClr val="A3B1C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C2D75F3-AA80-4593-ADD7-E53E21472894}"/>
              </a:ext>
            </a:extLst>
          </p:cNvPr>
          <p:cNvSpPr txBox="1"/>
          <p:nvPr/>
        </p:nvSpPr>
        <p:spPr>
          <a:xfrm rot="16200000">
            <a:off x="-2815156" y="3329974"/>
            <a:ext cx="6071617" cy="307777"/>
          </a:xfrm>
          <a:prstGeom prst="rect">
            <a:avLst/>
          </a:prstGeom>
          <a:noFill/>
        </p:spPr>
        <p:txBody>
          <a:bodyPr wrap="square" rtlCol="0">
            <a:spAutoFit/>
          </a:bodyPr>
          <a:lstStyle/>
          <a:p>
            <a:pPr algn="ctr"/>
            <a:r>
              <a:rPr lang="en-US" sz="1400" dirty="0">
                <a:solidFill>
                  <a:schemeClr val="bg1"/>
                </a:solidFill>
                <a:latin typeface="Segoe UI" panose="020B0502040204020203" pitchFamily="34" charset="0"/>
                <a:ea typeface="Helvetica" charset="0"/>
                <a:cs typeface="Segoe UI" panose="020B0502040204020203" pitchFamily="34" charset="0"/>
              </a:rPr>
              <a:t>INTERNAL TRAINING</a:t>
            </a:r>
          </a:p>
        </p:txBody>
      </p:sp>
      <p:pic>
        <p:nvPicPr>
          <p:cNvPr id="11" name="Picture 4">
            <a:extLst>
              <a:ext uri="{FF2B5EF4-FFF2-40B4-BE49-F238E27FC236}">
                <a16:creationId xmlns:a16="http://schemas.microsoft.com/office/drawing/2014/main" id="{4A70546D-0540-455A-BA20-889B27FDDCAF}"/>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1405" t="27004" r="15873" b="14430"/>
          <a:stretch/>
        </p:blipFill>
        <p:spPr bwMode="auto">
          <a:xfrm>
            <a:off x="1393962" y="1798135"/>
            <a:ext cx="2376427" cy="11968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98A47FA-4A35-4A59-A483-5B9BCF057AA5}"/>
              </a:ext>
            </a:extLst>
          </p:cNvPr>
          <p:cNvSpPr>
            <a:spLocks noGrp="1"/>
          </p:cNvSpPr>
          <p:nvPr>
            <p:ph type="title"/>
          </p:nvPr>
        </p:nvSpPr>
        <p:spPr>
          <a:xfrm>
            <a:off x="612449" y="588571"/>
            <a:ext cx="6668884" cy="1443429"/>
          </a:xfrm>
        </p:spPr>
        <p:txBody>
          <a:bodyPr/>
          <a:lstStyle/>
          <a:p>
            <a:pPr>
              <a:lnSpc>
                <a:spcPct val="100000"/>
              </a:lnSpc>
            </a:pPr>
            <a:r>
              <a:rPr lang="en-US" dirty="0"/>
              <a:t>Altitude Power Rail vs Competitors</a:t>
            </a:r>
            <a:br>
              <a:rPr lang="en-US" dirty="0"/>
            </a:br>
            <a:endParaRPr lang="en-US" dirty="0"/>
          </a:p>
        </p:txBody>
      </p:sp>
    </p:spTree>
    <p:extLst>
      <p:ext uri="{BB962C8B-B14F-4D97-AF65-F5344CB8AC3E}">
        <p14:creationId xmlns:p14="http://schemas.microsoft.com/office/powerpoint/2010/main" val="966025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1A81E-8C95-4F41-98C1-C8A54FE041BA}"/>
              </a:ext>
            </a:extLst>
          </p:cNvPr>
          <p:cNvSpPr>
            <a:spLocks noGrp="1"/>
          </p:cNvSpPr>
          <p:nvPr>
            <p:ph type="title"/>
          </p:nvPr>
        </p:nvSpPr>
        <p:spPr>
          <a:xfrm>
            <a:off x="612448" y="588571"/>
            <a:ext cx="5264369" cy="1468521"/>
          </a:xfrm>
        </p:spPr>
        <p:txBody>
          <a:bodyPr/>
          <a:lstStyle/>
          <a:p>
            <a:r>
              <a:rPr lang="en-US"/>
              <a:t>Competitive Pricing</a:t>
            </a:r>
          </a:p>
        </p:txBody>
      </p:sp>
      <p:sp>
        <p:nvSpPr>
          <p:cNvPr id="6" name="Rectangle 5">
            <a:extLst>
              <a:ext uri="{FF2B5EF4-FFF2-40B4-BE49-F238E27FC236}">
                <a16:creationId xmlns:a16="http://schemas.microsoft.com/office/drawing/2014/main" id="{D9E27051-1765-4605-B347-8E239EB7E079}"/>
              </a:ext>
            </a:extLst>
          </p:cNvPr>
          <p:cNvSpPr/>
          <p:nvPr/>
        </p:nvSpPr>
        <p:spPr>
          <a:xfrm>
            <a:off x="-13125" y="0"/>
            <a:ext cx="457968" cy="6858000"/>
          </a:xfrm>
          <a:prstGeom prst="rect">
            <a:avLst/>
          </a:prstGeom>
          <a:solidFill>
            <a:srgbClr val="A3B1C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E21961-8DA5-4091-A569-BA404ABEFD88}"/>
              </a:ext>
            </a:extLst>
          </p:cNvPr>
          <p:cNvSpPr txBox="1"/>
          <p:nvPr/>
        </p:nvSpPr>
        <p:spPr>
          <a:xfrm rot="16200000">
            <a:off x="-2815156" y="3329974"/>
            <a:ext cx="6071617" cy="307777"/>
          </a:xfrm>
          <a:prstGeom prst="rect">
            <a:avLst/>
          </a:prstGeom>
          <a:noFill/>
        </p:spPr>
        <p:txBody>
          <a:bodyPr wrap="square" rtlCol="0">
            <a:spAutoFit/>
          </a:bodyPr>
          <a:lstStyle/>
          <a:p>
            <a:pPr algn="ctr"/>
            <a:r>
              <a:rPr lang="en-US" sz="1400" dirty="0">
                <a:solidFill>
                  <a:schemeClr val="bg1"/>
                </a:solidFill>
                <a:latin typeface="Segoe UI" panose="020B0502040204020203" pitchFamily="34" charset="0"/>
                <a:ea typeface="Helvetica" charset="0"/>
                <a:cs typeface="Segoe UI" panose="020B0502040204020203" pitchFamily="34" charset="0"/>
              </a:rPr>
              <a:t>INTERNAL TRAINING</a:t>
            </a:r>
          </a:p>
        </p:txBody>
      </p:sp>
      <p:pic>
        <p:nvPicPr>
          <p:cNvPr id="10" name="Picture 9">
            <a:extLst>
              <a:ext uri="{FF2B5EF4-FFF2-40B4-BE49-F238E27FC236}">
                <a16:creationId xmlns:a16="http://schemas.microsoft.com/office/drawing/2014/main" id="{4A871DC4-BA2E-4323-A12A-827F1671CF94}"/>
              </a:ext>
            </a:extLst>
          </p:cNvPr>
          <p:cNvPicPr>
            <a:picLocks noChangeAspect="1"/>
          </p:cNvPicPr>
          <p:nvPr/>
        </p:nvPicPr>
        <p:blipFill>
          <a:blip r:embed="rId3"/>
          <a:stretch>
            <a:fillRect/>
          </a:stretch>
        </p:blipFill>
        <p:spPr>
          <a:xfrm>
            <a:off x="1893651" y="1638841"/>
            <a:ext cx="8404697" cy="4114800"/>
          </a:xfrm>
          <a:prstGeom prst="rect">
            <a:avLst/>
          </a:prstGeom>
        </p:spPr>
      </p:pic>
    </p:spTree>
    <p:extLst>
      <p:ext uri="{BB962C8B-B14F-4D97-AF65-F5344CB8AC3E}">
        <p14:creationId xmlns:p14="http://schemas.microsoft.com/office/powerpoint/2010/main" val="3284855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2F4D-5293-4DED-92AB-74BD3B0EC3D2}"/>
              </a:ext>
            </a:extLst>
          </p:cNvPr>
          <p:cNvSpPr>
            <a:spLocks noGrp="1"/>
          </p:cNvSpPr>
          <p:nvPr>
            <p:ph type="title"/>
          </p:nvPr>
        </p:nvSpPr>
        <p:spPr>
          <a:xfrm>
            <a:off x="612448" y="588571"/>
            <a:ext cx="6268997" cy="1240229"/>
          </a:xfrm>
        </p:spPr>
        <p:txBody>
          <a:bodyPr/>
          <a:lstStyle/>
          <a:p>
            <a:r>
              <a:rPr lang="en-US" dirty="0"/>
              <a:t>NEW Altitude Power Rail Selling Tools</a:t>
            </a:r>
          </a:p>
        </p:txBody>
      </p:sp>
      <p:sp>
        <p:nvSpPr>
          <p:cNvPr id="4" name="Rectangle 3">
            <a:extLst>
              <a:ext uri="{FF2B5EF4-FFF2-40B4-BE49-F238E27FC236}">
                <a16:creationId xmlns:a16="http://schemas.microsoft.com/office/drawing/2014/main" id="{8B0F2C4C-EFBB-4BB9-9D54-5555AFD9C489}"/>
              </a:ext>
            </a:extLst>
          </p:cNvPr>
          <p:cNvSpPr/>
          <p:nvPr/>
        </p:nvSpPr>
        <p:spPr>
          <a:xfrm>
            <a:off x="-13125" y="0"/>
            <a:ext cx="457968" cy="6858000"/>
          </a:xfrm>
          <a:prstGeom prst="rect">
            <a:avLst/>
          </a:prstGeom>
          <a:solidFill>
            <a:srgbClr val="A3B1C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9EACE97-0FEA-4007-85FD-8B593E06F551}"/>
              </a:ext>
            </a:extLst>
          </p:cNvPr>
          <p:cNvSpPr txBox="1"/>
          <p:nvPr/>
        </p:nvSpPr>
        <p:spPr>
          <a:xfrm rot="16200000">
            <a:off x="-2815156" y="3329974"/>
            <a:ext cx="6071617" cy="307777"/>
          </a:xfrm>
          <a:prstGeom prst="rect">
            <a:avLst/>
          </a:prstGeom>
          <a:noFill/>
        </p:spPr>
        <p:txBody>
          <a:bodyPr wrap="square" rtlCol="0">
            <a:spAutoFit/>
          </a:bodyPr>
          <a:lstStyle/>
          <a:p>
            <a:pPr algn="ctr"/>
            <a:r>
              <a:rPr lang="en-US" sz="1400" dirty="0">
                <a:solidFill>
                  <a:schemeClr val="bg1"/>
                </a:solidFill>
                <a:latin typeface="Segoe UI" panose="020B0502040204020203" pitchFamily="34" charset="0"/>
                <a:ea typeface="Helvetica" charset="0"/>
                <a:cs typeface="Segoe UI" panose="020B0502040204020203" pitchFamily="34" charset="0"/>
              </a:rPr>
              <a:t>INTERNAL TRAINING</a:t>
            </a:r>
          </a:p>
        </p:txBody>
      </p:sp>
      <p:sp>
        <p:nvSpPr>
          <p:cNvPr id="6" name="Text Placeholder 2">
            <a:extLst>
              <a:ext uri="{FF2B5EF4-FFF2-40B4-BE49-F238E27FC236}">
                <a16:creationId xmlns:a16="http://schemas.microsoft.com/office/drawing/2014/main" id="{B30898A4-B310-4114-A578-1643C3D8742E}"/>
              </a:ext>
            </a:extLst>
          </p:cNvPr>
          <p:cNvSpPr txBox="1">
            <a:spLocks/>
          </p:cNvSpPr>
          <p:nvPr/>
        </p:nvSpPr>
        <p:spPr>
          <a:xfrm>
            <a:off x="612448" y="1856096"/>
            <a:ext cx="4934594" cy="4083437"/>
          </a:xfrm>
          <a:prstGeom prst="rect">
            <a:avLst/>
          </a:prstGeom>
        </p:spPr>
        <p:txBody>
          <a:bodyPr/>
          <a:lstStyle>
            <a:lvl1pPr marL="342900" indent="-342900" algn="l" defTabSz="914400" rtl="0" eaLnBrk="1" latinLnBrk="0" hangingPunct="1">
              <a:lnSpc>
                <a:spcPts val="3000"/>
              </a:lnSpc>
              <a:spcBef>
                <a:spcPts val="1000"/>
              </a:spcBef>
              <a:buFont typeface="Arial" panose="020B0604020202020204" pitchFamily="34" charset="0"/>
              <a:buChar char="•"/>
              <a:defRPr lang="en-US" sz="2200" kern="1200" smtClean="0">
                <a:solidFill>
                  <a:schemeClr val="tx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Available now on Synergy</a:t>
            </a:r>
          </a:p>
          <a:p>
            <a:r>
              <a:rPr lang="en-US" dirty="0"/>
              <a:t>Go to Market Brief</a:t>
            </a:r>
          </a:p>
          <a:p>
            <a:r>
              <a:rPr lang="en-US" dirty="0"/>
              <a:t>User Reference Guide</a:t>
            </a:r>
          </a:p>
          <a:p>
            <a:r>
              <a:rPr lang="en-US" dirty="0"/>
              <a:t>Spec Sheet</a:t>
            </a:r>
          </a:p>
          <a:p>
            <a:r>
              <a:rPr lang="en-US" dirty="0"/>
              <a:t>Pricing</a:t>
            </a:r>
          </a:p>
          <a:p>
            <a:r>
              <a:rPr lang="en-US" dirty="0"/>
              <a:t>CAP/CET – August update</a:t>
            </a:r>
          </a:p>
          <a:p>
            <a:r>
              <a:rPr lang="en-US" dirty="0"/>
              <a:t>Imagery</a:t>
            </a:r>
          </a:p>
          <a:p>
            <a:pPr marL="0" indent="0">
              <a:buNone/>
            </a:pPr>
            <a:r>
              <a:rPr lang="en-US" b="1" dirty="0"/>
              <a:t>Launch Date: October 1, 2020</a:t>
            </a:r>
            <a:r>
              <a:rPr lang="en-US" dirty="0"/>
              <a:t>	</a:t>
            </a:r>
          </a:p>
        </p:txBody>
      </p:sp>
    </p:spTree>
    <p:extLst>
      <p:ext uri="{BB962C8B-B14F-4D97-AF65-F5344CB8AC3E}">
        <p14:creationId xmlns:p14="http://schemas.microsoft.com/office/powerpoint/2010/main" val="2963202595"/>
      </p:ext>
    </p:extLst>
  </p:cSld>
  <p:clrMapOvr>
    <a:masterClrMapping/>
  </p:clrMapOvr>
</p:sld>
</file>

<file path=ppt/theme/theme1.xml><?xml version="1.0" encoding="utf-8"?>
<a:theme xmlns:a="http://schemas.openxmlformats.org/drawingml/2006/main" name="Proposal Template">
  <a:themeElements>
    <a:clrScheme name="2020 Template Colors">
      <a:dk1>
        <a:srgbClr val="000000"/>
      </a:dk1>
      <a:lt1>
        <a:srgbClr val="FFFFFF"/>
      </a:lt1>
      <a:dk2>
        <a:srgbClr val="898D8E"/>
      </a:dk2>
      <a:lt2>
        <a:srgbClr val="F6F5F4"/>
      </a:lt2>
      <a:accent1>
        <a:srgbClr val="DCD7D4"/>
      </a:accent1>
      <a:accent2>
        <a:srgbClr val="003B4A"/>
      </a:accent2>
      <a:accent3>
        <a:srgbClr val="9A552C"/>
      </a:accent3>
      <a:accent4>
        <a:srgbClr val="EDD0C7"/>
      </a:accent4>
      <a:accent5>
        <a:srgbClr val="20362C"/>
      </a:accent5>
      <a:accent6>
        <a:srgbClr val="C0CDCA"/>
      </a:accent6>
      <a:hlink>
        <a:srgbClr val="EDD0C7"/>
      </a:hlink>
      <a:folHlink>
        <a:srgbClr val="C0CDCA"/>
      </a:folHlink>
    </a:clrScheme>
    <a:fontScheme name="Allsteel Brand - Segoe UI Light">
      <a:majorFont>
        <a:latin typeface="Segoe UI Ligh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f3624595-3515-42d6-9eec-c97b9cef1080">
      <UserInfo>
        <DisplayName>Amirov, Zhassulan (Allsteel)</DisplayName>
        <AccountId>28</AccountId>
        <AccountType/>
      </UserInfo>
      <UserInfo>
        <DisplayName>Tigges, Madeleine (Allsteel)</DisplayName>
        <AccountId>1984</AccountId>
        <AccountType/>
      </UserInfo>
      <UserInfo>
        <DisplayName>Kammeyer, Chelsie (Allsteel)</DisplayName>
        <AccountId>709</AccountId>
        <AccountType/>
      </UserInfo>
      <UserInfo>
        <DisplayName>Crookshanks, David (Allsteel)</DisplayName>
        <AccountId>516</AccountId>
        <AccountType/>
      </UserInfo>
    </SharedWithUsers>
    <Product_x0020_Name_x002c__x0020_e_x002e_g_x002e__x0020_Silq xmlns="df90ee75-c217-4e8c-beaa-e48fbc3d44f8" xsi:nil="true"/>
    <Application xmlns="df90ee75-c217-4e8c-beaa-e48fbc3d44f8" xsi:nil="true"/>
    <Notes_x0020__x002d__x0020_Competitor_x0020_and_x0020_Product xmlns="df90ee75-c217-4e8c-beaa-e48fbc3d44f8" xsi:nil="true"/>
    <Product_x0020_Category_x002c__x0020_e_x002e_g_x002e__x0020_Storage xmlns="df90ee75-c217-4e8c-beaa-e48fbc3d44f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DCD3FA7D74444187C56008607DF2BF" ma:contentTypeVersion="18" ma:contentTypeDescription="Create a new document." ma:contentTypeScope="" ma:versionID="32650290bad7a4ab9e3ac6baaf663a73">
  <xsd:schema xmlns:xsd="http://www.w3.org/2001/XMLSchema" xmlns:xs="http://www.w3.org/2001/XMLSchema" xmlns:p="http://schemas.microsoft.com/office/2006/metadata/properties" xmlns:ns1="http://schemas.microsoft.com/sharepoint/v3" xmlns:ns2="df90ee75-c217-4e8c-beaa-e48fbc3d44f8" xmlns:ns3="f3624595-3515-42d6-9eec-c97b9cef1080" targetNamespace="http://schemas.microsoft.com/office/2006/metadata/properties" ma:root="true" ma:fieldsID="53e34538a77e3d0789a55dad26ffbeac" ns1:_="" ns2:_="" ns3:_="">
    <xsd:import namespace="http://schemas.microsoft.com/sharepoint/v3"/>
    <xsd:import namespace="df90ee75-c217-4e8c-beaa-e48fbc3d44f8"/>
    <xsd:import namespace="f3624595-3515-42d6-9eec-c97b9cef108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1:_ip_UnifiedCompliancePolicyProperties" minOccurs="0"/>
                <xsd:element ref="ns1:_ip_UnifiedCompliancePolicyUIAction" minOccurs="0"/>
                <xsd:element ref="ns3:SharedWithDetails" minOccurs="0"/>
                <xsd:element ref="ns2:MediaServiceOCR" minOccurs="0"/>
                <xsd:element ref="ns2:Notes_x0020__x002d__x0020_Competitor_x0020_and_x0020_Product" minOccurs="0"/>
                <xsd:element ref="ns2:Application" minOccurs="0"/>
                <xsd:element ref="ns2:Product_x0020_Category_x002c__x0020_e_x002e_g_x002e__x0020_Storage" minOccurs="0"/>
                <xsd:element ref="ns2:Product_x0020_Name_x002c__x0020_e_x002e_g_x002e__x0020_Silq"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Unified Compliance Policy Properties" ma:description="" ma:hidden="true" ma:internalName="_ip_UnifiedCompliancePolicyProperties">
      <xsd:simpleType>
        <xsd:restriction base="dms:Note"/>
      </xsd:simpleType>
    </xsd:element>
    <xsd:element name="_ip_UnifiedCompliancePolicyUIAction" ma:index="15"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f90ee75-c217-4e8c-beaa-e48fbc3d44f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Notes_x0020__x002d__x0020_Competitor_x0020_and_x0020_Product" ma:index="18" nillable="true" ma:displayName="Competitor, e.g. Steelcase" ma:internalName="Notes_x0020__x002d__x0020_Competitor_x0020_and_x0020_Product">
      <xsd:simpleType>
        <xsd:restriction base="dms:Text">
          <xsd:maxLength value="255"/>
        </xsd:restriction>
      </xsd:simpleType>
    </xsd:element>
    <xsd:element name="Application" ma:index="19" nillable="true" ma:displayName="Application, e.g. Conf Room" ma:internalName="Application">
      <xsd:simpleType>
        <xsd:restriction base="dms:Text">
          <xsd:maxLength value="255"/>
        </xsd:restriction>
      </xsd:simpleType>
    </xsd:element>
    <xsd:element name="Product_x0020_Category_x002c__x0020_e_x002e_g_x002e__x0020_Storage" ma:index="20" nillable="true" ma:displayName="Product Category, e.g. Storage" ma:internalName="Product_x0020_Category_x002c__x0020_e_x002e_g_x002e__x0020_Storage">
      <xsd:simpleType>
        <xsd:restriction base="dms:Note">
          <xsd:maxLength value="255"/>
        </xsd:restriction>
      </xsd:simpleType>
    </xsd:element>
    <xsd:element name="Product_x0020_Name_x002c__x0020_e_x002e_g_x002e__x0020_Silq" ma:index="21" nillable="true" ma:displayName="Product Name, e.g. Silq" ma:internalName="Product_x0020_Name_x002c__x0020_e_x002e_g_x002e__x0020_Silq">
      <xsd:simpleType>
        <xsd:restriction base="dms:Text">
          <xsd:maxLength value="255"/>
        </xsd:restriction>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3624595-3515-42d6-9eec-c97b9cef1080"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7C5CB5-E7B8-49C3-A18E-32EA6CCEA5F7}">
  <ds:schemaRefs>
    <ds:schemaRef ds:uri="http://schemas.microsoft.com/sharepoint/v3/contenttype/forms"/>
  </ds:schemaRefs>
</ds:datastoreItem>
</file>

<file path=customXml/itemProps2.xml><?xml version="1.0" encoding="utf-8"?>
<ds:datastoreItem xmlns:ds="http://schemas.openxmlformats.org/officeDocument/2006/customXml" ds:itemID="{0658E1D4-5F7A-40D1-B80F-2C0424905CA3}">
  <ds:schemaRefs>
    <ds:schemaRef ds:uri="http://schemas.microsoft.com/office/2006/metadata/properties"/>
    <ds:schemaRef ds:uri="http://schemas.microsoft.com/office/infopath/2007/PartnerControls"/>
    <ds:schemaRef ds:uri="http://schemas.microsoft.com/sharepoint/v3"/>
    <ds:schemaRef ds:uri="f3624595-3515-42d6-9eec-c97b9cef1080"/>
    <ds:schemaRef ds:uri="df90ee75-c217-4e8c-beaa-e48fbc3d44f8"/>
  </ds:schemaRefs>
</ds:datastoreItem>
</file>

<file path=customXml/itemProps3.xml><?xml version="1.0" encoding="utf-8"?>
<ds:datastoreItem xmlns:ds="http://schemas.openxmlformats.org/officeDocument/2006/customXml" ds:itemID="{5C2253EA-EEFA-40DF-B7C5-88D36C3646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f90ee75-c217-4e8c-beaa-e48fbc3d44f8"/>
    <ds:schemaRef ds:uri="f3624595-3515-42d6-9eec-c97b9cef10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391</TotalTime>
  <Words>1120</Words>
  <Application>Microsoft Office PowerPoint</Application>
  <PresentationFormat>Widescreen</PresentationFormat>
  <Paragraphs>170</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Segoe UI</vt:lpstr>
      <vt:lpstr>Segoe UI Light</vt:lpstr>
      <vt:lpstr>Segoe UI Semibold</vt:lpstr>
      <vt:lpstr>Proposal Template</vt:lpstr>
      <vt:lpstr>PowerPoint Presentation</vt:lpstr>
      <vt:lpstr>Allsteel Freestanding  Power Offering</vt:lpstr>
      <vt:lpstr>PowerPoint Presentation</vt:lpstr>
      <vt:lpstr>Altitude Power Rail</vt:lpstr>
      <vt:lpstr>Altitude Power Rail Statement of Line</vt:lpstr>
      <vt:lpstr>Altitude Power Rail Configurations</vt:lpstr>
      <vt:lpstr>Altitude Power Rail vs Competitors </vt:lpstr>
      <vt:lpstr>Competitive Pricing</vt:lpstr>
      <vt:lpstr>NEW Altitude Power Rail Selling Tools</vt:lpstr>
      <vt:lpstr>FAQ</vt:lpstr>
      <vt:lpstr>FAQ</vt:lpstr>
      <vt:lpstr>FAQ</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Kammeyer, Chelsie (Allsteel)</dc:creator>
  <cp:lastModifiedBy>Amirov, Zhassulan (Allsteel)</cp:lastModifiedBy>
  <cp:revision>67</cp:revision>
  <dcterms:created xsi:type="dcterms:W3CDTF">2020-05-18T16:22:00Z</dcterms:created>
  <dcterms:modified xsi:type="dcterms:W3CDTF">2020-08-28T14:19:39Z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0x0101007CDCD3FA7D74444187C56008607DF2BF</vt:lpwstr>
  </property>
</Properties>
</file>