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398" r:id="rId5"/>
    <p:sldId id="1111" r:id="rId6"/>
    <p:sldId id="2145707090" r:id="rId7"/>
    <p:sldId id="2145707089" r:id="rId8"/>
    <p:sldId id="320" r:id="rId9"/>
    <p:sldId id="1580" r:id="rId10"/>
    <p:sldId id="1582" r:id="rId11"/>
    <p:sldId id="2145707107" r:id="rId12"/>
    <p:sldId id="399" r:id="rId13"/>
    <p:sldId id="2145707123" r:id="rId14"/>
    <p:sldId id="2145707124" r:id="rId15"/>
    <p:sldId id="2145707125" r:id="rId16"/>
    <p:sldId id="2145707126" r:id="rId17"/>
    <p:sldId id="2145707127" r:id="rId18"/>
    <p:sldId id="2145707128" r:id="rId19"/>
    <p:sldId id="2145707129" r:id="rId20"/>
    <p:sldId id="2145707130" r:id="rId21"/>
    <p:sldId id="21457070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irov, Zhassulan (Allsteel)" initials="AZ(" lastIdx="9" clrIdx="0">
    <p:extLst>
      <p:ext uri="{19B8F6BF-5375-455C-9EA6-DF929625EA0E}">
        <p15:presenceInfo xmlns:p15="http://schemas.microsoft.com/office/powerpoint/2012/main" userId="S::AmirovZ@allsteeloffice.com::2a3e2072-f3c0-4b8d-8d74-b49d8810a74f" providerId="AD"/>
      </p:ext>
    </p:extLst>
  </p:cmAuthor>
  <p:cmAuthor id="2" name="Tigges, Madeleine (Allsteel)" initials="TM(" lastIdx="9" clrIdx="1">
    <p:extLst>
      <p:ext uri="{19B8F6BF-5375-455C-9EA6-DF929625EA0E}">
        <p15:presenceInfo xmlns:p15="http://schemas.microsoft.com/office/powerpoint/2012/main" userId="S::TiggesM@allsteeloffice.com::addde892-51f7-48d6-8d28-b7bf409e09ef" providerId="AD"/>
      </p:ext>
    </p:extLst>
  </p:cmAuthor>
  <p:cmAuthor id="3" name="Parrott, Brian (Allsteel)" initials="P(" lastIdx="1" clrIdx="2">
    <p:extLst>
      <p:ext uri="{19B8F6BF-5375-455C-9EA6-DF929625EA0E}">
        <p15:presenceInfo xmlns:p15="http://schemas.microsoft.com/office/powerpoint/2012/main" userId="S::parrottb@allsteeloffice.com::f6ac8d20-14ae-4f69-8b56-f3ebcae70669" providerId="AD"/>
      </p:ext>
    </p:extLst>
  </p:cmAuthor>
  <p:cmAuthor id="4" name="Amirov, Zhassulan (HNI Workplace Furnishings)" initials="AF" lastIdx="1" clrIdx="3">
    <p:extLst>
      <p:ext uri="{19B8F6BF-5375-455C-9EA6-DF929625EA0E}">
        <p15:presenceInfo xmlns:p15="http://schemas.microsoft.com/office/powerpoint/2012/main" userId="S::amirovz@hniworkplacefurnishings.com::2a3e2072-f3c0-4b8d-8d74-b49d8810a7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B22"/>
    <a:srgbClr val="002630"/>
    <a:srgbClr val="002A35"/>
    <a:srgbClr val="00242E"/>
    <a:srgbClr val="002A36"/>
    <a:srgbClr val="00313E"/>
    <a:srgbClr val="13281F"/>
    <a:srgbClr val="EDD1C8"/>
    <a:srgbClr val="EDD0C7"/>
    <a:srgbClr val="DFAD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5FBE28-F0F5-4BA9-BAAE-0FFC577DF931}" v="1" dt="2022-04-07T18:59:38.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515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gges, Madeleine (Allsteel)" userId="S::tiggesm@allsteeloffice.com::addde892-51f7-48d6-8d28-b7bf409e09ef" providerId="AD" clId="Web-{A18473A5-4CFD-327E-C5C7-5E99EBC5AD3A}"/>
    <pc:docChg chg="addSld modSld">
      <pc:chgData name="Tigges, Madeleine (Allsteel)" userId="S::tiggesm@allsteeloffice.com::addde892-51f7-48d6-8d28-b7bf409e09ef" providerId="AD" clId="Web-{A18473A5-4CFD-327E-C5C7-5E99EBC5AD3A}" dt="2022-02-20T20:22:35.704" v="3"/>
      <pc:docMkLst>
        <pc:docMk/>
      </pc:docMkLst>
      <pc:sldChg chg="addCm">
        <pc:chgData name="Tigges, Madeleine (Allsteel)" userId="S::tiggesm@allsteeloffice.com::addde892-51f7-48d6-8d28-b7bf409e09ef" providerId="AD" clId="Web-{A18473A5-4CFD-327E-C5C7-5E99EBC5AD3A}" dt="2022-02-20T20:22:27.704" v="0"/>
        <pc:sldMkLst>
          <pc:docMk/>
          <pc:sldMk cId="2786772085" sldId="2145707089"/>
        </pc:sldMkLst>
      </pc:sldChg>
      <pc:sldChg chg="delSp new">
        <pc:chgData name="Tigges, Madeleine (Allsteel)" userId="S::tiggesm@allsteeloffice.com::addde892-51f7-48d6-8d28-b7bf409e09ef" providerId="AD" clId="Web-{A18473A5-4CFD-327E-C5C7-5E99EBC5AD3A}" dt="2022-02-20T20:22:35.704" v="3"/>
        <pc:sldMkLst>
          <pc:docMk/>
          <pc:sldMk cId="750925021" sldId="2145707090"/>
        </pc:sldMkLst>
        <pc:spChg chg="del">
          <ac:chgData name="Tigges, Madeleine (Allsteel)" userId="S::tiggesm@allsteeloffice.com::addde892-51f7-48d6-8d28-b7bf409e09ef" providerId="AD" clId="Web-{A18473A5-4CFD-327E-C5C7-5E99EBC5AD3A}" dt="2022-02-20T20:22:34.767" v="2"/>
          <ac:spMkLst>
            <pc:docMk/>
            <pc:sldMk cId="750925021" sldId="2145707090"/>
            <ac:spMk id="2" creationId="{A6F53FEF-776D-4C74-AF08-743CD49F0AB0}"/>
          </ac:spMkLst>
        </pc:spChg>
        <pc:spChg chg="del">
          <ac:chgData name="Tigges, Madeleine (Allsteel)" userId="S::tiggesm@allsteeloffice.com::addde892-51f7-48d6-8d28-b7bf409e09ef" providerId="AD" clId="Web-{A18473A5-4CFD-327E-C5C7-5E99EBC5AD3A}" dt="2022-02-20T20:22:35.704" v="3"/>
          <ac:spMkLst>
            <pc:docMk/>
            <pc:sldMk cId="750925021" sldId="2145707090"/>
            <ac:spMk id="3" creationId="{F49743D9-0FC6-409D-8851-34309D7DBE55}"/>
          </ac:spMkLst>
        </pc:spChg>
      </pc:sldChg>
    </pc:docChg>
  </pc:docChgLst>
  <pc:docChgLst>
    <pc:chgData name="Amirov, Zhassulan (HNI Workplace Furnishings)" userId="S::amirovz@hniworkplacefurnishings.com::2a3e2072-f3c0-4b8d-8d74-b49d8810a74f" providerId="AD" clId="Web-{EF97010F-6605-9695-1293-2E05B8DFEA8B}"/>
    <pc:docChg chg="modSld">
      <pc:chgData name="Amirov, Zhassulan (HNI Workplace Furnishings)" userId="S::amirovz@hniworkplacefurnishings.com::2a3e2072-f3c0-4b8d-8d74-b49d8810a74f" providerId="AD" clId="Web-{EF97010F-6605-9695-1293-2E05B8DFEA8B}" dt="2022-03-03T03:01:21.369" v="4"/>
      <pc:docMkLst>
        <pc:docMk/>
      </pc:docMkLst>
      <pc:sldChg chg="modSp addCm">
        <pc:chgData name="Amirov, Zhassulan (HNI Workplace Furnishings)" userId="S::amirovz@hniworkplacefurnishings.com::2a3e2072-f3c0-4b8d-8d74-b49d8810a74f" providerId="AD" clId="Web-{EF97010F-6605-9695-1293-2E05B8DFEA8B}" dt="2022-03-03T03:01:21.369" v="4"/>
        <pc:sldMkLst>
          <pc:docMk/>
          <pc:sldMk cId="2545204705" sldId="2145707115"/>
        </pc:sldMkLst>
        <pc:spChg chg="mod">
          <ac:chgData name="Amirov, Zhassulan (HNI Workplace Furnishings)" userId="S::amirovz@hniworkplacefurnishings.com::2a3e2072-f3c0-4b8d-8d74-b49d8810a74f" providerId="AD" clId="Web-{EF97010F-6605-9695-1293-2E05B8DFEA8B}" dt="2022-03-03T02:58:22.074" v="3" actId="20577"/>
          <ac:spMkLst>
            <pc:docMk/>
            <pc:sldMk cId="2545204705" sldId="2145707115"/>
            <ac:spMk id="5" creationId="{29CABBFF-39E7-4BD1-A8B0-C294DA184227}"/>
          </ac:spMkLst>
        </pc:spChg>
        <pc:spChg chg="mod">
          <ac:chgData name="Amirov, Zhassulan (HNI Workplace Furnishings)" userId="S::amirovz@hniworkplacefurnishings.com::2a3e2072-f3c0-4b8d-8d74-b49d8810a74f" providerId="AD" clId="Web-{EF97010F-6605-9695-1293-2E05B8DFEA8B}" dt="2022-03-03T02:57:46.887" v="1" actId="1076"/>
          <ac:spMkLst>
            <pc:docMk/>
            <pc:sldMk cId="2545204705" sldId="2145707115"/>
            <ac:spMk id="13" creationId="{3E6E1918-3B95-4C9E-95B4-3C1E2528FD15}"/>
          </ac:spMkLst>
        </pc:spChg>
      </pc:sldChg>
    </pc:docChg>
  </pc:docChgLst>
  <pc:docChgLst>
    <pc:chgData name="Tigges, Madeleine (Allsteel)" userId="S::tiggesm@allsteeloffice.com::addde892-51f7-48d6-8d28-b7bf409e09ef" providerId="AD" clId="Web-{309868D5-FC4B-582D-F5EF-89233F70EB83}"/>
    <pc:docChg chg="modSld">
      <pc:chgData name="Tigges, Madeleine (Allsteel)" userId="S::tiggesm@allsteeloffice.com::addde892-51f7-48d6-8d28-b7bf409e09ef" providerId="AD" clId="Web-{309868D5-FC4B-582D-F5EF-89233F70EB83}" dt="2022-03-02T13:30:26.614" v="5" actId="20577"/>
      <pc:docMkLst>
        <pc:docMk/>
      </pc:docMkLst>
      <pc:sldChg chg="addCm">
        <pc:chgData name="Tigges, Madeleine (Allsteel)" userId="S::tiggesm@allsteeloffice.com::addde892-51f7-48d6-8d28-b7bf409e09ef" providerId="AD" clId="Web-{309868D5-FC4B-582D-F5EF-89233F70EB83}" dt="2022-03-02T13:30:02.487" v="1"/>
        <pc:sldMkLst>
          <pc:docMk/>
          <pc:sldMk cId="750925021" sldId="2145707090"/>
        </pc:sldMkLst>
      </pc:sldChg>
      <pc:sldChg chg="modSp">
        <pc:chgData name="Tigges, Madeleine (Allsteel)" userId="S::tiggesm@allsteeloffice.com::addde892-51f7-48d6-8d28-b7bf409e09ef" providerId="AD" clId="Web-{309868D5-FC4B-582D-F5EF-89233F70EB83}" dt="2022-03-02T13:30:26.614" v="5" actId="20577"/>
        <pc:sldMkLst>
          <pc:docMk/>
          <pc:sldMk cId="1923237786" sldId="2145707107"/>
        </pc:sldMkLst>
        <pc:spChg chg="mod">
          <ac:chgData name="Tigges, Madeleine (Allsteel)" userId="S::tiggesm@allsteeloffice.com::addde892-51f7-48d6-8d28-b7bf409e09ef" providerId="AD" clId="Web-{309868D5-FC4B-582D-F5EF-89233F70EB83}" dt="2022-03-02T13:30:26.614" v="5" actId="20577"/>
          <ac:spMkLst>
            <pc:docMk/>
            <pc:sldMk cId="1923237786" sldId="2145707107"/>
            <ac:spMk id="3" creationId="{C2C68F0B-136D-4DC8-B806-7C37B1F5E2B0}"/>
          </ac:spMkLst>
        </pc:spChg>
      </pc:sldChg>
    </pc:docChg>
  </pc:docChgLst>
  <pc:docChgLst>
    <pc:chgData name="Amirov, Zhassulan (HNI Workplace Furnishings)" userId="2a3e2072-f3c0-4b8d-8d74-b49d8810a74f" providerId="ADAL" clId="{A59FD010-178A-4064-81D5-9D7C8A427C93}"/>
    <pc:docChg chg="custSel delSld modSld">
      <pc:chgData name="Amirov, Zhassulan (HNI Workplace Furnishings)" userId="2a3e2072-f3c0-4b8d-8d74-b49d8810a74f" providerId="ADAL" clId="{A59FD010-178A-4064-81D5-9D7C8A427C93}" dt="2022-04-06T14:37:58.673" v="37" actId="47"/>
      <pc:docMkLst>
        <pc:docMk/>
      </pc:docMkLst>
      <pc:sldChg chg="delCm">
        <pc:chgData name="Amirov, Zhassulan (HNI Workplace Furnishings)" userId="2a3e2072-f3c0-4b8d-8d74-b49d8810a74f" providerId="ADAL" clId="{A59FD010-178A-4064-81D5-9D7C8A427C93}" dt="2022-03-23T16:00:59.345" v="11" actId="1592"/>
        <pc:sldMkLst>
          <pc:docMk/>
          <pc:sldMk cId="3632909834" sldId="320"/>
        </pc:sldMkLst>
      </pc:sldChg>
      <pc:sldChg chg="del">
        <pc:chgData name="Amirov, Zhassulan (HNI Workplace Furnishings)" userId="2a3e2072-f3c0-4b8d-8d74-b49d8810a74f" providerId="ADAL" clId="{A59FD010-178A-4064-81D5-9D7C8A427C93}" dt="2022-04-06T14:37:58.673" v="37" actId="47"/>
        <pc:sldMkLst>
          <pc:docMk/>
          <pc:sldMk cId="2234584851" sldId="324"/>
        </pc:sldMkLst>
      </pc:sldChg>
      <pc:sldChg chg="addSp delSp modSp mod delCm modCm">
        <pc:chgData name="Amirov, Zhassulan (HNI Workplace Furnishings)" userId="2a3e2072-f3c0-4b8d-8d74-b49d8810a74f" providerId="ADAL" clId="{A59FD010-178A-4064-81D5-9D7C8A427C93}" dt="2022-04-06T14:36:32.378" v="16" actId="1076"/>
        <pc:sldMkLst>
          <pc:docMk/>
          <pc:sldMk cId="2786772085" sldId="2145707089"/>
        </pc:sldMkLst>
        <pc:spChg chg="del">
          <ac:chgData name="Amirov, Zhassulan (HNI Workplace Furnishings)" userId="2a3e2072-f3c0-4b8d-8d74-b49d8810a74f" providerId="ADAL" clId="{A59FD010-178A-4064-81D5-9D7C8A427C93}" dt="2022-03-23T15:56:35.296" v="2" actId="478"/>
          <ac:spMkLst>
            <pc:docMk/>
            <pc:sldMk cId="2786772085" sldId="2145707089"/>
            <ac:spMk id="3" creationId="{05C7073D-DF14-457F-B782-5B9BF45A563D}"/>
          </ac:spMkLst>
        </pc:spChg>
        <pc:spChg chg="del">
          <ac:chgData name="Amirov, Zhassulan (HNI Workplace Furnishings)" userId="2a3e2072-f3c0-4b8d-8d74-b49d8810a74f" providerId="ADAL" clId="{A59FD010-178A-4064-81D5-9D7C8A427C93}" dt="2022-03-23T15:56:36.371" v="3" actId="478"/>
          <ac:spMkLst>
            <pc:docMk/>
            <pc:sldMk cId="2786772085" sldId="2145707089"/>
            <ac:spMk id="8" creationId="{2CFC1A6A-DDE3-4C46-8B9F-F78592C6DCE5}"/>
          </ac:spMkLst>
        </pc:spChg>
        <pc:picChg chg="add mod">
          <ac:chgData name="Amirov, Zhassulan (HNI Workplace Furnishings)" userId="2a3e2072-f3c0-4b8d-8d74-b49d8810a74f" providerId="ADAL" clId="{A59FD010-178A-4064-81D5-9D7C8A427C93}" dt="2022-04-06T14:36:32.378" v="16" actId="1076"/>
          <ac:picMkLst>
            <pc:docMk/>
            <pc:sldMk cId="2786772085" sldId="2145707089"/>
            <ac:picMk id="3" creationId="{C540D20A-9459-4FE7-B353-3D68FD16BC32}"/>
          </ac:picMkLst>
        </pc:picChg>
        <pc:picChg chg="add del mod">
          <ac:chgData name="Amirov, Zhassulan (HNI Workplace Furnishings)" userId="2a3e2072-f3c0-4b8d-8d74-b49d8810a74f" providerId="ADAL" clId="{A59FD010-178A-4064-81D5-9D7C8A427C93}" dt="2022-04-06T14:36:23.488" v="12" actId="478"/>
          <ac:picMkLst>
            <pc:docMk/>
            <pc:sldMk cId="2786772085" sldId="2145707089"/>
            <ac:picMk id="4" creationId="{6535DE25-0C3E-43C8-851A-5BEBED72A1CC}"/>
          </ac:picMkLst>
        </pc:picChg>
        <pc:picChg chg="del">
          <ac:chgData name="Amirov, Zhassulan (HNI Workplace Furnishings)" userId="2a3e2072-f3c0-4b8d-8d74-b49d8810a74f" providerId="ADAL" clId="{A59FD010-178A-4064-81D5-9D7C8A427C93}" dt="2022-03-23T15:59:45.511" v="4" actId="478"/>
          <ac:picMkLst>
            <pc:docMk/>
            <pc:sldMk cId="2786772085" sldId="2145707089"/>
            <ac:picMk id="9" creationId="{67CCAEFC-C321-4BC5-ACB5-6244FEB4E527}"/>
          </ac:picMkLst>
        </pc:picChg>
      </pc:sldChg>
      <pc:sldChg chg="addSp delSp modSp mod delCm">
        <pc:chgData name="Amirov, Zhassulan (HNI Workplace Furnishings)" userId="2a3e2072-f3c0-4b8d-8d74-b49d8810a74f" providerId="ADAL" clId="{A59FD010-178A-4064-81D5-9D7C8A427C93}" dt="2022-04-06T14:37:36.649" v="36" actId="478"/>
        <pc:sldMkLst>
          <pc:docMk/>
          <pc:sldMk cId="750925021" sldId="2145707090"/>
        </pc:sldMkLst>
        <pc:spChg chg="mod topLvl">
          <ac:chgData name="Amirov, Zhassulan (HNI Workplace Furnishings)" userId="2a3e2072-f3c0-4b8d-8d74-b49d8810a74f" providerId="ADAL" clId="{A59FD010-178A-4064-81D5-9D7C8A427C93}" dt="2022-04-06T14:37:29.934" v="26" actId="165"/>
          <ac:spMkLst>
            <pc:docMk/>
            <pc:sldMk cId="750925021" sldId="2145707090"/>
            <ac:spMk id="14" creationId="{10A10276-7649-43F8-B60C-D44B34C3A163}"/>
          </ac:spMkLst>
        </pc:spChg>
        <pc:spChg chg="mod topLvl">
          <ac:chgData name="Amirov, Zhassulan (HNI Workplace Furnishings)" userId="2a3e2072-f3c0-4b8d-8d74-b49d8810a74f" providerId="ADAL" clId="{A59FD010-178A-4064-81D5-9D7C8A427C93}" dt="2022-04-06T14:37:29.934" v="26" actId="165"/>
          <ac:spMkLst>
            <pc:docMk/>
            <pc:sldMk cId="750925021" sldId="2145707090"/>
            <ac:spMk id="15" creationId="{CAFE2626-2553-4B08-B530-02D83A11A88D}"/>
          </ac:spMkLst>
        </pc:spChg>
        <pc:spChg chg="mod topLvl">
          <ac:chgData name="Amirov, Zhassulan (HNI Workplace Furnishings)" userId="2a3e2072-f3c0-4b8d-8d74-b49d8810a74f" providerId="ADAL" clId="{A59FD010-178A-4064-81D5-9D7C8A427C93}" dt="2022-04-06T14:37:23.185" v="20" actId="165"/>
          <ac:spMkLst>
            <pc:docMk/>
            <pc:sldMk cId="750925021" sldId="2145707090"/>
            <ac:spMk id="16" creationId="{C55122DE-75E4-4DF7-A8B6-EBC3631EE50C}"/>
          </ac:spMkLst>
        </pc:spChg>
        <pc:spChg chg="mod topLvl">
          <ac:chgData name="Amirov, Zhassulan (HNI Workplace Furnishings)" userId="2a3e2072-f3c0-4b8d-8d74-b49d8810a74f" providerId="ADAL" clId="{A59FD010-178A-4064-81D5-9D7C8A427C93}" dt="2022-04-06T14:37:23.185" v="20" actId="165"/>
          <ac:spMkLst>
            <pc:docMk/>
            <pc:sldMk cId="750925021" sldId="2145707090"/>
            <ac:spMk id="17" creationId="{74989A59-4E5E-4C13-B4BD-A98DE63BD33C}"/>
          </ac:spMkLst>
        </pc:spChg>
        <pc:grpChg chg="del">
          <ac:chgData name="Amirov, Zhassulan (HNI Workplace Furnishings)" userId="2a3e2072-f3c0-4b8d-8d74-b49d8810a74f" providerId="ADAL" clId="{A59FD010-178A-4064-81D5-9D7C8A427C93}" dt="2022-04-06T14:37:29.934" v="26" actId="165"/>
          <ac:grpSpMkLst>
            <pc:docMk/>
            <pc:sldMk cId="750925021" sldId="2145707090"/>
            <ac:grpSpMk id="19" creationId="{D2331F93-5D08-4A51-9427-BB10D1AA6EFD}"/>
          </ac:grpSpMkLst>
        </pc:grpChg>
        <pc:grpChg chg="add del">
          <ac:chgData name="Amirov, Zhassulan (HNI Workplace Furnishings)" userId="2a3e2072-f3c0-4b8d-8d74-b49d8810a74f" providerId="ADAL" clId="{A59FD010-178A-4064-81D5-9D7C8A427C93}" dt="2022-04-06T14:37:23.185" v="20" actId="165"/>
          <ac:grpSpMkLst>
            <pc:docMk/>
            <pc:sldMk cId="750925021" sldId="2145707090"/>
            <ac:grpSpMk id="20" creationId="{7F4B030F-DD87-486D-81DA-AE6FC343C1DF}"/>
          </ac:grpSpMkLst>
        </pc:grpChg>
        <pc:picChg chg="mod topLvl">
          <ac:chgData name="Amirov, Zhassulan (HNI Workplace Furnishings)" userId="2a3e2072-f3c0-4b8d-8d74-b49d8810a74f" providerId="ADAL" clId="{A59FD010-178A-4064-81D5-9D7C8A427C93}" dt="2022-04-06T14:37:23.185" v="20" actId="165"/>
          <ac:picMkLst>
            <pc:docMk/>
            <pc:sldMk cId="750925021" sldId="2145707090"/>
            <ac:picMk id="8" creationId="{CED653C5-53F6-4FE3-B37A-4A9ABFE7CED4}"/>
          </ac:picMkLst>
        </pc:picChg>
        <pc:picChg chg="mod topLvl">
          <ac:chgData name="Amirov, Zhassulan (HNI Workplace Furnishings)" userId="2a3e2072-f3c0-4b8d-8d74-b49d8810a74f" providerId="ADAL" clId="{A59FD010-178A-4064-81D5-9D7C8A427C93}" dt="2022-04-06T14:37:29.934" v="26" actId="165"/>
          <ac:picMkLst>
            <pc:docMk/>
            <pc:sldMk cId="750925021" sldId="2145707090"/>
            <ac:picMk id="18" creationId="{2BD42018-F0F9-4812-86CE-6B11DDCB7E24}"/>
          </ac:picMkLst>
        </pc:picChg>
        <pc:picChg chg="del mod topLvl">
          <ac:chgData name="Amirov, Zhassulan (HNI Workplace Furnishings)" userId="2a3e2072-f3c0-4b8d-8d74-b49d8810a74f" providerId="ADAL" clId="{A59FD010-178A-4064-81D5-9D7C8A427C93}" dt="2022-04-06T14:37:26.545" v="24" actId="478"/>
          <ac:picMkLst>
            <pc:docMk/>
            <pc:sldMk cId="750925021" sldId="2145707090"/>
            <ac:picMk id="23" creationId="{346EA252-E556-49B4-8077-B2025AD2F457}"/>
          </ac:picMkLst>
        </pc:picChg>
        <pc:picChg chg="del">
          <ac:chgData name="Amirov, Zhassulan (HNI Workplace Furnishings)" userId="2a3e2072-f3c0-4b8d-8d74-b49d8810a74f" providerId="ADAL" clId="{A59FD010-178A-4064-81D5-9D7C8A427C93}" dt="2022-04-06T14:37:13.161" v="17" actId="478"/>
          <ac:picMkLst>
            <pc:docMk/>
            <pc:sldMk cId="750925021" sldId="2145707090"/>
            <ac:picMk id="24" creationId="{99467AF3-0D93-464B-89E8-B83E8C9A72CC}"/>
          </ac:picMkLst>
        </pc:picChg>
        <pc:picChg chg="del mod topLvl">
          <ac:chgData name="Amirov, Zhassulan (HNI Workplace Furnishings)" userId="2a3e2072-f3c0-4b8d-8d74-b49d8810a74f" providerId="ADAL" clId="{A59FD010-178A-4064-81D5-9D7C8A427C93}" dt="2022-04-06T14:37:32.420" v="29" actId="478"/>
          <ac:picMkLst>
            <pc:docMk/>
            <pc:sldMk cId="750925021" sldId="2145707090"/>
            <ac:picMk id="27" creationId="{F8B10367-9A0F-4AC7-A030-7F14750C4631}"/>
          </ac:picMkLst>
        </pc:picChg>
        <pc:picChg chg="del mod topLvl">
          <ac:chgData name="Amirov, Zhassulan (HNI Workplace Furnishings)" userId="2a3e2072-f3c0-4b8d-8d74-b49d8810a74f" providerId="ADAL" clId="{A59FD010-178A-4064-81D5-9D7C8A427C93}" dt="2022-04-06T14:37:34.849" v="33" actId="478"/>
          <ac:picMkLst>
            <pc:docMk/>
            <pc:sldMk cId="750925021" sldId="2145707090"/>
            <ac:picMk id="28" creationId="{479CE1DC-47B7-4EBA-8752-D0E8B2426A54}"/>
          </ac:picMkLst>
        </pc:picChg>
        <pc:picChg chg="del mod topLvl">
          <ac:chgData name="Amirov, Zhassulan (HNI Workplace Furnishings)" userId="2a3e2072-f3c0-4b8d-8d74-b49d8810a74f" providerId="ADAL" clId="{A59FD010-178A-4064-81D5-9D7C8A427C93}" dt="2022-04-06T14:37:35.380" v="34" actId="478"/>
          <ac:picMkLst>
            <pc:docMk/>
            <pc:sldMk cId="750925021" sldId="2145707090"/>
            <ac:picMk id="33" creationId="{AF8226EF-55DA-48D0-AC9C-C6926A538BB6}"/>
          </ac:picMkLst>
        </pc:picChg>
        <pc:picChg chg="del mod topLvl">
          <ac:chgData name="Amirov, Zhassulan (HNI Workplace Furnishings)" userId="2a3e2072-f3c0-4b8d-8d74-b49d8810a74f" providerId="ADAL" clId="{A59FD010-178A-4064-81D5-9D7C8A427C93}" dt="2022-04-06T14:37:35.930" v="35" actId="478"/>
          <ac:picMkLst>
            <pc:docMk/>
            <pc:sldMk cId="750925021" sldId="2145707090"/>
            <ac:picMk id="34" creationId="{6ED9159D-285D-4427-B8E4-94FD456EAF19}"/>
          </ac:picMkLst>
        </pc:picChg>
        <pc:picChg chg="del mod topLvl">
          <ac:chgData name="Amirov, Zhassulan (HNI Workplace Furnishings)" userId="2a3e2072-f3c0-4b8d-8d74-b49d8810a74f" providerId="ADAL" clId="{A59FD010-178A-4064-81D5-9D7C8A427C93}" dt="2022-04-06T14:37:27.121" v="25" actId="478"/>
          <ac:picMkLst>
            <pc:docMk/>
            <pc:sldMk cId="750925021" sldId="2145707090"/>
            <ac:picMk id="1026" creationId="{116F605A-FCD7-4E46-8BFC-417A52B85887}"/>
          </ac:picMkLst>
        </pc:picChg>
        <pc:picChg chg="del mod topLvl">
          <ac:chgData name="Amirov, Zhassulan (HNI Workplace Furnishings)" userId="2a3e2072-f3c0-4b8d-8d74-b49d8810a74f" providerId="ADAL" clId="{A59FD010-178A-4064-81D5-9D7C8A427C93}" dt="2022-04-06T14:37:25.993" v="23" actId="478"/>
          <ac:picMkLst>
            <pc:docMk/>
            <pc:sldMk cId="750925021" sldId="2145707090"/>
            <ac:picMk id="1028" creationId="{161C4CFF-3E58-4640-A600-B0EB06046ED6}"/>
          </ac:picMkLst>
        </pc:picChg>
        <pc:picChg chg="del mod topLvl">
          <ac:chgData name="Amirov, Zhassulan (HNI Workplace Furnishings)" userId="2a3e2072-f3c0-4b8d-8d74-b49d8810a74f" providerId="ADAL" clId="{A59FD010-178A-4064-81D5-9D7C8A427C93}" dt="2022-04-06T14:37:25.458" v="22" actId="478"/>
          <ac:picMkLst>
            <pc:docMk/>
            <pc:sldMk cId="750925021" sldId="2145707090"/>
            <ac:picMk id="1030" creationId="{6F61B90F-03FD-46A0-BD2F-EB23B98C9936}"/>
          </ac:picMkLst>
        </pc:picChg>
        <pc:picChg chg="del mod topLvl">
          <ac:chgData name="Amirov, Zhassulan (HNI Workplace Furnishings)" userId="2a3e2072-f3c0-4b8d-8d74-b49d8810a74f" providerId="ADAL" clId="{A59FD010-178A-4064-81D5-9D7C8A427C93}" dt="2022-04-06T14:37:24.922" v="21" actId="478"/>
          <ac:picMkLst>
            <pc:docMk/>
            <pc:sldMk cId="750925021" sldId="2145707090"/>
            <ac:picMk id="1032" creationId="{5D35408E-674D-4A47-BB6C-2E393F6F64B4}"/>
          </ac:picMkLst>
        </pc:picChg>
        <pc:picChg chg="del mod topLvl">
          <ac:chgData name="Amirov, Zhassulan (HNI Workplace Furnishings)" userId="2a3e2072-f3c0-4b8d-8d74-b49d8810a74f" providerId="ADAL" clId="{A59FD010-178A-4064-81D5-9D7C8A427C93}" dt="2022-04-06T14:37:31.443" v="27" actId="478"/>
          <ac:picMkLst>
            <pc:docMk/>
            <pc:sldMk cId="750925021" sldId="2145707090"/>
            <ac:picMk id="1034" creationId="{8111077B-E952-42A8-AAC7-FCBE19535E50}"/>
          </ac:picMkLst>
        </pc:picChg>
        <pc:picChg chg="del mod topLvl">
          <ac:chgData name="Amirov, Zhassulan (HNI Workplace Furnishings)" userId="2a3e2072-f3c0-4b8d-8d74-b49d8810a74f" providerId="ADAL" clId="{A59FD010-178A-4064-81D5-9D7C8A427C93}" dt="2022-04-06T14:37:31.930" v="28" actId="478"/>
          <ac:picMkLst>
            <pc:docMk/>
            <pc:sldMk cId="750925021" sldId="2145707090"/>
            <ac:picMk id="1036" creationId="{4C69EBD0-D3B8-411C-8CF8-4A23CD7A627D}"/>
          </ac:picMkLst>
        </pc:picChg>
        <pc:picChg chg="del mod topLvl">
          <ac:chgData name="Amirov, Zhassulan (HNI Workplace Furnishings)" userId="2a3e2072-f3c0-4b8d-8d74-b49d8810a74f" providerId="ADAL" clId="{A59FD010-178A-4064-81D5-9D7C8A427C93}" dt="2022-04-06T14:37:32.907" v="30" actId="478"/>
          <ac:picMkLst>
            <pc:docMk/>
            <pc:sldMk cId="750925021" sldId="2145707090"/>
            <ac:picMk id="1038" creationId="{72EB2131-4AED-4DCA-9003-2711F1A0174C}"/>
          </ac:picMkLst>
        </pc:picChg>
        <pc:picChg chg="del mod topLvl">
          <ac:chgData name="Amirov, Zhassulan (HNI Workplace Furnishings)" userId="2a3e2072-f3c0-4b8d-8d74-b49d8810a74f" providerId="ADAL" clId="{A59FD010-178A-4064-81D5-9D7C8A427C93}" dt="2022-04-06T14:37:33.361" v="31" actId="478"/>
          <ac:picMkLst>
            <pc:docMk/>
            <pc:sldMk cId="750925021" sldId="2145707090"/>
            <ac:picMk id="1040" creationId="{72B868EE-2AB2-4366-8594-99AE424C52B9}"/>
          </ac:picMkLst>
        </pc:picChg>
        <pc:picChg chg="del mod topLvl">
          <ac:chgData name="Amirov, Zhassulan (HNI Workplace Furnishings)" userId="2a3e2072-f3c0-4b8d-8d74-b49d8810a74f" providerId="ADAL" clId="{A59FD010-178A-4064-81D5-9D7C8A427C93}" dt="2022-04-06T14:37:34.161" v="32" actId="478"/>
          <ac:picMkLst>
            <pc:docMk/>
            <pc:sldMk cId="750925021" sldId="2145707090"/>
            <ac:picMk id="1044" creationId="{2F7A8B77-A348-48D9-94F9-6B3D909015F3}"/>
          </ac:picMkLst>
        </pc:picChg>
        <pc:picChg chg="del mod topLvl">
          <ac:chgData name="Amirov, Zhassulan (HNI Workplace Furnishings)" userId="2a3e2072-f3c0-4b8d-8d74-b49d8810a74f" providerId="ADAL" clId="{A59FD010-178A-4064-81D5-9D7C8A427C93}" dt="2022-04-06T14:37:36.649" v="36" actId="478"/>
          <ac:picMkLst>
            <pc:docMk/>
            <pc:sldMk cId="750925021" sldId="2145707090"/>
            <ac:picMk id="1048" creationId="{D0779C17-C504-401C-B15A-E40319F512A7}"/>
          </ac:picMkLst>
        </pc:picChg>
      </pc:sldChg>
    </pc:docChg>
  </pc:docChgLst>
  <pc:docChgLst>
    <pc:chgData name="Tigges, Madeleine (Allsteel)" userId="S::tiggesm@allsteeloffice.com::addde892-51f7-48d6-8d28-b7bf409e09ef" providerId="AD" clId="Web-{C499BC87-96BB-7B51-123A-8158036D6E7A}"/>
    <pc:docChg chg="modSld">
      <pc:chgData name="Tigges, Madeleine (Allsteel)" userId="S::tiggesm@allsteeloffice.com::addde892-51f7-48d6-8d28-b7bf409e09ef" providerId="AD" clId="Web-{C499BC87-96BB-7B51-123A-8158036D6E7A}" dt="2022-03-04T16:29:35.990" v="11" actId="20577"/>
      <pc:docMkLst>
        <pc:docMk/>
      </pc:docMkLst>
      <pc:sldChg chg="addSp modSp">
        <pc:chgData name="Tigges, Madeleine (Allsteel)" userId="S::tiggesm@allsteeloffice.com::addde892-51f7-48d6-8d28-b7bf409e09ef" providerId="AD" clId="Web-{C499BC87-96BB-7B51-123A-8158036D6E7A}" dt="2022-03-04T16:29:35.990" v="11" actId="20577"/>
        <pc:sldMkLst>
          <pc:docMk/>
          <pc:sldMk cId="2786772085" sldId="2145707089"/>
        </pc:sldMkLst>
        <pc:spChg chg="add mod">
          <ac:chgData name="Tigges, Madeleine (Allsteel)" userId="S::tiggesm@allsteeloffice.com::addde892-51f7-48d6-8d28-b7bf409e09ef" providerId="AD" clId="Web-{C499BC87-96BB-7B51-123A-8158036D6E7A}" dt="2022-03-04T16:29:35.990" v="11" actId="20577"/>
          <ac:spMkLst>
            <pc:docMk/>
            <pc:sldMk cId="2786772085" sldId="2145707089"/>
            <ac:spMk id="3" creationId="{04AF1E46-99B1-4D15-8FB8-4E6501DC50AB}"/>
          </ac:spMkLst>
        </pc:spChg>
      </pc:sldChg>
    </pc:docChg>
  </pc:docChgLst>
  <pc:docChgLst>
    <pc:chgData name="Tigges, Madeleine (Allsteel)" userId="addde892-51f7-48d6-8d28-b7bf409e09ef" providerId="ADAL" clId="{227C9F97-DD2E-4EA1-BAA0-320FAEAD51B7}"/>
    <pc:docChg chg="undo custSel addSld delSld modSld sldOrd">
      <pc:chgData name="Tigges, Madeleine (Allsteel)" userId="addde892-51f7-48d6-8d28-b7bf409e09ef" providerId="ADAL" clId="{227C9F97-DD2E-4EA1-BAA0-320FAEAD51B7}" dt="2022-03-08T01:33:58.607" v="3409" actId="47"/>
      <pc:docMkLst>
        <pc:docMk/>
      </pc:docMkLst>
      <pc:sldChg chg="addSp modSp mod modCm">
        <pc:chgData name="Tigges, Madeleine (Allsteel)" userId="addde892-51f7-48d6-8d28-b7bf409e09ef" providerId="ADAL" clId="{227C9F97-DD2E-4EA1-BAA0-320FAEAD51B7}" dt="2022-02-25T03:14:59.836" v="796" actId="1076"/>
        <pc:sldMkLst>
          <pc:docMk/>
          <pc:sldMk cId="3632909834" sldId="320"/>
        </pc:sldMkLst>
        <pc:spChg chg="mod">
          <ac:chgData name="Tigges, Madeleine (Allsteel)" userId="addde892-51f7-48d6-8d28-b7bf409e09ef" providerId="ADAL" clId="{227C9F97-DD2E-4EA1-BAA0-320FAEAD51B7}" dt="2022-02-25T03:14:40.840" v="792" actId="1076"/>
          <ac:spMkLst>
            <pc:docMk/>
            <pc:sldMk cId="3632909834" sldId="320"/>
            <ac:spMk id="2" creationId="{296C395D-48B6-4167-95F5-E153B1A9E838}"/>
          </ac:spMkLst>
        </pc:spChg>
        <pc:spChg chg="add mod">
          <ac:chgData name="Tigges, Madeleine (Allsteel)" userId="addde892-51f7-48d6-8d28-b7bf409e09ef" providerId="ADAL" clId="{227C9F97-DD2E-4EA1-BAA0-320FAEAD51B7}" dt="2022-02-25T03:11:57.251" v="787"/>
          <ac:spMkLst>
            <pc:docMk/>
            <pc:sldMk cId="3632909834" sldId="320"/>
            <ac:spMk id="4" creationId="{91B2756D-A4F0-4827-B5FE-FC51EFB1555D}"/>
          </ac:spMkLst>
        </pc:spChg>
        <pc:spChg chg="add mod">
          <ac:chgData name="Tigges, Madeleine (Allsteel)" userId="addde892-51f7-48d6-8d28-b7bf409e09ef" providerId="ADAL" clId="{227C9F97-DD2E-4EA1-BAA0-320FAEAD51B7}" dt="2022-02-25T03:12:05.705" v="790" actId="1076"/>
          <ac:spMkLst>
            <pc:docMk/>
            <pc:sldMk cId="3632909834" sldId="320"/>
            <ac:spMk id="6" creationId="{C4910A82-F45D-4715-8A93-99B0BCF74C16}"/>
          </ac:spMkLst>
        </pc:spChg>
        <pc:graphicFrameChg chg="mod modGraphic">
          <ac:chgData name="Tigges, Madeleine (Allsteel)" userId="addde892-51f7-48d6-8d28-b7bf409e09ef" providerId="ADAL" clId="{227C9F97-DD2E-4EA1-BAA0-320FAEAD51B7}" dt="2022-02-25T03:14:59.836" v="796" actId="1076"/>
          <ac:graphicFrameMkLst>
            <pc:docMk/>
            <pc:sldMk cId="3632909834" sldId="320"/>
            <ac:graphicFrameMk id="9" creationId="{02E8A878-D3F1-4109-AE9F-24581E35D9A6}"/>
          </ac:graphicFrameMkLst>
        </pc:graphicFrameChg>
      </pc:sldChg>
      <pc:sldChg chg="addSp modSp">
        <pc:chgData name="Tigges, Madeleine (Allsteel)" userId="addde892-51f7-48d6-8d28-b7bf409e09ef" providerId="ADAL" clId="{227C9F97-DD2E-4EA1-BAA0-320FAEAD51B7}" dt="2022-02-25T03:21:34.044" v="818"/>
        <pc:sldMkLst>
          <pc:docMk/>
          <pc:sldMk cId="2234584851" sldId="324"/>
        </pc:sldMkLst>
        <pc:spChg chg="mod">
          <ac:chgData name="Tigges, Madeleine (Allsteel)" userId="addde892-51f7-48d6-8d28-b7bf409e09ef" providerId="ADAL" clId="{227C9F97-DD2E-4EA1-BAA0-320FAEAD51B7}" dt="2022-02-25T03:21:34.044" v="818"/>
          <ac:spMkLst>
            <pc:docMk/>
            <pc:sldMk cId="2234584851" sldId="324"/>
            <ac:spMk id="4" creationId="{62D449FB-4B68-42BE-B2F7-5251D11F65AC}"/>
          </ac:spMkLst>
        </pc:spChg>
        <pc:spChg chg="mod">
          <ac:chgData name="Tigges, Madeleine (Allsteel)" userId="addde892-51f7-48d6-8d28-b7bf409e09ef" providerId="ADAL" clId="{227C9F97-DD2E-4EA1-BAA0-320FAEAD51B7}" dt="2022-02-25T03:21:34.044" v="818"/>
          <ac:spMkLst>
            <pc:docMk/>
            <pc:sldMk cId="2234584851" sldId="324"/>
            <ac:spMk id="5" creationId="{78480BCB-2ABA-44DF-A3BE-3296A7E172F2}"/>
          </ac:spMkLst>
        </pc:spChg>
        <pc:grpChg chg="add mod">
          <ac:chgData name="Tigges, Madeleine (Allsteel)" userId="addde892-51f7-48d6-8d28-b7bf409e09ef" providerId="ADAL" clId="{227C9F97-DD2E-4EA1-BAA0-320FAEAD51B7}" dt="2022-02-25T03:21:34.044" v="818"/>
          <ac:grpSpMkLst>
            <pc:docMk/>
            <pc:sldMk cId="2234584851" sldId="324"/>
            <ac:grpSpMk id="3" creationId="{598F0B4E-A65D-42F6-A208-D064002ADBB8}"/>
          </ac:grpSpMkLst>
        </pc:grpChg>
      </pc:sldChg>
      <pc:sldChg chg="add">
        <pc:chgData name="Tigges, Madeleine (Allsteel)" userId="addde892-51f7-48d6-8d28-b7bf409e09ef" providerId="ADAL" clId="{227C9F97-DD2E-4EA1-BAA0-320FAEAD51B7}" dt="2022-02-23T21:32:55.201" v="90"/>
        <pc:sldMkLst>
          <pc:docMk/>
          <pc:sldMk cId="2278531336" sldId="398"/>
        </pc:sldMkLst>
      </pc:sldChg>
      <pc:sldChg chg="add">
        <pc:chgData name="Tigges, Madeleine (Allsteel)" userId="addde892-51f7-48d6-8d28-b7bf409e09ef" providerId="ADAL" clId="{227C9F97-DD2E-4EA1-BAA0-320FAEAD51B7}" dt="2022-02-23T21:32:55.201" v="90"/>
        <pc:sldMkLst>
          <pc:docMk/>
          <pc:sldMk cId="856234112" sldId="399"/>
        </pc:sldMkLst>
      </pc:sldChg>
      <pc:sldChg chg="add del">
        <pc:chgData name="Tigges, Madeleine (Allsteel)" userId="addde892-51f7-48d6-8d28-b7bf409e09ef" providerId="ADAL" clId="{227C9F97-DD2E-4EA1-BAA0-320FAEAD51B7}" dt="2022-02-25T03:26:03.264" v="855" actId="2696"/>
        <pc:sldMkLst>
          <pc:docMk/>
          <pc:sldMk cId="1243576467" sldId="503"/>
        </pc:sldMkLst>
      </pc:sldChg>
      <pc:sldChg chg="add del">
        <pc:chgData name="Tigges, Madeleine (Allsteel)" userId="addde892-51f7-48d6-8d28-b7bf409e09ef" providerId="ADAL" clId="{227C9F97-DD2E-4EA1-BAA0-320FAEAD51B7}" dt="2022-03-08T01:33:58.607" v="3409" actId="47"/>
        <pc:sldMkLst>
          <pc:docMk/>
          <pc:sldMk cId="1401651378" sldId="503"/>
        </pc:sldMkLst>
      </pc:sldChg>
      <pc:sldChg chg="addSp delSp modSp mod modShow modNotesTx">
        <pc:chgData name="Tigges, Madeleine (Allsteel)" userId="addde892-51f7-48d6-8d28-b7bf409e09ef" providerId="ADAL" clId="{227C9F97-DD2E-4EA1-BAA0-320FAEAD51B7}" dt="2022-02-24T02:30:43.872" v="281" actId="729"/>
        <pc:sldMkLst>
          <pc:docMk/>
          <pc:sldMk cId="2314564328" sldId="524"/>
        </pc:sldMkLst>
        <pc:spChg chg="mod">
          <ac:chgData name="Tigges, Madeleine (Allsteel)" userId="addde892-51f7-48d6-8d28-b7bf409e09ef" providerId="ADAL" clId="{227C9F97-DD2E-4EA1-BAA0-320FAEAD51B7}" dt="2022-02-23T21:38:10.957" v="116" actId="14100"/>
          <ac:spMkLst>
            <pc:docMk/>
            <pc:sldMk cId="2314564328" sldId="524"/>
            <ac:spMk id="3" creationId="{E0799968-EC53-4FC5-BD7B-165AE2E694D2}"/>
          </ac:spMkLst>
        </pc:spChg>
        <pc:spChg chg="add del">
          <ac:chgData name="Tigges, Madeleine (Allsteel)" userId="addde892-51f7-48d6-8d28-b7bf409e09ef" providerId="ADAL" clId="{227C9F97-DD2E-4EA1-BAA0-320FAEAD51B7}" dt="2022-02-23T21:37:48.867" v="111" actId="22"/>
          <ac:spMkLst>
            <pc:docMk/>
            <pc:sldMk cId="2314564328" sldId="524"/>
            <ac:spMk id="6" creationId="{3BDE78D2-9DD5-4E50-80A7-638BF4D433BA}"/>
          </ac:spMkLst>
        </pc:spChg>
        <pc:spChg chg="add mod">
          <ac:chgData name="Tigges, Madeleine (Allsteel)" userId="addde892-51f7-48d6-8d28-b7bf409e09ef" providerId="ADAL" clId="{227C9F97-DD2E-4EA1-BAA0-320FAEAD51B7}" dt="2022-02-23T21:38:00.550" v="113" actId="1076"/>
          <ac:spMkLst>
            <pc:docMk/>
            <pc:sldMk cId="2314564328" sldId="524"/>
            <ac:spMk id="7" creationId="{2924BAD2-6372-44D9-859E-146A6E08246F}"/>
          </ac:spMkLst>
        </pc:spChg>
      </pc:sldChg>
      <pc:sldChg chg="modNotesTx">
        <pc:chgData name="Tigges, Madeleine (Allsteel)" userId="addde892-51f7-48d6-8d28-b7bf409e09ef" providerId="ADAL" clId="{227C9F97-DD2E-4EA1-BAA0-320FAEAD51B7}" dt="2022-03-02T14:17:50.183" v="952" actId="20577"/>
        <pc:sldMkLst>
          <pc:docMk/>
          <pc:sldMk cId="613214496" sldId="525"/>
        </pc:sldMkLst>
      </pc:sldChg>
      <pc:sldChg chg="add del">
        <pc:chgData name="Tigges, Madeleine (Allsteel)" userId="addde892-51f7-48d6-8d28-b7bf409e09ef" providerId="ADAL" clId="{227C9F97-DD2E-4EA1-BAA0-320FAEAD51B7}" dt="2022-03-02T14:19:44.402" v="970" actId="47"/>
        <pc:sldMkLst>
          <pc:docMk/>
          <pc:sldMk cId="267486239" sldId="1004"/>
        </pc:sldMkLst>
      </pc:sldChg>
      <pc:sldChg chg="addCm modCm">
        <pc:chgData name="Tigges, Madeleine (Allsteel)" userId="addde892-51f7-48d6-8d28-b7bf409e09ef" providerId="ADAL" clId="{227C9F97-DD2E-4EA1-BAA0-320FAEAD51B7}" dt="2022-02-24T02:30:27.210" v="280"/>
        <pc:sldMkLst>
          <pc:docMk/>
          <pc:sldMk cId="3978498036" sldId="1092"/>
        </pc:sldMkLst>
      </pc:sldChg>
      <pc:sldChg chg="addSp modSp add mod">
        <pc:chgData name="Tigges, Madeleine (Allsteel)" userId="addde892-51f7-48d6-8d28-b7bf409e09ef" providerId="ADAL" clId="{227C9F97-DD2E-4EA1-BAA0-320FAEAD51B7}" dt="2022-02-25T03:24:44.745" v="851" actId="20577"/>
        <pc:sldMkLst>
          <pc:docMk/>
          <pc:sldMk cId="2711626585" sldId="1111"/>
        </pc:sldMkLst>
        <pc:spChg chg="mod">
          <ac:chgData name="Tigges, Madeleine (Allsteel)" userId="addde892-51f7-48d6-8d28-b7bf409e09ef" providerId="ADAL" clId="{227C9F97-DD2E-4EA1-BAA0-320FAEAD51B7}" dt="2022-02-25T03:23:36.420" v="821" actId="1076"/>
          <ac:spMkLst>
            <pc:docMk/>
            <pc:sldMk cId="2711626585" sldId="1111"/>
            <ac:spMk id="11" creationId="{279F39A8-170F-4390-99B9-EC3C08FE8028}"/>
          </ac:spMkLst>
        </pc:spChg>
        <pc:spChg chg="mod">
          <ac:chgData name="Tigges, Madeleine (Allsteel)" userId="addde892-51f7-48d6-8d28-b7bf409e09ef" providerId="ADAL" clId="{227C9F97-DD2E-4EA1-BAA0-320FAEAD51B7}" dt="2022-02-25T03:24:38.039" v="836" actId="20577"/>
          <ac:spMkLst>
            <pc:docMk/>
            <pc:sldMk cId="2711626585" sldId="1111"/>
            <ac:spMk id="36" creationId="{D4603F76-2D6B-4ACD-8335-8A297FC9AA4F}"/>
          </ac:spMkLst>
        </pc:spChg>
        <pc:spChg chg="mod">
          <ac:chgData name="Tigges, Madeleine (Allsteel)" userId="addde892-51f7-48d6-8d28-b7bf409e09ef" providerId="ADAL" clId="{227C9F97-DD2E-4EA1-BAA0-320FAEAD51B7}" dt="2022-02-25T03:23:30.001" v="820"/>
          <ac:spMkLst>
            <pc:docMk/>
            <pc:sldMk cId="2711626585" sldId="1111"/>
            <ac:spMk id="42" creationId="{116A76E3-A451-4E20-8508-BDAF1F2EB10C}"/>
          </ac:spMkLst>
        </pc:spChg>
        <pc:spChg chg="mod">
          <ac:chgData name="Tigges, Madeleine (Allsteel)" userId="addde892-51f7-48d6-8d28-b7bf409e09ef" providerId="ADAL" clId="{227C9F97-DD2E-4EA1-BAA0-320FAEAD51B7}" dt="2022-02-25T03:23:30.001" v="820"/>
          <ac:spMkLst>
            <pc:docMk/>
            <pc:sldMk cId="2711626585" sldId="1111"/>
            <ac:spMk id="43" creationId="{16B15E4A-DB0F-4EFC-921E-0630A8CFA5FF}"/>
          </ac:spMkLst>
        </pc:spChg>
        <pc:spChg chg="mod">
          <ac:chgData name="Tigges, Madeleine (Allsteel)" userId="addde892-51f7-48d6-8d28-b7bf409e09ef" providerId="ADAL" clId="{227C9F97-DD2E-4EA1-BAA0-320FAEAD51B7}" dt="2022-02-25T03:24:44.745" v="851" actId="20577"/>
          <ac:spMkLst>
            <pc:docMk/>
            <pc:sldMk cId="2711626585" sldId="1111"/>
            <ac:spMk id="65" creationId="{412FBB91-CC69-472C-B927-BEB7AA59DB0F}"/>
          </ac:spMkLst>
        </pc:spChg>
        <pc:grpChg chg="add mod">
          <ac:chgData name="Tigges, Madeleine (Allsteel)" userId="addde892-51f7-48d6-8d28-b7bf409e09ef" providerId="ADAL" clId="{227C9F97-DD2E-4EA1-BAA0-320FAEAD51B7}" dt="2022-02-25T03:23:30.001" v="820"/>
          <ac:grpSpMkLst>
            <pc:docMk/>
            <pc:sldMk cId="2711626585" sldId="1111"/>
            <ac:grpSpMk id="30" creationId="{34CDAA6E-108D-4901-8EEE-84B676019EAE}"/>
          </ac:grpSpMkLst>
        </pc:grpChg>
      </pc:sldChg>
      <pc:sldChg chg="add del">
        <pc:chgData name="Tigges, Madeleine (Allsteel)" userId="addde892-51f7-48d6-8d28-b7bf409e09ef" providerId="ADAL" clId="{227C9F97-DD2E-4EA1-BAA0-320FAEAD51B7}" dt="2022-02-23T21:34:38.615" v="93" actId="47"/>
        <pc:sldMkLst>
          <pc:docMk/>
          <pc:sldMk cId="1354126689" sldId="1548"/>
        </pc:sldMkLst>
      </pc:sldChg>
      <pc:sldChg chg="add del">
        <pc:chgData name="Tigges, Madeleine (Allsteel)" userId="addde892-51f7-48d6-8d28-b7bf409e09ef" providerId="ADAL" clId="{227C9F97-DD2E-4EA1-BAA0-320FAEAD51B7}" dt="2022-02-23T21:34:50.609" v="96" actId="47"/>
        <pc:sldMkLst>
          <pc:docMk/>
          <pc:sldMk cId="3895353037" sldId="1572"/>
        </pc:sldMkLst>
      </pc:sldChg>
      <pc:sldChg chg="add del">
        <pc:chgData name="Tigges, Madeleine (Allsteel)" userId="addde892-51f7-48d6-8d28-b7bf409e09ef" providerId="ADAL" clId="{227C9F97-DD2E-4EA1-BAA0-320FAEAD51B7}" dt="2022-02-23T21:34:41.854" v="95" actId="47"/>
        <pc:sldMkLst>
          <pc:docMk/>
          <pc:sldMk cId="4183403436" sldId="1578"/>
        </pc:sldMkLst>
      </pc:sldChg>
      <pc:sldChg chg="add del">
        <pc:chgData name="Tigges, Madeleine (Allsteel)" userId="addde892-51f7-48d6-8d28-b7bf409e09ef" providerId="ADAL" clId="{227C9F97-DD2E-4EA1-BAA0-320FAEAD51B7}" dt="2022-02-25T03:26:03.264" v="855" actId="2696"/>
        <pc:sldMkLst>
          <pc:docMk/>
          <pc:sldMk cId="1403593810" sldId="1580"/>
        </pc:sldMkLst>
      </pc:sldChg>
      <pc:sldChg chg="modSp add mod ord">
        <pc:chgData name="Tigges, Madeleine (Allsteel)" userId="addde892-51f7-48d6-8d28-b7bf409e09ef" providerId="ADAL" clId="{227C9F97-DD2E-4EA1-BAA0-320FAEAD51B7}" dt="2022-03-02T15:55:31.381" v="2978"/>
        <pc:sldMkLst>
          <pc:docMk/>
          <pc:sldMk cId="1464339430" sldId="1580"/>
        </pc:sldMkLst>
        <pc:spChg chg="mod">
          <ac:chgData name="Tigges, Madeleine (Allsteel)" userId="addde892-51f7-48d6-8d28-b7bf409e09ef" providerId="ADAL" clId="{227C9F97-DD2E-4EA1-BAA0-320FAEAD51B7}" dt="2022-03-02T15:39:34.316" v="2368" actId="2711"/>
          <ac:spMkLst>
            <pc:docMk/>
            <pc:sldMk cId="1464339430" sldId="1580"/>
            <ac:spMk id="3" creationId="{B475B4D9-BED4-4F95-826E-666A174B7612}"/>
          </ac:spMkLst>
        </pc:spChg>
      </pc:sldChg>
      <pc:sldChg chg="add del">
        <pc:chgData name="Tigges, Madeleine (Allsteel)" userId="addde892-51f7-48d6-8d28-b7bf409e09ef" providerId="ADAL" clId="{227C9F97-DD2E-4EA1-BAA0-320FAEAD51B7}" dt="2022-02-25T03:26:03.264" v="855" actId="2696"/>
        <pc:sldMkLst>
          <pc:docMk/>
          <pc:sldMk cId="1328293631" sldId="1582"/>
        </pc:sldMkLst>
      </pc:sldChg>
      <pc:sldChg chg="modSp add mod ord">
        <pc:chgData name="Tigges, Madeleine (Allsteel)" userId="addde892-51f7-48d6-8d28-b7bf409e09ef" providerId="ADAL" clId="{227C9F97-DD2E-4EA1-BAA0-320FAEAD51B7}" dt="2022-03-02T15:55:31.381" v="2978"/>
        <pc:sldMkLst>
          <pc:docMk/>
          <pc:sldMk cId="1685687999" sldId="1582"/>
        </pc:sldMkLst>
        <pc:spChg chg="mod">
          <ac:chgData name="Tigges, Madeleine (Allsteel)" userId="addde892-51f7-48d6-8d28-b7bf409e09ef" providerId="ADAL" clId="{227C9F97-DD2E-4EA1-BAA0-320FAEAD51B7}" dt="2022-03-02T15:39:07.551" v="2366" actId="2711"/>
          <ac:spMkLst>
            <pc:docMk/>
            <pc:sldMk cId="1685687999" sldId="1582"/>
            <ac:spMk id="3" creationId="{B475B4D9-BED4-4F95-826E-666A174B7612}"/>
          </ac:spMkLst>
        </pc:spChg>
      </pc:sldChg>
      <pc:sldChg chg="add del">
        <pc:chgData name="Tigges, Madeleine (Allsteel)" userId="addde892-51f7-48d6-8d28-b7bf409e09ef" providerId="ADAL" clId="{227C9F97-DD2E-4EA1-BAA0-320FAEAD51B7}" dt="2022-02-25T03:26:03.264" v="855" actId="2696"/>
        <pc:sldMkLst>
          <pc:docMk/>
          <pc:sldMk cId="2176071807" sldId="1584"/>
        </pc:sldMkLst>
      </pc:sldChg>
      <pc:sldChg chg="add del">
        <pc:chgData name="Tigges, Madeleine (Allsteel)" userId="addde892-51f7-48d6-8d28-b7bf409e09ef" providerId="ADAL" clId="{227C9F97-DD2E-4EA1-BAA0-320FAEAD51B7}" dt="2022-03-08T01:33:58.607" v="3409" actId="47"/>
        <pc:sldMkLst>
          <pc:docMk/>
          <pc:sldMk cId="3474127089" sldId="1584"/>
        </pc:sldMkLst>
      </pc:sldChg>
      <pc:sldChg chg="add del">
        <pc:chgData name="Tigges, Madeleine (Allsteel)" userId="addde892-51f7-48d6-8d28-b7bf409e09ef" providerId="ADAL" clId="{227C9F97-DD2E-4EA1-BAA0-320FAEAD51B7}" dt="2022-02-25T03:26:03.264" v="855" actId="2696"/>
        <pc:sldMkLst>
          <pc:docMk/>
          <pc:sldMk cId="1579331291" sldId="1585"/>
        </pc:sldMkLst>
      </pc:sldChg>
      <pc:sldChg chg="add del">
        <pc:chgData name="Tigges, Madeleine (Allsteel)" userId="addde892-51f7-48d6-8d28-b7bf409e09ef" providerId="ADAL" clId="{227C9F97-DD2E-4EA1-BAA0-320FAEAD51B7}" dt="2022-03-08T01:33:58.607" v="3409" actId="47"/>
        <pc:sldMkLst>
          <pc:docMk/>
          <pc:sldMk cId="2923204644" sldId="1585"/>
        </pc:sldMkLst>
      </pc:sldChg>
      <pc:sldChg chg="add del">
        <pc:chgData name="Tigges, Madeleine (Allsteel)" userId="addde892-51f7-48d6-8d28-b7bf409e09ef" providerId="ADAL" clId="{227C9F97-DD2E-4EA1-BAA0-320FAEAD51B7}" dt="2022-03-08T01:33:58.607" v="3409" actId="47"/>
        <pc:sldMkLst>
          <pc:docMk/>
          <pc:sldMk cId="1370147517" sldId="1586"/>
        </pc:sldMkLst>
      </pc:sldChg>
      <pc:sldChg chg="add del">
        <pc:chgData name="Tigges, Madeleine (Allsteel)" userId="addde892-51f7-48d6-8d28-b7bf409e09ef" providerId="ADAL" clId="{227C9F97-DD2E-4EA1-BAA0-320FAEAD51B7}" dt="2022-02-25T03:26:03.264" v="855" actId="2696"/>
        <pc:sldMkLst>
          <pc:docMk/>
          <pc:sldMk cId="2698072207" sldId="1586"/>
        </pc:sldMkLst>
      </pc:sldChg>
      <pc:sldChg chg="add del">
        <pc:chgData name="Tigges, Madeleine (Allsteel)" userId="addde892-51f7-48d6-8d28-b7bf409e09ef" providerId="ADAL" clId="{227C9F97-DD2E-4EA1-BAA0-320FAEAD51B7}" dt="2022-02-25T03:26:03.264" v="855" actId="2696"/>
        <pc:sldMkLst>
          <pc:docMk/>
          <pc:sldMk cId="1719778857" sldId="1587"/>
        </pc:sldMkLst>
      </pc:sldChg>
      <pc:sldChg chg="add del">
        <pc:chgData name="Tigges, Madeleine (Allsteel)" userId="addde892-51f7-48d6-8d28-b7bf409e09ef" providerId="ADAL" clId="{227C9F97-DD2E-4EA1-BAA0-320FAEAD51B7}" dt="2022-03-08T01:33:58.607" v="3409" actId="47"/>
        <pc:sldMkLst>
          <pc:docMk/>
          <pc:sldMk cId="1751997399" sldId="1587"/>
        </pc:sldMkLst>
      </pc:sldChg>
      <pc:sldChg chg="add del">
        <pc:chgData name="Tigges, Madeleine (Allsteel)" userId="addde892-51f7-48d6-8d28-b7bf409e09ef" providerId="ADAL" clId="{227C9F97-DD2E-4EA1-BAA0-320FAEAD51B7}" dt="2022-02-23T21:34:36.788" v="92" actId="47"/>
        <pc:sldMkLst>
          <pc:docMk/>
          <pc:sldMk cId="2485935158" sldId="1588"/>
        </pc:sldMkLst>
      </pc:sldChg>
      <pc:sldChg chg="add del">
        <pc:chgData name="Tigges, Madeleine (Allsteel)" userId="addde892-51f7-48d6-8d28-b7bf409e09ef" providerId="ADAL" clId="{227C9F97-DD2E-4EA1-BAA0-320FAEAD51B7}" dt="2022-02-23T21:34:16.656" v="91" actId="47"/>
        <pc:sldMkLst>
          <pc:docMk/>
          <pc:sldMk cId="2723674685" sldId="1590"/>
        </pc:sldMkLst>
      </pc:sldChg>
      <pc:sldChg chg="add del">
        <pc:chgData name="Tigges, Madeleine (Allsteel)" userId="addde892-51f7-48d6-8d28-b7bf409e09ef" providerId="ADAL" clId="{227C9F97-DD2E-4EA1-BAA0-320FAEAD51B7}" dt="2022-02-23T21:34:39.408" v="94" actId="47"/>
        <pc:sldMkLst>
          <pc:docMk/>
          <pc:sldMk cId="4229756056" sldId="1591"/>
        </pc:sldMkLst>
      </pc:sldChg>
      <pc:sldChg chg="modSp mod modNotesTx">
        <pc:chgData name="Tigges, Madeleine (Allsteel)" userId="addde892-51f7-48d6-8d28-b7bf409e09ef" providerId="ADAL" clId="{227C9F97-DD2E-4EA1-BAA0-320FAEAD51B7}" dt="2022-02-23T22:00:10.273" v="253" actId="113"/>
        <pc:sldMkLst>
          <pc:docMk/>
          <pc:sldMk cId="1292227756" sldId="2145707075"/>
        </pc:sldMkLst>
        <pc:spChg chg="mod">
          <ac:chgData name="Tigges, Madeleine (Allsteel)" userId="addde892-51f7-48d6-8d28-b7bf409e09ef" providerId="ADAL" clId="{227C9F97-DD2E-4EA1-BAA0-320FAEAD51B7}" dt="2022-02-23T21:58:35.557" v="236" actId="14100"/>
          <ac:spMkLst>
            <pc:docMk/>
            <pc:sldMk cId="1292227756" sldId="2145707075"/>
            <ac:spMk id="3" creationId="{11ABA51C-AD42-4D6C-B714-AB2F9730BEB0}"/>
          </ac:spMkLst>
        </pc:spChg>
        <pc:picChg chg="mod">
          <ac:chgData name="Tigges, Madeleine (Allsteel)" userId="addde892-51f7-48d6-8d28-b7bf409e09ef" providerId="ADAL" clId="{227C9F97-DD2E-4EA1-BAA0-320FAEAD51B7}" dt="2022-02-23T21:46:13.905" v="121" actId="1076"/>
          <ac:picMkLst>
            <pc:docMk/>
            <pc:sldMk cId="1292227756" sldId="2145707075"/>
            <ac:picMk id="11" creationId="{5BEED0C0-AF64-4C08-9FE0-F2AC542FECEF}"/>
          </ac:picMkLst>
        </pc:picChg>
      </pc:sldChg>
      <pc:sldChg chg="modNotesTx">
        <pc:chgData name="Tigges, Madeleine (Allsteel)" userId="addde892-51f7-48d6-8d28-b7bf409e09ef" providerId="ADAL" clId="{227C9F97-DD2E-4EA1-BAA0-320FAEAD51B7}" dt="2022-03-02T14:55:19.206" v="2254" actId="20577"/>
        <pc:sldMkLst>
          <pc:docMk/>
          <pc:sldMk cId="299685803" sldId="2145707076"/>
        </pc:sldMkLst>
      </pc:sldChg>
      <pc:sldChg chg="addSp delSp modSp mod ord modNotesTx">
        <pc:chgData name="Tigges, Madeleine (Allsteel)" userId="addde892-51f7-48d6-8d28-b7bf409e09ef" providerId="ADAL" clId="{227C9F97-DD2E-4EA1-BAA0-320FAEAD51B7}" dt="2022-02-23T22:00:14.093" v="254" actId="20577"/>
        <pc:sldMkLst>
          <pc:docMk/>
          <pc:sldMk cId="2978914331" sldId="2145707078"/>
        </pc:sldMkLst>
        <pc:spChg chg="mod">
          <ac:chgData name="Tigges, Madeleine (Allsteel)" userId="addde892-51f7-48d6-8d28-b7bf409e09ef" providerId="ADAL" clId="{227C9F97-DD2E-4EA1-BAA0-320FAEAD51B7}" dt="2022-02-23T21:30:42.566" v="89" actId="113"/>
          <ac:spMkLst>
            <pc:docMk/>
            <pc:sldMk cId="2978914331" sldId="2145707078"/>
            <ac:spMk id="4" creationId="{5263594F-505F-4EB2-A1A0-029C78779FAE}"/>
          </ac:spMkLst>
        </pc:spChg>
        <pc:spChg chg="add del">
          <ac:chgData name="Tigges, Madeleine (Allsteel)" userId="addde892-51f7-48d6-8d28-b7bf409e09ef" providerId="ADAL" clId="{227C9F97-DD2E-4EA1-BAA0-320FAEAD51B7}" dt="2022-02-17T22:34:46.350" v="3" actId="478"/>
          <ac:spMkLst>
            <pc:docMk/>
            <pc:sldMk cId="2978914331" sldId="2145707078"/>
            <ac:spMk id="6" creationId="{C96D19AA-5E6E-47C0-8962-27675C03DB34}"/>
          </ac:spMkLst>
        </pc:spChg>
        <pc:picChg chg="add mod">
          <ac:chgData name="Tigges, Madeleine (Allsteel)" userId="addde892-51f7-48d6-8d28-b7bf409e09ef" providerId="ADAL" clId="{227C9F97-DD2E-4EA1-BAA0-320FAEAD51B7}" dt="2022-02-17T22:51:07.727" v="30" actId="1076"/>
          <ac:picMkLst>
            <pc:docMk/>
            <pc:sldMk cId="2978914331" sldId="2145707078"/>
            <ac:picMk id="7" creationId="{B7E485E4-51F2-4AC6-9833-358CE600989A}"/>
          </ac:picMkLst>
        </pc:picChg>
      </pc:sldChg>
      <pc:sldChg chg="addSp delSp modSp mod modNotesTx">
        <pc:chgData name="Tigges, Madeleine (Allsteel)" userId="addde892-51f7-48d6-8d28-b7bf409e09ef" providerId="ADAL" clId="{227C9F97-DD2E-4EA1-BAA0-320FAEAD51B7}" dt="2022-02-23T21:46:15.268" v="122" actId="20577"/>
        <pc:sldMkLst>
          <pc:docMk/>
          <pc:sldMk cId="3321715274" sldId="2145707079"/>
        </pc:sldMkLst>
        <pc:spChg chg="mod">
          <ac:chgData name="Tigges, Madeleine (Allsteel)" userId="addde892-51f7-48d6-8d28-b7bf409e09ef" providerId="ADAL" clId="{227C9F97-DD2E-4EA1-BAA0-320FAEAD51B7}" dt="2022-02-23T21:46:15.268" v="122" actId="20577"/>
          <ac:spMkLst>
            <pc:docMk/>
            <pc:sldMk cId="3321715274" sldId="2145707079"/>
            <ac:spMk id="4" creationId="{5263594F-505F-4EB2-A1A0-029C78779FAE}"/>
          </ac:spMkLst>
        </pc:spChg>
        <pc:picChg chg="add del mod">
          <ac:chgData name="Tigges, Madeleine (Allsteel)" userId="addde892-51f7-48d6-8d28-b7bf409e09ef" providerId="ADAL" clId="{227C9F97-DD2E-4EA1-BAA0-320FAEAD51B7}" dt="2022-02-17T23:01:11.493" v="34"/>
          <ac:picMkLst>
            <pc:docMk/>
            <pc:sldMk cId="3321715274" sldId="2145707079"/>
            <ac:picMk id="7" creationId="{2D893CD1-5136-4503-9C99-2AC4B941BEA1}"/>
          </ac:picMkLst>
        </pc:picChg>
      </pc:sldChg>
      <pc:sldChg chg="addSp delSp modSp">
        <pc:chgData name="Tigges, Madeleine (Allsteel)" userId="addde892-51f7-48d6-8d28-b7bf409e09ef" providerId="ADAL" clId="{227C9F97-DD2E-4EA1-BAA0-320FAEAD51B7}" dt="2022-02-17T23:06:54.932" v="75"/>
        <pc:sldMkLst>
          <pc:docMk/>
          <pc:sldMk cId="3867295983" sldId="2145707080"/>
        </pc:sldMkLst>
        <pc:spChg chg="del">
          <ac:chgData name="Tigges, Madeleine (Allsteel)" userId="addde892-51f7-48d6-8d28-b7bf409e09ef" providerId="ADAL" clId="{227C9F97-DD2E-4EA1-BAA0-320FAEAD51B7}" dt="2022-02-17T23:06:54.932" v="75"/>
          <ac:spMkLst>
            <pc:docMk/>
            <pc:sldMk cId="3867295983" sldId="2145707080"/>
            <ac:spMk id="2" creationId="{F3782735-758A-4A62-BD72-E64A687A0114}"/>
          </ac:spMkLst>
        </pc:spChg>
        <pc:picChg chg="add mod">
          <ac:chgData name="Tigges, Madeleine (Allsteel)" userId="addde892-51f7-48d6-8d28-b7bf409e09ef" providerId="ADAL" clId="{227C9F97-DD2E-4EA1-BAA0-320FAEAD51B7}" dt="2022-02-17T23:06:54.932" v="75"/>
          <ac:picMkLst>
            <pc:docMk/>
            <pc:sldMk cId="3867295983" sldId="2145707080"/>
            <ac:picMk id="5" creationId="{D5E2024B-B112-41FD-88F3-E338BBC733E5}"/>
          </ac:picMkLst>
        </pc:picChg>
      </pc:sldChg>
      <pc:sldChg chg="addSp delSp modSp mod ord modNotesTx">
        <pc:chgData name="Tigges, Madeleine (Allsteel)" userId="addde892-51f7-48d6-8d28-b7bf409e09ef" providerId="ADAL" clId="{227C9F97-DD2E-4EA1-BAA0-320FAEAD51B7}" dt="2022-02-23T22:01:04.652" v="278" actId="113"/>
        <pc:sldMkLst>
          <pc:docMk/>
          <pc:sldMk cId="1454614084" sldId="2145707081"/>
        </pc:sldMkLst>
        <pc:spChg chg="mod">
          <ac:chgData name="Tigges, Madeleine (Allsteel)" userId="addde892-51f7-48d6-8d28-b7bf409e09ef" providerId="ADAL" clId="{227C9F97-DD2E-4EA1-BAA0-320FAEAD51B7}" dt="2022-02-17T23:04:57.609" v="57" actId="403"/>
          <ac:spMkLst>
            <pc:docMk/>
            <pc:sldMk cId="1454614084" sldId="2145707081"/>
            <ac:spMk id="3" creationId="{5584F762-E97B-43C4-B11E-97E28F5B5E9D}"/>
          </ac:spMkLst>
        </pc:spChg>
        <pc:picChg chg="mod">
          <ac:chgData name="Tigges, Madeleine (Allsteel)" userId="addde892-51f7-48d6-8d28-b7bf409e09ef" providerId="ADAL" clId="{227C9F97-DD2E-4EA1-BAA0-320FAEAD51B7}" dt="2022-02-17T22:51:34.990" v="32" actId="1076"/>
          <ac:picMkLst>
            <pc:docMk/>
            <pc:sldMk cId="1454614084" sldId="2145707081"/>
            <ac:picMk id="7" creationId="{60B77DCF-2DAB-433A-96FF-03CC716213DA}"/>
          </ac:picMkLst>
        </pc:picChg>
        <pc:picChg chg="add mod">
          <ac:chgData name="Tigges, Madeleine (Allsteel)" userId="addde892-51f7-48d6-8d28-b7bf409e09ef" providerId="ADAL" clId="{227C9F97-DD2E-4EA1-BAA0-320FAEAD51B7}" dt="2022-02-17T22:51:33.837" v="31" actId="1076"/>
          <ac:picMkLst>
            <pc:docMk/>
            <pc:sldMk cId="1454614084" sldId="2145707081"/>
            <ac:picMk id="9" creationId="{16AA2DF5-D8ED-47EE-B67F-95381F4DF76B}"/>
          </ac:picMkLst>
        </pc:picChg>
        <pc:picChg chg="add mod modCrop">
          <ac:chgData name="Tigges, Madeleine (Allsteel)" userId="addde892-51f7-48d6-8d28-b7bf409e09ef" providerId="ADAL" clId="{227C9F97-DD2E-4EA1-BAA0-320FAEAD51B7}" dt="2022-02-17T22:50:27.260" v="21" actId="1076"/>
          <ac:picMkLst>
            <pc:docMk/>
            <pc:sldMk cId="1454614084" sldId="2145707081"/>
            <ac:picMk id="11" creationId="{2AFFE390-98FB-4D15-BB71-637D113336FD}"/>
          </ac:picMkLst>
        </pc:picChg>
        <pc:picChg chg="add del mod">
          <ac:chgData name="Tigges, Madeleine (Allsteel)" userId="addde892-51f7-48d6-8d28-b7bf409e09ef" providerId="ADAL" clId="{227C9F97-DD2E-4EA1-BAA0-320FAEAD51B7}" dt="2022-02-17T22:50:40.817" v="23" actId="21"/>
          <ac:picMkLst>
            <pc:docMk/>
            <pc:sldMk cId="1454614084" sldId="2145707081"/>
            <ac:picMk id="13" creationId="{96E33613-FEFA-4A66-B97F-0B286FBBB378}"/>
          </ac:picMkLst>
        </pc:picChg>
      </pc:sldChg>
      <pc:sldChg chg="addSp delSp modSp mod ord">
        <pc:chgData name="Tigges, Madeleine (Allsteel)" userId="addde892-51f7-48d6-8d28-b7bf409e09ef" providerId="ADAL" clId="{227C9F97-DD2E-4EA1-BAA0-320FAEAD51B7}" dt="2022-02-23T22:00:40.317" v="256"/>
        <pc:sldMkLst>
          <pc:docMk/>
          <pc:sldMk cId="3979412486" sldId="2145707082"/>
        </pc:sldMkLst>
        <pc:spChg chg="del mod">
          <ac:chgData name="Tigges, Madeleine (Allsteel)" userId="addde892-51f7-48d6-8d28-b7bf409e09ef" providerId="ADAL" clId="{227C9F97-DD2E-4EA1-BAA0-320FAEAD51B7}" dt="2022-02-17T23:05:19.234" v="62" actId="478"/>
          <ac:spMkLst>
            <pc:docMk/>
            <pc:sldMk cId="3979412486" sldId="2145707082"/>
            <ac:spMk id="3" creationId="{155B14F0-63AC-40EE-920A-457CA81763A4}"/>
          </ac:spMkLst>
        </pc:spChg>
        <pc:spChg chg="add mod">
          <ac:chgData name="Tigges, Madeleine (Allsteel)" userId="addde892-51f7-48d6-8d28-b7bf409e09ef" providerId="ADAL" clId="{227C9F97-DD2E-4EA1-BAA0-320FAEAD51B7}" dt="2022-02-17T23:05:52.348" v="74" actId="1076"/>
          <ac:spMkLst>
            <pc:docMk/>
            <pc:sldMk cId="3979412486" sldId="2145707082"/>
            <ac:spMk id="6" creationId="{3825CC41-1910-4730-BC5F-3B31CBFE5D29}"/>
          </ac:spMkLst>
        </pc:spChg>
        <pc:picChg chg="mod">
          <ac:chgData name="Tigges, Madeleine (Allsteel)" userId="addde892-51f7-48d6-8d28-b7bf409e09ef" providerId="ADAL" clId="{227C9F97-DD2E-4EA1-BAA0-320FAEAD51B7}" dt="2022-02-17T23:05:25.499" v="64" actId="1076"/>
          <ac:picMkLst>
            <pc:docMk/>
            <pc:sldMk cId="3979412486" sldId="2145707082"/>
            <ac:picMk id="5" creationId="{CCBC2DCC-85B9-438F-B7F3-9334C46AFA41}"/>
          </ac:picMkLst>
        </pc:picChg>
      </pc:sldChg>
      <pc:sldChg chg="delSp modSp mod">
        <pc:chgData name="Tigges, Madeleine (Allsteel)" userId="addde892-51f7-48d6-8d28-b7bf409e09ef" providerId="ADAL" clId="{227C9F97-DD2E-4EA1-BAA0-320FAEAD51B7}" dt="2022-03-02T15:07:02.814" v="2266" actId="1076"/>
        <pc:sldMkLst>
          <pc:docMk/>
          <pc:sldMk cId="1725647380" sldId="2145707084"/>
        </pc:sldMkLst>
        <pc:spChg chg="del">
          <ac:chgData name="Tigges, Madeleine (Allsteel)" userId="addde892-51f7-48d6-8d28-b7bf409e09ef" providerId="ADAL" clId="{227C9F97-DD2E-4EA1-BAA0-320FAEAD51B7}" dt="2022-03-02T15:06:57.575" v="2264" actId="478"/>
          <ac:spMkLst>
            <pc:docMk/>
            <pc:sldMk cId="1725647380" sldId="2145707084"/>
            <ac:spMk id="2" creationId="{81EAF3B9-76B6-426A-80AA-72B2D80B5614}"/>
          </ac:spMkLst>
        </pc:spChg>
        <pc:picChg chg="mod">
          <ac:chgData name="Tigges, Madeleine (Allsteel)" userId="addde892-51f7-48d6-8d28-b7bf409e09ef" providerId="ADAL" clId="{227C9F97-DD2E-4EA1-BAA0-320FAEAD51B7}" dt="2022-03-02T15:07:02.814" v="2266" actId="1076"/>
          <ac:picMkLst>
            <pc:docMk/>
            <pc:sldMk cId="1725647380" sldId="2145707084"/>
            <ac:picMk id="4" creationId="{3EFB6050-BDC1-4381-B5A1-35F57F4EA65F}"/>
          </ac:picMkLst>
        </pc:picChg>
        <pc:picChg chg="del">
          <ac:chgData name="Tigges, Madeleine (Allsteel)" userId="addde892-51f7-48d6-8d28-b7bf409e09ef" providerId="ADAL" clId="{227C9F97-DD2E-4EA1-BAA0-320FAEAD51B7}" dt="2022-03-02T15:06:58.667" v="2265" actId="478"/>
          <ac:picMkLst>
            <pc:docMk/>
            <pc:sldMk cId="1725647380" sldId="2145707084"/>
            <ac:picMk id="9" creationId="{039BC567-F507-4AF7-AC1E-5FDEA430D4F5}"/>
          </ac:picMkLst>
        </pc:picChg>
        <pc:picChg chg="del">
          <ac:chgData name="Tigges, Madeleine (Allsteel)" userId="addde892-51f7-48d6-8d28-b7bf409e09ef" providerId="ADAL" clId="{227C9F97-DD2E-4EA1-BAA0-320FAEAD51B7}" dt="2022-03-02T15:06:55.358" v="2263" actId="478"/>
          <ac:picMkLst>
            <pc:docMk/>
            <pc:sldMk cId="1725647380" sldId="2145707084"/>
            <ac:picMk id="13" creationId="{EB780190-C51C-467F-90C4-213AA6DBEE9E}"/>
          </ac:picMkLst>
        </pc:picChg>
      </pc:sldChg>
      <pc:sldChg chg="modSp mod">
        <pc:chgData name="Tigges, Madeleine (Allsteel)" userId="addde892-51f7-48d6-8d28-b7bf409e09ef" providerId="ADAL" clId="{227C9F97-DD2E-4EA1-BAA0-320FAEAD51B7}" dt="2022-02-23T21:20:54.795" v="81" actId="20577"/>
        <pc:sldMkLst>
          <pc:docMk/>
          <pc:sldMk cId="844309523" sldId="2145707088"/>
        </pc:sldMkLst>
        <pc:spChg chg="mod">
          <ac:chgData name="Tigges, Madeleine (Allsteel)" userId="addde892-51f7-48d6-8d28-b7bf409e09ef" providerId="ADAL" clId="{227C9F97-DD2E-4EA1-BAA0-320FAEAD51B7}" dt="2022-02-23T21:20:54.795" v="81" actId="20577"/>
          <ac:spMkLst>
            <pc:docMk/>
            <pc:sldMk cId="844309523" sldId="2145707088"/>
            <ac:spMk id="2" creationId="{247BF98B-1645-4C17-A955-0700172EDFB8}"/>
          </ac:spMkLst>
        </pc:spChg>
      </pc:sldChg>
      <pc:sldChg chg="addSp delSp modSp mod modCm">
        <pc:chgData name="Tigges, Madeleine (Allsteel)" userId="addde892-51f7-48d6-8d28-b7bf409e09ef" providerId="ADAL" clId="{227C9F97-DD2E-4EA1-BAA0-320FAEAD51B7}" dt="2022-03-07T19:01:49.057" v="3408" actId="478"/>
        <pc:sldMkLst>
          <pc:docMk/>
          <pc:sldMk cId="2786772085" sldId="2145707089"/>
        </pc:sldMkLst>
        <pc:spChg chg="del mod">
          <ac:chgData name="Tigges, Madeleine (Allsteel)" userId="addde892-51f7-48d6-8d28-b7bf409e09ef" providerId="ADAL" clId="{227C9F97-DD2E-4EA1-BAA0-320FAEAD51B7}" dt="2022-03-07T19:01:49.057" v="3408" actId="478"/>
          <ac:spMkLst>
            <pc:docMk/>
            <pc:sldMk cId="2786772085" sldId="2145707089"/>
            <ac:spMk id="3" creationId="{04AF1E46-99B1-4D15-8FB8-4E6501DC50AB}"/>
          </ac:spMkLst>
        </pc:spChg>
        <pc:spChg chg="mod">
          <ac:chgData name="Tigges, Madeleine (Allsteel)" userId="addde892-51f7-48d6-8d28-b7bf409e09ef" providerId="ADAL" clId="{227C9F97-DD2E-4EA1-BAA0-320FAEAD51B7}" dt="2022-02-25T03:21:29.524" v="817"/>
          <ac:spMkLst>
            <pc:docMk/>
            <pc:sldMk cId="2786772085" sldId="2145707089"/>
            <ac:spMk id="6" creationId="{BFD7A090-A14D-40AC-9227-032C1219A81C}"/>
          </ac:spMkLst>
        </pc:spChg>
        <pc:spChg chg="mod">
          <ac:chgData name="Tigges, Madeleine (Allsteel)" userId="addde892-51f7-48d6-8d28-b7bf409e09ef" providerId="ADAL" clId="{227C9F97-DD2E-4EA1-BAA0-320FAEAD51B7}" dt="2022-02-25T03:21:29.524" v="817"/>
          <ac:spMkLst>
            <pc:docMk/>
            <pc:sldMk cId="2786772085" sldId="2145707089"/>
            <ac:spMk id="7" creationId="{1411ED16-24E5-4302-AF42-008B6ABBC898}"/>
          </ac:spMkLst>
        </pc:spChg>
        <pc:grpChg chg="add mod">
          <ac:chgData name="Tigges, Madeleine (Allsteel)" userId="addde892-51f7-48d6-8d28-b7bf409e09ef" providerId="ADAL" clId="{227C9F97-DD2E-4EA1-BAA0-320FAEAD51B7}" dt="2022-02-25T03:21:29.524" v="817"/>
          <ac:grpSpMkLst>
            <pc:docMk/>
            <pc:sldMk cId="2786772085" sldId="2145707089"/>
            <ac:grpSpMk id="5" creationId="{A593232A-98DA-42A3-A7A1-449C4D3B0488}"/>
          </ac:grpSpMkLst>
        </pc:grpChg>
      </pc:sldChg>
      <pc:sldChg chg="addSp modSp mod">
        <pc:chgData name="Tigges, Madeleine (Allsteel)" userId="addde892-51f7-48d6-8d28-b7bf409e09ef" providerId="ADAL" clId="{227C9F97-DD2E-4EA1-BAA0-320FAEAD51B7}" dt="2022-02-25T03:21:27.169" v="816" actId="164"/>
        <pc:sldMkLst>
          <pc:docMk/>
          <pc:sldMk cId="750925021" sldId="2145707090"/>
        </pc:sldMkLst>
        <pc:spChg chg="mod">
          <ac:chgData name="Tigges, Madeleine (Allsteel)" userId="addde892-51f7-48d6-8d28-b7bf409e09ef" providerId="ADAL" clId="{227C9F97-DD2E-4EA1-BAA0-320FAEAD51B7}" dt="2022-02-25T03:19:44.591" v="799" actId="1076"/>
          <ac:spMkLst>
            <pc:docMk/>
            <pc:sldMk cId="750925021" sldId="2145707090"/>
            <ac:spMk id="5" creationId="{F84F717B-5883-4488-9274-0AE02BF13757}"/>
          </ac:spMkLst>
        </pc:spChg>
        <pc:spChg chg="mod">
          <ac:chgData name="Tigges, Madeleine (Allsteel)" userId="addde892-51f7-48d6-8d28-b7bf409e09ef" providerId="ADAL" clId="{227C9F97-DD2E-4EA1-BAA0-320FAEAD51B7}" dt="2022-02-25T03:19:41.855" v="798" actId="1076"/>
          <ac:spMkLst>
            <pc:docMk/>
            <pc:sldMk cId="750925021" sldId="2145707090"/>
            <ac:spMk id="7" creationId="{BFEC30A8-3B07-458E-9AA3-19423780EF82}"/>
          </ac:spMkLst>
        </pc:spChg>
        <pc:spChg chg="add mod">
          <ac:chgData name="Tigges, Madeleine (Allsteel)" userId="addde892-51f7-48d6-8d28-b7bf409e09ef" providerId="ADAL" clId="{227C9F97-DD2E-4EA1-BAA0-320FAEAD51B7}" dt="2022-02-25T03:21:27.169" v="816" actId="164"/>
          <ac:spMkLst>
            <pc:docMk/>
            <pc:sldMk cId="750925021" sldId="2145707090"/>
            <ac:spMk id="12" creationId="{B89833E3-3FE8-440D-848D-417ABF0155B2}"/>
          </ac:spMkLst>
        </pc:spChg>
        <pc:spChg chg="add mod ord">
          <ac:chgData name="Tigges, Madeleine (Allsteel)" userId="addde892-51f7-48d6-8d28-b7bf409e09ef" providerId="ADAL" clId="{227C9F97-DD2E-4EA1-BAA0-320FAEAD51B7}" dt="2022-02-25T03:21:27.169" v="816" actId="164"/>
          <ac:spMkLst>
            <pc:docMk/>
            <pc:sldMk cId="750925021" sldId="2145707090"/>
            <ac:spMk id="13" creationId="{7A8EB47F-69E7-4460-ADFC-C256B7D8A26E}"/>
          </ac:spMkLst>
        </pc:spChg>
        <pc:grpChg chg="add mod">
          <ac:chgData name="Tigges, Madeleine (Allsteel)" userId="addde892-51f7-48d6-8d28-b7bf409e09ef" providerId="ADAL" clId="{227C9F97-DD2E-4EA1-BAA0-320FAEAD51B7}" dt="2022-02-25T03:21:27.169" v="816" actId="164"/>
          <ac:grpSpMkLst>
            <pc:docMk/>
            <pc:sldMk cId="750925021" sldId="2145707090"/>
            <ac:grpSpMk id="4" creationId="{E59B8CF5-4C80-4415-A802-B14F6CAC1615}"/>
          </ac:grpSpMkLst>
        </pc:grpChg>
        <pc:grpChg chg="mod">
          <ac:chgData name="Tigges, Madeleine (Allsteel)" userId="addde892-51f7-48d6-8d28-b7bf409e09ef" providerId="ADAL" clId="{227C9F97-DD2E-4EA1-BAA0-320FAEAD51B7}" dt="2022-02-25T03:19:38.833" v="797" actId="1076"/>
          <ac:grpSpMkLst>
            <pc:docMk/>
            <pc:sldMk cId="750925021" sldId="2145707090"/>
            <ac:grpSpMk id="11" creationId="{FFF5AB6D-7550-4B60-AE3A-DFF0D5A183B9}"/>
          </ac:grpSpMkLst>
        </pc:grpChg>
      </pc:sldChg>
      <pc:sldChg chg="modNotesTx">
        <pc:chgData name="Tigges, Madeleine (Allsteel)" userId="addde892-51f7-48d6-8d28-b7bf409e09ef" providerId="ADAL" clId="{227C9F97-DD2E-4EA1-BAA0-320FAEAD51B7}" dt="2022-02-25T03:08:27.950" v="780" actId="20577"/>
        <pc:sldMkLst>
          <pc:docMk/>
          <pc:sldMk cId="1321945954" sldId="2145707091"/>
        </pc:sldMkLst>
      </pc:sldChg>
      <pc:sldChg chg="modNotesTx">
        <pc:chgData name="Tigges, Madeleine (Allsteel)" userId="addde892-51f7-48d6-8d28-b7bf409e09ef" providerId="ADAL" clId="{227C9F97-DD2E-4EA1-BAA0-320FAEAD51B7}" dt="2022-02-25T03:02:51.583" v="471" actId="20577"/>
        <pc:sldMkLst>
          <pc:docMk/>
          <pc:sldMk cId="3389233150" sldId="2145707094"/>
        </pc:sldMkLst>
      </pc:sldChg>
      <pc:sldChg chg="addCm modCm">
        <pc:chgData name="Tigges, Madeleine (Allsteel)" userId="addde892-51f7-48d6-8d28-b7bf409e09ef" providerId="ADAL" clId="{227C9F97-DD2E-4EA1-BAA0-320FAEAD51B7}" dt="2022-02-25T03:25:20.164" v="853"/>
        <pc:sldMkLst>
          <pc:docMk/>
          <pc:sldMk cId="3448839895" sldId="2145707099"/>
        </pc:sldMkLst>
      </pc:sldChg>
      <pc:sldChg chg="addSp delSp modSp mod modNotesTx">
        <pc:chgData name="Tigges, Madeleine (Allsteel)" userId="addde892-51f7-48d6-8d28-b7bf409e09ef" providerId="ADAL" clId="{227C9F97-DD2E-4EA1-BAA0-320FAEAD51B7}" dt="2022-03-02T14:40:48.953" v="1045" actId="20577"/>
        <pc:sldMkLst>
          <pc:docMk/>
          <pc:sldMk cId="853756851" sldId="2145707101"/>
        </pc:sldMkLst>
        <pc:spChg chg="add del mod">
          <ac:chgData name="Tigges, Madeleine (Allsteel)" userId="addde892-51f7-48d6-8d28-b7bf409e09ef" providerId="ADAL" clId="{227C9F97-DD2E-4EA1-BAA0-320FAEAD51B7}" dt="2022-03-02T14:40:34.868" v="1043" actId="478"/>
          <ac:spMkLst>
            <pc:docMk/>
            <pc:sldMk cId="853756851" sldId="2145707101"/>
            <ac:spMk id="4" creationId="{8A3CC018-8E75-4AF7-A96E-929EF219945E}"/>
          </ac:spMkLst>
        </pc:spChg>
        <pc:spChg chg="del">
          <ac:chgData name="Tigges, Madeleine (Allsteel)" userId="addde892-51f7-48d6-8d28-b7bf409e09ef" providerId="ADAL" clId="{227C9F97-DD2E-4EA1-BAA0-320FAEAD51B7}" dt="2022-03-02T14:40:31.695" v="1041" actId="478"/>
          <ac:spMkLst>
            <pc:docMk/>
            <pc:sldMk cId="853756851" sldId="2145707101"/>
            <ac:spMk id="9" creationId="{80791058-D528-47AE-A3BE-79D1AD8A9969}"/>
          </ac:spMkLst>
        </pc:spChg>
        <pc:spChg chg="del">
          <ac:chgData name="Tigges, Madeleine (Allsteel)" userId="addde892-51f7-48d6-8d28-b7bf409e09ef" providerId="ADAL" clId="{227C9F97-DD2E-4EA1-BAA0-320FAEAD51B7}" dt="2022-03-02T14:40:33.532" v="1042" actId="478"/>
          <ac:spMkLst>
            <pc:docMk/>
            <pc:sldMk cId="853756851" sldId="2145707101"/>
            <ac:spMk id="10" creationId="{D9185BC0-4AEF-4FC3-A6C6-CC3229B81037}"/>
          </ac:spMkLst>
        </pc:spChg>
        <pc:picChg chg="mod">
          <ac:chgData name="Tigges, Madeleine (Allsteel)" userId="addde892-51f7-48d6-8d28-b7bf409e09ef" providerId="ADAL" clId="{227C9F97-DD2E-4EA1-BAA0-320FAEAD51B7}" dt="2022-03-02T14:40:46.258" v="1044" actId="1076"/>
          <ac:picMkLst>
            <pc:docMk/>
            <pc:sldMk cId="853756851" sldId="2145707101"/>
            <ac:picMk id="7" creationId="{1C71CC8B-E4F8-463C-BA31-AB73EB38D254}"/>
          </ac:picMkLst>
        </pc:picChg>
        <pc:picChg chg="mod">
          <ac:chgData name="Tigges, Madeleine (Allsteel)" userId="addde892-51f7-48d6-8d28-b7bf409e09ef" providerId="ADAL" clId="{227C9F97-DD2E-4EA1-BAA0-320FAEAD51B7}" dt="2022-03-02T14:40:46.258" v="1044" actId="1076"/>
          <ac:picMkLst>
            <pc:docMk/>
            <pc:sldMk cId="853756851" sldId="2145707101"/>
            <ac:picMk id="8" creationId="{27FED15D-CE88-438E-B1D7-7D520D483B9D}"/>
          </ac:picMkLst>
        </pc:picChg>
        <pc:picChg chg="add mod">
          <ac:chgData name="Tigges, Madeleine (Allsteel)" userId="addde892-51f7-48d6-8d28-b7bf409e09ef" providerId="ADAL" clId="{227C9F97-DD2E-4EA1-BAA0-320FAEAD51B7}" dt="2022-03-02T14:40:46.258" v="1044" actId="1076"/>
          <ac:picMkLst>
            <pc:docMk/>
            <pc:sldMk cId="853756851" sldId="2145707101"/>
            <ac:picMk id="11" creationId="{1D565A21-7A14-402B-925C-030F43B3AC2E}"/>
          </ac:picMkLst>
        </pc:picChg>
      </pc:sldChg>
      <pc:sldChg chg="modNotesTx">
        <pc:chgData name="Tigges, Madeleine (Allsteel)" userId="addde892-51f7-48d6-8d28-b7bf409e09ef" providerId="ADAL" clId="{227C9F97-DD2E-4EA1-BAA0-320FAEAD51B7}" dt="2022-03-02T14:41:38.461" v="1075" actId="20577"/>
        <pc:sldMkLst>
          <pc:docMk/>
          <pc:sldMk cId="3431770276" sldId="2145707103"/>
        </pc:sldMkLst>
      </pc:sldChg>
      <pc:sldChg chg="delSp add del mod">
        <pc:chgData name="Tigges, Madeleine (Allsteel)" userId="addde892-51f7-48d6-8d28-b7bf409e09ef" providerId="ADAL" clId="{227C9F97-DD2E-4EA1-BAA0-320FAEAD51B7}" dt="2022-02-25T03:20:45.145" v="806" actId="47"/>
        <pc:sldMkLst>
          <pc:docMk/>
          <pc:sldMk cId="2652380314" sldId="2145707104"/>
        </pc:sldMkLst>
        <pc:graphicFrameChg chg="del">
          <ac:chgData name="Tigges, Madeleine (Allsteel)" userId="addde892-51f7-48d6-8d28-b7bf409e09ef" providerId="ADAL" clId="{227C9F97-DD2E-4EA1-BAA0-320FAEAD51B7}" dt="2022-02-25T03:20:36.080" v="804" actId="478"/>
          <ac:graphicFrameMkLst>
            <pc:docMk/>
            <pc:sldMk cId="2652380314" sldId="2145707104"/>
            <ac:graphicFrameMk id="9" creationId="{02E8A878-D3F1-4109-AE9F-24581E35D9A6}"/>
          </ac:graphicFrameMkLst>
        </pc:graphicFrameChg>
      </pc:sldChg>
      <pc:sldChg chg="modSp add del mod">
        <pc:chgData name="Tigges, Madeleine (Allsteel)" userId="addde892-51f7-48d6-8d28-b7bf409e09ef" providerId="ADAL" clId="{227C9F97-DD2E-4EA1-BAA0-320FAEAD51B7}" dt="2022-03-02T15:55:35.911" v="2979" actId="47"/>
        <pc:sldMkLst>
          <pc:docMk/>
          <pc:sldMk cId="2950744247" sldId="2145707105"/>
        </pc:sldMkLst>
        <pc:spChg chg="mod">
          <ac:chgData name="Tigges, Madeleine (Allsteel)" userId="addde892-51f7-48d6-8d28-b7bf409e09ef" providerId="ADAL" clId="{227C9F97-DD2E-4EA1-BAA0-320FAEAD51B7}" dt="2022-02-25T03:21:02.142" v="815" actId="20577"/>
          <ac:spMkLst>
            <pc:docMk/>
            <pc:sldMk cId="2950744247" sldId="2145707105"/>
            <ac:spMk id="3" creationId="{B475B4D9-BED4-4F95-826E-666A174B7612}"/>
          </ac:spMkLst>
        </pc:spChg>
      </pc:sldChg>
      <pc:sldChg chg="add del">
        <pc:chgData name="Tigges, Madeleine (Allsteel)" userId="addde892-51f7-48d6-8d28-b7bf409e09ef" providerId="ADAL" clId="{227C9F97-DD2E-4EA1-BAA0-320FAEAD51B7}" dt="2022-03-02T15:55:36.987" v="2980" actId="47"/>
        <pc:sldMkLst>
          <pc:docMk/>
          <pc:sldMk cId="4243586396" sldId="2145707106"/>
        </pc:sldMkLst>
      </pc:sldChg>
      <pc:sldChg chg="modSp add mod ord">
        <pc:chgData name="Tigges, Madeleine (Allsteel)" userId="addde892-51f7-48d6-8d28-b7bf409e09ef" providerId="ADAL" clId="{227C9F97-DD2E-4EA1-BAA0-320FAEAD51B7}" dt="2022-03-02T15:57:08.120" v="3039" actId="20577"/>
        <pc:sldMkLst>
          <pc:docMk/>
          <pc:sldMk cId="1923237786" sldId="2145707107"/>
        </pc:sldMkLst>
        <pc:spChg chg="mod">
          <ac:chgData name="Tigges, Madeleine (Allsteel)" userId="addde892-51f7-48d6-8d28-b7bf409e09ef" providerId="ADAL" clId="{227C9F97-DD2E-4EA1-BAA0-320FAEAD51B7}" dt="2022-03-02T15:57:08.120" v="3039" actId="20577"/>
          <ac:spMkLst>
            <pc:docMk/>
            <pc:sldMk cId="1923237786" sldId="2145707107"/>
            <ac:spMk id="2" creationId="{3B89A18E-6C71-4961-9094-4BE626BBC136}"/>
          </ac:spMkLst>
        </pc:spChg>
      </pc:sldChg>
      <pc:sldChg chg="addSp delSp modSp mod modNotesTx">
        <pc:chgData name="Tigges, Madeleine (Allsteel)" userId="addde892-51f7-48d6-8d28-b7bf409e09ef" providerId="ADAL" clId="{227C9F97-DD2E-4EA1-BAA0-320FAEAD51B7}" dt="2022-03-02T14:22:43.623" v="999" actId="403"/>
        <pc:sldMkLst>
          <pc:docMk/>
          <pc:sldMk cId="1959277840" sldId="2145707109"/>
        </pc:sldMkLst>
        <pc:spChg chg="mod">
          <ac:chgData name="Tigges, Madeleine (Allsteel)" userId="addde892-51f7-48d6-8d28-b7bf409e09ef" providerId="ADAL" clId="{227C9F97-DD2E-4EA1-BAA0-320FAEAD51B7}" dt="2022-03-02T14:22:18.261" v="997" actId="20577"/>
          <ac:spMkLst>
            <pc:docMk/>
            <pc:sldMk cId="1959277840" sldId="2145707109"/>
            <ac:spMk id="3" creationId="{98E8BB22-6957-4A45-AB2F-59B8D92E1E07}"/>
          </ac:spMkLst>
        </pc:spChg>
        <pc:spChg chg="add del mod">
          <ac:chgData name="Tigges, Madeleine (Allsteel)" userId="addde892-51f7-48d6-8d28-b7bf409e09ef" providerId="ADAL" clId="{227C9F97-DD2E-4EA1-BAA0-320FAEAD51B7}" dt="2022-03-02T14:19:05.276" v="966" actId="478"/>
          <ac:spMkLst>
            <pc:docMk/>
            <pc:sldMk cId="1959277840" sldId="2145707109"/>
            <ac:spMk id="4" creationId="{9AE7E351-B129-4B79-8537-47803BCB7B23}"/>
          </ac:spMkLst>
        </pc:spChg>
        <pc:spChg chg="add mod ord">
          <ac:chgData name="Tigges, Madeleine (Allsteel)" userId="addde892-51f7-48d6-8d28-b7bf409e09ef" providerId="ADAL" clId="{227C9F97-DD2E-4EA1-BAA0-320FAEAD51B7}" dt="2022-03-02T14:22:43.623" v="999" actId="403"/>
          <ac:spMkLst>
            <pc:docMk/>
            <pc:sldMk cId="1959277840" sldId="2145707109"/>
            <ac:spMk id="5" creationId="{5BE3B469-89D4-4E41-9502-B27A5446E64A}"/>
          </ac:spMkLst>
        </pc:spChg>
      </pc:sldChg>
      <pc:sldChg chg="addSp delSp modSp add del mod">
        <pc:chgData name="Tigges, Madeleine (Allsteel)" userId="addde892-51f7-48d6-8d28-b7bf409e09ef" providerId="ADAL" clId="{227C9F97-DD2E-4EA1-BAA0-320FAEAD51B7}" dt="2022-03-02T14:37:39.743" v="1025" actId="1076"/>
        <pc:sldMkLst>
          <pc:docMk/>
          <pc:sldMk cId="1035923728" sldId="2145707110"/>
        </pc:sldMkLst>
        <pc:spChg chg="add mod">
          <ac:chgData name="Tigges, Madeleine (Allsteel)" userId="addde892-51f7-48d6-8d28-b7bf409e09ef" providerId="ADAL" clId="{227C9F97-DD2E-4EA1-BAA0-320FAEAD51B7}" dt="2022-03-02T14:37:39.743" v="1025" actId="1076"/>
          <ac:spMkLst>
            <pc:docMk/>
            <pc:sldMk cId="1035923728" sldId="2145707110"/>
            <ac:spMk id="9" creationId="{9F159F2B-F5B7-4AA9-979A-536EB23F6D4E}"/>
          </ac:spMkLst>
        </pc:spChg>
        <pc:spChg chg="del">
          <ac:chgData name="Tigges, Madeleine (Allsteel)" userId="addde892-51f7-48d6-8d28-b7bf409e09ef" providerId="ADAL" clId="{227C9F97-DD2E-4EA1-BAA0-320FAEAD51B7}" dt="2022-03-02T14:35:50.638" v="1002" actId="478"/>
          <ac:spMkLst>
            <pc:docMk/>
            <pc:sldMk cId="1035923728" sldId="2145707110"/>
            <ac:spMk id="10" creationId="{1C06FF62-B106-4AF8-B7FB-B2FEF8898F07}"/>
          </ac:spMkLst>
        </pc:spChg>
        <pc:picChg chg="del">
          <ac:chgData name="Tigges, Madeleine (Allsteel)" userId="addde892-51f7-48d6-8d28-b7bf409e09ef" providerId="ADAL" clId="{227C9F97-DD2E-4EA1-BAA0-320FAEAD51B7}" dt="2022-03-02T14:35:48.221" v="1001" actId="478"/>
          <ac:picMkLst>
            <pc:docMk/>
            <pc:sldMk cId="1035923728" sldId="2145707110"/>
            <ac:picMk id="7" creationId="{92D1D8DD-8C4E-48CC-8A54-DC3C7B9C0ED4}"/>
          </ac:picMkLst>
        </pc:picChg>
        <pc:picChg chg="add mod">
          <ac:chgData name="Tigges, Madeleine (Allsteel)" userId="addde892-51f7-48d6-8d28-b7bf409e09ef" providerId="ADAL" clId="{227C9F97-DD2E-4EA1-BAA0-320FAEAD51B7}" dt="2022-03-02T14:36:59.355" v="1018" actId="1076"/>
          <ac:picMkLst>
            <pc:docMk/>
            <pc:sldMk cId="1035923728" sldId="2145707110"/>
            <ac:picMk id="8" creationId="{6ECB5EFB-CBFC-42CA-85A5-9799ADAC115B}"/>
          </ac:picMkLst>
        </pc:picChg>
      </pc:sldChg>
      <pc:sldChg chg="addSp delSp modSp add mod">
        <pc:chgData name="Tigges, Madeleine (Allsteel)" userId="addde892-51f7-48d6-8d28-b7bf409e09ef" providerId="ADAL" clId="{227C9F97-DD2E-4EA1-BAA0-320FAEAD51B7}" dt="2022-03-02T14:37:44.728" v="1026" actId="1076"/>
        <pc:sldMkLst>
          <pc:docMk/>
          <pc:sldMk cId="88744242" sldId="2145707111"/>
        </pc:sldMkLst>
        <pc:spChg chg="del">
          <ac:chgData name="Tigges, Madeleine (Allsteel)" userId="addde892-51f7-48d6-8d28-b7bf409e09ef" providerId="ADAL" clId="{227C9F97-DD2E-4EA1-BAA0-320FAEAD51B7}" dt="2022-03-02T14:36:04.004" v="1007" actId="478"/>
          <ac:spMkLst>
            <pc:docMk/>
            <pc:sldMk cId="88744242" sldId="2145707111"/>
            <ac:spMk id="9" creationId="{9F159F2B-F5B7-4AA9-979A-536EB23F6D4E}"/>
          </ac:spMkLst>
        </pc:spChg>
        <pc:spChg chg="add mod">
          <ac:chgData name="Tigges, Madeleine (Allsteel)" userId="addde892-51f7-48d6-8d28-b7bf409e09ef" providerId="ADAL" clId="{227C9F97-DD2E-4EA1-BAA0-320FAEAD51B7}" dt="2022-03-02T14:37:44.728" v="1026" actId="1076"/>
          <ac:spMkLst>
            <pc:docMk/>
            <pc:sldMk cId="88744242" sldId="2145707111"/>
            <ac:spMk id="10" creationId="{392F4A19-49B7-4885-93D3-B960915778CA}"/>
          </ac:spMkLst>
        </pc:spChg>
        <pc:picChg chg="add mod">
          <ac:chgData name="Tigges, Madeleine (Allsteel)" userId="addde892-51f7-48d6-8d28-b7bf409e09ef" providerId="ADAL" clId="{227C9F97-DD2E-4EA1-BAA0-320FAEAD51B7}" dt="2022-03-02T14:37:22.779" v="1023" actId="1076"/>
          <ac:picMkLst>
            <pc:docMk/>
            <pc:sldMk cId="88744242" sldId="2145707111"/>
            <ac:picMk id="7" creationId="{891FA594-051A-4BEE-836B-650AF4EEF1C1}"/>
          </ac:picMkLst>
        </pc:picChg>
        <pc:picChg chg="del">
          <ac:chgData name="Tigges, Madeleine (Allsteel)" userId="addde892-51f7-48d6-8d28-b7bf409e09ef" providerId="ADAL" clId="{227C9F97-DD2E-4EA1-BAA0-320FAEAD51B7}" dt="2022-03-02T14:36:05.329" v="1008" actId="478"/>
          <ac:picMkLst>
            <pc:docMk/>
            <pc:sldMk cId="88744242" sldId="2145707111"/>
            <ac:picMk id="8" creationId="{6ECB5EFB-CBFC-42CA-85A5-9799ADAC115B}"/>
          </ac:picMkLst>
        </pc:picChg>
      </pc:sldChg>
      <pc:sldChg chg="delSp modSp add mod">
        <pc:chgData name="Tigges, Madeleine (Allsteel)" userId="addde892-51f7-48d6-8d28-b7bf409e09ef" providerId="ADAL" clId="{227C9F97-DD2E-4EA1-BAA0-320FAEAD51B7}" dt="2022-03-02T15:06:50.023" v="2262" actId="1076"/>
        <pc:sldMkLst>
          <pc:docMk/>
          <pc:sldMk cId="3780650583" sldId="2145707112"/>
        </pc:sldMkLst>
        <pc:spChg chg="del">
          <ac:chgData name="Tigges, Madeleine (Allsteel)" userId="addde892-51f7-48d6-8d28-b7bf409e09ef" providerId="ADAL" clId="{227C9F97-DD2E-4EA1-BAA0-320FAEAD51B7}" dt="2022-03-02T15:06:39.707" v="2259" actId="478"/>
          <ac:spMkLst>
            <pc:docMk/>
            <pc:sldMk cId="3780650583" sldId="2145707112"/>
            <ac:spMk id="2" creationId="{81EAF3B9-76B6-426A-80AA-72B2D80B5614}"/>
          </ac:spMkLst>
        </pc:spChg>
        <pc:picChg chg="del">
          <ac:chgData name="Tigges, Madeleine (Allsteel)" userId="addde892-51f7-48d6-8d28-b7bf409e09ef" providerId="ADAL" clId="{227C9F97-DD2E-4EA1-BAA0-320FAEAD51B7}" dt="2022-03-02T15:06:38.035" v="2258" actId="478"/>
          <ac:picMkLst>
            <pc:docMk/>
            <pc:sldMk cId="3780650583" sldId="2145707112"/>
            <ac:picMk id="4" creationId="{3EFB6050-BDC1-4381-B5A1-35F57F4EA65F}"/>
          </ac:picMkLst>
        </pc:picChg>
        <pc:picChg chg="del">
          <ac:chgData name="Tigges, Madeleine (Allsteel)" userId="addde892-51f7-48d6-8d28-b7bf409e09ef" providerId="ADAL" clId="{227C9F97-DD2E-4EA1-BAA0-320FAEAD51B7}" dt="2022-03-02T15:06:41.529" v="2260" actId="478"/>
          <ac:picMkLst>
            <pc:docMk/>
            <pc:sldMk cId="3780650583" sldId="2145707112"/>
            <ac:picMk id="9" creationId="{039BC567-F507-4AF7-AC1E-5FDEA430D4F5}"/>
          </ac:picMkLst>
        </pc:picChg>
        <pc:picChg chg="mod">
          <ac:chgData name="Tigges, Madeleine (Allsteel)" userId="addde892-51f7-48d6-8d28-b7bf409e09ef" providerId="ADAL" clId="{227C9F97-DD2E-4EA1-BAA0-320FAEAD51B7}" dt="2022-03-02T15:06:50.023" v="2262" actId="1076"/>
          <ac:picMkLst>
            <pc:docMk/>
            <pc:sldMk cId="3780650583" sldId="2145707112"/>
            <ac:picMk id="13" creationId="{EB780190-C51C-467F-90C4-213AA6DBEE9E}"/>
          </ac:picMkLst>
        </pc:picChg>
      </pc:sldChg>
      <pc:sldChg chg="delSp modSp add mod">
        <pc:chgData name="Tigges, Madeleine (Allsteel)" userId="addde892-51f7-48d6-8d28-b7bf409e09ef" providerId="ADAL" clId="{227C9F97-DD2E-4EA1-BAA0-320FAEAD51B7}" dt="2022-03-02T15:07:23.494" v="2273" actId="1076"/>
        <pc:sldMkLst>
          <pc:docMk/>
          <pc:sldMk cId="1011899098" sldId="2145707113"/>
        </pc:sldMkLst>
        <pc:spChg chg="del">
          <ac:chgData name="Tigges, Madeleine (Allsteel)" userId="addde892-51f7-48d6-8d28-b7bf409e09ef" providerId="ADAL" clId="{227C9F97-DD2E-4EA1-BAA0-320FAEAD51B7}" dt="2022-03-02T15:07:07.558" v="2268" actId="478"/>
          <ac:spMkLst>
            <pc:docMk/>
            <pc:sldMk cId="1011899098" sldId="2145707113"/>
            <ac:spMk id="2" creationId="{81EAF3B9-76B6-426A-80AA-72B2D80B5614}"/>
          </ac:spMkLst>
        </pc:spChg>
        <pc:picChg chg="del">
          <ac:chgData name="Tigges, Madeleine (Allsteel)" userId="addde892-51f7-48d6-8d28-b7bf409e09ef" providerId="ADAL" clId="{227C9F97-DD2E-4EA1-BAA0-320FAEAD51B7}" dt="2022-03-02T15:07:05.940" v="2267" actId="478"/>
          <ac:picMkLst>
            <pc:docMk/>
            <pc:sldMk cId="1011899098" sldId="2145707113"/>
            <ac:picMk id="4" creationId="{3EFB6050-BDC1-4381-B5A1-35F57F4EA65F}"/>
          </ac:picMkLst>
        </pc:picChg>
        <pc:picChg chg="mod">
          <ac:chgData name="Tigges, Madeleine (Allsteel)" userId="addde892-51f7-48d6-8d28-b7bf409e09ef" providerId="ADAL" clId="{227C9F97-DD2E-4EA1-BAA0-320FAEAD51B7}" dt="2022-03-02T15:07:23.494" v="2273" actId="1076"/>
          <ac:picMkLst>
            <pc:docMk/>
            <pc:sldMk cId="1011899098" sldId="2145707113"/>
            <ac:picMk id="9" creationId="{039BC567-F507-4AF7-AC1E-5FDEA430D4F5}"/>
          </ac:picMkLst>
        </pc:picChg>
        <pc:picChg chg="del">
          <ac:chgData name="Tigges, Madeleine (Allsteel)" userId="addde892-51f7-48d6-8d28-b7bf409e09ef" providerId="ADAL" clId="{227C9F97-DD2E-4EA1-BAA0-320FAEAD51B7}" dt="2022-03-02T15:07:08.573" v="2269" actId="478"/>
          <ac:picMkLst>
            <pc:docMk/>
            <pc:sldMk cId="1011899098" sldId="2145707113"/>
            <ac:picMk id="13" creationId="{EB780190-C51C-467F-90C4-213AA6DBEE9E}"/>
          </ac:picMkLst>
        </pc:picChg>
      </pc:sldChg>
      <pc:sldChg chg="delSp modSp add mod">
        <pc:chgData name="Tigges, Madeleine (Allsteel)" userId="addde892-51f7-48d6-8d28-b7bf409e09ef" providerId="ADAL" clId="{227C9F97-DD2E-4EA1-BAA0-320FAEAD51B7}" dt="2022-03-02T15:08:03.356" v="2286" actId="1076"/>
        <pc:sldMkLst>
          <pc:docMk/>
          <pc:sldMk cId="3848404583" sldId="2145707114"/>
        </pc:sldMkLst>
        <pc:spChg chg="del">
          <ac:chgData name="Tigges, Madeleine (Allsteel)" userId="addde892-51f7-48d6-8d28-b7bf409e09ef" providerId="ADAL" clId="{227C9F97-DD2E-4EA1-BAA0-320FAEAD51B7}" dt="2022-03-02T15:07:28.357" v="2274" actId="478"/>
          <ac:spMkLst>
            <pc:docMk/>
            <pc:sldMk cId="3848404583" sldId="2145707114"/>
            <ac:spMk id="2" creationId="{81EAF3B9-76B6-426A-80AA-72B2D80B5614}"/>
          </ac:spMkLst>
        </pc:spChg>
        <pc:picChg chg="mod">
          <ac:chgData name="Tigges, Madeleine (Allsteel)" userId="addde892-51f7-48d6-8d28-b7bf409e09ef" providerId="ADAL" clId="{227C9F97-DD2E-4EA1-BAA0-320FAEAD51B7}" dt="2022-03-02T15:08:03.356" v="2286" actId="1076"/>
          <ac:picMkLst>
            <pc:docMk/>
            <pc:sldMk cId="3848404583" sldId="2145707114"/>
            <ac:picMk id="4" creationId="{3EFB6050-BDC1-4381-B5A1-35F57F4EA65F}"/>
          </ac:picMkLst>
        </pc:picChg>
        <pc:picChg chg="mod">
          <ac:chgData name="Tigges, Madeleine (Allsteel)" userId="addde892-51f7-48d6-8d28-b7bf409e09ef" providerId="ADAL" clId="{227C9F97-DD2E-4EA1-BAA0-320FAEAD51B7}" dt="2022-03-02T15:08:03.356" v="2286" actId="1076"/>
          <ac:picMkLst>
            <pc:docMk/>
            <pc:sldMk cId="3848404583" sldId="2145707114"/>
            <ac:picMk id="9" creationId="{039BC567-F507-4AF7-AC1E-5FDEA430D4F5}"/>
          </ac:picMkLst>
        </pc:picChg>
        <pc:picChg chg="mod">
          <ac:chgData name="Tigges, Madeleine (Allsteel)" userId="addde892-51f7-48d6-8d28-b7bf409e09ef" providerId="ADAL" clId="{227C9F97-DD2E-4EA1-BAA0-320FAEAD51B7}" dt="2022-03-02T15:08:03.356" v="2286" actId="1076"/>
          <ac:picMkLst>
            <pc:docMk/>
            <pc:sldMk cId="3848404583" sldId="2145707114"/>
            <ac:picMk id="13" creationId="{EB780190-C51C-467F-90C4-213AA6DBEE9E}"/>
          </ac:picMkLst>
        </pc:picChg>
      </pc:sldChg>
      <pc:sldChg chg="addSp modSp del mod addCm">
        <pc:chgData name="Tigges, Madeleine (Allsteel)" userId="addde892-51f7-48d6-8d28-b7bf409e09ef" providerId="ADAL" clId="{227C9F97-DD2E-4EA1-BAA0-320FAEAD51B7}" dt="2022-03-04T16:19:48.340" v="3406" actId="2696"/>
        <pc:sldMkLst>
          <pc:docMk/>
          <pc:sldMk cId="2545204705" sldId="2145707115"/>
        </pc:sldMkLst>
        <pc:spChg chg="mod">
          <ac:chgData name="Tigges, Madeleine (Allsteel)" userId="addde892-51f7-48d6-8d28-b7bf409e09ef" providerId="ADAL" clId="{227C9F97-DD2E-4EA1-BAA0-320FAEAD51B7}" dt="2022-03-03T02:50:06.094" v="3405" actId="20577"/>
          <ac:spMkLst>
            <pc:docMk/>
            <pc:sldMk cId="2545204705" sldId="2145707115"/>
            <ac:spMk id="5" creationId="{29CABBFF-39E7-4BD1-A8B0-C294DA184227}"/>
          </ac:spMkLst>
        </pc:spChg>
        <pc:spChg chg="add mod">
          <ac:chgData name="Tigges, Madeleine (Allsteel)" userId="addde892-51f7-48d6-8d28-b7bf409e09ef" providerId="ADAL" clId="{227C9F97-DD2E-4EA1-BAA0-320FAEAD51B7}" dt="2022-03-03T02:49:06.693" v="3310" actId="1076"/>
          <ac:spMkLst>
            <pc:docMk/>
            <pc:sldMk cId="2545204705" sldId="2145707115"/>
            <ac:spMk id="13" creationId="{3E6E1918-3B95-4C9E-95B4-3C1E2528FD15}"/>
          </ac:spMkLst>
        </pc:spChg>
        <pc:spChg chg="add mod">
          <ac:chgData name="Tigges, Madeleine (Allsteel)" userId="addde892-51f7-48d6-8d28-b7bf409e09ef" providerId="ADAL" clId="{227C9F97-DD2E-4EA1-BAA0-320FAEAD51B7}" dt="2022-03-03T02:49:29.706" v="3317" actId="1076"/>
          <ac:spMkLst>
            <pc:docMk/>
            <pc:sldMk cId="2545204705" sldId="2145707115"/>
            <ac:spMk id="14" creationId="{58C5BD90-1A9F-443C-8CBC-6F81510E4B79}"/>
          </ac:spMkLst>
        </pc:spChg>
        <pc:spChg chg="mod">
          <ac:chgData name="Tigges, Madeleine (Allsteel)" userId="addde892-51f7-48d6-8d28-b7bf409e09ef" providerId="ADAL" clId="{227C9F97-DD2E-4EA1-BAA0-320FAEAD51B7}" dt="2022-03-03T02:49:26.220" v="3316" actId="1076"/>
          <ac:spMkLst>
            <pc:docMk/>
            <pc:sldMk cId="2545204705" sldId="2145707115"/>
            <ac:spMk id="15" creationId="{F9B2A17D-50E7-442F-8105-662862EC9C70}"/>
          </ac:spMkLst>
        </pc:spChg>
        <pc:graphicFrameChg chg="mod">
          <ac:chgData name="Tigges, Madeleine (Allsteel)" userId="addde892-51f7-48d6-8d28-b7bf409e09ef" providerId="ADAL" clId="{227C9F97-DD2E-4EA1-BAA0-320FAEAD51B7}" dt="2022-03-03T02:48:55.936" v="3306"/>
          <ac:graphicFrameMkLst>
            <pc:docMk/>
            <pc:sldMk cId="2545204705" sldId="2145707115"/>
            <ac:graphicFrameMk id="7" creationId="{0508874A-3C9F-4351-85EC-EA67A9AE7CE3}"/>
          </ac:graphicFrameMkLst>
        </pc:graphicFrameChg>
      </pc:sldChg>
      <pc:sldChg chg="modSp new del mod ord">
        <pc:chgData name="Tigges, Madeleine (Allsteel)" userId="addde892-51f7-48d6-8d28-b7bf409e09ef" providerId="ADAL" clId="{227C9F97-DD2E-4EA1-BAA0-320FAEAD51B7}" dt="2022-03-02T15:57:58.703" v="3046" actId="2696"/>
        <pc:sldMkLst>
          <pc:docMk/>
          <pc:sldMk cId="3769971976" sldId="2145707115"/>
        </pc:sldMkLst>
        <pc:spChg chg="mod">
          <ac:chgData name="Tigges, Madeleine (Allsteel)" userId="addde892-51f7-48d6-8d28-b7bf409e09ef" providerId="ADAL" clId="{227C9F97-DD2E-4EA1-BAA0-320FAEAD51B7}" dt="2022-03-02T15:41:32.127" v="2561" actId="20577"/>
          <ac:spMkLst>
            <pc:docMk/>
            <pc:sldMk cId="3769971976" sldId="2145707115"/>
            <ac:spMk id="2" creationId="{3398336D-3A20-4E3F-A000-6AAB2084DB1E}"/>
          </ac:spMkLst>
        </pc:spChg>
        <pc:spChg chg="mod">
          <ac:chgData name="Tigges, Madeleine (Allsteel)" userId="addde892-51f7-48d6-8d28-b7bf409e09ef" providerId="ADAL" clId="{227C9F97-DD2E-4EA1-BAA0-320FAEAD51B7}" dt="2022-03-02T15:42:04.224" v="2662" actId="20577"/>
          <ac:spMkLst>
            <pc:docMk/>
            <pc:sldMk cId="3769971976" sldId="2145707115"/>
            <ac:spMk id="3" creationId="{17720E1F-B800-4A0B-A241-5A05C6B24C0F}"/>
          </ac:spMkLst>
        </pc:spChg>
      </pc:sldChg>
      <pc:sldChg chg="addSp delSp modSp new del mod ord">
        <pc:chgData name="Tigges, Madeleine (Allsteel)" userId="addde892-51f7-48d6-8d28-b7bf409e09ef" providerId="ADAL" clId="{227C9F97-DD2E-4EA1-BAA0-320FAEAD51B7}" dt="2022-03-02T15:57:58.703" v="3046" actId="2696"/>
        <pc:sldMkLst>
          <pc:docMk/>
          <pc:sldMk cId="1764588436" sldId="2145707116"/>
        </pc:sldMkLst>
        <pc:spChg chg="mod">
          <ac:chgData name="Tigges, Madeleine (Allsteel)" userId="addde892-51f7-48d6-8d28-b7bf409e09ef" providerId="ADAL" clId="{227C9F97-DD2E-4EA1-BAA0-320FAEAD51B7}" dt="2022-03-02T15:50:34.421" v="2884" actId="14100"/>
          <ac:spMkLst>
            <pc:docMk/>
            <pc:sldMk cId="1764588436" sldId="2145707116"/>
            <ac:spMk id="2" creationId="{FD739D6C-1216-4533-990C-A24B35E1F250}"/>
          </ac:spMkLst>
        </pc:spChg>
        <pc:spChg chg="del">
          <ac:chgData name="Tigges, Madeleine (Allsteel)" userId="addde892-51f7-48d6-8d28-b7bf409e09ef" providerId="ADAL" clId="{227C9F97-DD2E-4EA1-BAA0-320FAEAD51B7}" dt="2022-03-02T15:49:16.630" v="2803" actId="478"/>
          <ac:spMkLst>
            <pc:docMk/>
            <pc:sldMk cId="1764588436" sldId="2145707116"/>
            <ac:spMk id="3" creationId="{45DDA844-7C0A-4BF1-BB21-7E13C5C6EDCA}"/>
          </ac:spMkLst>
        </pc:spChg>
        <pc:spChg chg="add mod">
          <ac:chgData name="Tigges, Madeleine (Allsteel)" userId="addde892-51f7-48d6-8d28-b7bf409e09ef" providerId="ADAL" clId="{227C9F97-DD2E-4EA1-BAA0-320FAEAD51B7}" dt="2022-03-02T15:50:41.870" v="2887" actId="1076"/>
          <ac:spMkLst>
            <pc:docMk/>
            <pc:sldMk cId="1764588436" sldId="2145707116"/>
            <ac:spMk id="4" creationId="{13EE90BB-32D4-4666-B546-C53490487F80}"/>
          </ac:spMkLst>
        </pc:spChg>
        <pc:spChg chg="add mod">
          <ac:chgData name="Tigges, Madeleine (Allsteel)" userId="addde892-51f7-48d6-8d28-b7bf409e09ef" providerId="ADAL" clId="{227C9F97-DD2E-4EA1-BAA0-320FAEAD51B7}" dt="2022-03-02T15:52:54.807" v="2965" actId="20577"/>
          <ac:spMkLst>
            <pc:docMk/>
            <pc:sldMk cId="1764588436" sldId="2145707116"/>
            <ac:spMk id="6" creationId="{4904883B-11CF-4521-BD6B-3E27A2F4001C}"/>
          </ac:spMkLst>
        </pc:spChg>
        <pc:spChg chg="add mod">
          <ac:chgData name="Tigges, Madeleine (Allsteel)" userId="addde892-51f7-48d6-8d28-b7bf409e09ef" providerId="ADAL" clId="{227C9F97-DD2E-4EA1-BAA0-320FAEAD51B7}" dt="2022-03-02T15:51:25.456" v="2897" actId="113"/>
          <ac:spMkLst>
            <pc:docMk/>
            <pc:sldMk cId="1764588436" sldId="2145707116"/>
            <ac:spMk id="8" creationId="{BDC2E040-9DE2-4CA0-A5B9-CEC6E9AD3D3C}"/>
          </ac:spMkLst>
        </pc:spChg>
        <pc:spChg chg="add mod">
          <ac:chgData name="Tigges, Madeleine (Allsteel)" userId="addde892-51f7-48d6-8d28-b7bf409e09ef" providerId="ADAL" clId="{227C9F97-DD2E-4EA1-BAA0-320FAEAD51B7}" dt="2022-03-02T15:52:47.972" v="2949"/>
          <ac:spMkLst>
            <pc:docMk/>
            <pc:sldMk cId="1764588436" sldId="2145707116"/>
            <ac:spMk id="9" creationId="{887713D4-3CA3-42B4-94A1-CE4F5D5339E8}"/>
          </ac:spMkLst>
        </pc:spChg>
        <pc:spChg chg="add mod">
          <ac:chgData name="Tigges, Madeleine (Allsteel)" userId="addde892-51f7-48d6-8d28-b7bf409e09ef" providerId="ADAL" clId="{227C9F97-DD2E-4EA1-BAA0-320FAEAD51B7}" dt="2022-03-02T15:52:47.972" v="2949"/>
          <ac:spMkLst>
            <pc:docMk/>
            <pc:sldMk cId="1764588436" sldId="2145707116"/>
            <ac:spMk id="10" creationId="{F07A806B-BC86-4C11-8CC5-554B5344F5BB}"/>
          </ac:spMkLst>
        </pc:spChg>
      </pc:sldChg>
      <pc:sldChg chg="addSp delSp modSp new del mod">
        <pc:chgData name="Tigges, Madeleine (Allsteel)" userId="addde892-51f7-48d6-8d28-b7bf409e09ef" providerId="ADAL" clId="{227C9F97-DD2E-4EA1-BAA0-320FAEAD51B7}" dt="2022-03-03T02:49:31.599" v="3318" actId="47"/>
        <pc:sldMkLst>
          <pc:docMk/>
          <pc:sldMk cId="4271394131" sldId="2145707116"/>
        </pc:sldMkLst>
        <pc:spChg chg="del">
          <ac:chgData name="Tigges, Madeleine (Allsteel)" userId="addde892-51f7-48d6-8d28-b7bf409e09ef" providerId="ADAL" clId="{227C9F97-DD2E-4EA1-BAA0-320FAEAD51B7}" dt="2022-03-03T02:43:58.859" v="3050" actId="478"/>
          <ac:spMkLst>
            <pc:docMk/>
            <pc:sldMk cId="4271394131" sldId="2145707116"/>
            <ac:spMk id="2" creationId="{CD456911-C6B8-44C5-B639-2C58928D7958}"/>
          </ac:spMkLst>
        </pc:spChg>
        <pc:spChg chg="del">
          <ac:chgData name="Tigges, Madeleine (Allsteel)" userId="addde892-51f7-48d6-8d28-b7bf409e09ef" providerId="ADAL" clId="{227C9F97-DD2E-4EA1-BAA0-320FAEAD51B7}" dt="2022-03-03T02:43:57.409" v="3049" actId="478"/>
          <ac:spMkLst>
            <pc:docMk/>
            <pc:sldMk cId="4271394131" sldId="2145707116"/>
            <ac:spMk id="3" creationId="{CBAAC111-1C54-4B5C-9A34-9FC257A31B66}"/>
          </ac:spMkLst>
        </pc:spChg>
        <pc:spChg chg="add del mod">
          <ac:chgData name="Tigges, Madeleine (Allsteel)" userId="addde892-51f7-48d6-8d28-b7bf409e09ef" providerId="ADAL" clId="{227C9F97-DD2E-4EA1-BAA0-320FAEAD51B7}" dt="2022-03-03T02:49:10.464" v="3311" actId="21"/>
          <ac:spMkLst>
            <pc:docMk/>
            <pc:sldMk cId="4271394131" sldId="2145707116"/>
            <ac:spMk id="10" creationId="{8584239C-92CD-43EE-AEAA-9664264DDD91}"/>
          </ac:spMkLst>
        </pc:spChg>
        <pc:spChg chg="add mod">
          <ac:chgData name="Tigges, Madeleine (Allsteel)" userId="addde892-51f7-48d6-8d28-b7bf409e09ef" providerId="ADAL" clId="{227C9F97-DD2E-4EA1-BAA0-320FAEAD51B7}" dt="2022-03-03T02:48:44.270" v="3305" actId="20577"/>
          <ac:spMkLst>
            <pc:docMk/>
            <pc:sldMk cId="4271394131" sldId="2145707116"/>
            <ac:spMk id="12" creationId="{F5E12AF3-E31C-4652-A565-9FAFBC80E950}"/>
          </ac:spMkLst>
        </pc:spChg>
        <pc:graphicFrameChg chg="add mod">
          <ac:chgData name="Tigges, Madeleine (Allsteel)" userId="addde892-51f7-48d6-8d28-b7bf409e09ef" providerId="ADAL" clId="{227C9F97-DD2E-4EA1-BAA0-320FAEAD51B7}" dt="2022-03-03T02:45:04.110" v="3054" actId="1076"/>
          <ac:graphicFrameMkLst>
            <pc:docMk/>
            <pc:sldMk cId="4271394131" sldId="2145707116"/>
            <ac:graphicFrameMk id="4" creationId="{2D70D415-5666-4A7B-8500-D78B90744FF2}"/>
          </ac:graphicFrameMkLst>
        </pc:graphicFrameChg>
        <pc:picChg chg="add mod">
          <ac:chgData name="Tigges, Madeleine (Allsteel)" userId="addde892-51f7-48d6-8d28-b7bf409e09ef" providerId="ADAL" clId="{227C9F97-DD2E-4EA1-BAA0-320FAEAD51B7}" dt="2022-03-03T02:45:04.110" v="3054" actId="1076"/>
          <ac:picMkLst>
            <pc:docMk/>
            <pc:sldMk cId="4271394131" sldId="2145707116"/>
            <ac:picMk id="5" creationId="{AC767A00-2490-43F5-8CE0-9D8B59C65D92}"/>
          </ac:picMkLst>
        </pc:picChg>
        <pc:picChg chg="add mod">
          <ac:chgData name="Tigges, Madeleine (Allsteel)" userId="addde892-51f7-48d6-8d28-b7bf409e09ef" providerId="ADAL" clId="{227C9F97-DD2E-4EA1-BAA0-320FAEAD51B7}" dt="2022-03-03T02:45:04.110" v="3054" actId="1076"/>
          <ac:picMkLst>
            <pc:docMk/>
            <pc:sldMk cId="4271394131" sldId="2145707116"/>
            <ac:picMk id="6" creationId="{09506282-0792-46C6-94CD-CDF9C05ED63A}"/>
          </ac:picMkLst>
        </pc:picChg>
        <pc:picChg chg="add mod">
          <ac:chgData name="Tigges, Madeleine (Allsteel)" userId="addde892-51f7-48d6-8d28-b7bf409e09ef" providerId="ADAL" clId="{227C9F97-DD2E-4EA1-BAA0-320FAEAD51B7}" dt="2022-03-03T02:45:04.110" v="3054" actId="1076"/>
          <ac:picMkLst>
            <pc:docMk/>
            <pc:sldMk cId="4271394131" sldId="2145707116"/>
            <ac:picMk id="7" creationId="{55E90B03-26A7-4A51-9F99-BAC6AEFDD5BC}"/>
          </ac:picMkLst>
        </pc:picChg>
        <pc:picChg chg="add mod">
          <ac:chgData name="Tigges, Madeleine (Allsteel)" userId="addde892-51f7-48d6-8d28-b7bf409e09ef" providerId="ADAL" clId="{227C9F97-DD2E-4EA1-BAA0-320FAEAD51B7}" dt="2022-03-03T02:45:04.110" v="3054" actId="1076"/>
          <ac:picMkLst>
            <pc:docMk/>
            <pc:sldMk cId="4271394131" sldId="2145707116"/>
            <ac:picMk id="8" creationId="{556D4C8D-6368-4AF7-8068-2DB6502B3B55}"/>
          </ac:picMkLst>
        </pc:picChg>
        <pc:picChg chg="add mod">
          <ac:chgData name="Tigges, Madeleine (Allsteel)" userId="addde892-51f7-48d6-8d28-b7bf409e09ef" providerId="ADAL" clId="{227C9F97-DD2E-4EA1-BAA0-320FAEAD51B7}" dt="2022-03-03T02:45:04.110" v="3054" actId="1076"/>
          <ac:picMkLst>
            <pc:docMk/>
            <pc:sldMk cId="4271394131" sldId="2145707116"/>
            <ac:picMk id="9" creationId="{CDC7602A-3659-4805-B4AF-1C58C08B6B24}"/>
          </ac:picMkLst>
        </pc:picChg>
      </pc:sldChg>
      <pc:sldChg chg="modSp add del mod ord">
        <pc:chgData name="Tigges, Madeleine (Allsteel)" userId="addde892-51f7-48d6-8d28-b7bf409e09ef" providerId="ADAL" clId="{227C9F97-DD2E-4EA1-BAA0-320FAEAD51B7}" dt="2022-03-02T15:57:58.703" v="3046" actId="2696"/>
        <pc:sldMkLst>
          <pc:docMk/>
          <pc:sldMk cId="2770724921" sldId="2145707117"/>
        </pc:sldMkLst>
        <pc:spChg chg="mod">
          <ac:chgData name="Tigges, Madeleine (Allsteel)" userId="addde892-51f7-48d6-8d28-b7bf409e09ef" providerId="ADAL" clId="{227C9F97-DD2E-4EA1-BAA0-320FAEAD51B7}" dt="2022-03-02T15:42:15.134" v="2673" actId="20577"/>
          <ac:spMkLst>
            <pc:docMk/>
            <pc:sldMk cId="2770724921" sldId="2145707117"/>
            <ac:spMk id="2" creationId="{3398336D-3A20-4E3F-A000-6AAB2084DB1E}"/>
          </ac:spMkLst>
        </pc:spChg>
        <pc:spChg chg="mod">
          <ac:chgData name="Tigges, Madeleine (Allsteel)" userId="addde892-51f7-48d6-8d28-b7bf409e09ef" providerId="ADAL" clId="{227C9F97-DD2E-4EA1-BAA0-320FAEAD51B7}" dt="2022-03-02T15:43:43.896" v="2802" actId="20577"/>
          <ac:spMkLst>
            <pc:docMk/>
            <pc:sldMk cId="2770724921" sldId="2145707117"/>
            <ac:spMk id="3" creationId="{17720E1F-B800-4A0B-A241-5A05C6B24C0F}"/>
          </ac:spMkLst>
        </pc:spChg>
      </pc:sldChg>
      <pc:sldChg chg="modSp add del mod ord">
        <pc:chgData name="Tigges, Madeleine (Allsteel)" userId="addde892-51f7-48d6-8d28-b7bf409e09ef" providerId="ADAL" clId="{227C9F97-DD2E-4EA1-BAA0-320FAEAD51B7}" dt="2022-03-02T15:57:58.703" v="3046" actId="2696"/>
        <pc:sldMkLst>
          <pc:docMk/>
          <pc:sldMk cId="1364584729" sldId="2145707118"/>
        </pc:sldMkLst>
        <pc:spChg chg="mod">
          <ac:chgData name="Tigges, Madeleine (Allsteel)" userId="addde892-51f7-48d6-8d28-b7bf409e09ef" providerId="ADAL" clId="{227C9F97-DD2E-4EA1-BAA0-320FAEAD51B7}" dt="2022-03-02T15:53:34.233" v="2976" actId="20577"/>
          <ac:spMkLst>
            <pc:docMk/>
            <pc:sldMk cId="1364584729" sldId="2145707118"/>
            <ac:spMk id="4" creationId="{13EE90BB-32D4-4666-B546-C53490487F80}"/>
          </ac:spMkLst>
        </pc:spChg>
        <pc:spChg chg="mod">
          <ac:chgData name="Tigges, Madeleine (Allsteel)" userId="addde892-51f7-48d6-8d28-b7bf409e09ef" providerId="ADAL" clId="{227C9F97-DD2E-4EA1-BAA0-320FAEAD51B7}" dt="2022-03-02T15:53:20.932" v="2973" actId="1076"/>
          <ac:spMkLst>
            <pc:docMk/>
            <pc:sldMk cId="1364584729" sldId="2145707118"/>
            <ac:spMk id="8" creationId="{BDC2E040-9DE2-4CA0-A5B9-CEC6E9AD3D3C}"/>
          </ac:spMkLst>
        </pc:spChg>
      </pc:sldChg>
      <pc:sldChg chg="addSp delSp modSp new del mod modClrScheme chgLayout">
        <pc:chgData name="Tigges, Madeleine (Allsteel)" userId="addde892-51f7-48d6-8d28-b7bf409e09ef" providerId="ADAL" clId="{227C9F97-DD2E-4EA1-BAA0-320FAEAD51B7}" dt="2022-03-02T15:57:58.703" v="3046" actId="2696"/>
        <pc:sldMkLst>
          <pc:docMk/>
          <pc:sldMk cId="3292668408" sldId="2145707119"/>
        </pc:sldMkLst>
        <pc:spChg chg="del mod ord">
          <ac:chgData name="Tigges, Madeleine (Allsteel)" userId="addde892-51f7-48d6-8d28-b7bf409e09ef" providerId="ADAL" clId="{227C9F97-DD2E-4EA1-BAA0-320FAEAD51B7}" dt="2022-03-02T15:57:44.838" v="3045" actId="478"/>
          <ac:spMkLst>
            <pc:docMk/>
            <pc:sldMk cId="3292668408" sldId="2145707119"/>
            <ac:spMk id="2" creationId="{89559053-A066-4861-97C1-BAC69B7DB5A8}"/>
          </ac:spMkLst>
        </pc:spChg>
        <pc:spChg chg="del mod ord">
          <ac:chgData name="Tigges, Madeleine (Allsteel)" userId="addde892-51f7-48d6-8d28-b7bf409e09ef" providerId="ADAL" clId="{227C9F97-DD2E-4EA1-BAA0-320FAEAD51B7}" dt="2022-03-02T15:57:31.696" v="3040" actId="700"/>
          <ac:spMkLst>
            <pc:docMk/>
            <pc:sldMk cId="3292668408" sldId="2145707119"/>
            <ac:spMk id="3" creationId="{4E9C1ADB-BC51-4AF9-9BB6-D9036E117C9C}"/>
          </ac:spMkLst>
        </pc:spChg>
        <pc:spChg chg="add mod ord">
          <ac:chgData name="Tigges, Madeleine (Allsteel)" userId="addde892-51f7-48d6-8d28-b7bf409e09ef" providerId="ADAL" clId="{227C9F97-DD2E-4EA1-BAA0-320FAEAD51B7}" dt="2022-03-02T15:57:39.638" v="3044"/>
          <ac:spMkLst>
            <pc:docMk/>
            <pc:sldMk cId="3292668408" sldId="2145707119"/>
            <ac:spMk id="4" creationId="{9C5C9E99-1BA3-42FA-9E9A-9C48475A39F6}"/>
          </ac:spMkLst>
        </pc:spChg>
      </pc:sldChg>
      <pc:sldMasterChg chg="delSldLayout">
        <pc:chgData name="Tigges, Madeleine (Allsteel)" userId="addde892-51f7-48d6-8d28-b7bf409e09ef" providerId="ADAL" clId="{227C9F97-DD2E-4EA1-BAA0-320FAEAD51B7}" dt="2022-03-02T14:19:44.402" v="970" actId="47"/>
        <pc:sldMasterMkLst>
          <pc:docMk/>
          <pc:sldMasterMk cId="4114588714" sldId="2147483648"/>
        </pc:sldMasterMkLst>
        <pc:sldLayoutChg chg="del">
          <pc:chgData name="Tigges, Madeleine (Allsteel)" userId="addde892-51f7-48d6-8d28-b7bf409e09ef" providerId="ADAL" clId="{227C9F97-DD2E-4EA1-BAA0-320FAEAD51B7}" dt="2022-03-02T14:19:44.402" v="970" actId="47"/>
          <pc:sldLayoutMkLst>
            <pc:docMk/>
            <pc:sldMasterMk cId="4114588714" sldId="2147483648"/>
            <pc:sldLayoutMk cId="2135513374" sldId="2147483799"/>
          </pc:sldLayoutMkLst>
        </pc:sldLayoutChg>
      </pc:sldMasterChg>
    </pc:docChg>
  </pc:docChgLst>
  <pc:docChgLst>
    <pc:chgData name="Amirov, Zhassulan (Allsteel)" userId="2a3e2072-f3c0-4b8d-8d74-b49d8810a74f" providerId="ADAL" clId="{D1C4FEE3-8AE2-44D6-8B41-AAD1D1505BE7}"/>
    <pc:docChg chg="undo custSel addSld delSld modSld sldOrd">
      <pc:chgData name="Amirov, Zhassulan (Allsteel)" userId="2a3e2072-f3c0-4b8d-8d74-b49d8810a74f" providerId="ADAL" clId="{D1C4FEE3-8AE2-44D6-8B41-AAD1D1505BE7}" dt="2022-02-21T03:04:02.415" v="697" actId="20577"/>
      <pc:docMkLst>
        <pc:docMk/>
      </pc:docMkLst>
      <pc:sldChg chg="del">
        <pc:chgData name="Amirov, Zhassulan (Allsteel)" userId="2a3e2072-f3c0-4b8d-8d74-b49d8810a74f" providerId="ADAL" clId="{D1C4FEE3-8AE2-44D6-8B41-AAD1D1505BE7}" dt="2022-02-17T23:01:49.026" v="127" actId="47"/>
        <pc:sldMkLst>
          <pc:docMk/>
          <pc:sldMk cId="3601988836" sldId="310"/>
        </pc:sldMkLst>
      </pc:sldChg>
      <pc:sldChg chg="modSp add mod modCm">
        <pc:chgData name="Amirov, Zhassulan (Allsteel)" userId="2a3e2072-f3c0-4b8d-8d74-b49d8810a74f" providerId="ADAL" clId="{D1C4FEE3-8AE2-44D6-8B41-AAD1D1505BE7}" dt="2022-02-20T03:50:18.607" v="353" actId="5900"/>
        <pc:sldMkLst>
          <pc:docMk/>
          <pc:sldMk cId="3632909834" sldId="320"/>
        </pc:sldMkLst>
        <pc:graphicFrameChg chg="modGraphic">
          <ac:chgData name="Amirov, Zhassulan (Allsteel)" userId="2a3e2072-f3c0-4b8d-8d74-b49d8810a74f" providerId="ADAL" clId="{D1C4FEE3-8AE2-44D6-8B41-AAD1D1505BE7}" dt="2022-02-20T03:50:15.271" v="352" actId="20577"/>
          <ac:graphicFrameMkLst>
            <pc:docMk/>
            <pc:sldMk cId="3632909834" sldId="320"/>
            <ac:graphicFrameMk id="9" creationId="{02E8A878-D3F1-4109-AE9F-24581E35D9A6}"/>
          </ac:graphicFrameMkLst>
        </pc:graphicFrameChg>
      </pc:sldChg>
      <pc:sldChg chg="add mod modShow">
        <pc:chgData name="Amirov, Zhassulan (Allsteel)" userId="2a3e2072-f3c0-4b8d-8d74-b49d8810a74f" providerId="ADAL" clId="{D1C4FEE3-8AE2-44D6-8B41-AAD1D1505BE7}" dt="2022-02-20T19:03:24.621" v="354" actId="729"/>
        <pc:sldMkLst>
          <pc:docMk/>
          <pc:sldMk cId="2234584851" sldId="324"/>
        </pc:sldMkLst>
      </pc:sldChg>
      <pc:sldChg chg="del">
        <pc:chgData name="Amirov, Zhassulan (Allsteel)" userId="2a3e2072-f3c0-4b8d-8d74-b49d8810a74f" providerId="ADAL" clId="{D1C4FEE3-8AE2-44D6-8B41-AAD1D1505BE7}" dt="2022-02-17T23:13:12.555" v="190" actId="47"/>
        <pc:sldMkLst>
          <pc:docMk/>
          <pc:sldMk cId="3770434716" sldId="372"/>
        </pc:sldMkLst>
      </pc:sldChg>
      <pc:sldChg chg="del">
        <pc:chgData name="Amirov, Zhassulan (Allsteel)" userId="2a3e2072-f3c0-4b8d-8d74-b49d8810a74f" providerId="ADAL" clId="{D1C4FEE3-8AE2-44D6-8B41-AAD1D1505BE7}" dt="2022-02-17T23:01:49.026" v="127" actId="47"/>
        <pc:sldMkLst>
          <pc:docMk/>
          <pc:sldMk cId="4010352627" sldId="406"/>
        </pc:sldMkLst>
      </pc:sldChg>
      <pc:sldChg chg="del">
        <pc:chgData name="Amirov, Zhassulan (Allsteel)" userId="2a3e2072-f3c0-4b8d-8d74-b49d8810a74f" providerId="ADAL" clId="{D1C4FEE3-8AE2-44D6-8B41-AAD1D1505BE7}" dt="2022-02-17T23:01:34.086" v="126" actId="47"/>
        <pc:sldMkLst>
          <pc:docMk/>
          <pc:sldMk cId="971121911" sldId="409"/>
        </pc:sldMkLst>
      </pc:sldChg>
      <pc:sldChg chg="del">
        <pc:chgData name="Amirov, Zhassulan (Allsteel)" userId="2a3e2072-f3c0-4b8d-8d74-b49d8810a74f" providerId="ADAL" clId="{D1C4FEE3-8AE2-44D6-8B41-AAD1D1505BE7}" dt="2022-02-17T23:01:49.026" v="127" actId="47"/>
        <pc:sldMkLst>
          <pc:docMk/>
          <pc:sldMk cId="3959515875" sldId="433"/>
        </pc:sldMkLst>
      </pc:sldChg>
      <pc:sldChg chg="del">
        <pc:chgData name="Amirov, Zhassulan (Allsteel)" userId="2a3e2072-f3c0-4b8d-8d74-b49d8810a74f" providerId="ADAL" clId="{D1C4FEE3-8AE2-44D6-8B41-AAD1D1505BE7}" dt="2022-02-17T23:01:49.026" v="127" actId="47"/>
        <pc:sldMkLst>
          <pc:docMk/>
          <pc:sldMk cId="2067149936" sldId="434"/>
        </pc:sldMkLst>
      </pc:sldChg>
      <pc:sldChg chg="del">
        <pc:chgData name="Amirov, Zhassulan (Allsteel)" userId="2a3e2072-f3c0-4b8d-8d74-b49d8810a74f" providerId="ADAL" clId="{D1C4FEE3-8AE2-44D6-8B41-AAD1D1505BE7}" dt="2022-02-17T23:01:49.026" v="127" actId="47"/>
        <pc:sldMkLst>
          <pc:docMk/>
          <pc:sldMk cId="1062907770" sldId="439"/>
        </pc:sldMkLst>
      </pc:sldChg>
      <pc:sldChg chg="del">
        <pc:chgData name="Amirov, Zhassulan (Allsteel)" userId="2a3e2072-f3c0-4b8d-8d74-b49d8810a74f" providerId="ADAL" clId="{D1C4FEE3-8AE2-44D6-8B41-AAD1D1505BE7}" dt="2022-02-17T23:01:49.026" v="127" actId="47"/>
        <pc:sldMkLst>
          <pc:docMk/>
          <pc:sldMk cId="1828093261" sldId="442"/>
        </pc:sldMkLst>
      </pc:sldChg>
      <pc:sldChg chg="del">
        <pc:chgData name="Amirov, Zhassulan (Allsteel)" userId="2a3e2072-f3c0-4b8d-8d74-b49d8810a74f" providerId="ADAL" clId="{D1C4FEE3-8AE2-44D6-8B41-AAD1D1505BE7}" dt="2022-02-17T23:01:49.026" v="127" actId="47"/>
        <pc:sldMkLst>
          <pc:docMk/>
          <pc:sldMk cId="2222983699" sldId="443"/>
        </pc:sldMkLst>
      </pc:sldChg>
      <pc:sldChg chg="del">
        <pc:chgData name="Amirov, Zhassulan (Allsteel)" userId="2a3e2072-f3c0-4b8d-8d74-b49d8810a74f" providerId="ADAL" clId="{D1C4FEE3-8AE2-44D6-8B41-AAD1D1505BE7}" dt="2022-02-17T23:01:49.026" v="127" actId="47"/>
        <pc:sldMkLst>
          <pc:docMk/>
          <pc:sldMk cId="1701777055" sldId="446"/>
        </pc:sldMkLst>
      </pc:sldChg>
      <pc:sldChg chg="del">
        <pc:chgData name="Amirov, Zhassulan (Allsteel)" userId="2a3e2072-f3c0-4b8d-8d74-b49d8810a74f" providerId="ADAL" clId="{D1C4FEE3-8AE2-44D6-8B41-AAD1D1505BE7}" dt="2022-02-17T23:01:49.026" v="127" actId="47"/>
        <pc:sldMkLst>
          <pc:docMk/>
          <pc:sldMk cId="3669577532" sldId="451"/>
        </pc:sldMkLst>
      </pc:sldChg>
      <pc:sldChg chg="del">
        <pc:chgData name="Amirov, Zhassulan (Allsteel)" userId="2a3e2072-f3c0-4b8d-8d74-b49d8810a74f" providerId="ADAL" clId="{D1C4FEE3-8AE2-44D6-8B41-AAD1D1505BE7}" dt="2022-02-17T23:01:49.026" v="127" actId="47"/>
        <pc:sldMkLst>
          <pc:docMk/>
          <pc:sldMk cId="2214583477" sldId="454"/>
        </pc:sldMkLst>
      </pc:sldChg>
      <pc:sldChg chg="del">
        <pc:chgData name="Amirov, Zhassulan (Allsteel)" userId="2a3e2072-f3c0-4b8d-8d74-b49d8810a74f" providerId="ADAL" clId="{D1C4FEE3-8AE2-44D6-8B41-AAD1D1505BE7}" dt="2022-02-17T23:01:49.026" v="127" actId="47"/>
        <pc:sldMkLst>
          <pc:docMk/>
          <pc:sldMk cId="2417676056" sldId="456"/>
        </pc:sldMkLst>
      </pc:sldChg>
      <pc:sldChg chg="del">
        <pc:chgData name="Amirov, Zhassulan (Allsteel)" userId="2a3e2072-f3c0-4b8d-8d74-b49d8810a74f" providerId="ADAL" clId="{D1C4FEE3-8AE2-44D6-8B41-AAD1D1505BE7}" dt="2022-02-17T23:01:49.026" v="127" actId="47"/>
        <pc:sldMkLst>
          <pc:docMk/>
          <pc:sldMk cId="3803560067" sldId="463"/>
        </pc:sldMkLst>
      </pc:sldChg>
      <pc:sldChg chg="del">
        <pc:chgData name="Amirov, Zhassulan (Allsteel)" userId="2a3e2072-f3c0-4b8d-8d74-b49d8810a74f" providerId="ADAL" clId="{D1C4FEE3-8AE2-44D6-8B41-AAD1D1505BE7}" dt="2022-02-17T23:01:49.026" v="127" actId="47"/>
        <pc:sldMkLst>
          <pc:docMk/>
          <pc:sldMk cId="3761537733" sldId="465"/>
        </pc:sldMkLst>
      </pc:sldChg>
      <pc:sldChg chg="del">
        <pc:chgData name="Amirov, Zhassulan (Allsteel)" userId="2a3e2072-f3c0-4b8d-8d74-b49d8810a74f" providerId="ADAL" clId="{D1C4FEE3-8AE2-44D6-8B41-AAD1D1505BE7}" dt="2022-02-17T23:01:49.026" v="127" actId="47"/>
        <pc:sldMkLst>
          <pc:docMk/>
          <pc:sldMk cId="371116097" sldId="467"/>
        </pc:sldMkLst>
      </pc:sldChg>
      <pc:sldChg chg="del">
        <pc:chgData name="Amirov, Zhassulan (Allsteel)" userId="2a3e2072-f3c0-4b8d-8d74-b49d8810a74f" providerId="ADAL" clId="{D1C4FEE3-8AE2-44D6-8B41-AAD1D1505BE7}" dt="2022-02-17T23:01:49.026" v="127" actId="47"/>
        <pc:sldMkLst>
          <pc:docMk/>
          <pc:sldMk cId="2117982127" sldId="468"/>
        </pc:sldMkLst>
      </pc:sldChg>
      <pc:sldChg chg="del">
        <pc:chgData name="Amirov, Zhassulan (Allsteel)" userId="2a3e2072-f3c0-4b8d-8d74-b49d8810a74f" providerId="ADAL" clId="{D1C4FEE3-8AE2-44D6-8B41-AAD1D1505BE7}" dt="2022-02-17T23:01:49.026" v="127" actId="47"/>
        <pc:sldMkLst>
          <pc:docMk/>
          <pc:sldMk cId="1607854658" sldId="471"/>
        </pc:sldMkLst>
      </pc:sldChg>
      <pc:sldChg chg="del">
        <pc:chgData name="Amirov, Zhassulan (Allsteel)" userId="2a3e2072-f3c0-4b8d-8d74-b49d8810a74f" providerId="ADAL" clId="{D1C4FEE3-8AE2-44D6-8B41-AAD1D1505BE7}" dt="2022-02-17T23:01:49.026" v="127" actId="47"/>
        <pc:sldMkLst>
          <pc:docMk/>
          <pc:sldMk cId="3620185139" sldId="472"/>
        </pc:sldMkLst>
      </pc:sldChg>
      <pc:sldChg chg="del">
        <pc:chgData name="Amirov, Zhassulan (Allsteel)" userId="2a3e2072-f3c0-4b8d-8d74-b49d8810a74f" providerId="ADAL" clId="{D1C4FEE3-8AE2-44D6-8B41-AAD1D1505BE7}" dt="2022-02-17T23:01:49.026" v="127" actId="47"/>
        <pc:sldMkLst>
          <pc:docMk/>
          <pc:sldMk cId="2586742762" sldId="476"/>
        </pc:sldMkLst>
      </pc:sldChg>
      <pc:sldChg chg="del">
        <pc:chgData name="Amirov, Zhassulan (Allsteel)" userId="2a3e2072-f3c0-4b8d-8d74-b49d8810a74f" providerId="ADAL" clId="{D1C4FEE3-8AE2-44D6-8B41-AAD1D1505BE7}" dt="2022-02-17T23:01:49.026" v="127" actId="47"/>
        <pc:sldMkLst>
          <pc:docMk/>
          <pc:sldMk cId="4082596821" sldId="478"/>
        </pc:sldMkLst>
      </pc:sldChg>
      <pc:sldChg chg="del">
        <pc:chgData name="Amirov, Zhassulan (Allsteel)" userId="2a3e2072-f3c0-4b8d-8d74-b49d8810a74f" providerId="ADAL" clId="{D1C4FEE3-8AE2-44D6-8B41-AAD1D1505BE7}" dt="2022-02-17T23:01:49.026" v="127" actId="47"/>
        <pc:sldMkLst>
          <pc:docMk/>
          <pc:sldMk cId="3055749274" sldId="479"/>
        </pc:sldMkLst>
      </pc:sldChg>
      <pc:sldChg chg="del">
        <pc:chgData name="Amirov, Zhassulan (Allsteel)" userId="2a3e2072-f3c0-4b8d-8d74-b49d8810a74f" providerId="ADAL" clId="{D1C4FEE3-8AE2-44D6-8B41-AAD1D1505BE7}" dt="2022-02-17T23:01:49.026" v="127" actId="47"/>
        <pc:sldMkLst>
          <pc:docMk/>
          <pc:sldMk cId="2214686892" sldId="482"/>
        </pc:sldMkLst>
      </pc:sldChg>
      <pc:sldChg chg="del">
        <pc:chgData name="Amirov, Zhassulan (Allsteel)" userId="2a3e2072-f3c0-4b8d-8d74-b49d8810a74f" providerId="ADAL" clId="{D1C4FEE3-8AE2-44D6-8B41-AAD1D1505BE7}" dt="2022-02-17T23:01:49.026" v="127" actId="47"/>
        <pc:sldMkLst>
          <pc:docMk/>
          <pc:sldMk cId="4217899909" sldId="483"/>
        </pc:sldMkLst>
      </pc:sldChg>
      <pc:sldChg chg="del">
        <pc:chgData name="Amirov, Zhassulan (Allsteel)" userId="2a3e2072-f3c0-4b8d-8d74-b49d8810a74f" providerId="ADAL" clId="{D1C4FEE3-8AE2-44D6-8B41-AAD1D1505BE7}" dt="2022-02-17T23:01:49.026" v="127" actId="47"/>
        <pc:sldMkLst>
          <pc:docMk/>
          <pc:sldMk cId="1856044127" sldId="484"/>
        </pc:sldMkLst>
      </pc:sldChg>
      <pc:sldChg chg="del">
        <pc:chgData name="Amirov, Zhassulan (Allsteel)" userId="2a3e2072-f3c0-4b8d-8d74-b49d8810a74f" providerId="ADAL" clId="{D1C4FEE3-8AE2-44D6-8B41-AAD1D1505BE7}" dt="2022-02-17T23:01:49.026" v="127" actId="47"/>
        <pc:sldMkLst>
          <pc:docMk/>
          <pc:sldMk cId="3097708586" sldId="485"/>
        </pc:sldMkLst>
      </pc:sldChg>
      <pc:sldChg chg="del">
        <pc:chgData name="Amirov, Zhassulan (Allsteel)" userId="2a3e2072-f3c0-4b8d-8d74-b49d8810a74f" providerId="ADAL" clId="{D1C4FEE3-8AE2-44D6-8B41-AAD1D1505BE7}" dt="2022-02-17T23:01:49.026" v="127" actId="47"/>
        <pc:sldMkLst>
          <pc:docMk/>
          <pc:sldMk cId="1804590660" sldId="487"/>
        </pc:sldMkLst>
      </pc:sldChg>
      <pc:sldChg chg="del">
        <pc:chgData name="Amirov, Zhassulan (Allsteel)" userId="2a3e2072-f3c0-4b8d-8d74-b49d8810a74f" providerId="ADAL" clId="{D1C4FEE3-8AE2-44D6-8B41-AAD1D1505BE7}" dt="2022-02-17T23:01:49.026" v="127" actId="47"/>
        <pc:sldMkLst>
          <pc:docMk/>
          <pc:sldMk cId="2067910037" sldId="488"/>
        </pc:sldMkLst>
      </pc:sldChg>
      <pc:sldChg chg="del">
        <pc:chgData name="Amirov, Zhassulan (Allsteel)" userId="2a3e2072-f3c0-4b8d-8d74-b49d8810a74f" providerId="ADAL" clId="{D1C4FEE3-8AE2-44D6-8B41-AAD1D1505BE7}" dt="2022-02-17T23:01:49.026" v="127" actId="47"/>
        <pc:sldMkLst>
          <pc:docMk/>
          <pc:sldMk cId="202671982" sldId="489"/>
        </pc:sldMkLst>
      </pc:sldChg>
      <pc:sldChg chg="del">
        <pc:chgData name="Amirov, Zhassulan (Allsteel)" userId="2a3e2072-f3c0-4b8d-8d74-b49d8810a74f" providerId="ADAL" clId="{D1C4FEE3-8AE2-44D6-8B41-AAD1D1505BE7}" dt="2022-02-17T23:01:49.026" v="127" actId="47"/>
        <pc:sldMkLst>
          <pc:docMk/>
          <pc:sldMk cId="2373840511" sldId="490"/>
        </pc:sldMkLst>
      </pc:sldChg>
      <pc:sldChg chg="del">
        <pc:chgData name="Amirov, Zhassulan (Allsteel)" userId="2a3e2072-f3c0-4b8d-8d74-b49d8810a74f" providerId="ADAL" clId="{D1C4FEE3-8AE2-44D6-8B41-AAD1D1505BE7}" dt="2022-02-17T23:01:49.026" v="127" actId="47"/>
        <pc:sldMkLst>
          <pc:docMk/>
          <pc:sldMk cId="4173383105" sldId="492"/>
        </pc:sldMkLst>
      </pc:sldChg>
      <pc:sldChg chg="del">
        <pc:chgData name="Amirov, Zhassulan (Allsteel)" userId="2a3e2072-f3c0-4b8d-8d74-b49d8810a74f" providerId="ADAL" clId="{D1C4FEE3-8AE2-44D6-8B41-AAD1D1505BE7}" dt="2022-02-17T23:01:49.026" v="127" actId="47"/>
        <pc:sldMkLst>
          <pc:docMk/>
          <pc:sldMk cId="3014663809" sldId="493"/>
        </pc:sldMkLst>
      </pc:sldChg>
      <pc:sldChg chg="del">
        <pc:chgData name="Amirov, Zhassulan (Allsteel)" userId="2a3e2072-f3c0-4b8d-8d74-b49d8810a74f" providerId="ADAL" clId="{D1C4FEE3-8AE2-44D6-8B41-AAD1D1505BE7}" dt="2022-02-17T23:01:49.026" v="127" actId="47"/>
        <pc:sldMkLst>
          <pc:docMk/>
          <pc:sldMk cId="2263795229" sldId="494"/>
        </pc:sldMkLst>
      </pc:sldChg>
      <pc:sldChg chg="del">
        <pc:chgData name="Amirov, Zhassulan (Allsteel)" userId="2a3e2072-f3c0-4b8d-8d74-b49d8810a74f" providerId="ADAL" clId="{D1C4FEE3-8AE2-44D6-8B41-AAD1D1505BE7}" dt="2022-02-17T23:01:49.026" v="127" actId="47"/>
        <pc:sldMkLst>
          <pc:docMk/>
          <pc:sldMk cId="2937724767" sldId="495"/>
        </pc:sldMkLst>
      </pc:sldChg>
      <pc:sldChg chg="del">
        <pc:chgData name="Amirov, Zhassulan (Allsteel)" userId="2a3e2072-f3c0-4b8d-8d74-b49d8810a74f" providerId="ADAL" clId="{D1C4FEE3-8AE2-44D6-8B41-AAD1D1505BE7}" dt="2022-02-17T23:01:49.026" v="127" actId="47"/>
        <pc:sldMkLst>
          <pc:docMk/>
          <pc:sldMk cId="1631918980" sldId="497"/>
        </pc:sldMkLst>
      </pc:sldChg>
      <pc:sldChg chg="del">
        <pc:chgData name="Amirov, Zhassulan (Allsteel)" userId="2a3e2072-f3c0-4b8d-8d74-b49d8810a74f" providerId="ADAL" clId="{D1C4FEE3-8AE2-44D6-8B41-AAD1D1505BE7}" dt="2022-02-17T23:01:49.026" v="127" actId="47"/>
        <pc:sldMkLst>
          <pc:docMk/>
          <pc:sldMk cId="273685131" sldId="501"/>
        </pc:sldMkLst>
      </pc:sldChg>
      <pc:sldChg chg="del">
        <pc:chgData name="Amirov, Zhassulan (Allsteel)" userId="2a3e2072-f3c0-4b8d-8d74-b49d8810a74f" providerId="ADAL" clId="{D1C4FEE3-8AE2-44D6-8B41-AAD1D1505BE7}" dt="2022-02-17T23:01:49.026" v="127" actId="47"/>
        <pc:sldMkLst>
          <pc:docMk/>
          <pc:sldMk cId="832345594" sldId="505"/>
        </pc:sldMkLst>
      </pc:sldChg>
      <pc:sldChg chg="del">
        <pc:chgData name="Amirov, Zhassulan (Allsteel)" userId="2a3e2072-f3c0-4b8d-8d74-b49d8810a74f" providerId="ADAL" clId="{D1C4FEE3-8AE2-44D6-8B41-AAD1D1505BE7}" dt="2022-02-17T23:01:49.026" v="127" actId="47"/>
        <pc:sldMkLst>
          <pc:docMk/>
          <pc:sldMk cId="3589610128" sldId="506"/>
        </pc:sldMkLst>
      </pc:sldChg>
      <pc:sldChg chg="del">
        <pc:chgData name="Amirov, Zhassulan (Allsteel)" userId="2a3e2072-f3c0-4b8d-8d74-b49d8810a74f" providerId="ADAL" clId="{D1C4FEE3-8AE2-44D6-8B41-AAD1D1505BE7}" dt="2022-02-17T23:01:49.026" v="127" actId="47"/>
        <pc:sldMkLst>
          <pc:docMk/>
          <pc:sldMk cId="1578121269" sldId="507"/>
        </pc:sldMkLst>
      </pc:sldChg>
      <pc:sldChg chg="del">
        <pc:chgData name="Amirov, Zhassulan (Allsteel)" userId="2a3e2072-f3c0-4b8d-8d74-b49d8810a74f" providerId="ADAL" clId="{D1C4FEE3-8AE2-44D6-8B41-AAD1D1505BE7}" dt="2022-02-17T23:01:49.026" v="127" actId="47"/>
        <pc:sldMkLst>
          <pc:docMk/>
          <pc:sldMk cId="2413873066" sldId="508"/>
        </pc:sldMkLst>
      </pc:sldChg>
      <pc:sldChg chg="del">
        <pc:chgData name="Amirov, Zhassulan (Allsteel)" userId="2a3e2072-f3c0-4b8d-8d74-b49d8810a74f" providerId="ADAL" clId="{D1C4FEE3-8AE2-44D6-8B41-AAD1D1505BE7}" dt="2022-02-17T23:01:49.026" v="127" actId="47"/>
        <pc:sldMkLst>
          <pc:docMk/>
          <pc:sldMk cId="2338414671" sldId="509"/>
        </pc:sldMkLst>
      </pc:sldChg>
      <pc:sldChg chg="del">
        <pc:chgData name="Amirov, Zhassulan (Allsteel)" userId="2a3e2072-f3c0-4b8d-8d74-b49d8810a74f" providerId="ADAL" clId="{D1C4FEE3-8AE2-44D6-8B41-AAD1D1505BE7}" dt="2022-02-17T23:01:49.026" v="127" actId="47"/>
        <pc:sldMkLst>
          <pc:docMk/>
          <pc:sldMk cId="3146398244" sldId="510"/>
        </pc:sldMkLst>
      </pc:sldChg>
      <pc:sldChg chg="del">
        <pc:chgData name="Amirov, Zhassulan (Allsteel)" userId="2a3e2072-f3c0-4b8d-8d74-b49d8810a74f" providerId="ADAL" clId="{D1C4FEE3-8AE2-44D6-8B41-AAD1D1505BE7}" dt="2022-02-17T23:01:49.026" v="127" actId="47"/>
        <pc:sldMkLst>
          <pc:docMk/>
          <pc:sldMk cId="1330521581" sldId="511"/>
        </pc:sldMkLst>
      </pc:sldChg>
      <pc:sldChg chg="del">
        <pc:chgData name="Amirov, Zhassulan (Allsteel)" userId="2a3e2072-f3c0-4b8d-8d74-b49d8810a74f" providerId="ADAL" clId="{D1C4FEE3-8AE2-44D6-8B41-AAD1D1505BE7}" dt="2022-02-17T23:01:49.026" v="127" actId="47"/>
        <pc:sldMkLst>
          <pc:docMk/>
          <pc:sldMk cId="106119145" sldId="512"/>
        </pc:sldMkLst>
      </pc:sldChg>
      <pc:sldChg chg="del">
        <pc:chgData name="Amirov, Zhassulan (Allsteel)" userId="2a3e2072-f3c0-4b8d-8d74-b49d8810a74f" providerId="ADAL" clId="{D1C4FEE3-8AE2-44D6-8B41-AAD1D1505BE7}" dt="2022-02-17T23:01:49.026" v="127" actId="47"/>
        <pc:sldMkLst>
          <pc:docMk/>
          <pc:sldMk cId="3940139763" sldId="513"/>
        </pc:sldMkLst>
      </pc:sldChg>
      <pc:sldChg chg="del">
        <pc:chgData name="Amirov, Zhassulan (Allsteel)" userId="2a3e2072-f3c0-4b8d-8d74-b49d8810a74f" providerId="ADAL" clId="{D1C4FEE3-8AE2-44D6-8B41-AAD1D1505BE7}" dt="2022-02-17T23:01:49.026" v="127" actId="47"/>
        <pc:sldMkLst>
          <pc:docMk/>
          <pc:sldMk cId="3299724" sldId="514"/>
        </pc:sldMkLst>
      </pc:sldChg>
      <pc:sldChg chg="del">
        <pc:chgData name="Amirov, Zhassulan (Allsteel)" userId="2a3e2072-f3c0-4b8d-8d74-b49d8810a74f" providerId="ADAL" clId="{D1C4FEE3-8AE2-44D6-8B41-AAD1D1505BE7}" dt="2022-02-17T23:01:49.026" v="127" actId="47"/>
        <pc:sldMkLst>
          <pc:docMk/>
          <pc:sldMk cId="3518967890" sldId="515"/>
        </pc:sldMkLst>
      </pc:sldChg>
      <pc:sldChg chg="del">
        <pc:chgData name="Amirov, Zhassulan (Allsteel)" userId="2a3e2072-f3c0-4b8d-8d74-b49d8810a74f" providerId="ADAL" clId="{D1C4FEE3-8AE2-44D6-8B41-AAD1D1505BE7}" dt="2022-02-17T23:01:49.026" v="127" actId="47"/>
        <pc:sldMkLst>
          <pc:docMk/>
          <pc:sldMk cId="269599092" sldId="516"/>
        </pc:sldMkLst>
      </pc:sldChg>
      <pc:sldChg chg="del">
        <pc:chgData name="Amirov, Zhassulan (Allsteel)" userId="2a3e2072-f3c0-4b8d-8d74-b49d8810a74f" providerId="ADAL" clId="{D1C4FEE3-8AE2-44D6-8B41-AAD1D1505BE7}" dt="2022-02-17T23:01:49.026" v="127" actId="47"/>
        <pc:sldMkLst>
          <pc:docMk/>
          <pc:sldMk cId="4117271226" sldId="517"/>
        </pc:sldMkLst>
      </pc:sldChg>
      <pc:sldChg chg="del">
        <pc:chgData name="Amirov, Zhassulan (Allsteel)" userId="2a3e2072-f3c0-4b8d-8d74-b49d8810a74f" providerId="ADAL" clId="{D1C4FEE3-8AE2-44D6-8B41-AAD1D1505BE7}" dt="2022-02-17T23:01:49.026" v="127" actId="47"/>
        <pc:sldMkLst>
          <pc:docMk/>
          <pc:sldMk cId="859316458" sldId="518"/>
        </pc:sldMkLst>
      </pc:sldChg>
      <pc:sldChg chg="del">
        <pc:chgData name="Amirov, Zhassulan (Allsteel)" userId="2a3e2072-f3c0-4b8d-8d74-b49d8810a74f" providerId="ADAL" clId="{D1C4FEE3-8AE2-44D6-8B41-AAD1D1505BE7}" dt="2022-02-17T23:01:49.026" v="127" actId="47"/>
        <pc:sldMkLst>
          <pc:docMk/>
          <pc:sldMk cId="1157802627" sldId="521"/>
        </pc:sldMkLst>
      </pc:sldChg>
      <pc:sldChg chg="del">
        <pc:chgData name="Amirov, Zhassulan (Allsteel)" userId="2a3e2072-f3c0-4b8d-8d74-b49d8810a74f" providerId="ADAL" clId="{D1C4FEE3-8AE2-44D6-8B41-AAD1D1505BE7}" dt="2022-02-17T23:01:49.026" v="127" actId="47"/>
        <pc:sldMkLst>
          <pc:docMk/>
          <pc:sldMk cId="1525876231" sldId="522"/>
        </pc:sldMkLst>
      </pc:sldChg>
      <pc:sldChg chg="addSp delSp modSp mod">
        <pc:chgData name="Amirov, Zhassulan (Allsteel)" userId="2a3e2072-f3c0-4b8d-8d74-b49d8810a74f" providerId="ADAL" clId="{D1C4FEE3-8AE2-44D6-8B41-AAD1D1505BE7}" dt="2022-02-17T23:15:01.958" v="243" actId="962"/>
        <pc:sldMkLst>
          <pc:docMk/>
          <pc:sldMk cId="4139536340" sldId="523"/>
        </pc:sldMkLst>
        <pc:spChg chg="mod">
          <ac:chgData name="Amirov, Zhassulan (Allsteel)" userId="2a3e2072-f3c0-4b8d-8d74-b49d8810a74f" providerId="ADAL" clId="{D1C4FEE3-8AE2-44D6-8B41-AAD1D1505BE7}" dt="2022-02-17T23:13:56.534" v="216" actId="20577"/>
          <ac:spMkLst>
            <pc:docMk/>
            <pc:sldMk cId="4139536340" sldId="523"/>
            <ac:spMk id="3" creationId="{E970DEBA-52ED-480B-9573-8CF9A00982F8}"/>
          </ac:spMkLst>
        </pc:spChg>
        <pc:spChg chg="add del mod">
          <ac:chgData name="Amirov, Zhassulan (Allsteel)" userId="2a3e2072-f3c0-4b8d-8d74-b49d8810a74f" providerId="ADAL" clId="{D1C4FEE3-8AE2-44D6-8B41-AAD1D1505BE7}" dt="2022-02-17T22:31:15.968" v="28" actId="478"/>
          <ac:spMkLst>
            <pc:docMk/>
            <pc:sldMk cId="4139536340" sldId="523"/>
            <ac:spMk id="6" creationId="{486DCB0A-17BD-470E-B252-267AB5CE456C}"/>
          </ac:spMkLst>
        </pc:spChg>
        <pc:spChg chg="add del mod">
          <ac:chgData name="Amirov, Zhassulan (Allsteel)" userId="2a3e2072-f3c0-4b8d-8d74-b49d8810a74f" providerId="ADAL" clId="{D1C4FEE3-8AE2-44D6-8B41-AAD1D1505BE7}" dt="2022-02-17T23:15:00.464" v="241"/>
          <ac:spMkLst>
            <pc:docMk/>
            <pc:sldMk cId="4139536340" sldId="523"/>
            <ac:spMk id="8" creationId="{6988B7B5-2A73-43B0-8482-44E4B346BF2F}"/>
          </ac:spMkLst>
        </pc:spChg>
        <pc:picChg chg="add del">
          <ac:chgData name="Amirov, Zhassulan (Allsteel)" userId="2a3e2072-f3c0-4b8d-8d74-b49d8810a74f" providerId="ADAL" clId="{D1C4FEE3-8AE2-44D6-8B41-AAD1D1505BE7}" dt="2022-02-17T23:14:30.661" v="217" actId="478"/>
          <ac:picMkLst>
            <pc:docMk/>
            <pc:sldMk cId="4139536340" sldId="523"/>
            <ac:picMk id="5" creationId="{00E24B2C-8739-4633-A3D9-0F05791B84F7}"/>
          </ac:picMkLst>
        </pc:picChg>
        <pc:picChg chg="add del mod">
          <ac:chgData name="Amirov, Zhassulan (Allsteel)" userId="2a3e2072-f3c0-4b8d-8d74-b49d8810a74f" providerId="ADAL" clId="{D1C4FEE3-8AE2-44D6-8B41-AAD1D1505BE7}" dt="2022-02-17T23:14:40.010" v="221"/>
          <ac:picMkLst>
            <pc:docMk/>
            <pc:sldMk cId="4139536340" sldId="523"/>
            <ac:picMk id="10" creationId="{C2B9CB04-3C6F-4261-824F-04CE3031BA5A}"/>
          </ac:picMkLst>
        </pc:picChg>
        <pc:picChg chg="add mod">
          <ac:chgData name="Amirov, Zhassulan (Allsteel)" userId="2a3e2072-f3c0-4b8d-8d74-b49d8810a74f" providerId="ADAL" clId="{D1C4FEE3-8AE2-44D6-8B41-AAD1D1505BE7}" dt="2022-02-17T23:15:01.958" v="243" actId="962"/>
          <ac:picMkLst>
            <pc:docMk/>
            <pc:sldMk cId="4139536340" sldId="523"/>
            <ac:picMk id="12" creationId="{81D0A762-CC9B-4EAC-8D69-9DF97E1CD005}"/>
          </ac:picMkLst>
        </pc:picChg>
      </pc:sldChg>
      <pc:sldChg chg="addSp delSp modSp mod">
        <pc:chgData name="Amirov, Zhassulan (Allsteel)" userId="2a3e2072-f3c0-4b8d-8d74-b49d8810a74f" providerId="ADAL" clId="{D1C4FEE3-8AE2-44D6-8B41-AAD1D1505BE7}" dt="2022-02-17T22:29:34.291" v="26" actId="122"/>
        <pc:sldMkLst>
          <pc:docMk/>
          <pc:sldMk cId="1292227756" sldId="2145707075"/>
        </pc:sldMkLst>
        <pc:spChg chg="mod">
          <ac:chgData name="Amirov, Zhassulan (Allsteel)" userId="2a3e2072-f3c0-4b8d-8d74-b49d8810a74f" providerId="ADAL" clId="{D1C4FEE3-8AE2-44D6-8B41-AAD1D1505BE7}" dt="2022-02-17T22:29:34.291" v="26" actId="122"/>
          <ac:spMkLst>
            <pc:docMk/>
            <pc:sldMk cId="1292227756" sldId="2145707075"/>
            <ac:spMk id="3" creationId="{11ABA51C-AD42-4D6C-B714-AB2F9730BEB0}"/>
          </ac:spMkLst>
        </pc:spChg>
        <pc:spChg chg="add del mod">
          <ac:chgData name="Amirov, Zhassulan (Allsteel)" userId="2a3e2072-f3c0-4b8d-8d74-b49d8810a74f" providerId="ADAL" clId="{D1C4FEE3-8AE2-44D6-8B41-AAD1D1505BE7}" dt="2022-02-17T22:28:35.666" v="14"/>
          <ac:spMkLst>
            <pc:docMk/>
            <pc:sldMk cId="1292227756" sldId="2145707075"/>
            <ac:spMk id="4" creationId="{981D926D-BF98-48E3-A4E8-D2F0050BBBAA}"/>
          </ac:spMkLst>
        </pc:spChg>
        <pc:spChg chg="add del mod">
          <ac:chgData name="Amirov, Zhassulan (Allsteel)" userId="2a3e2072-f3c0-4b8d-8d74-b49d8810a74f" providerId="ADAL" clId="{D1C4FEE3-8AE2-44D6-8B41-AAD1D1505BE7}" dt="2022-02-17T22:28:58.206" v="18" actId="478"/>
          <ac:spMkLst>
            <pc:docMk/>
            <pc:sldMk cId="1292227756" sldId="2145707075"/>
            <ac:spMk id="9" creationId="{18E2E42F-B276-4938-A3B6-1B414BE32752}"/>
          </ac:spMkLst>
        </pc:spChg>
        <pc:picChg chg="del">
          <ac:chgData name="Amirov, Zhassulan (Allsteel)" userId="2a3e2072-f3c0-4b8d-8d74-b49d8810a74f" providerId="ADAL" clId="{D1C4FEE3-8AE2-44D6-8B41-AAD1D1505BE7}" dt="2022-02-17T22:28:25.286" v="13" actId="478"/>
          <ac:picMkLst>
            <pc:docMk/>
            <pc:sldMk cId="1292227756" sldId="2145707075"/>
            <ac:picMk id="5" creationId="{8A9BC386-62DA-4E5A-ACB0-827FDDB683ED}"/>
          </ac:picMkLst>
        </pc:picChg>
        <pc:picChg chg="add del mod">
          <ac:chgData name="Amirov, Zhassulan (Allsteel)" userId="2a3e2072-f3c0-4b8d-8d74-b49d8810a74f" providerId="ADAL" clId="{D1C4FEE3-8AE2-44D6-8B41-AAD1D1505BE7}" dt="2022-02-17T22:28:55.171" v="17" actId="478"/>
          <ac:picMkLst>
            <pc:docMk/>
            <pc:sldMk cId="1292227756" sldId="2145707075"/>
            <ac:picMk id="7" creationId="{404DAA38-03C9-4F10-A75F-76AFDC1B1946}"/>
          </ac:picMkLst>
        </pc:picChg>
        <pc:picChg chg="add mod ord">
          <ac:chgData name="Amirov, Zhassulan (Allsteel)" userId="2a3e2072-f3c0-4b8d-8d74-b49d8810a74f" providerId="ADAL" clId="{D1C4FEE3-8AE2-44D6-8B41-AAD1D1505BE7}" dt="2022-02-17T22:29:14.643" v="22" actId="167"/>
          <ac:picMkLst>
            <pc:docMk/>
            <pc:sldMk cId="1292227756" sldId="2145707075"/>
            <ac:picMk id="11" creationId="{5BEED0C0-AF64-4C08-9FE0-F2AC542FECEF}"/>
          </ac:picMkLst>
        </pc:picChg>
      </pc:sldChg>
      <pc:sldChg chg="addSp delSp modSp mod">
        <pc:chgData name="Amirov, Zhassulan (Allsteel)" userId="2a3e2072-f3c0-4b8d-8d74-b49d8810a74f" providerId="ADAL" clId="{D1C4FEE3-8AE2-44D6-8B41-AAD1D1505BE7}" dt="2022-02-17T22:27:42.848" v="12" actId="962"/>
        <pc:sldMkLst>
          <pc:docMk/>
          <pc:sldMk cId="299685803" sldId="2145707076"/>
        </pc:sldMkLst>
        <pc:spChg chg="add del mod">
          <ac:chgData name="Amirov, Zhassulan (Allsteel)" userId="2a3e2072-f3c0-4b8d-8d74-b49d8810a74f" providerId="ADAL" clId="{D1C4FEE3-8AE2-44D6-8B41-AAD1D1505BE7}" dt="2022-02-17T22:25:48.963" v="6"/>
          <ac:spMkLst>
            <pc:docMk/>
            <pc:sldMk cId="299685803" sldId="2145707076"/>
            <ac:spMk id="3" creationId="{4D4B96B5-F0E5-44C8-A0C0-AD72683247D3}"/>
          </ac:spMkLst>
        </pc:spChg>
        <pc:spChg chg="add del mod">
          <ac:chgData name="Amirov, Zhassulan (Allsteel)" userId="2a3e2072-f3c0-4b8d-8d74-b49d8810a74f" providerId="ADAL" clId="{D1C4FEE3-8AE2-44D6-8B41-AAD1D1505BE7}" dt="2022-02-17T22:27:41.085" v="10"/>
          <ac:spMkLst>
            <pc:docMk/>
            <pc:sldMk cId="299685803" sldId="2145707076"/>
            <ac:spMk id="10" creationId="{872D08B6-7BCB-4923-8E68-08D5B4BF4BEE}"/>
          </ac:spMkLst>
        </pc:spChg>
        <pc:picChg chg="del">
          <ac:chgData name="Amirov, Zhassulan (Allsteel)" userId="2a3e2072-f3c0-4b8d-8d74-b49d8810a74f" providerId="ADAL" clId="{D1C4FEE3-8AE2-44D6-8B41-AAD1D1505BE7}" dt="2022-02-17T22:25:43.054" v="5" actId="478"/>
          <ac:picMkLst>
            <pc:docMk/>
            <pc:sldMk cId="299685803" sldId="2145707076"/>
            <ac:picMk id="7" creationId="{8B16FCCD-21B0-4D26-AF32-A7A251336751}"/>
          </ac:picMkLst>
        </pc:picChg>
        <pc:picChg chg="add del mod">
          <ac:chgData name="Amirov, Zhassulan (Allsteel)" userId="2a3e2072-f3c0-4b8d-8d74-b49d8810a74f" providerId="ADAL" clId="{D1C4FEE3-8AE2-44D6-8B41-AAD1D1505BE7}" dt="2022-02-17T22:27:32.524" v="9" actId="478"/>
          <ac:picMkLst>
            <pc:docMk/>
            <pc:sldMk cId="299685803" sldId="2145707076"/>
            <ac:picMk id="8" creationId="{AF7F346B-B5B5-4435-B19D-8D7BA75C0AEB}"/>
          </ac:picMkLst>
        </pc:picChg>
        <pc:picChg chg="add mod">
          <ac:chgData name="Amirov, Zhassulan (Allsteel)" userId="2a3e2072-f3c0-4b8d-8d74-b49d8810a74f" providerId="ADAL" clId="{D1C4FEE3-8AE2-44D6-8B41-AAD1D1505BE7}" dt="2022-02-17T22:27:42.848" v="12" actId="962"/>
          <ac:picMkLst>
            <pc:docMk/>
            <pc:sldMk cId="299685803" sldId="2145707076"/>
            <ac:picMk id="13" creationId="{44EF9961-C881-43D5-94E0-EBB444CCF587}"/>
          </ac:picMkLst>
        </pc:picChg>
      </pc:sldChg>
      <pc:sldChg chg="addSp delSp modSp del mod setBg setClrOvrMap modShow">
        <pc:chgData name="Amirov, Zhassulan (Allsteel)" userId="2a3e2072-f3c0-4b8d-8d74-b49d8810a74f" providerId="ADAL" clId="{D1C4FEE3-8AE2-44D6-8B41-AAD1D1505BE7}" dt="2022-02-17T23:01:04.692" v="125" actId="47"/>
        <pc:sldMkLst>
          <pc:docMk/>
          <pc:sldMk cId="1084563958" sldId="2145707077"/>
        </pc:sldMkLst>
        <pc:spChg chg="del">
          <ac:chgData name="Amirov, Zhassulan (Allsteel)" userId="2a3e2072-f3c0-4b8d-8d74-b49d8810a74f" providerId="ADAL" clId="{D1C4FEE3-8AE2-44D6-8B41-AAD1D1505BE7}" dt="2022-02-17T22:24:38.044" v="0"/>
          <ac:spMkLst>
            <pc:docMk/>
            <pc:sldMk cId="1084563958" sldId="2145707077"/>
            <ac:spMk id="2" creationId="{6D676893-C606-4424-9F69-6354DD8B811E}"/>
          </ac:spMkLst>
        </pc:spChg>
        <pc:spChg chg="mod ord">
          <ac:chgData name="Amirov, Zhassulan (Allsteel)" userId="2a3e2072-f3c0-4b8d-8d74-b49d8810a74f" providerId="ADAL" clId="{D1C4FEE3-8AE2-44D6-8B41-AAD1D1505BE7}" dt="2022-02-17T22:34:46.526" v="54" actId="26606"/>
          <ac:spMkLst>
            <pc:docMk/>
            <pc:sldMk cId="1084563958" sldId="2145707077"/>
            <ac:spMk id="3" creationId="{59B76AB6-1D71-49A3-92D3-604E83FDF119}"/>
          </ac:spMkLst>
        </pc:spChg>
        <pc:spChg chg="mod ord">
          <ac:chgData name="Amirov, Zhassulan (Allsteel)" userId="2a3e2072-f3c0-4b8d-8d74-b49d8810a74f" providerId="ADAL" clId="{D1C4FEE3-8AE2-44D6-8B41-AAD1D1505BE7}" dt="2022-02-17T22:34:46.526" v="54" actId="26606"/>
          <ac:spMkLst>
            <pc:docMk/>
            <pc:sldMk cId="1084563958" sldId="2145707077"/>
            <ac:spMk id="6" creationId="{18CF5552-3FC7-4EF4-9406-F15BD20944F9}"/>
          </ac:spMkLst>
        </pc:spChg>
        <pc:spChg chg="add del mod">
          <ac:chgData name="Amirov, Zhassulan (Allsteel)" userId="2a3e2072-f3c0-4b8d-8d74-b49d8810a74f" providerId="ADAL" clId="{D1C4FEE3-8AE2-44D6-8B41-AAD1D1505BE7}" dt="2022-02-17T22:32:36.854" v="31"/>
          <ac:spMkLst>
            <pc:docMk/>
            <pc:sldMk cId="1084563958" sldId="2145707077"/>
            <ac:spMk id="8" creationId="{475105CD-6C6C-4E63-92F4-6EDEF225F6EC}"/>
          </ac:spMkLst>
        </pc:spChg>
        <pc:spChg chg="add del">
          <ac:chgData name="Amirov, Zhassulan (Allsteel)" userId="2a3e2072-f3c0-4b8d-8d74-b49d8810a74f" providerId="ADAL" clId="{D1C4FEE3-8AE2-44D6-8B41-AAD1D1505BE7}" dt="2022-02-17T22:33:27.341" v="39" actId="26606"/>
          <ac:spMkLst>
            <pc:docMk/>
            <pc:sldMk cId="1084563958" sldId="2145707077"/>
            <ac:spMk id="12" creationId="{5E39A796-BE83-48B1-B33F-35C4A32AAB57}"/>
          </ac:spMkLst>
        </pc:spChg>
        <pc:spChg chg="add del">
          <ac:chgData name="Amirov, Zhassulan (Allsteel)" userId="2a3e2072-f3c0-4b8d-8d74-b49d8810a74f" providerId="ADAL" clId="{D1C4FEE3-8AE2-44D6-8B41-AAD1D1505BE7}" dt="2022-02-17T22:33:27.341" v="39" actId="26606"/>
          <ac:spMkLst>
            <pc:docMk/>
            <pc:sldMk cId="1084563958" sldId="2145707077"/>
            <ac:spMk id="13" creationId="{72F84B47-E267-4194-8194-831DB7B5547F}"/>
          </ac:spMkLst>
        </pc:spChg>
        <pc:spChg chg="add del">
          <ac:chgData name="Amirov, Zhassulan (Allsteel)" userId="2a3e2072-f3c0-4b8d-8d74-b49d8810a74f" providerId="ADAL" clId="{D1C4FEE3-8AE2-44D6-8B41-AAD1D1505BE7}" dt="2022-02-17T22:33:39.471" v="44" actId="26606"/>
          <ac:spMkLst>
            <pc:docMk/>
            <pc:sldMk cId="1084563958" sldId="2145707077"/>
            <ac:spMk id="14" creationId="{F13C74B1-5B17-4795-BED0-7140497B445A}"/>
          </ac:spMkLst>
        </pc:spChg>
        <pc:spChg chg="add del">
          <ac:chgData name="Amirov, Zhassulan (Allsteel)" userId="2a3e2072-f3c0-4b8d-8d74-b49d8810a74f" providerId="ADAL" clId="{D1C4FEE3-8AE2-44D6-8B41-AAD1D1505BE7}" dt="2022-02-17T22:33:12.149" v="37" actId="26606"/>
          <ac:spMkLst>
            <pc:docMk/>
            <pc:sldMk cId="1084563958" sldId="2145707077"/>
            <ac:spMk id="15" creationId="{3CD9DF72-87A3-404E-A828-84CBF11A8303}"/>
          </ac:spMkLst>
        </pc:spChg>
        <pc:spChg chg="add del">
          <ac:chgData name="Amirov, Zhassulan (Allsteel)" userId="2a3e2072-f3c0-4b8d-8d74-b49d8810a74f" providerId="ADAL" clId="{D1C4FEE3-8AE2-44D6-8B41-AAD1D1505BE7}" dt="2022-02-17T22:33:39.471" v="44" actId="26606"/>
          <ac:spMkLst>
            <pc:docMk/>
            <pc:sldMk cId="1084563958" sldId="2145707077"/>
            <ac:spMk id="16" creationId="{D4974D33-8DC5-464E-8C6D-BE58F0669C17}"/>
          </ac:spMkLst>
        </pc:spChg>
        <pc:spChg chg="add del">
          <ac:chgData name="Amirov, Zhassulan (Allsteel)" userId="2a3e2072-f3c0-4b8d-8d74-b49d8810a74f" providerId="ADAL" clId="{D1C4FEE3-8AE2-44D6-8B41-AAD1D1505BE7}" dt="2022-02-17T22:34:06.515" v="46" actId="26606"/>
          <ac:spMkLst>
            <pc:docMk/>
            <pc:sldMk cId="1084563958" sldId="2145707077"/>
            <ac:spMk id="18" creationId="{9B76D444-2756-434F-AE61-96D69830C13E}"/>
          </ac:spMkLst>
        </pc:spChg>
        <pc:spChg chg="add del">
          <ac:chgData name="Amirov, Zhassulan (Allsteel)" userId="2a3e2072-f3c0-4b8d-8d74-b49d8810a74f" providerId="ADAL" clId="{D1C4FEE3-8AE2-44D6-8B41-AAD1D1505BE7}" dt="2022-02-17T22:34:06.515" v="46" actId="26606"/>
          <ac:spMkLst>
            <pc:docMk/>
            <pc:sldMk cId="1084563958" sldId="2145707077"/>
            <ac:spMk id="20" creationId="{A27B6159-7734-4564-9E0F-C4BC43C36E52}"/>
          </ac:spMkLst>
        </pc:spChg>
        <pc:spChg chg="add del">
          <ac:chgData name="Amirov, Zhassulan (Allsteel)" userId="2a3e2072-f3c0-4b8d-8d74-b49d8810a74f" providerId="ADAL" clId="{D1C4FEE3-8AE2-44D6-8B41-AAD1D1505BE7}" dt="2022-02-17T22:34:07.963" v="48" actId="26606"/>
          <ac:spMkLst>
            <pc:docMk/>
            <pc:sldMk cId="1084563958" sldId="2145707077"/>
            <ac:spMk id="22" creationId="{04812C46-200A-4DEB-A05E-3ED6C68C2387}"/>
          </ac:spMkLst>
        </pc:spChg>
        <pc:spChg chg="add del">
          <ac:chgData name="Amirov, Zhassulan (Allsteel)" userId="2a3e2072-f3c0-4b8d-8d74-b49d8810a74f" providerId="ADAL" clId="{D1C4FEE3-8AE2-44D6-8B41-AAD1D1505BE7}" dt="2022-02-17T22:34:07.963" v="48" actId="26606"/>
          <ac:spMkLst>
            <pc:docMk/>
            <pc:sldMk cId="1084563958" sldId="2145707077"/>
            <ac:spMk id="23" creationId="{D1EA859B-E555-4109-94F3-6700E046E008}"/>
          </ac:spMkLst>
        </pc:spChg>
        <pc:spChg chg="add del">
          <ac:chgData name="Amirov, Zhassulan (Allsteel)" userId="2a3e2072-f3c0-4b8d-8d74-b49d8810a74f" providerId="ADAL" clId="{D1C4FEE3-8AE2-44D6-8B41-AAD1D1505BE7}" dt="2022-02-17T22:34:09.403" v="50" actId="26606"/>
          <ac:spMkLst>
            <pc:docMk/>
            <pc:sldMk cId="1084563958" sldId="2145707077"/>
            <ac:spMk id="25" creationId="{9B76D444-2756-434F-AE61-96D69830C13E}"/>
          </ac:spMkLst>
        </pc:spChg>
        <pc:spChg chg="add del">
          <ac:chgData name="Amirov, Zhassulan (Allsteel)" userId="2a3e2072-f3c0-4b8d-8d74-b49d8810a74f" providerId="ADAL" clId="{D1C4FEE3-8AE2-44D6-8B41-AAD1D1505BE7}" dt="2022-02-17T22:34:09.403" v="50" actId="26606"/>
          <ac:spMkLst>
            <pc:docMk/>
            <pc:sldMk cId="1084563958" sldId="2145707077"/>
            <ac:spMk id="26" creationId="{A27B6159-7734-4564-9E0F-C4BC43C36E52}"/>
          </ac:spMkLst>
        </pc:spChg>
        <pc:spChg chg="add del">
          <ac:chgData name="Amirov, Zhassulan (Allsteel)" userId="2a3e2072-f3c0-4b8d-8d74-b49d8810a74f" providerId="ADAL" clId="{D1C4FEE3-8AE2-44D6-8B41-AAD1D1505BE7}" dt="2022-02-17T22:34:10.734" v="52" actId="26606"/>
          <ac:spMkLst>
            <pc:docMk/>
            <pc:sldMk cId="1084563958" sldId="2145707077"/>
            <ac:spMk id="29" creationId="{04812C46-200A-4DEB-A05E-3ED6C68C2387}"/>
          </ac:spMkLst>
        </pc:spChg>
        <pc:spChg chg="add del">
          <ac:chgData name="Amirov, Zhassulan (Allsteel)" userId="2a3e2072-f3c0-4b8d-8d74-b49d8810a74f" providerId="ADAL" clId="{D1C4FEE3-8AE2-44D6-8B41-AAD1D1505BE7}" dt="2022-02-17T22:34:10.734" v="52" actId="26606"/>
          <ac:spMkLst>
            <pc:docMk/>
            <pc:sldMk cId="1084563958" sldId="2145707077"/>
            <ac:spMk id="30" creationId="{D1EA859B-E555-4109-94F3-6700E046E008}"/>
          </ac:spMkLst>
        </pc:spChg>
        <pc:spChg chg="add del">
          <ac:chgData name="Amirov, Zhassulan (Allsteel)" userId="2a3e2072-f3c0-4b8d-8d74-b49d8810a74f" providerId="ADAL" clId="{D1C4FEE3-8AE2-44D6-8B41-AAD1D1505BE7}" dt="2022-02-17T22:34:46.526" v="54" actId="26606"/>
          <ac:spMkLst>
            <pc:docMk/>
            <pc:sldMk cId="1084563958" sldId="2145707077"/>
            <ac:spMk id="32" creationId="{9B76D444-2756-434F-AE61-96D69830C13E}"/>
          </ac:spMkLst>
        </pc:spChg>
        <pc:spChg chg="add del">
          <ac:chgData name="Amirov, Zhassulan (Allsteel)" userId="2a3e2072-f3c0-4b8d-8d74-b49d8810a74f" providerId="ADAL" clId="{D1C4FEE3-8AE2-44D6-8B41-AAD1D1505BE7}" dt="2022-02-17T22:34:46.526" v="54" actId="26606"/>
          <ac:spMkLst>
            <pc:docMk/>
            <pc:sldMk cId="1084563958" sldId="2145707077"/>
            <ac:spMk id="33" creationId="{A27B6159-7734-4564-9E0F-C4BC43C36E52}"/>
          </ac:spMkLst>
        </pc:spChg>
        <pc:picChg chg="add del mod">
          <ac:chgData name="Amirov, Zhassulan (Allsteel)" userId="2a3e2072-f3c0-4b8d-8d74-b49d8810a74f" providerId="ADAL" clId="{D1C4FEE3-8AE2-44D6-8B41-AAD1D1505BE7}" dt="2022-02-17T22:32:24.548" v="29" actId="478"/>
          <ac:picMkLst>
            <pc:docMk/>
            <pc:sldMk cId="1084563958" sldId="2145707077"/>
            <ac:picMk id="5" creationId="{6B6F5C49-4D78-4B37-9218-C9ECC06C79FD}"/>
          </ac:picMkLst>
        </pc:picChg>
        <pc:picChg chg="add mod ord">
          <ac:chgData name="Amirov, Zhassulan (Allsteel)" userId="2a3e2072-f3c0-4b8d-8d74-b49d8810a74f" providerId="ADAL" clId="{D1C4FEE3-8AE2-44D6-8B41-AAD1D1505BE7}" dt="2022-02-17T22:34:46.526" v="54" actId="26606"/>
          <ac:picMkLst>
            <pc:docMk/>
            <pc:sldMk cId="1084563958" sldId="2145707077"/>
            <ac:picMk id="10" creationId="{186B8068-A5D6-4381-8D7B-286407AA316F}"/>
          </ac:picMkLst>
        </pc:picChg>
        <pc:cxnChg chg="add del">
          <ac:chgData name="Amirov, Zhassulan (Allsteel)" userId="2a3e2072-f3c0-4b8d-8d74-b49d8810a74f" providerId="ADAL" clId="{D1C4FEE3-8AE2-44D6-8B41-AAD1D1505BE7}" dt="2022-02-17T22:33:12.149" v="37" actId="26606"/>
          <ac:cxnSpMkLst>
            <pc:docMk/>
            <pc:sldMk cId="1084563958" sldId="2145707077"/>
            <ac:cxnSpMk id="17" creationId="{20E3A342-4D61-4E3F-AF90-1AB42AEB96CC}"/>
          </ac:cxnSpMkLst>
        </pc:cxnChg>
        <pc:cxnChg chg="add del">
          <ac:chgData name="Amirov, Zhassulan (Allsteel)" userId="2a3e2072-f3c0-4b8d-8d74-b49d8810a74f" providerId="ADAL" clId="{D1C4FEE3-8AE2-44D6-8B41-AAD1D1505BE7}" dt="2022-02-17T22:34:06.515" v="46" actId="26606"/>
          <ac:cxnSpMkLst>
            <pc:docMk/>
            <pc:sldMk cId="1084563958" sldId="2145707077"/>
            <ac:cxnSpMk id="19" creationId="{E2FFB46B-05BC-4950-B18A-9593FDAE6ED7}"/>
          </ac:cxnSpMkLst>
        </pc:cxnChg>
        <pc:cxnChg chg="add del">
          <ac:chgData name="Amirov, Zhassulan (Allsteel)" userId="2a3e2072-f3c0-4b8d-8d74-b49d8810a74f" providerId="ADAL" clId="{D1C4FEE3-8AE2-44D6-8B41-AAD1D1505BE7}" dt="2022-02-17T22:34:09.403" v="50" actId="26606"/>
          <ac:cxnSpMkLst>
            <pc:docMk/>
            <pc:sldMk cId="1084563958" sldId="2145707077"/>
            <ac:cxnSpMk id="27" creationId="{E2FFB46B-05BC-4950-B18A-9593FDAE6ED7}"/>
          </ac:cxnSpMkLst>
        </pc:cxnChg>
        <pc:cxnChg chg="add del">
          <ac:chgData name="Amirov, Zhassulan (Allsteel)" userId="2a3e2072-f3c0-4b8d-8d74-b49d8810a74f" providerId="ADAL" clId="{D1C4FEE3-8AE2-44D6-8B41-AAD1D1505BE7}" dt="2022-02-17T22:34:46.526" v="54" actId="26606"/>
          <ac:cxnSpMkLst>
            <pc:docMk/>
            <pc:sldMk cId="1084563958" sldId="2145707077"/>
            <ac:cxnSpMk id="34" creationId="{E2FFB46B-05BC-4950-B18A-9593FDAE6ED7}"/>
          </ac:cxnSpMkLst>
        </pc:cxnChg>
      </pc:sldChg>
      <pc:sldChg chg="addSp delSp modSp mod modNotesTx">
        <pc:chgData name="Amirov, Zhassulan (Allsteel)" userId="2a3e2072-f3c0-4b8d-8d74-b49d8810a74f" providerId="ADAL" clId="{D1C4FEE3-8AE2-44D6-8B41-AAD1D1505BE7}" dt="2022-02-17T23:00:34.878" v="124"/>
        <pc:sldMkLst>
          <pc:docMk/>
          <pc:sldMk cId="2978914331" sldId="2145707078"/>
        </pc:sldMkLst>
        <pc:spChg chg="del mod">
          <ac:chgData name="Amirov, Zhassulan (Allsteel)" userId="2a3e2072-f3c0-4b8d-8d74-b49d8810a74f" providerId="ADAL" clId="{D1C4FEE3-8AE2-44D6-8B41-AAD1D1505BE7}" dt="2022-02-17T22:50:46.870" v="107"/>
          <ac:spMkLst>
            <pc:docMk/>
            <pc:sldMk cId="2978914331" sldId="2145707078"/>
            <ac:spMk id="2" creationId="{B625167C-CAA9-49C8-90CF-9637E81F0C6B}"/>
          </ac:spMkLst>
        </pc:spChg>
        <pc:spChg chg="mod">
          <ac:chgData name="Amirov, Zhassulan (Allsteel)" userId="2a3e2072-f3c0-4b8d-8d74-b49d8810a74f" providerId="ADAL" clId="{D1C4FEE3-8AE2-44D6-8B41-AAD1D1505BE7}" dt="2022-02-17T22:47:04.259" v="97" actId="1076"/>
          <ac:spMkLst>
            <pc:docMk/>
            <pc:sldMk cId="2978914331" sldId="2145707078"/>
            <ac:spMk id="3" creationId="{687EA205-2BA1-4EEF-BE09-7867B86A3668}"/>
          </ac:spMkLst>
        </pc:spChg>
        <pc:spChg chg="mod">
          <ac:chgData name="Amirov, Zhassulan (Allsteel)" userId="2a3e2072-f3c0-4b8d-8d74-b49d8810a74f" providerId="ADAL" clId="{D1C4FEE3-8AE2-44D6-8B41-AAD1D1505BE7}" dt="2022-02-17T22:47:01.343" v="96" actId="1076"/>
          <ac:spMkLst>
            <pc:docMk/>
            <pc:sldMk cId="2978914331" sldId="2145707078"/>
            <ac:spMk id="4" creationId="{5263594F-505F-4EB2-A1A0-029C78779FAE}"/>
          </ac:spMkLst>
        </pc:spChg>
        <pc:spChg chg="add del mod">
          <ac:chgData name="Amirov, Zhassulan (Allsteel)" userId="2a3e2072-f3c0-4b8d-8d74-b49d8810a74f" providerId="ADAL" clId="{D1C4FEE3-8AE2-44D6-8B41-AAD1D1505BE7}" dt="2022-02-17T22:51:45.931" v="113"/>
          <ac:spMkLst>
            <pc:docMk/>
            <pc:sldMk cId="2978914331" sldId="2145707078"/>
            <ac:spMk id="5" creationId="{6A5F0E60-D6FC-42CD-B98A-23C365C8AC81}"/>
          </ac:spMkLst>
        </pc:spChg>
        <pc:spChg chg="add del mod">
          <ac:chgData name="Amirov, Zhassulan (Allsteel)" userId="2a3e2072-f3c0-4b8d-8d74-b49d8810a74f" providerId="ADAL" clId="{D1C4FEE3-8AE2-44D6-8B41-AAD1D1505BE7}" dt="2022-02-17T22:56:52.186" v="116"/>
          <ac:spMkLst>
            <pc:docMk/>
            <pc:sldMk cId="2978914331" sldId="2145707078"/>
            <ac:spMk id="10" creationId="{A675EC3A-17E1-438A-9AEC-DE031CB76D71}"/>
          </ac:spMkLst>
        </pc:spChg>
        <pc:spChg chg="add del mod">
          <ac:chgData name="Amirov, Zhassulan (Allsteel)" userId="2a3e2072-f3c0-4b8d-8d74-b49d8810a74f" providerId="ADAL" clId="{D1C4FEE3-8AE2-44D6-8B41-AAD1D1505BE7}" dt="2022-02-17T22:59:05.495" v="123"/>
          <ac:spMkLst>
            <pc:docMk/>
            <pc:sldMk cId="2978914331" sldId="2145707078"/>
            <ac:spMk id="14" creationId="{EFB3B912-BE80-4ECF-AD81-411ACA688B67}"/>
          </ac:spMkLst>
        </pc:spChg>
        <pc:picChg chg="del mod">
          <ac:chgData name="Amirov, Zhassulan (Allsteel)" userId="2a3e2072-f3c0-4b8d-8d74-b49d8810a74f" providerId="ADAL" clId="{D1C4FEE3-8AE2-44D6-8B41-AAD1D1505BE7}" dt="2022-02-17T22:51:44.622" v="112" actId="21"/>
          <ac:picMkLst>
            <pc:docMk/>
            <pc:sldMk cId="2978914331" sldId="2145707078"/>
            <ac:picMk id="7" creationId="{B7E485E4-51F2-4AC6-9833-358CE600989A}"/>
          </ac:picMkLst>
        </pc:picChg>
        <pc:picChg chg="add del mod">
          <ac:chgData name="Amirov, Zhassulan (Allsteel)" userId="2a3e2072-f3c0-4b8d-8d74-b49d8810a74f" providerId="ADAL" clId="{D1C4FEE3-8AE2-44D6-8B41-AAD1D1505BE7}" dt="2022-02-17T22:56:40.966" v="114" actId="478"/>
          <ac:picMkLst>
            <pc:docMk/>
            <pc:sldMk cId="2978914331" sldId="2145707078"/>
            <ac:picMk id="9" creationId="{455CFBBE-FC44-4DE1-AE1E-FA8C3BE1D62F}"/>
          </ac:picMkLst>
        </pc:picChg>
        <pc:picChg chg="add del mod">
          <ac:chgData name="Amirov, Zhassulan (Allsteel)" userId="2a3e2072-f3c0-4b8d-8d74-b49d8810a74f" providerId="ADAL" clId="{D1C4FEE3-8AE2-44D6-8B41-AAD1D1505BE7}" dt="2022-02-17T22:58:59.322" v="119" actId="478"/>
          <ac:picMkLst>
            <pc:docMk/>
            <pc:sldMk cId="2978914331" sldId="2145707078"/>
            <ac:picMk id="12" creationId="{F61CE6F3-E5BF-4E68-B17A-3609E318CA54}"/>
          </ac:picMkLst>
        </pc:picChg>
        <pc:picChg chg="add del mod">
          <ac:chgData name="Amirov, Zhassulan (Allsteel)" userId="2a3e2072-f3c0-4b8d-8d74-b49d8810a74f" providerId="ADAL" clId="{D1C4FEE3-8AE2-44D6-8B41-AAD1D1505BE7}" dt="2022-02-17T22:50:58.026" v="108" actId="478"/>
          <ac:picMkLst>
            <pc:docMk/>
            <pc:sldMk cId="2978914331" sldId="2145707078"/>
            <ac:picMk id="1026" creationId="{96206E6D-737F-41A6-B637-9345C8E49ED4}"/>
          </ac:picMkLst>
        </pc:picChg>
        <pc:picChg chg="add del mod">
          <ac:chgData name="Amirov, Zhassulan (Allsteel)" userId="2a3e2072-f3c0-4b8d-8d74-b49d8810a74f" providerId="ADAL" clId="{D1C4FEE3-8AE2-44D6-8B41-AAD1D1505BE7}" dt="2022-02-17T22:59:01.381" v="121"/>
          <ac:picMkLst>
            <pc:docMk/>
            <pc:sldMk cId="2978914331" sldId="2145707078"/>
            <ac:picMk id="1028" creationId="{42D13A15-16F9-4FB0-BC86-4B488AD098E0}"/>
          </ac:picMkLst>
        </pc:picChg>
        <pc:picChg chg="add mod">
          <ac:chgData name="Amirov, Zhassulan (Allsteel)" userId="2a3e2072-f3c0-4b8d-8d74-b49d8810a74f" providerId="ADAL" clId="{D1C4FEE3-8AE2-44D6-8B41-AAD1D1505BE7}" dt="2022-02-17T22:59:05.495" v="123"/>
          <ac:picMkLst>
            <pc:docMk/>
            <pc:sldMk cId="2978914331" sldId="2145707078"/>
            <ac:picMk id="1030" creationId="{FA5F9DEE-5D29-4C3A-85C5-756140A76A24}"/>
          </ac:picMkLst>
        </pc:picChg>
      </pc:sldChg>
      <pc:sldChg chg="addSp delSp modSp mod">
        <pc:chgData name="Amirov, Zhassulan (Allsteel)" userId="2a3e2072-f3c0-4b8d-8d74-b49d8810a74f" providerId="ADAL" clId="{D1C4FEE3-8AE2-44D6-8B41-AAD1D1505BE7}" dt="2022-02-17T22:48:26.942" v="106" actId="14100"/>
        <pc:sldMkLst>
          <pc:docMk/>
          <pc:sldMk cId="3321715274" sldId="2145707079"/>
        </pc:sldMkLst>
        <pc:spChg chg="del mod">
          <ac:chgData name="Amirov, Zhassulan (Allsteel)" userId="2a3e2072-f3c0-4b8d-8d74-b49d8810a74f" providerId="ADAL" clId="{D1C4FEE3-8AE2-44D6-8B41-AAD1D1505BE7}" dt="2022-02-17T22:48:07.939" v="102"/>
          <ac:spMkLst>
            <pc:docMk/>
            <pc:sldMk cId="3321715274" sldId="2145707079"/>
            <ac:spMk id="2" creationId="{B625167C-CAA9-49C8-90CF-9637E81F0C6B}"/>
          </ac:spMkLst>
        </pc:spChg>
        <pc:spChg chg="mod">
          <ac:chgData name="Amirov, Zhassulan (Allsteel)" userId="2a3e2072-f3c0-4b8d-8d74-b49d8810a74f" providerId="ADAL" clId="{D1C4FEE3-8AE2-44D6-8B41-AAD1D1505BE7}" dt="2022-02-17T22:48:01.772" v="100" actId="1076"/>
          <ac:spMkLst>
            <pc:docMk/>
            <pc:sldMk cId="3321715274" sldId="2145707079"/>
            <ac:spMk id="3" creationId="{687EA205-2BA1-4EEF-BE09-7867B86A3668}"/>
          </ac:spMkLst>
        </pc:spChg>
        <pc:spChg chg="mod">
          <ac:chgData name="Amirov, Zhassulan (Allsteel)" userId="2a3e2072-f3c0-4b8d-8d74-b49d8810a74f" providerId="ADAL" clId="{D1C4FEE3-8AE2-44D6-8B41-AAD1D1505BE7}" dt="2022-02-17T22:47:57.820" v="99" actId="1076"/>
          <ac:spMkLst>
            <pc:docMk/>
            <pc:sldMk cId="3321715274" sldId="2145707079"/>
            <ac:spMk id="4" creationId="{5263594F-505F-4EB2-A1A0-029C78779FAE}"/>
          </ac:spMkLst>
        </pc:spChg>
        <pc:picChg chg="add mod">
          <ac:chgData name="Amirov, Zhassulan (Allsteel)" userId="2a3e2072-f3c0-4b8d-8d74-b49d8810a74f" providerId="ADAL" clId="{D1C4FEE3-8AE2-44D6-8B41-AAD1D1505BE7}" dt="2022-02-17T22:48:26.942" v="106" actId="14100"/>
          <ac:picMkLst>
            <pc:docMk/>
            <pc:sldMk cId="3321715274" sldId="2145707079"/>
            <ac:picMk id="6" creationId="{0105D5D5-21DB-4EED-95D1-B6B0B2BF6E89}"/>
          </ac:picMkLst>
        </pc:picChg>
      </pc:sldChg>
      <pc:sldChg chg="addSp delSp modSp mod modShow">
        <pc:chgData name="Amirov, Zhassulan (Allsteel)" userId="2a3e2072-f3c0-4b8d-8d74-b49d8810a74f" providerId="ADAL" clId="{D1C4FEE3-8AE2-44D6-8B41-AAD1D1505BE7}" dt="2022-02-17T23:12:38.639" v="187" actId="729"/>
        <pc:sldMkLst>
          <pc:docMk/>
          <pc:sldMk cId="3867295983" sldId="2145707080"/>
        </pc:sldMkLst>
        <pc:spChg chg="mod ord">
          <ac:chgData name="Amirov, Zhassulan (Allsteel)" userId="2a3e2072-f3c0-4b8d-8d74-b49d8810a74f" providerId="ADAL" clId="{D1C4FEE3-8AE2-44D6-8B41-AAD1D1505BE7}" dt="2022-02-17T23:08:07.562" v="145" actId="1076"/>
          <ac:spMkLst>
            <pc:docMk/>
            <pc:sldMk cId="3867295983" sldId="2145707080"/>
            <ac:spMk id="4" creationId="{6E52CA71-8BF7-4973-9267-65E6CE392564}"/>
          </ac:spMkLst>
        </pc:spChg>
        <pc:spChg chg="add del mod">
          <ac:chgData name="Amirov, Zhassulan (Allsteel)" userId="2a3e2072-f3c0-4b8d-8d74-b49d8810a74f" providerId="ADAL" clId="{D1C4FEE3-8AE2-44D6-8B41-AAD1D1505BE7}" dt="2022-02-17T23:07:33.146" v="142"/>
          <ac:spMkLst>
            <pc:docMk/>
            <pc:sldMk cId="3867295983" sldId="2145707080"/>
            <ac:spMk id="7" creationId="{14EA80E0-C79F-41A5-BCAA-1D17DAF88C2F}"/>
          </ac:spMkLst>
        </pc:spChg>
        <pc:picChg chg="del">
          <ac:chgData name="Amirov, Zhassulan (Allsteel)" userId="2a3e2072-f3c0-4b8d-8d74-b49d8810a74f" providerId="ADAL" clId="{D1C4FEE3-8AE2-44D6-8B41-AAD1D1505BE7}" dt="2022-02-17T23:07:08.502" v="140" actId="478"/>
          <ac:picMkLst>
            <pc:docMk/>
            <pc:sldMk cId="3867295983" sldId="2145707080"/>
            <ac:picMk id="5" creationId="{D5E2024B-B112-41FD-88F3-E338BBC733E5}"/>
          </ac:picMkLst>
        </pc:picChg>
        <pc:picChg chg="add mod">
          <ac:chgData name="Amirov, Zhassulan (Allsteel)" userId="2a3e2072-f3c0-4b8d-8d74-b49d8810a74f" providerId="ADAL" clId="{D1C4FEE3-8AE2-44D6-8B41-AAD1D1505BE7}" dt="2022-02-17T23:07:35.755" v="143" actId="27614"/>
          <ac:picMkLst>
            <pc:docMk/>
            <pc:sldMk cId="3867295983" sldId="2145707080"/>
            <ac:picMk id="9" creationId="{4B91E663-8293-4202-8078-BDE1D440A859}"/>
          </ac:picMkLst>
        </pc:picChg>
      </pc:sldChg>
      <pc:sldChg chg="addSp delSp modSp new mod">
        <pc:chgData name="Amirov, Zhassulan (Allsteel)" userId="2a3e2072-f3c0-4b8d-8d74-b49d8810a74f" providerId="ADAL" clId="{D1C4FEE3-8AE2-44D6-8B41-AAD1D1505BE7}" dt="2022-02-17T23:04:44.606" v="138" actId="478"/>
        <pc:sldMkLst>
          <pc:docMk/>
          <pc:sldMk cId="1454614084" sldId="2145707081"/>
        </pc:sldMkLst>
        <pc:spChg chg="del">
          <ac:chgData name="Amirov, Zhassulan (Allsteel)" userId="2a3e2072-f3c0-4b8d-8d74-b49d8810a74f" providerId="ADAL" clId="{D1C4FEE3-8AE2-44D6-8B41-AAD1D1505BE7}" dt="2022-02-17T22:38:09.874" v="56"/>
          <ac:spMkLst>
            <pc:docMk/>
            <pc:sldMk cId="1454614084" sldId="2145707081"/>
            <ac:spMk id="2" creationId="{93792561-C585-4AED-89F2-D0A0D689E4E7}"/>
          </ac:spMkLst>
        </pc:spChg>
        <pc:spChg chg="mod">
          <ac:chgData name="Amirov, Zhassulan (Allsteel)" userId="2a3e2072-f3c0-4b8d-8d74-b49d8810a74f" providerId="ADAL" clId="{D1C4FEE3-8AE2-44D6-8B41-AAD1D1505BE7}" dt="2022-02-17T23:04:41.977" v="137" actId="20577"/>
          <ac:spMkLst>
            <pc:docMk/>
            <pc:sldMk cId="1454614084" sldId="2145707081"/>
            <ac:spMk id="3" creationId="{5584F762-E97B-43C4-B11E-97E28F5B5E9D}"/>
          </ac:spMkLst>
        </pc:spChg>
        <pc:spChg chg="add del mod">
          <ac:chgData name="Amirov, Zhassulan (Allsteel)" userId="2a3e2072-f3c0-4b8d-8d74-b49d8810a74f" providerId="ADAL" clId="{D1C4FEE3-8AE2-44D6-8B41-AAD1D1505BE7}" dt="2022-02-17T22:39:54.022" v="64"/>
          <ac:spMkLst>
            <pc:docMk/>
            <pc:sldMk cId="1454614084" sldId="2145707081"/>
            <ac:spMk id="6" creationId="{915E2C5E-1CA9-40E0-9F1C-3D8361792549}"/>
          </ac:spMkLst>
        </pc:spChg>
        <pc:spChg chg="add mod">
          <ac:chgData name="Amirov, Zhassulan (Allsteel)" userId="2a3e2072-f3c0-4b8d-8d74-b49d8810a74f" providerId="ADAL" clId="{D1C4FEE3-8AE2-44D6-8B41-AAD1D1505BE7}" dt="2022-02-17T22:40:56.191" v="88" actId="20577"/>
          <ac:spMkLst>
            <pc:docMk/>
            <pc:sldMk cId="1454614084" sldId="2145707081"/>
            <ac:spMk id="8" creationId="{EAEB631A-554B-4792-A365-0510D8BC49B7}"/>
          </ac:spMkLst>
        </pc:spChg>
        <pc:spChg chg="add del mod">
          <ac:chgData name="Amirov, Zhassulan (Allsteel)" userId="2a3e2072-f3c0-4b8d-8d74-b49d8810a74f" providerId="ADAL" clId="{D1C4FEE3-8AE2-44D6-8B41-AAD1D1505BE7}" dt="2022-02-17T23:04:44.606" v="138" actId="478"/>
          <ac:spMkLst>
            <pc:docMk/>
            <pc:sldMk cId="1454614084" sldId="2145707081"/>
            <ac:spMk id="12" creationId="{4BD45F7B-0F14-4E48-9AE5-60F46D505E6A}"/>
          </ac:spMkLst>
        </pc:spChg>
        <pc:picChg chg="add del mod">
          <ac:chgData name="Amirov, Zhassulan (Allsteel)" userId="2a3e2072-f3c0-4b8d-8d74-b49d8810a74f" providerId="ADAL" clId="{D1C4FEE3-8AE2-44D6-8B41-AAD1D1505BE7}" dt="2022-02-17T22:39:50.517" v="63" actId="478"/>
          <ac:picMkLst>
            <pc:docMk/>
            <pc:sldMk cId="1454614084" sldId="2145707081"/>
            <ac:picMk id="4" creationId="{8D0F786A-0A2E-45F0-BB41-5574516620E1}"/>
          </ac:picMkLst>
        </pc:picChg>
        <pc:picChg chg="add mod">
          <ac:chgData name="Amirov, Zhassulan (Allsteel)" userId="2a3e2072-f3c0-4b8d-8d74-b49d8810a74f" providerId="ADAL" clId="{D1C4FEE3-8AE2-44D6-8B41-AAD1D1505BE7}" dt="2022-02-17T22:39:54.022" v="64"/>
          <ac:picMkLst>
            <pc:docMk/>
            <pc:sldMk cId="1454614084" sldId="2145707081"/>
            <ac:picMk id="7" creationId="{60B77DCF-2DAB-433A-96FF-03CC716213DA}"/>
          </ac:picMkLst>
        </pc:picChg>
        <pc:picChg chg="mod">
          <ac:chgData name="Amirov, Zhassulan (Allsteel)" userId="2a3e2072-f3c0-4b8d-8d74-b49d8810a74f" providerId="ADAL" clId="{D1C4FEE3-8AE2-44D6-8B41-AAD1D1505BE7}" dt="2022-02-17T22:43:56.357" v="95" actId="1076"/>
          <ac:picMkLst>
            <pc:docMk/>
            <pc:sldMk cId="1454614084" sldId="2145707081"/>
            <ac:picMk id="9" creationId="{16AA2DF5-D8ED-47EE-B67F-95381F4DF76B}"/>
          </ac:picMkLst>
        </pc:picChg>
      </pc:sldChg>
      <pc:sldChg chg="addSp modSp new mod">
        <pc:chgData name="Amirov, Zhassulan (Allsteel)" userId="2a3e2072-f3c0-4b8d-8d74-b49d8810a74f" providerId="ADAL" clId="{D1C4FEE3-8AE2-44D6-8B41-AAD1D1505BE7}" dt="2022-02-17T23:04:53.340" v="139" actId="1076"/>
        <pc:sldMkLst>
          <pc:docMk/>
          <pc:sldMk cId="3979412486" sldId="2145707082"/>
        </pc:sldMkLst>
        <pc:picChg chg="add mod">
          <ac:chgData name="Amirov, Zhassulan (Allsteel)" userId="2a3e2072-f3c0-4b8d-8d74-b49d8810a74f" providerId="ADAL" clId="{D1C4FEE3-8AE2-44D6-8B41-AAD1D1505BE7}" dt="2022-02-17T23:04:53.340" v="139" actId="1076"/>
          <ac:picMkLst>
            <pc:docMk/>
            <pc:sldMk cId="3979412486" sldId="2145707082"/>
            <ac:picMk id="5" creationId="{CCBC2DCC-85B9-438F-B7F3-9334C46AFA41}"/>
          </ac:picMkLst>
        </pc:picChg>
      </pc:sldChg>
      <pc:sldChg chg="new del">
        <pc:chgData name="Amirov, Zhassulan (Allsteel)" userId="2a3e2072-f3c0-4b8d-8d74-b49d8810a74f" providerId="ADAL" clId="{D1C4FEE3-8AE2-44D6-8B41-AAD1D1505BE7}" dt="2022-02-17T23:12:48.490" v="188" actId="47"/>
        <pc:sldMkLst>
          <pc:docMk/>
          <pc:sldMk cId="2653931232" sldId="2145707083"/>
        </pc:sldMkLst>
      </pc:sldChg>
      <pc:sldChg chg="modSp new mod ord">
        <pc:chgData name="Amirov, Zhassulan (Allsteel)" userId="2a3e2072-f3c0-4b8d-8d74-b49d8810a74f" providerId="ADAL" clId="{D1C4FEE3-8AE2-44D6-8B41-AAD1D1505BE7}" dt="2022-02-17T23:10:49.541" v="186" actId="1036"/>
        <pc:sldMkLst>
          <pc:docMk/>
          <pc:sldMk cId="1725647380" sldId="2145707084"/>
        </pc:sldMkLst>
        <pc:spChg chg="mod">
          <ac:chgData name="Amirov, Zhassulan (Allsteel)" userId="2a3e2072-f3c0-4b8d-8d74-b49d8810a74f" providerId="ADAL" clId="{D1C4FEE3-8AE2-44D6-8B41-AAD1D1505BE7}" dt="2022-02-17T23:10:37.397" v="156" actId="20577"/>
          <ac:spMkLst>
            <pc:docMk/>
            <pc:sldMk cId="1725647380" sldId="2145707084"/>
            <ac:spMk id="5" creationId="{FA466918-5275-4508-AFE2-C5548FBFAACA}"/>
          </ac:spMkLst>
        </pc:spChg>
        <pc:spChg chg="mod">
          <ac:chgData name="Amirov, Zhassulan (Allsteel)" userId="2a3e2072-f3c0-4b8d-8d74-b49d8810a74f" providerId="ADAL" clId="{D1C4FEE3-8AE2-44D6-8B41-AAD1D1505BE7}" dt="2022-02-17T23:10:49.541" v="186" actId="1036"/>
          <ac:spMkLst>
            <pc:docMk/>
            <pc:sldMk cId="1725647380" sldId="2145707084"/>
            <ac:spMk id="6" creationId="{91DCBC80-583C-4404-8731-DEBDFC23520A}"/>
          </ac:spMkLst>
        </pc:spChg>
      </pc:sldChg>
      <pc:sldChg chg="modSp new mod">
        <pc:chgData name="Amirov, Zhassulan (Allsteel)" userId="2a3e2072-f3c0-4b8d-8d74-b49d8810a74f" providerId="ADAL" clId="{D1C4FEE3-8AE2-44D6-8B41-AAD1D1505BE7}" dt="2022-02-17T23:13:18.159" v="209" actId="20577"/>
        <pc:sldMkLst>
          <pc:docMk/>
          <pc:sldMk cId="1883834403" sldId="2145707085"/>
        </pc:sldMkLst>
        <pc:spChg chg="mod">
          <ac:chgData name="Amirov, Zhassulan (Allsteel)" userId="2a3e2072-f3c0-4b8d-8d74-b49d8810a74f" providerId="ADAL" clId="{D1C4FEE3-8AE2-44D6-8B41-AAD1D1505BE7}" dt="2022-02-17T23:13:18.159" v="209" actId="20577"/>
          <ac:spMkLst>
            <pc:docMk/>
            <pc:sldMk cId="1883834403" sldId="2145707085"/>
            <ac:spMk id="2" creationId="{296B6745-297A-48C5-A6E1-12DD84E8BD28}"/>
          </ac:spMkLst>
        </pc:spChg>
      </pc:sldChg>
      <pc:sldChg chg="modSp new mod">
        <pc:chgData name="Amirov, Zhassulan (Allsteel)" userId="2a3e2072-f3c0-4b8d-8d74-b49d8810a74f" providerId="ADAL" clId="{D1C4FEE3-8AE2-44D6-8B41-AAD1D1505BE7}" dt="2022-02-20T03:47:32.691" v="268" actId="20577"/>
        <pc:sldMkLst>
          <pc:docMk/>
          <pc:sldMk cId="304000451" sldId="2145707086"/>
        </pc:sldMkLst>
        <pc:spChg chg="mod">
          <ac:chgData name="Amirov, Zhassulan (Allsteel)" userId="2a3e2072-f3c0-4b8d-8d74-b49d8810a74f" providerId="ADAL" clId="{D1C4FEE3-8AE2-44D6-8B41-AAD1D1505BE7}" dt="2022-02-20T03:47:32.691" v="268" actId="20577"/>
          <ac:spMkLst>
            <pc:docMk/>
            <pc:sldMk cId="304000451" sldId="2145707086"/>
            <ac:spMk id="2" creationId="{E2D2AE42-779B-491B-B409-182343448FEB}"/>
          </ac:spMkLst>
        </pc:spChg>
      </pc:sldChg>
      <pc:sldChg chg="modSp new mod">
        <pc:chgData name="Amirov, Zhassulan (Allsteel)" userId="2a3e2072-f3c0-4b8d-8d74-b49d8810a74f" providerId="ADAL" clId="{D1C4FEE3-8AE2-44D6-8B41-AAD1D1505BE7}" dt="2022-02-20T03:47:43.552" v="277" actId="20577"/>
        <pc:sldMkLst>
          <pc:docMk/>
          <pc:sldMk cId="821620693" sldId="2145707087"/>
        </pc:sldMkLst>
        <pc:spChg chg="mod">
          <ac:chgData name="Amirov, Zhassulan (Allsteel)" userId="2a3e2072-f3c0-4b8d-8d74-b49d8810a74f" providerId="ADAL" clId="{D1C4FEE3-8AE2-44D6-8B41-AAD1D1505BE7}" dt="2022-02-20T03:47:43.552" v="277" actId="20577"/>
          <ac:spMkLst>
            <pc:docMk/>
            <pc:sldMk cId="821620693" sldId="2145707087"/>
            <ac:spMk id="2" creationId="{3839AB70-D87C-44D3-AF9E-C7737105A7F2}"/>
          </ac:spMkLst>
        </pc:spChg>
      </pc:sldChg>
      <pc:sldChg chg="modSp new mod">
        <pc:chgData name="Amirov, Zhassulan (Allsteel)" userId="2a3e2072-f3c0-4b8d-8d74-b49d8810a74f" providerId="ADAL" clId="{D1C4FEE3-8AE2-44D6-8B41-AAD1D1505BE7}" dt="2022-02-20T03:49:21.589" v="330" actId="20577"/>
        <pc:sldMkLst>
          <pc:docMk/>
          <pc:sldMk cId="844309523" sldId="2145707088"/>
        </pc:sldMkLst>
        <pc:spChg chg="mod">
          <ac:chgData name="Amirov, Zhassulan (Allsteel)" userId="2a3e2072-f3c0-4b8d-8d74-b49d8810a74f" providerId="ADAL" clId="{D1C4FEE3-8AE2-44D6-8B41-AAD1D1505BE7}" dt="2022-02-20T03:49:21.589" v="330" actId="20577"/>
          <ac:spMkLst>
            <pc:docMk/>
            <pc:sldMk cId="844309523" sldId="2145707088"/>
            <ac:spMk id="2" creationId="{247BF98B-1645-4C17-A955-0700172EDFB8}"/>
          </ac:spMkLst>
        </pc:spChg>
      </pc:sldChg>
      <pc:sldChg chg="addSp delSp modSp new mod addCm modCm">
        <pc:chgData name="Amirov, Zhassulan (Allsteel)" userId="2a3e2072-f3c0-4b8d-8d74-b49d8810a74f" providerId="ADAL" clId="{D1C4FEE3-8AE2-44D6-8B41-AAD1D1505BE7}" dt="2022-02-21T01:44:23.180" v="389"/>
        <pc:sldMkLst>
          <pc:docMk/>
          <pc:sldMk cId="2786772085" sldId="2145707089"/>
        </pc:sldMkLst>
        <pc:spChg chg="mod">
          <ac:chgData name="Amirov, Zhassulan (Allsteel)" userId="2a3e2072-f3c0-4b8d-8d74-b49d8810a74f" providerId="ADAL" clId="{D1C4FEE3-8AE2-44D6-8B41-AAD1D1505BE7}" dt="2022-02-20T19:04:14.333" v="385" actId="20577"/>
          <ac:spMkLst>
            <pc:docMk/>
            <pc:sldMk cId="2786772085" sldId="2145707089"/>
            <ac:spMk id="2" creationId="{AAA92358-D1DC-48DC-9B46-D65A0364A870}"/>
          </ac:spMkLst>
        </pc:spChg>
        <pc:spChg chg="del">
          <ac:chgData name="Amirov, Zhassulan (Allsteel)" userId="2a3e2072-f3c0-4b8d-8d74-b49d8810a74f" providerId="ADAL" clId="{D1C4FEE3-8AE2-44D6-8B41-AAD1D1505BE7}" dt="2022-02-20T19:03:27.631" v="356" actId="478"/>
          <ac:spMkLst>
            <pc:docMk/>
            <pc:sldMk cId="2786772085" sldId="2145707089"/>
            <ac:spMk id="3" creationId="{3B89BB4E-C96B-4C01-A3E6-FD3FD9299A76}"/>
          </ac:spMkLst>
        </pc:spChg>
        <pc:picChg chg="add mod">
          <ac:chgData name="Amirov, Zhassulan (Allsteel)" userId="2a3e2072-f3c0-4b8d-8d74-b49d8810a74f" providerId="ADAL" clId="{D1C4FEE3-8AE2-44D6-8B41-AAD1D1505BE7}" dt="2022-02-20T19:03:39.655" v="362" actId="1076"/>
          <ac:picMkLst>
            <pc:docMk/>
            <pc:sldMk cId="2786772085" sldId="2145707089"/>
            <ac:picMk id="4" creationId="{0EF42E24-001B-4AD6-8ABF-6099FA8B2AB4}"/>
          </ac:picMkLst>
        </pc:picChg>
      </pc:sldChg>
      <pc:sldChg chg="addSp delSp modSp mod">
        <pc:chgData name="Amirov, Zhassulan (Allsteel)" userId="2a3e2072-f3c0-4b8d-8d74-b49d8810a74f" providerId="ADAL" clId="{D1C4FEE3-8AE2-44D6-8B41-AAD1D1505BE7}" dt="2022-02-21T03:04:02.415" v="697" actId="20577"/>
        <pc:sldMkLst>
          <pc:docMk/>
          <pc:sldMk cId="750925021" sldId="2145707090"/>
        </pc:sldMkLst>
        <pc:spChg chg="add mod">
          <ac:chgData name="Amirov, Zhassulan (Allsteel)" userId="2a3e2072-f3c0-4b8d-8d74-b49d8810a74f" providerId="ADAL" clId="{D1C4FEE3-8AE2-44D6-8B41-AAD1D1505BE7}" dt="2022-02-21T01:44:44.012" v="406" actId="14100"/>
          <ac:spMkLst>
            <pc:docMk/>
            <pc:sldMk cId="750925021" sldId="2145707090"/>
            <ac:spMk id="2" creationId="{63DF14F8-555D-4694-B4FF-D7FB03DBF5CB}"/>
          </ac:spMkLst>
        </pc:spChg>
        <pc:spChg chg="add mod">
          <ac:chgData name="Amirov, Zhassulan (Allsteel)" userId="2a3e2072-f3c0-4b8d-8d74-b49d8810a74f" providerId="ADAL" clId="{D1C4FEE3-8AE2-44D6-8B41-AAD1D1505BE7}" dt="2022-02-21T02:30:02.756" v="476" actId="1076"/>
          <ac:spMkLst>
            <pc:docMk/>
            <pc:sldMk cId="750925021" sldId="2145707090"/>
            <ac:spMk id="4" creationId="{F5EC3B57-5E44-4D7D-BC64-808E8CB0C862}"/>
          </ac:spMkLst>
        </pc:spChg>
        <pc:spChg chg="add mod">
          <ac:chgData name="Amirov, Zhassulan (Allsteel)" userId="2a3e2072-f3c0-4b8d-8d74-b49d8810a74f" providerId="ADAL" clId="{D1C4FEE3-8AE2-44D6-8B41-AAD1D1505BE7}" dt="2022-02-21T02:32:00.211" v="640" actId="20577"/>
          <ac:spMkLst>
            <pc:docMk/>
            <pc:sldMk cId="750925021" sldId="2145707090"/>
            <ac:spMk id="5" creationId="{F84F717B-5883-4488-9274-0AE02BF13757}"/>
          </ac:spMkLst>
        </pc:spChg>
        <pc:spChg chg="add del mod">
          <ac:chgData name="Amirov, Zhassulan (Allsteel)" userId="2a3e2072-f3c0-4b8d-8d74-b49d8810a74f" providerId="ADAL" clId="{D1C4FEE3-8AE2-44D6-8B41-AAD1D1505BE7}" dt="2022-02-21T03:03:49.035" v="676" actId="478"/>
          <ac:spMkLst>
            <pc:docMk/>
            <pc:sldMk cId="750925021" sldId="2145707090"/>
            <ac:spMk id="7" creationId="{DC2DCBA1-E730-4535-9C1F-88A2976517E5}"/>
          </ac:spMkLst>
        </pc:spChg>
        <pc:spChg chg="add mod">
          <ac:chgData name="Amirov, Zhassulan (Allsteel)" userId="2a3e2072-f3c0-4b8d-8d74-b49d8810a74f" providerId="ADAL" clId="{D1C4FEE3-8AE2-44D6-8B41-AAD1D1505BE7}" dt="2022-02-21T03:04:02.415" v="697" actId="20577"/>
          <ac:spMkLst>
            <pc:docMk/>
            <pc:sldMk cId="750925021" sldId="2145707090"/>
            <ac:spMk id="8" creationId="{08D27AE8-783D-4830-92EC-7D474CED8A1F}"/>
          </ac:spMkLst>
        </pc:spChg>
        <pc:graphicFrameChg chg="add del mod">
          <ac:chgData name="Amirov, Zhassulan (Allsteel)" userId="2a3e2072-f3c0-4b8d-8d74-b49d8810a74f" providerId="ADAL" clId="{D1C4FEE3-8AE2-44D6-8B41-AAD1D1505BE7}" dt="2022-02-21T03:03:50.540" v="677" actId="478"/>
          <ac:graphicFrameMkLst>
            <pc:docMk/>
            <pc:sldMk cId="750925021" sldId="2145707090"/>
            <ac:graphicFrameMk id="3" creationId="{EE446C1C-1B65-47EB-95B7-4EC537CFF17F}"/>
          </ac:graphicFrameMkLst>
        </pc:graphicFrameChg>
        <pc:picChg chg="add del mod">
          <ac:chgData name="Amirov, Zhassulan (Allsteel)" userId="2a3e2072-f3c0-4b8d-8d74-b49d8810a74f" providerId="ADAL" clId="{D1C4FEE3-8AE2-44D6-8B41-AAD1D1505BE7}" dt="2022-02-21T02:33:13.124" v="645" actId="478"/>
          <ac:picMkLst>
            <pc:docMk/>
            <pc:sldMk cId="750925021" sldId="2145707090"/>
            <ac:picMk id="6" creationId="{E6F78ED4-BC2A-45AC-AAD9-159946766A8D}"/>
          </ac:picMkLst>
        </pc:picChg>
      </pc:sldChg>
    </pc:docChg>
  </pc:docChgLst>
  <pc:docChgLst>
    <pc:chgData name="Amirov, Zhassulan (HNI Workplace Furnishings)" userId="S::amirovz@hniworkplacefurnishings.com::2a3e2072-f3c0-4b8d-8d74-b49d8810a74f" providerId="AD" clId="Web-{4EC2B354-3B5B-0D1B-ACEF-57BB467FBD9A}"/>
    <pc:docChg chg="modSld">
      <pc:chgData name="Amirov, Zhassulan (HNI Workplace Furnishings)" userId="S::amirovz@hniworkplacefurnishings.com::2a3e2072-f3c0-4b8d-8d74-b49d8810a74f" providerId="AD" clId="Web-{4EC2B354-3B5B-0D1B-ACEF-57BB467FBD9A}" dt="2022-02-28T02:51:17.056" v="17" actId="20577"/>
      <pc:docMkLst>
        <pc:docMk/>
      </pc:docMkLst>
      <pc:sldChg chg="modSp">
        <pc:chgData name="Amirov, Zhassulan (HNI Workplace Furnishings)" userId="S::amirovz@hniworkplacefurnishings.com::2a3e2072-f3c0-4b8d-8d74-b49d8810a74f" providerId="AD" clId="Web-{4EC2B354-3B5B-0D1B-ACEF-57BB467FBD9A}" dt="2022-02-28T02:49:36.354" v="3" actId="20577"/>
        <pc:sldMkLst>
          <pc:docMk/>
          <pc:sldMk cId="3758018278" sldId="1583"/>
        </pc:sldMkLst>
        <pc:spChg chg="mod">
          <ac:chgData name="Amirov, Zhassulan (HNI Workplace Furnishings)" userId="S::amirovz@hniworkplacefurnishings.com::2a3e2072-f3c0-4b8d-8d74-b49d8810a74f" providerId="AD" clId="Web-{4EC2B354-3B5B-0D1B-ACEF-57BB467FBD9A}" dt="2022-02-28T02:49:36.354" v="3" actId="20577"/>
          <ac:spMkLst>
            <pc:docMk/>
            <pc:sldMk cId="3758018278" sldId="1583"/>
            <ac:spMk id="3" creationId="{00000000-0000-0000-0000-000000000000}"/>
          </ac:spMkLst>
        </pc:spChg>
      </pc:sldChg>
      <pc:sldChg chg="modSp">
        <pc:chgData name="Amirov, Zhassulan (HNI Workplace Furnishings)" userId="S::amirovz@hniworkplacefurnishings.com::2a3e2072-f3c0-4b8d-8d74-b49d8810a74f" providerId="AD" clId="Web-{4EC2B354-3B5B-0D1B-ACEF-57BB467FBD9A}" dt="2022-02-28T02:51:17.056" v="17" actId="20577"/>
        <pc:sldMkLst>
          <pc:docMk/>
          <pc:sldMk cId="1923237786" sldId="2145707107"/>
        </pc:sldMkLst>
        <pc:spChg chg="mod">
          <ac:chgData name="Amirov, Zhassulan (HNI Workplace Furnishings)" userId="S::amirovz@hniworkplacefurnishings.com::2a3e2072-f3c0-4b8d-8d74-b49d8810a74f" providerId="AD" clId="Web-{4EC2B354-3B5B-0D1B-ACEF-57BB467FBD9A}" dt="2022-02-28T02:51:17.056" v="17" actId="20577"/>
          <ac:spMkLst>
            <pc:docMk/>
            <pc:sldMk cId="1923237786" sldId="2145707107"/>
            <ac:spMk id="2" creationId="{3B89A18E-6C71-4961-9094-4BE626BBC136}"/>
          </ac:spMkLst>
        </pc:spChg>
      </pc:sldChg>
    </pc:docChg>
  </pc:docChgLst>
  <pc:docChgLst>
    <pc:chgData name="Parrott, Brian (Allsteel)" userId="f6ac8d20-14ae-4f69-8b56-f3ebcae70669" providerId="ADAL" clId="{70645FEB-40F8-4449-A00B-34C3C50B85F3}"/>
    <pc:docChg chg="undo custSel delSld modSld sldOrd">
      <pc:chgData name="Parrott, Brian (Allsteel)" userId="f6ac8d20-14ae-4f69-8b56-f3ebcae70669" providerId="ADAL" clId="{70645FEB-40F8-4449-A00B-34C3C50B85F3}" dt="2022-03-14T19:43:55.909" v="2208" actId="1038"/>
      <pc:docMkLst>
        <pc:docMk/>
      </pc:docMkLst>
      <pc:sldChg chg="del">
        <pc:chgData name="Parrott, Brian (Allsteel)" userId="f6ac8d20-14ae-4f69-8b56-f3ebcae70669" providerId="ADAL" clId="{70645FEB-40F8-4449-A00B-34C3C50B85F3}" dt="2022-03-14T19:33:46.739" v="2061" actId="2696"/>
        <pc:sldMkLst>
          <pc:docMk/>
          <pc:sldMk cId="2495579541" sldId="257"/>
        </pc:sldMkLst>
      </pc:sldChg>
      <pc:sldChg chg="modSp mod">
        <pc:chgData name="Parrott, Brian (Allsteel)" userId="f6ac8d20-14ae-4f69-8b56-f3ebcae70669" providerId="ADAL" clId="{70645FEB-40F8-4449-A00B-34C3C50B85F3}" dt="2022-03-14T19:42:13.259" v="2206" actId="255"/>
        <pc:sldMkLst>
          <pc:docMk/>
          <pc:sldMk cId="3632909834" sldId="320"/>
        </pc:sldMkLst>
        <pc:spChg chg="mod">
          <ac:chgData name="Parrott, Brian (Allsteel)" userId="f6ac8d20-14ae-4f69-8b56-f3ebcae70669" providerId="ADAL" clId="{70645FEB-40F8-4449-A00B-34C3C50B85F3}" dt="2022-03-14T19:37:58.395" v="2170" actId="1037"/>
          <ac:spMkLst>
            <pc:docMk/>
            <pc:sldMk cId="3632909834" sldId="320"/>
            <ac:spMk id="2" creationId="{296C395D-48B6-4167-95F5-E153B1A9E838}"/>
          </ac:spMkLst>
        </pc:spChg>
        <pc:spChg chg="mod">
          <ac:chgData name="Parrott, Brian (Allsteel)" userId="f6ac8d20-14ae-4f69-8b56-f3ebcae70669" providerId="ADAL" clId="{70645FEB-40F8-4449-A00B-34C3C50B85F3}" dt="2022-03-14T19:42:13.259" v="2206" actId="255"/>
          <ac:spMkLst>
            <pc:docMk/>
            <pc:sldMk cId="3632909834" sldId="320"/>
            <ac:spMk id="6" creationId="{C4910A82-F45D-4715-8A93-99B0BCF74C16}"/>
          </ac:spMkLst>
        </pc:spChg>
        <pc:graphicFrameChg chg="mod modGraphic">
          <ac:chgData name="Parrott, Brian (Allsteel)" userId="f6ac8d20-14ae-4f69-8b56-f3ebcae70669" providerId="ADAL" clId="{70645FEB-40F8-4449-A00B-34C3C50B85F3}" dt="2022-03-14T19:34:48.347" v="2098" actId="1037"/>
          <ac:graphicFrameMkLst>
            <pc:docMk/>
            <pc:sldMk cId="3632909834" sldId="320"/>
            <ac:graphicFrameMk id="9" creationId="{02E8A878-D3F1-4109-AE9F-24581E35D9A6}"/>
          </ac:graphicFrameMkLst>
        </pc:graphicFrameChg>
      </pc:sldChg>
      <pc:sldChg chg="modSp mod">
        <pc:chgData name="Parrott, Brian (Allsteel)" userId="f6ac8d20-14ae-4f69-8b56-f3ebcae70669" providerId="ADAL" clId="{70645FEB-40F8-4449-A00B-34C3C50B85F3}" dt="2022-03-14T19:41:32.006" v="2199" actId="255"/>
        <pc:sldMkLst>
          <pc:docMk/>
          <pc:sldMk cId="2234584851" sldId="324"/>
        </pc:sldMkLst>
        <pc:spChg chg="mod">
          <ac:chgData name="Parrott, Brian (Allsteel)" userId="f6ac8d20-14ae-4f69-8b56-f3ebcae70669" providerId="ADAL" clId="{70645FEB-40F8-4449-A00B-34C3C50B85F3}" dt="2022-03-14T19:41:32.006" v="2199" actId="255"/>
          <ac:spMkLst>
            <pc:docMk/>
            <pc:sldMk cId="2234584851" sldId="324"/>
            <ac:spMk id="5" creationId="{78480BCB-2ABA-44DF-A3BE-3296A7E172F2}"/>
          </ac:spMkLst>
        </pc:spChg>
        <pc:picChg chg="mod">
          <ac:chgData name="Parrott, Brian (Allsteel)" userId="f6ac8d20-14ae-4f69-8b56-f3ebcae70669" providerId="ADAL" clId="{70645FEB-40F8-4449-A00B-34C3C50B85F3}" dt="2022-03-14T18:56:10.163" v="2018" actId="14100"/>
          <ac:picMkLst>
            <pc:docMk/>
            <pc:sldMk cId="2234584851" sldId="324"/>
            <ac:picMk id="7" creationId="{706B5F47-8142-44C5-ACE6-2AD86A154DB3}"/>
          </ac:picMkLst>
        </pc:picChg>
      </pc:sldChg>
      <pc:sldChg chg="ord">
        <pc:chgData name="Parrott, Brian (Allsteel)" userId="f6ac8d20-14ae-4f69-8b56-f3ebcae70669" providerId="ADAL" clId="{70645FEB-40F8-4449-A00B-34C3C50B85F3}" dt="2022-03-14T18:55:06.375" v="2013"/>
        <pc:sldMkLst>
          <pc:docMk/>
          <pc:sldMk cId="856234112" sldId="399"/>
        </pc:sldMkLst>
      </pc:sldChg>
      <pc:sldChg chg="del">
        <pc:chgData name="Parrott, Brian (Allsteel)" userId="f6ac8d20-14ae-4f69-8b56-f3ebcae70669" providerId="ADAL" clId="{70645FEB-40F8-4449-A00B-34C3C50B85F3}" dt="2022-03-14T19:33:46.739" v="2061" actId="2696"/>
        <pc:sldMkLst>
          <pc:docMk/>
          <pc:sldMk cId="219586287" sldId="520"/>
        </pc:sldMkLst>
      </pc:sldChg>
      <pc:sldChg chg="del">
        <pc:chgData name="Parrott, Brian (Allsteel)" userId="f6ac8d20-14ae-4f69-8b56-f3ebcae70669" providerId="ADAL" clId="{70645FEB-40F8-4449-A00B-34C3C50B85F3}" dt="2022-03-14T19:33:46.739" v="2061" actId="2696"/>
        <pc:sldMkLst>
          <pc:docMk/>
          <pc:sldMk cId="4139536340" sldId="523"/>
        </pc:sldMkLst>
      </pc:sldChg>
      <pc:sldChg chg="del">
        <pc:chgData name="Parrott, Brian (Allsteel)" userId="f6ac8d20-14ae-4f69-8b56-f3ebcae70669" providerId="ADAL" clId="{70645FEB-40F8-4449-A00B-34C3C50B85F3}" dt="2022-03-14T19:33:46.739" v="2061" actId="2696"/>
        <pc:sldMkLst>
          <pc:docMk/>
          <pc:sldMk cId="3978498036" sldId="1092"/>
        </pc:sldMkLst>
      </pc:sldChg>
      <pc:sldChg chg="modSp mod">
        <pc:chgData name="Parrott, Brian (Allsteel)" userId="f6ac8d20-14ae-4f69-8b56-f3ebcae70669" providerId="ADAL" clId="{70645FEB-40F8-4449-A00B-34C3C50B85F3}" dt="2022-03-14T19:41:15.053" v="2198" actId="255"/>
        <pc:sldMkLst>
          <pc:docMk/>
          <pc:sldMk cId="2711626585" sldId="1111"/>
        </pc:sldMkLst>
        <pc:spChg chg="mod">
          <ac:chgData name="Parrott, Brian (Allsteel)" userId="f6ac8d20-14ae-4f69-8b56-f3ebcae70669" providerId="ADAL" clId="{70645FEB-40F8-4449-A00B-34C3C50B85F3}" dt="2022-03-14T16:43:18.708" v="483" actId="1038"/>
          <ac:spMkLst>
            <pc:docMk/>
            <pc:sldMk cId="2711626585" sldId="1111"/>
            <ac:spMk id="8" creationId="{28F27B18-54AE-48EF-93F7-DCD504F719DD}"/>
          </ac:spMkLst>
        </pc:spChg>
        <pc:spChg chg="mod">
          <ac:chgData name="Parrott, Brian (Allsteel)" userId="f6ac8d20-14ae-4f69-8b56-f3ebcae70669" providerId="ADAL" clId="{70645FEB-40F8-4449-A00B-34C3C50B85F3}" dt="2022-03-14T16:41:05.024" v="417" actId="1038"/>
          <ac:spMkLst>
            <pc:docMk/>
            <pc:sldMk cId="2711626585" sldId="1111"/>
            <ac:spMk id="9" creationId="{7325D46B-18B8-43D8-8334-CB4FBDEE9397}"/>
          </ac:spMkLst>
        </pc:spChg>
        <pc:spChg chg="mod">
          <ac:chgData name="Parrott, Brian (Allsteel)" userId="f6ac8d20-14ae-4f69-8b56-f3ebcae70669" providerId="ADAL" clId="{70645FEB-40F8-4449-A00B-34C3C50B85F3}" dt="2022-03-14T16:43:06.986" v="480" actId="1037"/>
          <ac:spMkLst>
            <pc:docMk/>
            <pc:sldMk cId="2711626585" sldId="1111"/>
            <ac:spMk id="10" creationId="{1A3570D4-F2D9-4693-A696-A9AD96A86EAD}"/>
          </ac:spMkLst>
        </pc:spChg>
        <pc:spChg chg="mod">
          <ac:chgData name="Parrott, Brian (Allsteel)" userId="f6ac8d20-14ae-4f69-8b56-f3ebcae70669" providerId="ADAL" clId="{70645FEB-40F8-4449-A00B-34C3C50B85F3}" dt="2022-03-14T19:38:44.498" v="2194" actId="1037"/>
          <ac:spMkLst>
            <pc:docMk/>
            <pc:sldMk cId="2711626585" sldId="1111"/>
            <ac:spMk id="11" creationId="{279F39A8-170F-4390-99B9-EC3C08FE8028}"/>
          </ac:spMkLst>
        </pc:spChg>
        <pc:spChg chg="mod">
          <ac:chgData name="Parrott, Brian (Allsteel)" userId="f6ac8d20-14ae-4f69-8b56-f3ebcae70669" providerId="ADAL" clId="{70645FEB-40F8-4449-A00B-34C3C50B85F3}" dt="2022-03-14T16:44:49.656" v="504" actId="1035"/>
          <ac:spMkLst>
            <pc:docMk/>
            <pc:sldMk cId="2711626585" sldId="1111"/>
            <ac:spMk id="31" creationId="{8200F7A9-63C1-4E76-8829-90982E625C4B}"/>
          </ac:spMkLst>
        </pc:spChg>
        <pc:spChg chg="mod">
          <ac:chgData name="Parrott, Brian (Allsteel)" userId="f6ac8d20-14ae-4f69-8b56-f3ebcae70669" providerId="ADAL" clId="{70645FEB-40F8-4449-A00B-34C3C50B85F3}" dt="2022-03-14T16:41:44.921" v="423" actId="1037"/>
          <ac:spMkLst>
            <pc:docMk/>
            <pc:sldMk cId="2711626585" sldId="1111"/>
            <ac:spMk id="33" creationId="{27C27FF7-903A-4FC8-B170-A0BC89BE87A0}"/>
          </ac:spMkLst>
        </pc:spChg>
        <pc:spChg chg="mod">
          <ac:chgData name="Parrott, Brian (Allsteel)" userId="f6ac8d20-14ae-4f69-8b56-f3ebcae70669" providerId="ADAL" clId="{70645FEB-40F8-4449-A00B-34C3C50B85F3}" dt="2022-03-14T16:40:14.490" v="413" actId="1037"/>
          <ac:spMkLst>
            <pc:docMk/>
            <pc:sldMk cId="2711626585" sldId="1111"/>
            <ac:spMk id="34" creationId="{1EF3521E-036F-42DE-B94F-313B1924D251}"/>
          </ac:spMkLst>
        </pc:spChg>
        <pc:spChg chg="mod">
          <ac:chgData name="Parrott, Brian (Allsteel)" userId="f6ac8d20-14ae-4f69-8b56-f3ebcae70669" providerId="ADAL" clId="{70645FEB-40F8-4449-A00B-34C3C50B85F3}" dt="2022-03-14T16:42:48.256" v="467" actId="1037"/>
          <ac:spMkLst>
            <pc:docMk/>
            <pc:sldMk cId="2711626585" sldId="1111"/>
            <ac:spMk id="35" creationId="{A15460F4-B1CD-4069-8646-01F718E305F2}"/>
          </ac:spMkLst>
        </pc:spChg>
        <pc:spChg chg="mod">
          <ac:chgData name="Parrott, Brian (Allsteel)" userId="f6ac8d20-14ae-4f69-8b56-f3ebcae70669" providerId="ADAL" clId="{70645FEB-40F8-4449-A00B-34C3C50B85F3}" dt="2022-03-14T16:44:29.969" v="492" actId="1035"/>
          <ac:spMkLst>
            <pc:docMk/>
            <pc:sldMk cId="2711626585" sldId="1111"/>
            <ac:spMk id="39" creationId="{6C56498E-5FD2-4E12-9412-AAF4CC2C517E}"/>
          </ac:spMkLst>
        </pc:spChg>
        <pc:spChg chg="mod">
          <ac:chgData name="Parrott, Brian (Allsteel)" userId="f6ac8d20-14ae-4f69-8b56-f3ebcae70669" providerId="ADAL" clId="{70645FEB-40F8-4449-A00B-34C3C50B85F3}" dt="2022-03-14T16:49:58.698" v="578" actId="1036"/>
          <ac:spMkLst>
            <pc:docMk/>
            <pc:sldMk cId="2711626585" sldId="1111"/>
            <ac:spMk id="40" creationId="{787F641F-E41F-4995-B5BA-09FD71E46445}"/>
          </ac:spMkLst>
        </pc:spChg>
        <pc:spChg chg="mod ord">
          <ac:chgData name="Parrott, Brian (Allsteel)" userId="f6ac8d20-14ae-4f69-8b56-f3ebcae70669" providerId="ADAL" clId="{70645FEB-40F8-4449-A00B-34C3C50B85F3}" dt="2022-03-14T18:57:36.804" v="2045" actId="1037"/>
          <ac:spMkLst>
            <pc:docMk/>
            <pc:sldMk cId="2711626585" sldId="1111"/>
            <ac:spMk id="41" creationId="{C9737EE0-9E5A-4199-AC5F-5C8536F8EFA7}"/>
          </ac:spMkLst>
        </pc:spChg>
        <pc:spChg chg="mod">
          <ac:chgData name="Parrott, Brian (Allsteel)" userId="f6ac8d20-14ae-4f69-8b56-f3ebcae70669" providerId="ADAL" clId="{70645FEB-40F8-4449-A00B-34C3C50B85F3}" dt="2022-03-14T19:41:15.053" v="2198" actId="255"/>
          <ac:spMkLst>
            <pc:docMk/>
            <pc:sldMk cId="2711626585" sldId="1111"/>
            <ac:spMk id="43" creationId="{16B15E4A-DB0F-4EFC-921E-0630A8CFA5FF}"/>
          </ac:spMkLst>
        </pc:spChg>
        <pc:spChg chg="mod">
          <ac:chgData name="Parrott, Brian (Allsteel)" userId="f6ac8d20-14ae-4f69-8b56-f3ebcae70669" providerId="ADAL" clId="{70645FEB-40F8-4449-A00B-34C3C50B85F3}" dt="2022-03-14T16:44:02.744" v="486" actId="1035"/>
          <ac:spMkLst>
            <pc:docMk/>
            <pc:sldMk cId="2711626585" sldId="1111"/>
            <ac:spMk id="44" creationId="{977F9DB6-C23D-4CFA-84D6-4DEDE597814D}"/>
          </ac:spMkLst>
        </pc:spChg>
        <pc:spChg chg="mod">
          <ac:chgData name="Parrott, Brian (Allsteel)" userId="f6ac8d20-14ae-4f69-8b56-f3ebcae70669" providerId="ADAL" clId="{70645FEB-40F8-4449-A00B-34C3C50B85F3}" dt="2022-03-14T16:44:41.073" v="499" actId="1036"/>
          <ac:spMkLst>
            <pc:docMk/>
            <pc:sldMk cId="2711626585" sldId="1111"/>
            <ac:spMk id="56" creationId="{28C905F2-1522-4E35-A66A-B6988944C117}"/>
          </ac:spMkLst>
        </pc:spChg>
        <pc:spChg chg="mod">
          <ac:chgData name="Parrott, Brian (Allsteel)" userId="f6ac8d20-14ae-4f69-8b56-f3ebcae70669" providerId="ADAL" clId="{70645FEB-40F8-4449-A00B-34C3C50B85F3}" dt="2022-03-14T19:29:05.034" v="2046" actId="1036"/>
          <ac:spMkLst>
            <pc:docMk/>
            <pc:sldMk cId="2711626585" sldId="1111"/>
            <ac:spMk id="67" creationId="{B05884D0-98F4-4342-A138-9F0233684E5A}"/>
          </ac:spMkLst>
        </pc:spChg>
        <pc:spChg chg="mod">
          <ac:chgData name="Parrott, Brian (Allsteel)" userId="f6ac8d20-14ae-4f69-8b56-f3ebcae70669" providerId="ADAL" clId="{70645FEB-40F8-4449-A00B-34C3C50B85F3}" dt="2022-03-14T16:36:53.910" v="212" actId="1037"/>
          <ac:spMkLst>
            <pc:docMk/>
            <pc:sldMk cId="2711626585" sldId="1111"/>
            <ac:spMk id="73" creationId="{50380EFE-6D31-4649-A706-68B96B03B219}"/>
          </ac:spMkLst>
        </pc:spChg>
        <pc:picChg chg="mod ord modCrop">
          <ac:chgData name="Parrott, Brian (Allsteel)" userId="f6ac8d20-14ae-4f69-8b56-f3ebcae70669" providerId="ADAL" clId="{70645FEB-40F8-4449-A00B-34C3C50B85F3}" dt="2022-03-14T19:31:25.755" v="2060" actId="1035"/>
          <ac:picMkLst>
            <pc:docMk/>
            <pc:sldMk cId="2711626585" sldId="1111"/>
            <ac:picMk id="12" creationId="{FA45B306-5F47-4C45-B060-0E6100E7AC29}"/>
          </ac:picMkLst>
        </pc:picChg>
        <pc:picChg chg="mod ord modCrop">
          <ac:chgData name="Parrott, Brian (Allsteel)" userId="f6ac8d20-14ae-4f69-8b56-f3ebcae70669" providerId="ADAL" clId="{70645FEB-40F8-4449-A00B-34C3C50B85F3}" dt="2022-03-14T16:48:15.152" v="535" actId="166"/>
          <ac:picMkLst>
            <pc:docMk/>
            <pc:sldMk cId="2711626585" sldId="1111"/>
            <ac:picMk id="14" creationId="{E4F64428-9879-4E14-BCAC-2E3F0792DD62}"/>
          </ac:picMkLst>
        </pc:picChg>
        <pc:picChg chg="mod">
          <ac:chgData name="Parrott, Brian (Allsteel)" userId="f6ac8d20-14ae-4f69-8b56-f3ebcae70669" providerId="ADAL" clId="{70645FEB-40F8-4449-A00B-34C3C50B85F3}" dt="2022-03-14T16:47:32.472" v="532" actId="732"/>
          <ac:picMkLst>
            <pc:docMk/>
            <pc:sldMk cId="2711626585" sldId="1111"/>
            <ac:picMk id="32" creationId="{F9504ADD-C02D-409A-94AA-D74EC23AF76B}"/>
          </ac:picMkLst>
        </pc:picChg>
        <pc:picChg chg="mod">
          <ac:chgData name="Parrott, Brian (Allsteel)" userId="f6ac8d20-14ae-4f69-8b56-f3ebcae70669" providerId="ADAL" clId="{70645FEB-40F8-4449-A00B-34C3C50B85F3}" dt="2022-03-14T16:46:53.819" v="529" actId="732"/>
          <ac:picMkLst>
            <pc:docMk/>
            <pc:sldMk cId="2711626585" sldId="1111"/>
            <ac:picMk id="57" creationId="{B77E6763-D79E-401D-BCA4-9E8AE4733903}"/>
          </ac:picMkLst>
        </pc:picChg>
        <pc:cxnChg chg="mod">
          <ac:chgData name="Parrott, Brian (Allsteel)" userId="f6ac8d20-14ae-4f69-8b56-f3ebcae70669" providerId="ADAL" clId="{70645FEB-40F8-4449-A00B-34C3C50B85F3}" dt="2022-03-14T16:39:14.505" v="403" actId="14100"/>
          <ac:cxnSpMkLst>
            <pc:docMk/>
            <pc:sldMk cId="2711626585" sldId="1111"/>
            <ac:cxnSpMk id="37" creationId="{E05D3658-36D6-470D-914F-0B79B552FFB8}"/>
          </ac:cxnSpMkLst>
        </pc:cxnChg>
        <pc:cxnChg chg="mod ord">
          <ac:chgData name="Parrott, Brian (Allsteel)" userId="f6ac8d20-14ae-4f69-8b56-f3ebcae70669" providerId="ADAL" clId="{70645FEB-40F8-4449-A00B-34C3C50B85F3}" dt="2022-03-14T16:45:29.248" v="527" actId="167"/>
          <ac:cxnSpMkLst>
            <pc:docMk/>
            <pc:sldMk cId="2711626585" sldId="1111"/>
            <ac:cxnSpMk id="38" creationId="{3C98FD16-F41D-4BE2-83B5-5E6CF0A39777}"/>
          </ac:cxnSpMkLst>
        </pc:cxnChg>
      </pc:sldChg>
      <pc:sldChg chg="modSp mod">
        <pc:chgData name="Parrott, Brian (Allsteel)" userId="f6ac8d20-14ae-4f69-8b56-f3ebcae70669" providerId="ADAL" clId="{70645FEB-40F8-4449-A00B-34C3C50B85F3}" dt="2022-03-14T19:43:55.909" v="2208" actId="1038"/>
        <pc:sldMkLst>
          <pc:docMk/>
          <pc:sldMk cId="1464339430" sldId="1580"/>
        </pc:sldMkLst>
        <pc:spChg chg="mod">
          <ac:chgData name="Parrott, Brian (Allsteel)" userId="f6ac8d20-14ae-4f69-8b56-f3ebcae70669" providerId="ADAL" clId="{70645FEB-40F8-4449-A00B-34C3C50B85F3}" dt="2022-03-14T18:53:45.947" v="2005" actId="6549"/>
          <ac:spMkLst>
            <pc:docMk/>
            <pc:sldMk cId="1464339430" sldId="1580"/>
            <ac:spMk id="3" creationId="{B475B4D9-BED4-4F95-826E-666A174B7612}"/>
          </ac:spMkLst>
        </pc:spChg>
        <pc:spChg chg="mod">
          <ac:chgData name="Parrott, Brian (Allsteel)" userId="f6ac8d20-14ae-4f69-8b56-f3ebcae70669" providerId="ADAL" clId="{70645FEB-40F8-4449-A00B-34C3C50B85F3}" dt="2022-03-14T19:43:55.909" v="2208" actId="1038"/>
          <ac:spMkLst>
            <pc:docMk/>
            <pc:sldMk cId="1464339430" sldId="1580"/>
            <ac:spMk id="5" creationId="{89316513-D3C9-4A8B-A4A4-D45AB199FE6C}"/>
          </ac:spMkLst>
        </pc:spChg>
        <pc:spChg chg="mod">
          <ac:chgData name="Parrott, Brian (Allsteel)" userId="f6ac8d20-14ae-4f69-8b56-f3ebcae70669" providerId="ADAL" clId="{70645FEB-40F8-4449-A00B-34C3C50B85F3}" dt="2022-03-14T19:37:34.706" v="2161" actId="1037"/>
          <ac:spMkLst>
            <pc:docMk/>
            <pc:sldMk cId="1464339430" sldId="1580"/>
            <ac:spMk id="8" creationId="{C7728C1B-F8C1-4180-AAD1-9A7990351C98}"/>
          </ac:spMkLst>
        </pc:spChg>
      </pc:sldChg>
      <pc:sldChg chg="modSp mod">
        <pc:chgData name="Parrott, Brian (Allsteel)" userId="f6ac8d20-14ae-4f69-8b56-f3ebcae70669" providerId="ADAL" clId="{70645FEB-40F8-4449-A00B-34C3C50B85F3}" dt="2022-03-14T19:37:43.111" v="2162" actId="1037"/>
        <pc:sldMkLst>
          <pc:docMk/>
          <pc:sldMk cId="1685687999" sldId="1582"/>
        </pc:sldMkLst>
        <pc:spChg chg="mod">
          <ac:chgData name="Parrott, Brian (Allsteel)" userId="f6ac8d20-14ae-4f69-8b56-f3ebcae70669" providerId="ADAL" clId="{70645FEB-40F8-4449-A00B-34C3C50B85F3}" dt="2022-03-14T18:53:07.671" v="2004" actId="20577"/>
          <ac:spMkLst>
            <pc:docMk/>
            <pc:sldMk cId="1685687999" sldId="1582"/>
            <ac:spMk id="3" creationId="{B475B4D9-BED4-4F95-826E-666A174B7612}"/>
          </ac:spMkLst>
        </pc:spChg>
        <pc:spChg chg="mod">
          <ac:chgData name="Parrott, Brian (Allsteel)" userId="f6ac8d20-14ae-4f69-8b56-f3ebcae70669" providerId="ADAL" clId="{70645FEB-40F8-4449-A00B-34C3C50B85F3}" dt="2022-03-14T19:37:43.111" v="2162" actId="1037"/>
          <ac:spMkLst>
            <pc:docMk/>
            <pc:sldMk cId="1685687999" sldId="1582"/>
            <ac:spMk id="8" creationId="{C7728C1B-F8C1-4180-AAD1-9A7990351C98}"/>
          </ac:spMkLst>
        </pc:spChg>
      </pc:sldChg>
      <pc:sldChg chg="del">
        <pc:chgData name="Parrott, Brian (Allsteel)" userId="f6ac8d20-14ae-4f69-8b56-f3ebcae70669" providerId="ADAL" clId="{70645FEB-40F8-4449-A00B-34C3C50B85F3}" dt="2022-03-14T19:33:46.739" v="2061" actId="2696"/>
        <pc:sldMkLst>
          <pc:docMk/>
          <pc:sldMk cId="3758018278" sldId="1583"/>
        </pc:sldMkLst>
      </pc:sldChg>
      <pc:sldChg chg="del">
        <pc:chgData name="Parrott, Brian (Allsteel)" userId="f6ac8d20-14ae-4f69-8b56-f3ebcae70669" providerId="ADAL" clId="{70645FEB-40F8-4449-A00B-34C3C50B85F3}" dt="2022-03-14T19:33:46.739" v="2061" actId="2696"/>
        <pc:sldMkLst>
          <pc:docMk/>
          <pc:sldMk cId="1292227756" sldId="2145707075"/>
        </pc:sldMkLst>
      </pc:sldChg>
      <pc:sldChg chg="del">
        <pc:chgData name="Parrott, Brian (Allsteel)" userId="f6ac8d20-14ae-4f69-8b56-f3ebcae70669" providerId="ADAL" clId="{70645FEB-40F8-4449-A00B-34C3C50B85F3}" dt="2022-03-14T19:33:46.739" v="2061" actId="2696"/>
        <pc:sldMkLst>
          <pc:docMk/>
          <pc:sldMk cId="299685803" sldId="2145707076"/>
        </pc:sldMkLst>
      </pc:sldChg>
      <pc:sldChg chg="del">
        <pc:chgData name="Parrott, Brian (Allsteel)" userId="f6ac8d20-14ae-4f69-8b56-f3ebcae70669" providerId="ADAL" clId="{70645FEB-40F8-4449-A00B-34C3C50B85F3}" dt="2022-03-14T19:33:46.739" v="2061" actId="2696"/>
        <pc:sldMkLst>
          <pc:docMk/>
          <pc:sldMk cId="1725647380" sldId="2145707084"/>
        </pc:sldMkLst>
      </pc:sldChg>
      <pc:sldChg chg="del">
        <pc:chgData name="Parrott, Brian (Allsteel)" userId="f6ac8d20-14ae-4f69-8b56-f3ebcae70669" providerId="ADAL" clId="{70645FEB-40F8-4449-A00B-34C3C50B85F3}" dt="2022-03-14T19:33:46.739" v="2061" actId="2696"/>
        <pc:sldMkLst>
          <pc:docMk/>
          <pc:sldMk cId="304000451" sldId="2145707086"/>
        </pc:sldMkLst>
      </pc:sldChg>
      <pc:sldChg chg="del">
        <pc:chgData name="Parrott, Brian (Allsteel)" userId="f6ac8d20-14ae-4f69-8b56-f3ebcae70669" providerId="ADAL" clId="{70645FEB-40F8-4449-A00B-34C3C50B85F3}" dt="2022-03-14T19:33:46.739" v="2061" actId="2696"/>
        <pc:sldMkLst>
          <pc:docMk/>
          <pc:sldMk cId="844309523" sldId="2145707088"/>
        </pc:sldMkLst>
      </pc:sldChg>
      <pc:sldChg chg="modSp mod">
        <pc:chgData name="Parrott, Brian (Allsteel)" userId="f6ac8d20-14ae-4f69-8b56-f3ebcae70669" providerId="ADAL" clId="{70645FEB-40F8-4449-A00B-34C3C50B85F3}" dt="2022-03-14T19:42:03.726" v="2205" actId="255"/>
        <pc:sldMkLst>
          <pc:docMk/>
          <pc:sldMk cId="2786772085" sldId="2145707089"/>
        </pc:sldMkLst>
        <pc:spChg chg="mod">
          <ac:chgData name="Parrott, Brian (Allsteel)" userId="f6ac8d20-14ae-4f69-8b56-f3ebcae70669" providerId="ADAL" clId="{70645FEB-40F8-4449-A00B-34C3C50B85F3}" dt="2022-03-14T19:39:01.367" v="2195" actId="1038"/>
          <ac:spMkLst>
            <pc:docMk/>
            <pc:sldMk cId="2786772085" sldId="2145707089"/>
            <ac:spMk id="2" creationId="{AAA92358-D1DC-48DC-9B46-D65A0364A870}"/>
          </ac:spMkLst>
        </pc:spChg>
        <pc:spChg chg="mod">
          <ac:chgData name="Parrott, Brian (Allsteel)" userId="f6ac8d20-14ae-4f69-8b56-f3ebcae70669" providerId="ADAL" clId="{70645FEB-40F8-4449-A00B-34C3C50B85F3}" dt="2022-03-14T19:42:03.726" v="2205" actId="255"/>
          <ac:spMkLst>
            <pc:docMk/>
            <pc:sldMk cId="2786772085" sldId="2145707089"/>
            <ac:spMk id="7" creationId="{1411ED16-24E5-4302-AF42-008B6ABBC898}"/>
          </ac:spMkLst>
        </pc:spChg>
      </pc:sldChg>
      <pc:sldChg chg="modSp mod modCm">
        <pc:chgData name="Parrott, Brian (Allsteel)" userId="f6ac8d20-14ae-4f69-8b56-f3ebcae70669" providerId="ADAL" clId="{70645FEB-40F8-4449-A00B-34C3C50B85F3}" dt="2022-03-14T19:41:51.061" v="2204" actId="255"/>
        <pc:sldMkLst>
          <pc:docMk/>
          <pc:sldMk cId="750925021" sldId="2145707090"/>
        </pc:sldMkLst>
        <pc:spChg chg="mod">
          <ac:chgData name="Parrott, Brian (Allsteel)" userId="f6ac8d20-14ae-4f69-8b56-f3ebcae70669" providerId="ADAL" clId="{70645FEB-40F8-4449-A00B-34C3C50B85F3}" dt="2022-03-14T19:38:31.359" v="2187" actId="1037"/>
          <ac:spMkLst>
            <pc:docMk/>
            <pc:sldMk cId="750925021" sldId="2145707090"/>
            <ac:spMk id="2" creationId="{63DF14F8-555D-4694-B4FF-D7FB03DBF5CB}"/>
          </ac:spMkLst>
        </pc:spChg>
        <pc:spChg chg="mod">
          <ac:chgData name="Parrott, Brian (Allsteel)" userId="f6ac8d20-14ae-4f69-8b56-f3ebcae70669" providerId="ADAL" clId="{70645FEB-40F8-4449-A00B-34C3C50B85F3}" dt="2022-03-14T18:54:44.926" v="2009" actId="20577"/>
          <ac:spMkLst>
            <pc:docMk/>
            <pc:sldMk cId="750925021" sldId="2145707090"/>
            <ac:spMk id="5" creationId="{F84F717B-5883-4488-9274-0AE02BF13757}"/>
          </ac:spMkLst>
        </pc:spChg>
        <pc:spChg chg="mod">
          <ac:chgData name="Parrott, Brian (Allsteel)" userId="f6ac8d20-14ae-4f69-8b56-f3ebcae70669" providerId="ADAL" clId="{70645FEB-40F8-4449-A00B-34C3C50B85F3}" dt="2022-03-14T16:57:55.251" v="1283" actId="20577"/>
          <ac:spMkLst>
            <pc:docMk/>
            <pc:sldMk cId="750925021" sldId="2145707090"/>
            <ac:spMk id="7" creationId="{BFEC30A8-3B07-458E-9AA3-19423780EF82}"/>
          </ac:spMkLst>
        </pc:spChg>
        <pc:spChg chg="mod">
          <ac:chgData name="Parrott, Brian (Allsteel)" userId="f6ac8d20-14ae-4f69-8b56-f3ebcae70669" providerId="ADAL" clId="{70645FEB-40F8-4449-A00B-34C3C50B85F3}" dt="2022-03-14T19:41:51.061" v="2204" actId="255"/>
          <ac:spMkLst>
            <pc:docMk/>
            <pc:sldMk cId="750925021" sldId="2145707090"/>
            <ac:spMk id="12" creationId="{B89833E3-3FE8-440D-848D-417ABF0155B2}"/>
          </ac:spMkLst>
        </pc:spChg>
      </pc:sldChg>
      <pc:sldChg chg="del">
        <pc:chgData name="Parrott, Brian (Allsteel)" userId="f6ac8d20-14ae-4f69-8b56-f3ebcae70669" providerId="ADAL" clId="{70645FEB-40F8-4449-A00B-34C3C50B85F3}" dt="2022-03-14T19:33:46.739" v="2061" actId="2696"/>
        <pc:sldMkLst>
          <pc:docMk/>
          <pc:sldMk cId="1321945954" sldId="2145707091"/>
        </pc:sldMkLst>
      </pc:sldChg>
      <pc:sldChg chg="del">
        <pc:chgData name="Parrott, Brian (Allsteel)" userId="f6ac8d20-14ae-4f69-8b56-f3ebcae70669" providerId="ADAL" clId="{70645FEB-40F8-4449-A00B-34C3C50B85F3}" dt="2022-03-14T19:33:46.739" v="2061" actId="2696"/>
        <pc:sldMkLst>
          <pc:docMk/>
          <pc:sldMk cId="2655899394" sldId="2145707092"/>
        </pc:sldMkLst>
      </pc:sldChg>
      <pc:sldChg chg="del">
        <pc:chgData name="Parrott, Brian (Allsteel)" userId="f6ac8d20-14ae-4f69-8b56-f3ebcae70669" providerId="ADAL" clId="{70645FEB-40F8-4449-A00B-34C3C50B85F3}" dt="2022-03-14T19:33:46.739" v="2061" actId="2696"/>
        <pc:sldMkLst>
          <pc:docMk/>
          <pc:sldMk cId="4137363766" sldId="2145707096"/>
        </pc:sldMkLst>
      </pc:sldChg>
      <pc:sldChg chg="del">
        <pc:chgData name="Parrott, Brian (Allsteel)" userId="f6ac8d20-14ae-4f69-8b56-f3ebcae70669" providerId="ADAL" clId="{70645FEB-40F8-4449-A00B-34C3C50B85F3}" dt="2022-03-14T19:33:46.739" v="2061" actId="2696"/>
        <pc:sldMkLst>
          <pc:docMk/>
          <pc:sldMk cId="2795848938" sldId="2145707097"/>
        </pc:sldMkLst>
      </pc:sldChg>
      <pc:sldChg chg="del">
        <pc:chgData name="Parrott, Brian (Allsteel)" userId="f6ac8d20-14ae-4f69-8b56-f3ebcae70669" providerId="ADAL" clId="{70645FEB-40F8-4449-A00B-34C3C50B85F3}" dt="2022-03-14T19:33:46.739" v="2061" actId="2696"/>
        <pc:sldMkLst>
          <pc:docMk/>
          <pc:sldMk cId="2153042241" sldId="2145707098"/>
        </pc:sldMkLst>
      </pc:sldChg>
      <pc:sldChg chg="del">
        <pc:chgData name="Parrott, Brian (Allsteel)" userId="f6ac8d20-14ae-4f69-8b56-f3ebcae70669" providerId="ADAL" clId="{70645FEB-40F8-4449-A00B-34C3C50B85F3}" dt="2022-03-14T19:33:46.739" v="2061" actId="2696"/>
        <pc:sldMkLst>
          <pc:docMk/>
          <pc:sldMk cId="3448839895" sldId="2145707099"/>
        </pc:sldMkLst>
      </pc:sldChg>
      <pc:sldChg chg="del">
        <pc:chgData name="Parrott, Brian (Allsteel)" userId="f6ac8d20-14ae-4f69-8b56-f3ebcae70669" providerId="ADAL" clId="{70645FEB-40F8-4449-A00B-34C3C50B85F3}" dt="2022-03-14T19:33:46.739" v="2061" actId="2696"/>
        <pc:sldMkLst>
          <pc:docMk/>
          <pc:sldMk cId="2704083887" sldId="2145707100"/>
        </pc:sldMkLst>
      </pc:sldChg>
      <pc:sldChg chg="del">
        <pc:chgData name="Parrott, Brian (Allsteel)" userId="f6ac8d20-14ae-4f69-8b56-f3ebcae70669" providerId="ADAL" clId="{70645FEB-40F8-4449-A00B-34C3C50B85F3}" dt="2022-03-14T19:33:46.739" v="2061" actId="2696"/>
        <pc:sldMkLst>
          <pc:docMk/>
          <pc:sldMk cId="853756851" sldId="2145707101"/>
        </pc:sldMkLst>
      </pc:sldChg>
      <pc:sldChg chg="del">
        <pc:chgData name="Parrott, Brian (Allsteel)" userId="f6ac8d20-14ae-4f69-8b56-f3ebcae70669" providerId="ADAL" clId="{70645FEB-40F8-4449-A00B-34C3C50B85F3}" dt="2022-03-14T19:33:46.739" v="2061" actId="2696"/>
        <pc:sldMkLst>
          <pc:docMk/>
          <pc:sldMk cId="2734264502" sldId="2145707102"/>
        </pc:sldMkLst>
      </pc:sldChg>
      <pc:sldChg chg="del">
        <pc:chgData name="Parrott, Brian (Allsteel)" userId="f6ac8d20-14ae-4f69-8b56-f3ebcae70669" providerId="ADAL" clId="{70645FEB-40F8-4449-A00B-34C3C50B85F3}" dt="2022-03-14T19:33:46.739" v="2061" actId="2696"/>
        <pc:sldMkLst>
          <pc:docMk/>
          <pc:sldMk cId="3431770276" sldId="2145707103"/>
        </pc:sldMkLst>
      </pc:sldChg>
      <pc:sldChg chg="modSp mod">
        <pc:chgData name="Parrott, Brian (Allsteel)" userId="f6ac8d20-14ae-4f69-8b56-f3ebcae70669" providerId="ADAL" clId="{70645FEB-40F8-4449-A00B-34C3C50B85F3}" dt="2022-03-14T18:55:28.889" v="2017" actId="113"/>
        <pc:sldMkLst>
          <pc:docMk/>
          <pc:sldMk cId="1923237786" sldId="2145707107"/>
        </pc:sldMkLst>
        <pc:spChg chg="mod">
          <ac:chgData name="Parrott, Brian (Allsteel)" userId="f6ac8d20-14ae-4f69-8b56-f3ebcae70669" providerId="ADAL" clId="{70645FEB-40F8-4449-A00B-34C3C50B85F3}" dt="2022-03-14T18:55:28.889" v="2017" actId="113"/>
          <ac:spMkLst>
            <pc:docMk/>
            <pc:sldMk cId="1923237786" sldId="2145707107"/>
            <ac:spMk id="2" creationId="{3B89A18E-6C71-4961-9094-4BE626BBC136}"/>
          </ac:spMkLst>
        </pc:spChg>
      </pc:sldChg>
      <pc:sldChg chg="del">
        <pc:chgData name="Parrott, Brian (Allsteel)" userId="f6ac8d20-14ae-4f69-8b56-f3ebcae70669" providerId="ADAL" clId="{70645FEB-40F8-4449-A00B-34C3C50B85F3}" dt="2022-03-14T19:33:46.739" v="2061" actId="2696"/>
        <pc:sldMkLst>
          <pc:docMk/>
          <pc:sldMk cId="1959277840" sldId="2145707109"/>
        </pc:sldMkLst>
      </pc:sldChg>
      <pc:sldChg chg="del">
        <pc:chgData name="Parrott, Brian (Allsteel)" userId="f6ac8d20-14ae-4f69-8b56-f3ebcae70669" providerId="ADAL" clId="{70645FEB-40F8-4449-A00B-34C3C50B85F3}" dt="2022-03-14T19:33:46.739" v="2061" actId="2696"/>
        <pc:sldMkLst>
          <pc:docMk/>
          <pc:sldMk cId="1035923728" sldId="2145707110"/>
        </pc:sldMkLst>
      </pc:sldChg>
      <pc:sldChg chg="del">
        <pc:chgData name="Parrott, Brian (Allsteel)" userId="f6ac8d20-14ae-4f69-8b56-f3ebcae70669" providerId="ADAL" clId="{70645FEB-40F8-4449-A00B-34C3C50B85F3}" dt="2022-03-14T19:33:46.739" v="2061" actId="2696"/>
        <pc:sldMkLst>
          <pc:docMk/>
          <pc:sldMk cId="88744242" sldId="2145707111"/>
        </pc:sldMkLst>
      </pc:sldChg>
      <pc:sldChg chg="del">
        <pc:chgData name="Parrott, Brian (Allsteel)" userId="f6ac8d20-14ae-4f69-8b56-f3ebcae70669" providerId="ADAL" clId="{70645FEB-40F8-4449-A00B-34C3C50B85F3}" dt="2022-03-14T19:33:46.739" v="2061" actId="2696"/>
        <pc:sldMkLst>
          <pc:docMk/>
          <pc:sldMk cId="3780650583" sldId="2145707112"/>
        </pc:sldMkLst>
      </pc:sldChg>
      <pc:sldChg chg="del">
        <pc:chgData name="Parrott, Brian (Allsteel)" userId="f6ac8d20-14ae-4f69-8b56-f3ebcae70669" providerId="ADAL" clId="{70645FEB-40F8-4449-A00B-34C3C50B85F3}" dt="2022-03-14T19:33:46.739" v="2061" actId="2696"/>
        <pc:sldMkLst>
          <pc:docMk/>
          <pc:sldMk cId="1011899098" sldId="2145707113"/>
        </pc:sldMkLst>
      </pc:sldChg>
      <pc:sldChg chg="del">
        <pc:chgData name="Parrott, Brian (Allsteel)" userId="f6ac8d20-14ae-4f69-8b56-f3ebcae70669" providerId="ADAL" clId="{70645FEB-40F8-4449-A00B-34C3C50B85F3}" dt="2022-03-14T19:33:46.739" v="2061" actId="2696"/>
        <pc:sldMkLst>
          <pc:docMk/>
          <pc:sldMk cId="3848404583" sldId="2145707114"/>
        </pc:sldMkLst>
      </pc:sldChg>
      <pc:sldChg chg="del">
        <pc:chgData name="Parrott, Brian (Allsteel)" userId="f6ac8d20-14ae-4f69-8b56-f3ebcae70669" providerId="ADAL" clId="{70645FEB-40F8-4449-A00B-34C3C50B85F3}" dt="2022-03-14T19:33:46.739" v="2061" actId="2696"/>
        <pc:sldMkLst>
          <pc:docMk/>
          <pc:sldMk cId="2185598393" sldId="2145707116"/>
        </pc:sldMkLst>
      </pc:sldChg>
      <pc:sldChg chg="del">
        <pc:chgData name="Parrott, Brian (Allsteel)" userId="f6ac8d20-14ae-4f69-8b56-f3ebcae70669" providerId="ADAL" clId="{70645FEB-40F8-4449-A00B-34C3C50B85F3}" dt="2022-03-14T19:33:46.739" v="2061" actId="2696"/>
        <pc:sldMkLst>
          <pc:docMk/>
          <pc:sldMk cId="153049117" sldId="2145707117"/>
        </pc:sldMkLst>
      </pc:sldChg>
      <pc:sldChg chg="del">
        <pc:chgData name="Parrott, Brian (Allsteel)" userId="f6ac8d20-14ae-4f69-8b56-f3ebcae70669" providerId="ADAL" clId="{70645FEB-40F8-4449-A00B-34C3C50B85F3}" dt="2022-03-14T19:33:46.739" v="2061" actId="2696"/>
        <pc:sldMkLst>
          <pc:docMk/>
          <pc:sldMk cId="219759376" sldId="2145707118"/>
        </pc:sldMkLst>
      </pc:sldChg>
      <pc:sldChg chg="del">
        <pc:chgData name="Parrott, Brian (Allsteel)" userId="f6ac8d20-14ae-4f69-8b56-f3ebcae70669" providerId="ADAL" clId="{70645FEB-40F8-4449-A00B-34C3C50B85F3}" dt="2022-03-14T19:33:46.739" v="2061" actId="2696"/>
        <pc:sldMkLst>
          <pc:docMk/>
          <pc:sldMk cId="143498799" sldId="2145707119"/>
        </pc:sldMkLst>
      </pc:sldChg>
      <pc:sldChg chg="del">
        <pc:chgData name="Parrott, Brian (Allsteel)" userId="f6ac8d20-14ae-4f69-8b56-f3ebcae70669" providerId="ADAL" clId="{70645FEB-40F8-4449-A00B-34C3C50B85F3}" dt="2022-03-14T19:33:46.739" v="2061" actId="2696"/>
        <pc:sldMkLst>
          <pc:docMk/>
          <pc:sldMk cId="917766681" sldId="2145707121"/>
        </pc:sldMkLst>
      </pc:sldChg>
      <pc:sldChg chg="del">
        <pc:chgData name="Parrott, Brian (Allsteel)" userId="f6ac8d20-14ae-4f69-8b56-f3ebcae70669" providerId="ADAL" clId="{70645FEB-40F8-4449-A00B-34C3C50B85F3}" dt="2022-03-14T19:33:46.739" v="2061" actId="2696"/>
        <pc:sldMkLst>
          <pc:docMk/>
          <pc:sldMk cId="1154196840" sldId="2145707122"/>
        </pc:sldMkLst>
      </pc:sldChg>
      <pc:sldMasterChg chg="delSldLayout">
        <pc:chgData name="Parrott, Brian (Allsteel)" userId="f6ac8d20-14ae-4f69-8b56-f3ebcae70669" providerId="ADAL" clId="{70645FEB-40F8-4449-A00B-34C3C50B85F3}" dt="2022-03-14T19:33:46.739" v="2061" actId="2696"/>
        <pc:sldMasterMkLst>
          <pc:docMk/>
          <pc:sldMasterMk cId="4114588714" sldId="2147483648"/>
        </pc:sldMasterMkLst>
        <pc:sldLayoutChg chg="del">
          <pc:chgData name="Parrott, Brian (Allsteel)" userId="f6ac8d20-14ae-4f69-8b56-f3ebcae70669" providerId="ADAL" clId="{70645FEB-40F8-4449-A00B-34C3C50B85F3}" dt="2022-03-14T19:33:46.739" v="2061" actId="2696"/>
          <pc:sldLayoutMkLst>
            <pc:docMk/>
            <pc:sldMasterMk cId="4114588714" sldId="2147483648"/>
            <pc:sldLayoutMk cId="3404463269" sldId="2147483799"/>
          </pc:sldLayoutMkLst>
        </pc:sldLayoutChg>
      </pc:sldMasterChg>
    </pc:docChg>
  </pc:docChgLst>
  <pc:docChgLst>
    <pc:chgData name="Tigges, Madeleine (Allsteel)" userId="S::tiggesm@allsteeloffice.com::addde892-51f7-48d6-8d28-b7bf409e09ef" providerId="AD" clId="Web-{DCB55F20-D867-2043-BA1E-A72F68D8B763}"/>
    <pc:docChg chg="modSld">
      <pc:chgData name="Tigges, Madeleine (Allsteel)" userId="S::tiggesm@allsteeloffice.com::addde892-51f7-48d6-8d28-b7bf409e09ef" providerId="AD" clId="Web-{DCB55F20-D867-2043-BA1E-A72F68D8B763}" dt="2022-03-04T16:17:16.596" v="54" actId="20577"/>
      <pc:docMkLst>
        <pc:docMk/>
      </pc:docMkLst>
      <pc:sldChg chg="addCm">
        <pc:chgData name="Tigges, Madeleine (Allsteel)" userId="S::tiggesm@allsteeloffice.com::addde892-51f7-48d6-8d28-b7bf409e09ef" providerId="AD" clId="Web-{DCB55F20-D867-2043-BA1E-A72F68D8B763}" dt="2022-03-04T16:15:17.410" v="23"/>
        <pc:sldMkLst>
          <pc:docMk/>
          <pc:sldMk cId="2786772085" sldId="2145707089"/>
        </pc:sldMkLst>
      </pc:sldChg>
      <pc:sldChg chg="modSp">
        <pc:chgData name="Tigges, Madeleine (Allsteel)" userId="S::tiggesm@allsteeloffice.com::addde892-51f7-48d6-8d28-b7bf409e09ef" providerId="AD" clId="Web-{DCB55F20-D867-2043-BA1E-A72F68D8B763}" dt="2022-03-04T16:12:48.693" v="22" actId="1076"/>
        <pc:sldMkLst>
          <pc:docMk/>
          <pc:sldMk cId="750925021" sldId="2145707090"/>
        </pc:sldMkLst>
        <pc:spChg chg="mod">
          <ac:chgData name="Tigges, Madeleine (Allsteel)" userId="S::tiggesm@allsteeloffice.com::addde892-51f7-48d6-8d28-b7bf409e09ef" providerId="AD" clId="Web-{DCB55F20-D867-2043-BA1E-A72F68D8B763}" dt="2022-03-04T16:12:44.662" v="21" actId="1076"/>
          <ac:spMkLst>
            <pc:docMk/>
            <pc:sldMk cId="750925021" sldId="2145707090"/>
            <ac:spMk id="5" creationId="{F84F717B-5883-4488-9274-0AE02BF13757}"/>
          </ac:spMkLst>
        </pc:spChg>
        <pc:spChg chg="mod">
          <ac:chgData name="Tigges, Madeleine (Allsteel)" userId="S::tiggesm@allsteeloffice.com::addde892-51f7-48d6-8d28-b7bf409e09ef" providerId="AD" clId="Web-{DCB55F20-D867-2043-BA1E-A72F68D8B763}" dt="2022-03-04T16:12:48.693" v="22" actId="1076"/>
          <ac:spMkLst>
            <pc:docMk/>
            <pc:sldMk cId="750925021" sldId="2145707090"/>
            <ac:spMk id="7" creationId="{BFEC30A8-3B07-458E-9AA3-19423780EF82}"/>
          </ac:spMkLst>
        </pc:spChg>
        <pc:grpChg chg="mod">
          <ac:chgData name="Tigges, Madeleine (Allsteel)" userId="S::tiggesm@allsteeloffice.com::addde892-51f7-48d6-8d28-b7bf409e09ef" providerId="AD" clId="Web-{DCB55F20-D867-2043-BA1E-A72F68D8B763}" dt="2022-03-04T16:11:54.537" v="8" actId="14100"/>
          <ac:grpSpMkLst>
            <pc:docMk/>
            <pc:sldMk cId="750925021" sldId="2145707090"/>
            <ac:grpSpMk id="19" creationId="{D2331F93-5D08-4A51-9427-BB10D1AA6EFD}"/>
          </ac:grpSpMkLst>
        </pc:grpChg>
        <pc:grpChg chg="mod">
          <ac:chgData name="Tigges, Madeleine (Allsteel)" userId="S::tiggesm@allsteeloffice.com::addde892-51f7-48d6-8d28-b7bf409e09ef" providerId="AD" clId="Web-{DCB55F20-D867-2043-BA1E-A72F68D8B763}" dt="2022-03-04T16:11:40.444" v="5" actId="14100"/>
          <ac:grpSpMkLst>
            <pc:docMk/>
            <pc:sldMk cId="750925021" sldId="2145707090"/>
            <ac:grpSpMk id="20" creationId="{7F4B030F-DD87-486D-81DA-AE6FC343C1DF}"/>
          </ac:grpSpMkLst>
        </pc:grpChg>
      </pc:sldChg>
      <pc:sldChg chg="modSp">
        <pc:chgData name="Tigges, Madeleine (Allsteel)" userId="S::tiggesm@allsteeloffice.com::addde892-51f7-48d6-8d28-b7bf409e09ef" providerId="AD" clId="Web-{DCB55F20-D867-2043-BA1E-A72F68D8B763}" dt="2022-03-04T16:17:16.596" v="54" actId="20577"/>
        <pc:sldMkLst>
          <pc:docMk/>
          <pc:sldMk cId="1923237786" sldId="2145707107"/>
        </pc:sldMkLst>
        <pc:spChg chg="mod">
          <ac:chgData name="Tigges, Madeleine (Allsteel)" userId="S::tiggesm@allsteeloffice.com::addde892-51f7-48d6-8d28-b7bf409e09ef" providerId="AD" clId="Web-{DCB55F20-D867-2043-BA1E-A72F68D8B763}" dt="2022-03-04T16:17:16.596" v="54" actId="20577"/>
          <ac:spMkLst>
            <pc:docMk/>
            <pc:sldMk cId="1923237786" sldId="2145707107"/>
            <ac:spMk id="2" creationId="{3B89A18E-6C71-4961-9094-4BE626BBC136}"/>
          </ac:spMkLst>
        </pc:spChg>
      </pc:sldChg>
    </pc:docChg>
  </pc:docChgLst>
  <pc:docChgLst>
    <pc:chgData name="Parrott, Brian (HNI Workplace Furnishings)" userId="f6ac8d20-14ae-4f69-8b56-f3ebcae70669" providerId="ADAL" clId="{F35FBE28-F0F5-4BA9-BAAE-0FFC577DF931}"/>
    <pc:docChg chg="custSel modSld">
      <pc:chgData name="Parrott, Brian (HNI Workplace Furnishings)" userId="f6ac8d20-14ae-4f69-8b56-f3ebcae70669" providerId="ADAL" clId="{F35FBE28-F0F5-4BA9-BAAE-0FFC577DF931}" dt="2022-04-07T19:06:08.398" v="201" actId="6549"/>
      <pc:docMkLst>
        <pc:docMk/>
      </pc:docMkLst>
      <pc:sldChg chg="modSp mod">
        <pc:chgData name="Parrott, Brian (HNI Workplace Furnishings)" userId="f6ac8d20-14ae-4f69-8b56-f3ebcae70669" providerId="ADAL" clId="{F35FBE28-F0F5-4BA9-BAAE-0FFC577DF931}" dt="2022-04-07T19:06:08.398" v="201" actId="6549"/>
        <pc:sldMkLst>
          <pc:docMk/>
          <pc:sldMk cId="3632909834" sldId="320"/>
        </pc:sldMkLst>
        <pc:graphicFrameChg chg="modGraphic">
          <ac:chgData name="Parrott, Brian (HNI Workplace Furnishings)" userId="f6ac8d20-14ae-4f69-8b56-f3ebcae70669" providerId="ADAL" clId="{F35FBE28-F0F5-4BA9-BAAE-0FFC577DF931}" dt="2022-04-07T19:06:08.398" v="201" actId="6549"/>
          <ac:graphicFrameMkLst>
            <pc:docMk/>
            <pc:sldMk cId="3632909834" sldId="320"/>
            <ac:graphicFrameMk id="9" creationId="{02E8A878-D3F1-4109-AE9F-24581E35D9A6}"/>
          </ac:graphicFrameMkLst>
        </pc:graphicFrameChg>
      </pc:sldChg>
      <pc:sldChg chg="modSp mod">
        <pc:chgData name="Parrott, Brian (HNI Workplace Furnishings)" userId="f6ac8d20-14ae-4f69-8b56-f3ebcae70669" providerId="ADAL" clId="{F35FBE28-F0F5-4BA9-BAAE-0FFC577DF931}" dt="2022-04-07T18:59:17.187" v="188" actId="1035"/>
        <pc:sldMkLst>
          <pc:docMk/>
          <pc:sldMk cId="2711626585" sldId="1111"/>
        </pc:sldMkLst>
        <pc:spChg chg="mod">
          <ac:chgData name="Parrott, Brian (HNI Workplace Furnishings)" userId="f6ac8d20-14ae-4f69-8b56-f3ebcae70669" providerId="ADAL" clId="{F35FBE28-F0F5-4BA9-BAAE-0FFC577DF931}" dt="2022-04-07T18:58:15.865" v="23" actId="1038"/>
          <ac:spMkLst>
            <pc:docMk/>
            <pc:sldMk cId="2711626585" sldId="1111"/>
            <ac:spMk id="36" creationId="{D4603F76-2D6B-4ACD-8335-8A297FC9AA4F}"/>
          </ac:spMkLst>
        </pc:spChg>
        <pc:spChg chg="mod">
          <ac:chgData name="Parrott, Brian (HNI Workplace Furnishings)" userId="f6ac8d20-14ae-4f69-8b56-f3ebcae70669" providerId="ADAL" clId="{F35FBE28-F0F5-4BA9-BAAE-0FFC577DF931}" dt="2022-04-07T18:59:17.187" v="188" actId="1035"/>
          <ac:spMkLst>
            <pc:docMk/>
            <pc:sldMk cId="2711626585" sldId="1111"/>
            <ac:spMk id="65" creationId="{412FBB91-CC69-472C-B927-BEB7AA59DB0F}"/>
          </ac:spMkLst>
        </pc:spChg>
        <pc:picChg chg="ord">
          <ac:chgData name="Parrott, Brian (HNI Workplace Furnishings)" userId="f6ac8d20-14ae-4f69-8b56-f3ebcae70669" providerId="ADAL" clId="{F35FBE28-F0F5-4BA9-BAAE-0FFC577DF931}" dt="2022-04-07T18:59:00.529" v="165" actId="167"/>
          <ac:picMkLst>
            <pc:docMk/>
            <pc:sldMk cId="2711626585" sldId="1111"/>
            <ac:picMk id="46" creationId="{206ADE6C-AC16-4FE9-A965-E1EFE5671A46}"/>
          </ac:picMkLst>
        </pc:picChg>
      </pc:sldChg>
      <pc:sldChg chg="modSp mod">
        <pc:chgData name="Parrott, Brian (HNI Workplace Furnishings)" userId="f6ac8d20-14ae-4f69-8b56-f3ebcae70669" providerId="ADAL" clId="{F35FBE28-F0F5-4BA9-BAAE-0FFC577DF931}" dt="2022-04-07T19:05:58.180" v="200" actId="6549"/>
        <pc:sldMkLst>
          <pc:docMk/>
          <pc:sldMk cId="1464339430" sldId="1580"/>
        </pc:sldMkLst>
        <pc:spChg chg="mod">
          <ac:chgData name="Parrott, Brian (HNI Workplace Furnishings)" userId="f6ac8d20-14ae-4f69-8b56-f3ebcae70669" providerId="ADAL" clId="{F35FBE28-F0F5-4BA9-BAAE-0FFC577DF931}" dt="2022-04-07T19:05:58.180" v="200" actId="6549"/>
          <ac:spMkLst>
            <pc:docMk/>
            <pc:sldMk cId="1464339430" sldId="1580"/>
            <ac:spMk id="3" creationId="{B475B4D9-BED4-4F95-826E-666A174B7612}"/>
          </ac:spMkLst>
        </pc:spChg>
      </pc:sldChg>
      <pc:sldChg chg="modSp mod">
        <pc:chgData name="Parrott, Brian (HNI Workplace Furnishings)" userId="f6ac8d20-14ae-4f69-8b56-f3ebcae70669" providerId="ADAL" clId="{F35FBE28-F0F5-4BA9-BAAE-0FFC577DF931}" dt="2022-04-07T19:01:41.209" v="197" actId="6549"/>
        <pc:sldMkLst>
          <pc:docMk/>
          <pc:sldMk cId="1685687999" sldId="1582"/>
        </pc:sldMkLst>
        <pc:spChg chg="mod">
          <ac:chgData name="Parrott, Brian (HNI Workplace Furnishings)" userId="f6ac8d20-14ae-4f69-8b56-f3ebcae70669" providerId="ADAL" clId="{F35FBE28-F0F5-4BA9-BAAE-0FFC577DF931}" dt="2022-04-07T19:01:41.209" v="197" actId="6549"/>
          <ac:spMkLst>
            <pc:docMk/>
            <pc:sldMk cId="1685687999" sldId="1582"/>
            <ac:spMk id="3" creationId="{B475B4D9-BED4-4F95-826E-666A174B7612}"/>
          </ac:spMkLst>
        </pc:spChg>
      </pc:sldChg>
      <pc:sldChg chg="mod modShow">
        <pc:chgData name="Parrott, Brian (HNI Workplace Furnishings)" userId="f6ac8d20-14ae-4f69-8b56-f3ebcae70669" providerId="ADAL" clId="{F35FBE28-F0F5-4BA9-BAAE-0FFC577DF931}" dt="2022-04-07T19:03:21.226" v="198" actId="729"/>
        <pc:sldMkLst>
          <pc:docMk/>
          <pc:sldMk cId="524858109" sldId="2145707125"/>
        </pc:sldMkLst>
      </pc:sldChg>
      <pc:sldChg chg="mod modShow">
        <pc:chgData name="Parrott, Brian (HNI Workplace Furnishings)" userId="f6ac8d20-14ae-4f69-8b56-f3ebcae70669" providerId="ADAL" clId="{F35FBE28-F0F5-4BA9-BAAE-0FFC577DF931}" dt="2022-04-07T19:03:29.448" v="199" actId="729"/>
        <pc:sldMkLst>
          <pc:docMk/>
          <pc:sldMk cId="1866548545" sldId="2145707128"/>
        </pc:sldMkLst>
      </pc:sldChg>
    </pc:docChg>
  </pc:docChgLst>
  <pc:docChgLst>
    <pc:chgData name="Parrott, Brian (Allsteel)" userId="S::parrottb@allsteeloffice.com::f6ac8d20-14ae-4f69-8b56-f3ebcae70669" providerId="AD" clId="Web-{9D6B58D7-DEDA-49D1-23C8-56DDFD973558}"/>
    <pc:docChg chg="">
      <pc:chgData name="Parrott, Brian (Allsteel)" userId="S::parrottb@allsteeloffice.com::f6ac8d20-14ae-4f69-8b56-f3ebcae70669" providerId="AD" clId="Web-{9D6B58D7-DEDA-49D1-23C8-56DDFD973558}" dt="2022-02-25T17:19:59.083" v="0"/>
      <pc:docMkLst>
        <pc:docMk/>
      </pc:docMkLst>
      <pc:sldChg chg="addCm">
        <pc:chgData name="Parrott, Brian (Allsteel)" userId="S::parrottb@allsteeloffice.com::f6ac8d20-14ae-4f69-8b56-f3ebcae70669" providerId="AD" clId="Web-{9D6B58D7-DEDA-49D1-23C8-56DDFD973558}" dt="2022-02-25T17:19:59.083" v="0"/>
        <pc:sldMkLst>
          <pc:docMk/>
          <pc:sldMk cId="3448839895" sldId="2145707099"/>
        </pc:sldMkLst>
      </pc:sldChg>
    </pc:docChg>
  </pc:docChgLst>
  <pc:docChgLst>
    <pc:chgData name="Zhassulan Amirov" userId="2a3e2072-f3c0-4b8d-8d74-b49d8810a74f" providerId="ADAL" clId="{D1C4FEE3-8AE2-44D6-8B41-AAD1D1505BE7}"/>
    <pc:docChg chg="undo custSel addSld delSld modSld">
      <pc:chgData name="Zhassulan Amirov" userId="2a3e2072-f3c0-4b8d-8d74-b49d8810a74f" providerId="ADAL" clId="{D1C4FEE3-8AE2-44D6-8B41-AAD1D1505BE7}" dt="2022-02-16T23:10:11.658" v="219" actId="20577"/>
      <pc:docMkLst>
        <pc:docMk/>
      </pc:docMkLst>
      <pc:sldChg chg="del">
        <pc:chgData name="Zhassulan Amirov" userId="2a3e2072-f3c0-4b8d-8d74-b49d8810a74f" providerId="ADAL" clId="{D1C4FEE3-8AE2-44D6-8B41-AAD1D1505BE7}" dt="2022-02-16T22:45:31.292" v="15" actId="47"/>
        <pc:sldMkLst>
          <pc:docMk/>
          <pc:sldMk cId="3794994993" sldId="519"/>
        </pc:sldMkLst>
      </pc:sldChg>
      <pc:sldChg chg="delSp modSp mod">
        <pc:chgData name="Zhassulan Amirov" userId="2a3e2072-f3c0-4b8d-8d74-b49d8810a74f" providerId="ADAL" clId="{D1C4FEE3-8AE2-44D6-8B41-AAD1D1505BE7}" dt="2022-02-16T22:46:00.922" v="38" actId="478"/>
        <pc:sldMkLst>
          <pc:docMk/>
          <pc:sldMk cId="219586287" sldId="520"/>
        </pc:sldMkLst>
        <pc:spChg chg="mod">
          <ac:chgData name="Zhassulan Amirov" userId="2a3e2072-f3c0-4b8d-8d74-b49d8810a74f" providerId="ADAL" clId="{D1C4FEE3-8AE2-44D6-8B41-AAD1D1505BE7}" dt="2022-02-16T22:45:50.239" v="24" actId="20577"/>
          <ac:spMkLst>
            <pc:docMk/>
            <pc:sldMk cId="219586287" sldId="520"/>
            <ac:spMk id="7" creationId="{6B5E42B8-76F2-4035-9ED3-1A0CBEFAF4F3}"/>
          </ac:spMkLst>
        </pc:spChg>
        <pc:spChg chg="mod">
          <ac:chgData name="Zhassulan Amirov" userId="2a3e2072-f3c0-4b8d-8d74-b49d8810a74f" providerId="ADAL" clId="{D1C4FEE3-8AE2-44D6-8B41-AAD1D1505BE7}" dt="2022-02-16T22:45:58.005" v="37" actId="20577"/>
          <ac:spMkLst>
            <pc:docMk/>
            <pc:sldMk cId="219586287" sldId="520"/>
            <ac:spMk id="9" creationId="{3D30846D-6E79-40F4-98BC-773A690BA115}"/>
          </ac:spMkLst>
        </pc:spChg>
        <pc:spChg chg="del">
          <ac:chgData name="Zhassulan Amirov" userId="2a3e2072-f3c0-4b8d-8d74-b49d8810a74f" providerId="ADAL" clId="{D1C4FEE3-8AE2-44D6-8B41-AAD1D1505BE7}" dt="2022-02-16T22:46:00.922" v="38" actId="478"/>
          <ac:spMkLst>
            <pc:docMk/>
            <pc:sldMk cId="219586287" sldId="520"/>
            <ac:spMk id="10" creationId="{2B760453-1D20-4CE3-8FFD-522200812474}"/>
          </ac:spMkLst>
        </pc:spChg>
      </pc:sldChg>
      <pc:sldChg chg="addSp delSp modSp new mod">
        <pc:chgData name="Zhassulan Amirov" userId="2a3e2072-f3c0-4b8d-8d74-b49d8810a74f" providerId="ADAL" clId="{D1C4FEE3-8AE2-44D6-8B41-AAD1D1505BE7}" dt="2022-02-16T22:45:22.715" v="14" actId="20577"/>
        <pc:sldMkLst>
          <pc:docMk/>
          <pc:sldMk cId="4139536340" sldId="523"/>
        </pc:sldMkLst>
        <pc:spChg chg="del">
          <ac:chgData name="Zhassulan Amirov" userId="2a3e2072-f3c0-4b8d-8d74-b49d8810a74f" providerId="ADAL" clId="{D1C4FEE3-8AE2-44D6-8B41-AAD1D1505BE7}" dt="2022-02-16T22:45:13.606" v="1"/>
          <ac:spMkLst>
            <pc:docMk/>
            <pc:sldMk cId="4139536340" sldId="523"/>
            <ac:spMk id="2" creationId="{7631C3F2-B306-41A7-909B-743B303171F8}"/>
          </ac:spMkLst>
        </pc:spChg>
        <pc:spChg chg="mod">
          <ac:chgData name="Zhassulan Amirov" userId="2a3e2072-f3c0-4b8d-8d74-b49d8810a74f" providerId="ADAL" clId="{D1C4FEE3-8AE2-44D6-8B41-AAD1D1505BE7}" dt="2022-02-16T22:45:16.875" v="6" actId="20577"/>
          <ac:spMkLst>
            <pc:docMk/>
            <pc:sldMk cId="4139536340" sldId="523"/>
            <ac:spMk id="3" creationId="{E970DEBA-52ED-480B-9573-8CF9A00982F8}"/>
          </ac:spMkLst>
        </pc:spChg>
        <pc:spChg chg="mod">
          <ac:chgData name="Zhassulan Amirov" userId="2a3e2072-f3c0-4b8d-8d74-b49d8810a74f" providerId="ADAL" clId="{D1C4FEE3-8AE2-44D6-8B41-AAD1D1505BE7}" dt="2022-02-16T22:45:22.715" v="14" actId="20577"/>
          <ac:spMkLst>
            <pc:docMk/>
            <pc:sldMk cId="4139536340" sldId="523"/>
            <ac:spMk id="4" creationId="{92745186-4BF3-4DAD-B088-A199D87E9B25}"/>
          </ac:spMkLst>
        </pc:spChg>
        <pc:picChg chg="add mod">
          <ac:chgData name="Zhassulan Amirov" userId="2a3e2072-f3c0-4b8d-8d74-b49d8810a74f" providerId="ADAL" clId="{D1C4FEE3-8AE2-44D6-8B41-AAD1D1505BE7}" dt="2022-02-16T22:45:13.606" v="1"/>
          <ac:picMkLst>
            <pc:docMk/>
            <pc:sldMk cId="4139536340" sldId="523"/>
            <ac:picMk id="5" creationId="{00E24B2C-8739-4633-A3D9-0F05791B84F7}"/>
          </ac:picMkLst>
        </pc:picChg>
      </pc:sldChg>
      <pc:sldChg chg="addSp delSp modSp new mod modNotesTx">
        <pc:chgData name="Zhassulan Amirov" userId="2a3e2072-f3c0-4b8d-8d74-b49d8810a74f" providerId="ADAL" clId="{D1C4FEE3-8AE2-44D6-8B41-AAD1D1505BE7}" dt="2022-02-16T22:47:18.015" v="55" actId="20577"/>
        <pc:sldMkLst>
          <pc:docMk/>
          <pc:sldMk cId="2314564328" sldId="524"/>
        </pc:sldMkLst>
        <pc:spChg chg="del">
          <ac:chgData name="Zhassulan Amirov" userId="2a3e2072-f3c0-4b8d-8d74-b49d8810a74f" providerId="ADAL" clId="{D1C4FEE3-8AE2-44D6-8B41-AAD1D1505BE7}" dt="2022-02-16T22:46:50.363" v="46"/>
          <ac:spMkLst>
            <pc:docMk/>
            <pc:sldMk cId="2314564328" sldId="524"/>
            <ac:spMk id="2" creationId="{489BACCC-0EB1-48EF-A3B3-C3528BB24184}"/>
          </ac:spMkLst>
        </pc:spChg>
        <pc:spChg chg="add del mod">
          <ac:chgData name="Zhassulan Amirov" userId="2a3e2072-f3c0-4b8d-8d74-b49d8810a74f" providerId="ADAL" clId="{D1C4FEE3-8AE2-44D6-8B41-AAD1D1505BE7}" dt="2022-02-16T22:47:05.877" v="53" actId="404"/>
          <ac:spMkLst>
            <pc:docMk/>
            <pc:sldMk cId="2314564328" sldId="524"/>
            <ac:spMk id="3" creationId="{E0799968-EC53-4FC5-BD7B-165AE2E694D2}"/>
          </ac:spMkLst>
        </pc:spChg>
        <pc:picChg chg="add del mod">
          <ac:chgData name="Zhassulan Amirov" userId="2a3e2072-f3c0-4b8d-8d74-b49d8810a74f" providerId="ADAL" clId="{D1C4FEE3-8AE2-44D6-8B41-AAD1D1505BE7}" dt="2022-02-16T22:46:48.318" v="45"/>
          <ac:picMkLst>
            <pc:docMk/>
            <pc:sldMk cId="2314564328" sldId="524"/>
            <ac:picMk id="4" creationId="{B84DA995-CEE6-4BD5-A9DE-08254BFB89C1}"/>
          </ac:picMkLst>
        </pc:picChg>
        <pc:picChg chg="add mod">
          <ac:chgData name="Zhassulan Amirov" userId="2a3e2072-f3c0-4b8d-8d74-b49d8810a74f" providerId="ADAL" clId="{D1C4FEE3-8AE2-44D6-8B41-AAD1D1505BE7}" dt="2022-02-16T22:46:50.363" v="46"/>
          <ac:picMkLst>
            <pc:docMk/>
            <pc:sldMk cId="2314564328" sldId="524"/>
            <ac:picMk id="5" creationId="{6D10C6C9-F922-4F45-902E-E503303C6C34}"/>
          </ac:picMkLst>
        </pc:picChg>
      </pc:sldChg>
      <pc:sldChg chg="addSp delSp modSp new mod modNotesTx">
        <pc:chgData name="Zhassulan Amirov" userId="2a3e2072-f3c0-4b8d-8d74-b49d8810a74f" providerId="ADAL" clId="{D1C4FEE3-8AE2-44D6-8B41-AAD1D1505BE7}" dt="2022-02-16T22:49:52.041" v="79" actId="20577"/>
        <pc:sldMkLst>
          <pc:docMk/>
          <pc:sldMk cId="613214496" sldId="525"/>
        </pc:sldMkLst>
        <pc:spChg chg="mod">
          <ac:chgData name="Zhassulan Amirov" userId="2a3e2072-f3c0-4b8d-8d74-b49d8810a74f" providerId="ADAL" clId="{D1C4FEE3-8AE2-44D6-8B41-AAD1D1505BE7}" dt="2022-02-16T22:49:26.352" v="76" actId="2710"/>
          <ac:spMkLst>
            <pc:docMk/>
            <pc:sldMk cId="613214496" sldId="525"/>
            <ac:spMk id="2" creationId="{2ED4E043-4EF8-45F4-8C56-A7BE5180EACD}"/>
          </ac:spMkLst>
        </pc:spChg>
        <pc:spChg chg="del">
          <ac:chgData name="Zhassulan Amirov" userId="2a3e2072-f3c0-4b8d-8d74-b49d8810a74f" providerId="ADAL" clId="{D1C4FEE3-8AE2-44D6-8B41-AAD1D1505BE7}" dt="2022-02-16T22:47:44.055" v="57"/>
          <ac:spMkLst>
            <pc:docMk/>
            <pc:sldMk cId="613214496" sldId="525"/>
            <ac:spMk id="3" creationId="{543DC334-839C-4403-AC61-9BF2651494A4}"/>
          </ac:spMkLst>
        </pc:spChg>
        <pc:spChg chg="del">
          <ac:chgData name="Zhassulan Amirov" userId="2a3e2072-f3c0-4b8d-8d74-b49d8810a74f" providerId="ADAL" clId="{D1C4FEE3-8AE2-44D6-8B41-AAD1D1505BE7}" dt="2022-02-16T22:48:28.476" v="59" actId="22"/>
          <ac:spMkLst>
            <pc:docMk/>
            <pc:sldMk cId="613214496" sldId="525"/>
            <ac:spMk id="4" creationId="{63F5F71F-4FE1-4282-A951-5D3ADE225676}"/>
          </ac:spMkLst>
        </pc:spChg>
        <pc:spChg chg="del">
          <ac:chgData name="Zhassulan Amirov" userId="2a3e2072-f3c0-4b8d-8d74-b49d8810a74f" providerId="ADAL" clId="{D1C4FEE3-8AE2-44D6-8B41-AAD1D1505BE7}" dt="2022-02-16T22:48:11.811" v="58" actId="22"/>
          <ac:spMkLst>
            <pc:docMk/>
            <pc:sldMk cId="613214496" sldId="525"/>
            <ac:spMk id="5" creationId="{C1CE3B3E-2A1C-4DE3-984A-4B31258B7209}"/>
          </ac:spMkLst>
        </pc:spChg>
        <pc:spChg chg="del">
          <ac:chgData name="Zhassulan Amirov" userId="2a3e2072-f3c0-4b8d-8d74-b49d8810a74f" providerId="ADAL" clId="{D1C4FEE3-8AE2-44D6-8B41-AAD1D1505BE7}" dt="2022-02-16T22:48:44.099" v="60" actId="22"/>
          <ac:spMkLst>
            <pc:docMk/>
            <pc:sldMk cId="613214496" sldId="525"/>
            <ac:spMk id="6" creationId="{0715D9DF-DFD6-4B03-BB77-EFDF57BE59D5}"/>
          </ac:spMkLst>
        </pc:spChg>
        <pc:spChg chg="del">
          <ac:chgData name="Zhassulan Amirov" userId="2a3e2072-f3c0-4b8d-8d74-b49d8810a74f" providerId="ADAL" clId="{D1C4FEE3-8AE2-44D6-8B41-AAD1D1505BE7}" dt="2022-02-16T22:49:35.566" v="77" actId="478"/>
          <ac:spMkLst>
            <pc:docMk/>
            <pc:sldMk cId="613214496" sldId="525"/>
            <ac:spMk id="7" creationId="{869658A5-3FDF-4625-9A5B-1D6DCBD0BEFC}"/>
          </ac:spMkLst>
        </pc:spChg>
        <pc:spChg chg="add del mod">
          <ac:chgData name="Zhassulan Amirov" userId="2a3e2072-f3c0-4b8d-8d74-b49d8810a74f" providerId="ADAL" clId="{D1C4FEE3-8AE2-44D6-8B41-AAD1D1505BE7}" dt="2022-02-16T22:48:56.645" v="69"/>
          <ac:spMkLst>
            <pc:docMk/>
            <pc:sldMk cId="613214496" sldId="525"/>
            <ac:spMk id="16" creationId="{C04213B7-D74F-4FE4-B7B5-901E1B90C263}"/>
          </ac:spMkLst>
        </pc:spChg>
        <pc:spChg chg="add del mod">
          <ac:chgData name="Zhassulan Amirov" userId="2a3e2072-f3c0-4b8d-8d74-b49d8810a74f" providerId="ADAL" clId="{D1C4FEE3-8AE2-44D6-8B41-AAD1D1505BE7}" dt="2022-02-16T22:49:00.036" v="71"/>
          <ac:spMkLst>
            <pc:docMk/>
            <pc:sldMk cId="613214496" sldId="525"/>
            <ac:spMk id="19" creationId="{02BEA3C5-91D1-4767-A29B-D7BFFD0D1763}"/>
          </ac:spMkLst>
        </pc:spChg>
        <pc:picChg chg="add mod">
          <ac:chgData name="Zhassulan Amirov" userId="2a3e2072-f3c0-4b8d-8d74-b49d8810a74f" providerId="ADAL" clId="{D1C4FEE3-8AE2-44D6-8B41-AAD1D1505BE7}" dt="2022-02-16T22:47:44.055" v="57"/>
          <ac:picMkLst>
            <pc:docMk/>
            <pc:sldMk cId="613214496" sldId="525"/>
            <ac:picMk id="8" creationId="{4DCF69F7-4706-4534-B35B-691CA5B4A36C}"/>
          </ac:picMkLst>
        </pc:picChg>
        <pc:picChg chg="add del mod ord modCrop">
          <ac:chgData name="Zhassulan Amirov" userId="2a3e2072-f3c0-4b8d-8d74-b49d8810a74f" providerId="ADAL" clId="{D1C4FEE3-8AE2-44D6-8B41-AAD1D1505BE7}" dt="2022-02-16T22:48:49.802" v="63" actId="21"/>
          <ac:picMkLst>
            <pc:docMk/>
            <pc:sldMk cId="613214496" sldId="525"/>
            <ac:picMk id="10" creationId="{8C3F9C9A-8A68-46EB-9399-9CF6FDC41064}"/>
          </ac:picMkLst>
        </pc:picChg>
        <pc:picChg chg="add mod ord modCrop">
          <ac:chgData name="Zhassulan Amirov" userId="2a3e2072-f3c0-4b8d-8d74-b49d8810a74f" providerId="ADAL" clId="{D1C4FEE3-8AE2-44D6-8B41-AAD1D1505BE7}" dt="2022-02-16T22:48:28.476" v="59" actId="22"/>
          <ac:picMkLst>
            <pc:docMk/>
            <pc:sldMk cId="613214496" sldId="525"/>
            <ac:picMk id="12" creationId="{7114050F-CCEE-4FE4-AFDD-C18DFC53B37B}"/>
          </ac:picMkLst>
        </pc:picChg>
        <pc:picChg chg="add del mod ord modCrop">
          <ac:chgData name="Zhassulan Amirov" userId="2a3e2072-f3c0-4b8d-8d74-b49d8810a74f" providerId="ADAL" clId="{D1C4FEE3-8AE2-44D6-8B41-AAD1D1505BE7}" dt="2022-02-16T22:48:54.205" v="66" actId="21"/>
          <ac:picMkLst>
            <pc:docMk/>
            <pc:sldMk cId="613214496" sldId="525"/>
            <ac:picMk id="14" creationId="{636EB138-5CD8-474D-B367-D00E1F13FBB7}"/>
          </ac:picMkLst>
        </pc:picChg>
        <pc:picChg chg="add del mod">
          <ac:chgData name="Zhassulan Amirov" userId="2a3e2072-f3c0-4b8d-8d74-b49d8810a74f" providerId="ADAL" clId="{D1C4FEE3-8AE2-44D6-8B41-AAD1D1505BE7}" dt="2022-02-16T22:48:58.818" v="70" actId="21"/>
          <ac:picMkLst>
            <pc:docMk/>
            <pc:sldMk cId="613214496" sldId="525"/>
            <ac:picMk id="17" creationId="{5FB22DC2-B338-460F-9AD9-CB46A1EF854D}"/>
          </ac:picMkLst>
        </pc:picChg>
        <pc:picChg chg="add del mod">
          <ac:chgData name="Zhassulan Amirov" userId="2a3e2072-f3c0-4b8d-8d74-b49d8810a74f" providerId="ADAL" clId="{D1C4FEE3-8AE2-44D6-8B41-AAD1D1505BE7}" dt="2022-02-16T22:48:55.633" v="68"/>
          <ac:picMkLst>
            <pc:docMk/>
            <pc:sldMk cId="613214496" sldId="525"/>
            <ac:picMk id="20" creationId="{2F3F71BA-CC27-47C1-A4D0-2322AD5C5F7C}"/>
          </ac:picMkLst>
        </pc:picChg>
        <pc:picChg chg="add mod">
          <ac:chgData name="Zhassulan Amirov" userId="2a3e2072-f3c0-4b8d-8d74-b49d8810a74f" providerId="ADAL" clId="{D1C4FEE3-8AE2-44D6-8B41-AAD1D1505BE7}" dt="2022-02-16T22:48:56.645" v="69"/>
          <ac:picMkLst>
            <pc:docMk/>
            <pc:sldMk cId="613214496" sldId="525"/>
            <ac:picMk id="21" creationId="{DF816D49-1E2F-4185-B680-EB242DA194F5}"/>
          </ac:picMkLst>
        </pc:picChg>
        <pc:picChg chg="add mod">
          <ac:chgData name="Zhassulan Amirov" userId="2a3e2072-f3c0-4b8d-8d74-b49d8810a74f" providerId="ADAL" clId="{D1C4FEE3-8AE2-44D6-8B41-AAD1D1505BE7}" dt="2022-02-16T22:49:00.036" v="71"/>
          <ac:picMkLst>
            <pc:docMk/>
            <pc:sldMk cId="613214496" sldId="525"/>
            <ac:picMk id="22" creationId="{9F8C4A93-3DB9-4E14-9C6E-E16988922655}"/>
          </ac:picMkLst>
        </pc:picChg>
      </pc:sldChg>
      <pc:sldChg chg="add">
        <pc:chgData name="Zhassulan Amirov" userId="2a3e2072-f3c0-4b8d-8d74-b49d8810a74f" providerId="ADAL" clId="{D1C4FEE3-8AE2-44D6-8B41-AAD1D1505BE7}" dt="2022-02-16T22:50:08.368" v="80"/>
        <pc:sldMkLst>
          <pc:docMk/>
          <pc:sldMk cId="3070713219" sldId="2145707074"/>
        </pc:sldMkLst>
      </pc:sldChg>
      <pc:sldChg chg="addSp delSp modSp new mod modNotesTx">
        <pc:chgData name="Zhassulan Amirov" userId="2a3e2072-f3c0-4b8d-8d74-b49d8810a74f" providerId="ADAL" clId="{D1C4FEE3-8AE2-44D6-8B41-AAD1D1505BE7}" dt="2022-02-16T22:51:22.055" v="91" actId="20577"/>
        <pc:sldMkLst>
          <pc:docMk/>
          <pc:sldMk cId="1292227756" sldId="2145707075"/>
        </pc:sldMkLst>
        <pc:spChg chg="del">
          <ac:chgData name="Zhassulan Amirov" userId="2a3e2072-f3c0-4b8d-8d74-b49d8810a74f" providerId="ADAL" clId="{D1C4FEE3-8AE2-44D6-8B41-AAD1D1505BE7}" dt="2022-02-16T22:51:05.206" v="87" actId="478"/>
          <ac:spMkLst>
            <pc:docMk/>
            <pc:sldMk cId="1292227756" sldId="2145707075"/>
            <ac:spMk id="2" creationId="{2BF16CD1-6E48-42D3-8F6A-9809AA2CF03C}"/>
          </ac:spMkLst>
        </pc:spChg>
        <pc:spChg chg="mod">
          <ac:chgData name="Zhassulan Amirov" userId="2a3e2072-f3c0-4b8d-8d74-b49d8810a74f" providerId="ADAL" clId="{D1C4FEE3-8AE2-44D6-8B41-AAD1D1505BE7}" dt="2022-02-16T22:50:48.779" v="85" actId="5793"/>
          <ac:spMkLst>
            <pc:docMk/>
            <pc:sldMk cId="1292227756" sldId="2145707075"/>
            <ac:spMk id="3" creationId="{11ABA51C-AD42-4D6C-B714-AB2F9730BEB0}"/>
          </ac:spMkLst>
        </pc:spChg>
        <pc:spChg chg="del">
          <ac:chgData name="Zhassulan Amirov" userId="2a3e2072-f3c0-4b8d-8d74-b49d8810a74f" providerId="ADAL" clId="{D1C4FEE3-8AE2-44D6-8B41-AAD1D1505BE7}" dt="2022-02-16T22:50:57.730" v="86"/>
          <ac:spMkLst>
            <pc:docMk/>
            <pc:sldMk cId="1292227756" sldId="2145707075"/>
            <ac:spMk id="4" creationId="{3D670050-0C51-4FDC-9E9F-8F75BF7646C5}"/>
          </ac:spMkLst>
        </pc:spChg>
        <pc:picChg chg="add mod">
          <ac:chgData name="Zhassulan Amirov" userId="2a3e2072-f3c0-4b8d-8d74-b49d8810a74f" providerId="ADAL" clId="{D1C4FEE3-8AE2-44D6-8B41-AAD1D1505BE7}" dt="2022-02-16T22:50:57.730" v="86"/>
          <ac:picMkLst>
            <pc:docMk/>
            <pc:sldMk cId="1292227756" sldId="2145707075"/>
            <ac:picMk id="5" creationId="{8A9BC386-62DA-4E5A-ACB0-827FDDB683ED}"/>
          </ac:picMkLst>
        </pc:picChg>
      </pc:sldChg>
      <pc:sldChg chg="addSp delSp modSp new mod modNotesTx">
        <pc:chgData name="Zhassulan Amirov" userId="2a3e2072-f3c0-4b8d-8d74-b49d8810a74f" providerId="ADAL" clId="{D1C4FEE3-8AE2-44D6-8B41-AAD1D1505BE7}" dt="2022-02-16T23:10:11.658" v="219" actId="20577"/>
        <pc:sldMkLst>
          <pc:docMk/>
          <pc:sldMk cId="299685803" sldId="2145707076"/>
        </pc:sldMkLst>
        <pc:spChg chg="del">
          <ac:chgData name="Zhassulan Amirov" userId="2a3e2072-f3c0-4b8d-8d74-b49d8810a74f" providerId="ADAL" clId="{D1C4FEE3-8AE2-44D6-8B41-AAD1D1505BE7}" dt="2022-02-16T22:59:27.518" v="153" actId="478"/>
          <ac:spMkLst>
            <pc:docMk/>
            <pc:sldMk cId="299685803" sldId="2145707076"/>
            <ac:spMk id="2" creationId="{AADA6C88-DE91-47EB-A8AD-F2FB0C10A4AD}"/>
          </ac:spMkLst>
        </pc:spChg>
        <pc:spChg chg="del">
          <ac:chgData name="Zhassulan Amirov" userId="2a3e2072-f3c0-4b8d-8d74-b49d8810a74f" providerId="ADAL" clId="{D1C4FEE3-8AE2-44D6-8B41-AAD1D1505BE7}" dt="2022-02-16T22:51:58.811" v="93"/>
          <ac:spMkLst>
            <pc:docMk/>
            <pc:sldMk cId="299685803" sldId="2145707076"/>
            <ac:spMk id="3" creationId="{EBC30AE7-DAE3-4264-B357-2DE1732AB508}"/>
          </ac:spMkLst>
        </pc:spChg>
        <pc:spChg chg="del">
          <ac:chgData name="Zhassulan Amirov" userId="2a3e2072-f3c0-4b8d-8d74-b49d8810a74f" providerId="ADAL" clId="{D1C4FEE3-8AE2-44D6-8B41-AAD1D1505BE7}" dt="2022-02-16T22:57:49.692" v="94"/>
          <ac:spMkLst>
            <pc:docMk/>
            <pc:sldMk cId="299685803" sldId="2145707076"/>
            <ac:spMk id="4" creationId="{C2787568-2CC4-4597-A4C4-491A05B259E2}"/>
          </ac:spMkLst>
        </pc:spChg>
        <pc:spChg chg="mod">
          <ac:chgData name="Zhassulan Amirov" userId="2a3e2072-f3c0-4b8d-8d74-b49d8810a74f" providerId="ADAL" clId="{D1C4FEE3-8AE2-44D6-8B41-AAD1D1505BE7}" dt="2022-02-16T22:59:31.461" v="154" actId="122"/>
          <ac:spMkLst>
            <pc:docMk/>
            <pc:sldMk cId="299685803" sldId="2145707076"/>
            <ac:spMk id="5" creationId="{9DC66EB5-2E8B-4F85-9C82-2C2438F74D8A}"/>
          </ac:spMkLst>
        </pc:spChg>
        <pc:spChg chg="mod">
          <ac:chgData name="Zhassulan Amirov" userId="2a3e2072-f3c0-4b8d-8d74-b49d8810a74f" providerId="ADAL" clId="{D1C4FEE3-8AE2-44D6-8B41-AAD1D1505BE7}" dt="2022-02-16T22:59:32.285" v="155" actId="122"/>
          <ac:spMkLst>
            <pc:docMk/>
            <pc:sldMk cId="299685803" sldId="2145707076"/>
            <ac:spMk id="6" creationId="{45CFD73E-6179-4669-A2EC-2EAB12B325C0}"/>
          </ac:spMkLst>
        </pc:spChg>
        <pc:spChg chg="add del mod">
          <ac:chgData name="Zhassulan Amirov" userId="2a3e2072-f3c0-4b8d-8d74-b49d8810a74f" providerId="ADAL" clId="{D1C4FEE3-8AE2-44D6-8B41-AAD1D1505BE7}" dt="2022-02-16T22:58:29.977" v="98"/>
          <ac:spMkLst>
            <pc:docMk/>
            <pc:sldMk cId="299685803" sldId="2145707076"/>
            <ac:spMk id="10" creationId="{F5D71A9B-DDD2-4138-8378-EE7CC2F5C298}"/>
          </ac:spMkLst>
        </pc:spChg>
        <pc:picChg chg="add mod">
          <ac:chgData name="Zhassulan Amirov" userId="2a3e2072-f3c0-4b8d-8d74-b49d8810a74f" providerId="ADAL" clId="{D1C4FEE3-8AE2-44D6-8B41-AAD1D1505BE7}" dt="2022-02-16T22:51:58.811" v="93"/>
          <ac:picMkLst>
            <pc:docMk/>
            <pc:sldMk cId="299685803" sldId="2145707076"/>
            <ac:picMk id="7" creationId="{8B16FCCD-21B0-4D26-AF32-A7A251336751}"/>
          </ac:picMkLst>
        </pc:picChg>
        <pc:picChg chg="add del mod">
          <ac:chgData name="Zhassulan Amirov" userId="2a3e2072-f3c0-4b8d-8d74-b49d8810a74f" providerId="ADAL" clId="{D1C4FEE3-8AE2-44D6-8B41-AAD1D1505BE7}" dt="2022-02-16T22:58:25.977" v="95" actId="478"/>
          <ac:picMkLst>
            <pc:docMk/>
            <pc:sldMk cId="299685803" sldId="2145707076"/>
            <ac:picMk id="8" creationId="{C5E27C12-A0B1-494F-A665-BC9086D39ABC}"/>
          </ac:picMkLst>
        </pc:picChg>
        <pc:picChg chg="add del mod">
          <ac:chgData name="Zhassulan Amirov" userId="2a3e2072-f3c0-4b8d-8d74-b49d8810a74f" providerId="ADAL" clId="{D1C4FEE3-8AE2-44D6-8B41-AAD1D1505BE7}" dt="2022-02-16T22:58:27.224" v="97"/>
          <ac:picMkLst>
            <pc:docMk/>
            <pc:sldMk cId="299685803" sldId="2145707076"/>
            <ac:picMk id="11" creationId="{27C8A8F3-2FD7-445E-B445-6D10C19C5752}"/>
          </ac:picMkLst>
        </pc:picChg>
        <pc:picChg chg="add mod">
          <ac:chgData name="Zhassulan Amirov" userId="2a3e2072-f3c0-4b8d-8d74-b49d8810a74f" providerId="ADAL" clId="{D1C4FEE3-8AE2-44D6-8B41-AAD1D1505BE7}" dt="2022-02-16T22:58:29.977" v="98"/>
          <ac:picMkLst>
            <pc:docMk/>
            <pc:sldMk cId="299685803" sldId="2145707076"/>
            <ac:picMk id="12" creationId="{CF8B0D6A-E067-4F98-B1E3-76272B4F0A52}"/>
          </ac:picMkLst>
        </pc:picChg>
      </pc:sldChg>
      <pc:sldChg chg="addSp delSp modSp new mod">
        <pc:chgData name="Zhassulan Amirov" userId="2a3e2072-f3c0-4b8d-8d74-b49d8810a74f" providerId="ADAL" clId="{D1C4FEE3-8AE2-44D6-8B41-AAD1D1505BE7}" dt="2022-02-16T23:08:02.473" v="191" actId="1076"/>
        <pc:sldMkLst>
          <pc:docMk/>
          <pc:sldMk cId="1084563958" sldId="2145707077"/>
        </pc:sldMkLst>
        <pc:spChg chg="mod">
          <ac:chgData name="Zhassulan Amirov" userId="2a3e2072-f3c0-4b8d-8d74-b49d8810a74f" providerId="ADAL" clId="{D1C4FEE3-8AE2-44D6-8B41-AAD1D1505BE7}" dt="2022-02-16T23:08:02.473" v="191" actId="1076"/>
          <ac:spMkLst>
            <pc:docMk/>
            <pc:sldMk cId="1084563958" sldId="2145707077"/>
            <ac:spMk id="3" creationId="{59B76AB6-1D71-49A3-92D3-604E83FDF119}"/>
          </ac:spMkLst>
        </pc:spChg>
        <pc:spChg chg="add del mod">
          <ac:chgData name="Zhassulan Amirov" userId="2a3e2072-f3c0-4b8d-8d74-b49d8810a74f" providerId="ADAL" clId="{D1C4FEE3-8AE2-44D6-8B41-AAD1D1505BE7}" dt="2022-02-16T23:06:45.896" v="184"/>
          <ac:spMkLst>
            <pc:docMk/>
            <pc:sldMk cId="1084563958" sldId="2145707077"/>
            <ac:spMk id="4" creationId="{374B6A70-0DCF-4DFC-9B8B-F959F5AE1D44}"/>
          </ac:spMkLst>
        </pc:spChg>
        <pc:spChg chg="add mod">
          <ac:chgData name="Zhassulan Amirov" userId="2a3e2072-f3c0-4b8d-8d74-b49d8810a74f" providerId="ADAL" clId="{D1C4FEE3-8AE2-44D6-8B41-AAD1D1505BE7}" dt="2022-02-16T23:07:57.768" v="190" actId="255"/>
          <ac:spMkLst>
            <pc:docMk/>
            <pc:sldMk cId="1084563958" sldId="2145707077"/>
            <ac:spMk id="6" creationId="{18CF5552-3FC7-4EF4-9406-F15BD20944F9}"/>
          </ac:spMkLst>
        </pc:spChg>
      </pc:sldChg>
      <pc:sldChg chg="addSp delSp modSp new mod">
        <pc:chgData name="Zhassulan Amirov" userId="2a3e2072-f3c0-4b8d-8d74-b49d8810a74f" providerId="ADAL" clId="{D1C4FEE3-8AE2-44D6-8B41-AAD1D1505BE7}" dt="2022-02-16T23:06:26.033" v="180"/>
        <pc:sldMkLst>
          <pc:docMk/>
          <pc:sldMk cId="2978914331" sldId="2145707078"/>
        </pc:sldMkLst>
        <pc:spChg chg="add del mod">
          <ac:chgData name="Zhassulan Amirov" userId="2a3e2072-f3c0-4b8d-8d74-b49d8810a74f" providerId="ADAL" clId="{D1C4FEE3-8AE2-44D6-8B41-AAD1D1505BE7}" dt="2022-02-16T23:06:26.033" v="180"/>
          <ac:spMkLst>
            <pc:docMk/>
            <pc:sldMk cId="2978914331" sldId="2145707078"/>
            <ac:spMk id="3" creationId="{687EA205-2BA1-4EEF-BE09-7867B86A3668}"/>
          </ac:spMkLst>
        </pc:spChg>
        <pc:spChg chg="mod">
          <ac:chgData name="Zhassulan Amirov" userId="2a3e2072-f3c0-4b8d-8d74-b49d8810a74f" providerId="ADAL" clId="{D1C4FEE3-8AE2-44D6-8B41-AAD1D1505BE7}" dt="2022-02-16T23:06:15.882" v="177" actId="14100"/>
          <ac:spMkLst>
            <pc:docMk/>
            <pc:sldMk cId="2978914331" sldId="2145707078"/>
            <ac:spMk id="4" creationId="{5263594F-505F-4EB2-A1A0-029C78779FAE}"/>
          </ac:spMkLst>
        </pc:spChg>
        <pc:spChg chg="del">
          <ac:chgData name="Zhassulan Amirov" userId="2a3e2072-f3c0-4b8d-8d74-b49d8810a74f" providerId="ADAL" clId="{D1C4FEE3-8AE2-44D6-8B41-AAD1D1505BE7}" dt="2022-02-16T23:06:13.602" v="176" actId="478"/>
          <ac:spMkLst>
            <pc:docMk/>
            <pc:sldMk cId="2978914331" sldId="2145707078"/>
            <ac:spMk id="5" creationId="{D6D638D4-58D0-4DDE-9FD0-28C12BE3F9B9}"/>
          </ac:spMkLst>
        </pc:spChg>
      </pc:sldChg>
      <pc:sldChg chg="new del">
        <pc:chgData name="Zhassulan Amirov" userId="2a3e2072-f3c0-4b8d-8d74-b49d8810a74f" providerId="ADAL" clId="{D1C4FEE3-8AE2-44D6-8B41-AAD1D1505BE7}" dt="2022-02-16T23:07:38.735" v="186" actId="680"/>
        <pc:sldMkLst>
          <pc:docMk/>
          <pc:sldMk cId="2898695955" sldId="2145707079"/>
        </pc:sldMkLst>
      </pc:sldChg>
      <pc:sldChg chg="modSp add mod">
        <pc:chgData name="Zhassulan Amirov" userId="2a3e2072-f3c0-4b8d-8d74-b49d8810a74f" providerId="ADAL" clId="{D1C4FEE3-8AE2-44D6-8B41-AAD1D1505BE7}" dt="2022-02-16T23:08:40.115" v="199" actId="20577"/>
        <pc:sldMkLst>
          <pc:docMk/>
          <pc:sldMk cId="3321715274" sldId="2145707079"/>
        </pc:sldMkLst>
        <pc:spChg chg="mod">
          <ac:chgData name="Zhassulan Amirov" userId="2a3e2072-f3c0-4b8d-8d74-b49d8810a74f" providerId="ADAL" clId="{D1C4FEE3-8AE2-44D6-8B41-AAD1D1505BE7}" dt="2022-02-16T23:08:40.115" v="199" actId="20577"/>
          <ac:spMkLst>
            <pc:docMk/>
            <pc:sldMk cId="3321715274" sldId="2145707079"/>
            <ac:spMk id="3" creationId="{687EA205-2BA1-4EEF-BE09-7867B86A3668}"/>
          </ac:spMkLst>
        </pc:spChg>
        <pc:spChg chg="mod">
          <ac:chgData name="Zhassulan Amirov" userId="2a3e2072-f3c0-4b8d-8d74-b49d8810a74f" providerId="ADAL" clId="{D1C4FEE3-8AE2-44D6-8B41-AAD1D1505BE7}" dt="2022-02-16T23:08:29.186" v="197" actId="20577"/>
          <ac:spMkLst>
            <pc:docMk/>
            <pc:sldMk cId="3321715274" sldId="2145707079"/>
            <ac:spMk id="4" creationId="{5263594F-505F-4EB2-A1A0-029C78779FAE}"/>
          </ac:spMkLst>
        </pc:spChg>
      </pc:sldChg>
      <pc:sldChg chg="addSp modSp new mod">
        <pc:chgData name="Zhassulan Amirov" userId="2a3e2072-f3c0-4b8d-8d74-b49d8810a74f" providerId="ADAL" clId="{D1C4FEE3-8AE2-44D6-8B41-AAD1D1505BE7}" dt="2022-02-16T23:09:44.996" v="211" actId="14100"/>
        <pc:sldMkLst>
          <pc:docMk/>
          <pc:sldMk cId="3867295983" sldId="2145707080"/>
        </pc:sldMkLst>
        <pc:spChg chg="mod">
          <ac:chgData name="Zhassulan Amirov" userId="2a3e2072-f3c0-4b8d-8d74-b49d8810a74f" providerId="ADAL" clId="{D1C4FEE3-8AE2-44D6-8B41-AAD1D1505BE7}" dt="2022-02-16T23:09:36.228" v="209" actId="1076"/>
          <ac:spMkLst>
            <pc:docMk/>
            <pc:sldMk cId="3867295983" sldId="2145707080"/>
            <ac:spMk id="3" creationId="{B55F720F-4706-425C-B5B3-497CB470812D}"/>
          </ac:spMkLst>
        </pc:spChg>
        <pc:spChg chg="add mod">
          <ac:chgData name="Zhassulan Amirov" userId="2a3e2072-f3c0-4b8d-8d74-b49d8810a74f" providerId="ADAL" clId="{D1C4FEE3-8AE2-44D6-8B41-AAD1D1505BE7}" dt="2022-02-16T23:09:44.996" v="211" actId="14100"/>
          <ac:spMkLst>
            <pc:docMk/>
            <pc:sldMk cId="3867295983" sldId="2145707080"/>
            <ac:spMk id="4" creationId="{6E52CA71-8BF7-4973-9267-65E6CE392564}"/>
          </ac:spMkLst>
        </pc:spChg>
      </pc:sldChg>
    </pc:docChg>
  </pc:docChgLst>
  <pc:docChgLst>
    <pc:chgData name="Amirov, Zhassulan (HNI Workplace Furnishings)" userId="2a3e2072-f3c0-4b8d-8d74-b49d8810a74f" providerId="ADAL" clId="{E375D76E-A829-41DD-BF2F-56D4FD618AAF}"/>
    <pc:docChg chg="modSld">
      <pc:chgData name="Amirov, Zhassulan (HNI Workplace Furnishings)" userId="2a3e2072-f3c0-4b8d-8d74-b49d8810a74f" providerId="ADAL" clId="{E375D76E-A829-41DD-BF2F-56D4FD618AAF}" dt="2022-03-09T21:43:52.544" v="58" actId="14100"/>
      <pc:docMkLst>
        <pc:docMk/>
      </pc:docMkLst>
      <pc:sldChg chg="addSp modSp mod">
        <pc:chgData name="Amirov, Zhassulan (HNI Workplace Furnishings)" userId="2a3e2072-f3c0-4b8d-8d74-b49d8810a74f" providerId="ADAL" clId="{E375D76E-A829-41DD-BF2F-56D4FD618AAF}" dt="2022-03-09T21:26:59.117" v="48" actId="1076"/>
        <pc:sldMkLst>
          <pc:docMk/>
          <pc:sldMk cId="2711626585" sldId="1111"/>
        </pc:sldMkLst>
        <pc:spChg chg="add mod">
          <ac:chgData name="Amirov, Zhassulan (HNI Workplace Furnishings)" userId="2a3e2072-f3c0-4b8d-8d74-b49d8810a74f" providerId="ADAL" clId="{E375D76E-A829-41DD-BF2F-56D4FD618AAF}" dt="2022-03-09T21:26:55.415" v="46" actId="1076"/>
          <ac:spMkLst>
            <pc:docMk/>
            <pc:sldMk cId="2711626585" sldId="1111"/>
            <ac:spMk id="44" creationId="{977F9DB6-C23D-4CFA-84D6-4DEDE597814D}"/>
          </ac:spMkLst>
        </pc:spChg>
        <pc:spChg chg="add mod">
          <ac:chgData name="Amirov, Zhassulan (HNI Workplace Furnishings)" userId="2a3e2072-f3c0-4b8d-8d74-b49d8810a74f" providerId="ADAL" clId="{E375D76E-A829-41DD-BF2F-56D4FD618AAF}" dt="2022-03-09T21:26:59.117" v="48" actId="1076"/>
          <ac:spMkLst>
            <pc:docMk/>
            <pc:sldMk cId="2711626585" sldId="1111"/>
            <ac:spMk id="45" creationId="{1BD84F7B-F6AD-4C9B-886A-522ECFE9CAB8}"/>
          </ac:spMkLst>
        </pc:spChg>
      </pc:sldChg>
      <pc:sldChg chg="addSp modSp mod">
        <pc:chgData name="Amirov, Zhassulan (HNI Workplace Furnishings)" userId="2a3e2072-f3c0-4b8d-8d74-b49d8810a74f" providerId="ADAL" clId="{E375D76E-A829-41DD-BF2F-56D4FD618AAF}" dt="2022-03-09T21:43:52.544" v="58" actId="14100"/>
        <pc:sldMkLst>
          <pc:docMk/>
          <pc:sldMk cId="2786772085" sldId="2145707089"/>
        </pc:sldMkLst>
        <pc:spChg chg="add mod">
          <ac:chgData name="Amirov, Zhassulan (HNI Workplace Furnishings)" userId="2a3e2072-f3c0-4b8d-8d74-b49d8810a74f" providerId="ADAL" clId="{E375D76E-A829-41DD-BF2F-56D4FD618AAF}" dt="2022-03-09T21:43:52.544" v="58" actId="14100"/>
          <ac:spMkLst>
            <pc:docMk/>
            <pc:sldMk cId="2786772085" sldId="2145707089"/>
            <ac:spMk id="3" creationId="{05C7073D-DF14-457F-B782-5B9BF45A563D}"/>
          </ac:spMkLst>
        </pc:spChg>
        <pc:spChg chg="add mod">
          <ac:chgData name="Amirov, Zhassulan (HNI Workplace Furnishings)" userId="2a3e2072-f3c0-4b8d-8d74-b49d8810a74f" providerId="ADAL" clId="{E375D76E-A829-41DD-BF2F-56D4FD618AAF}" dt="2022-03-09T21:26:49.120" v="44" actId="1076"/>
          <ac:spMkLst>
            <pc:docMk/>
            <pc:sldMk cId="2786772085" sldId="2145707089"/>
            <ac:spMk id="8" creationId="{2CFC1A6A-DDE3-4C46-8B9F-F78592C6DCE5}"/>
          </ac:spMkLst>
        </pc:spChg>
      </pc:sldChg>
      <pc:sldChg chg="addSp modSp mod">
        <pc:chgData name="Amirov, Zhassulan (HNI Workplace Furnishings)" userId="2a3e2072-f3c0-4b8d-8d74-b49d8810a74f" providerId="ADAL" clId="{E375D76E-A829-41DD-BF2F-56D4FD618AAF}" dt="2022-03-09T21:26:41.689" v="42" actId="1076"/>
        <pc:sldMkLst>
          <pc:docMk/>
          <pc:sldMk cId="750925021" sldId="2145707090"/>
        </pc:sldMkLst>
        <pc:spChg chg="add mod">
          <ac:chgData name="Amirov, Zhassulan (HNI Workplace Furnishings)" userId="2a3e2072-f3c0-4b8d-8d74-b49d8810a74f" providerId="ADAL" clId="{E375D76E-A829-41DD-BF2F-56D4FD618AAF}" dt="2022-03-09T21:26:22.587" v="35" actId="11529"/>
          <ac:spMkLst>
            <pc:docMk/>
            <pc:sldMk cId="750925021" sldId="2145707090"/>
            <ac:spMk id="3" creationId="{D07E91C2-E927-4010-9EC6-F35FB05C7EC2}"/>
          </ac:spMkLst>
        </pc:spChg>
        <pc:spChg chg="mod">
          <ac:chgData name="Amirov, Zhassulan (HNI Workplace Furnishings)" userId="2a3e2072-f3c0-4b8d-8d74-b49d8810a74f" providerId="ADAL" clId="{E375D76E-A829-41DD-BF2F-56D4FD618AAF}" dt="2022-03-09T20:58:57.766" v="34" actId="14100"/>
          <ac:spMkLst>
            <pc:docMk/>
            <pc:sldMk cId="750925021" sldId="2145707090"/>
            <ac:spMk id="14" creationId="{10A10276-7649-43F8-B60C-D44B34C3A163}"/>
          </ac:spMkLst>
        </pc:spChg>
        <pc:spChg chg="mod">
          <ac:chgData name="Amirov, Zhassulan (HNI Workplace Furnishings)" userId="2a3e2072-f3c0-4b8d-8d74-b49d8810a74f" providerId="ADAL" clId="{E375D76E-A829-41DD-BF2F-56D4FD618AAF}" dt="2022-03-09T20:58:57.766" v="34" actId="14100"/>
          <ac:spMkLst>
            <pc:docMk/>
            <pc:sldMk cId="750925021" sldId="2145707090"/>
            <ac:spMk id="15" creationId="{CAFE2626-2553-4B08-B530-02D83A11A88D}"/>
          </ac:spMkLst>
        </pc:spChg>
        <pc:spChg chg="mod">
          <ac:chgData name="Amirov, Zhassulan (HNI Workplace Furnishings)" userId="2a3e2072-f3c0-4b8d-8d74-b49d8810a74f" providerId="ADAL" clId="{E375D76E-A829-41DD-BF2F-56D4FD618AAF}" dt="2022-03-09T20:58:52.168" v="33" actId="14100"/>
          <ac:spMkLst>
            <pc:docMk/>
            <pc:sldMk cId="750925021" sldId="2145707090"/>
            <ac:spMk id="16" creationId="{C55122DE-75E4-4DF7-A8B6-EBC3631EE50C}"/>
          </ac:spMkLst>
        </pc:spChg>
        <pc:spChg chg="mod">
          <ac:chgData name="Amirov, Zhassulan (HNI Workplace Furnishings)" userId="2a3e2072-f3c0-4b8d-8d74-b49d8810a74f" providerId="ADAL" clId="{E375D76E-A829-41DD-BF2F-56D4FD618AAF}" dt="2022-03-09T20:58:52.168" v="33" actId="14100"/>
          <ac:spMkLst>
            <pc:docMk/>
            <pc:sldMk cId="750925021" sldId="2145707090"/>
            <ac:spMk id="17" creationId="{74989A59-4E5E-4C13-B4BD-A98DE63BD33C}"/>
          </ac:spMkLst>
        </pc:spChg>
        <pc:spChg chg="add mod">
          <ac:chgData name="Amirov, Zhassulan (HNI Workplace Furnishings)" userId="2a3e2072-f3c0-4b8d-8d74-b49d8810a74f" providerId="ADAL" clId="{E375D76E-A829-41DD-BF2F-56D4FD618AAF}" dt="2022-03-09T21:26:29.706" v="38" actId="1076"/>
          <ac:spMkLst>
            <pc:docMk/>
            <pc:sldMk cId="750925021" sldId="2145707090"/>
            <ac:spMk id="35" creationId="{1314B7E6-25F9-4B95-9213-A9FFD039B087}"/>
          </ac:spMkLst>
        </pc:spChg>
        <pc:spChg chg="add mod">
          <ac:chgData name="Amirov, Zhassulan (HNI Workplace Furnishings)" userId="2a3e2072-f3c0-4b8d-8d74-b49d8810a74f" providerId="ADAL" clId="{E375D76E-A829-41DD-BF2F-56D4FD618AAF}" dt="2022-03-09T21:26:36.066" v="40" actId="1076"/>
          <ac:spMkLst>
            <pc:docMk/>
            <pc:sldMk cId="750925021" sldId="2145707090"/>
            <ac:spMk id="36" creationId="{108E7485-3D5B-4C47-BB39-3151C199B219}"/>
          </ac:spMkLst>
        </pc:spChg>
        <pc:spChg chg="add mod">
          <ac:chgData name="Amirov, Zhassulan (HNI Workplace Furnishings)" userId="2a3e2072-f3c0-4b8d-8d74-b49d8810a74f" providerId="ADAL" clId="{E375D76E-A829-41DD-BF2F-56D4FD618AAF}" dt="2022-03-09T21:26:41.689" v="42" actId="1076"/>
          <ac:spMkLst>
            <pc:docMk/>
            <pc:sldMk cId="750925021" sldId="2145707090"/>
            <ac:spMk id="37" creationId="{B1C4002E-3262-4EFB-961E-DC1AB1CD478D}"/>
          </ac:spMkLst>
        </pc:spChg>
        <pc:grpChg chg="mod">
          <ac:chgData name="Amirov, Zhassulan (HNI Workplace Furnishings)" userId="2a3e2072-f3c0-4b8d-8d74-b49d8810a74f" providerId="ADAL" clId="{E375D76E-A829-41DD-BF2F-56D4FD618AAF}" dt="2022-03-09T20:58:57.766" v="34" actId="14100"/>
          <ac:grpSpMkLst>
            <pc:docMk/>
            <pc:sldMk cId="750925021" sldId="2145707090"/>
            <ac:grpSpMk id="19" creationId="{D2331F93-5D08-4A51-9427-BB10D1AA6EFD}"/>
          </ac:grpSpMkLst>
        </pc:grpChg>
        <pc:grpChg chg="mod">
          <ac:chgData name="Amirov, Zhassulan (HNI Workplace Furnishings)" userId="2a3e2072-f3c0-4b8d-8d74-b49d8810a74f" providerId="ADAL" clId="{E375D76E-A829-41DD-BF2F-56D4FD618AAF}" dt="2022-03-09T20:58:52.168" v="33" actId="14100"/>
          <ac:grpSpMkLst>
            <pc:docMk/>
            <pc:sldMk cId="750925021" sldId="2145707090"/>
            <ac:grpSpMk id="20" creationId="{7F4B030F-DD87-486D-81DA-AE6FC343C1DF}"/>
          </ac:grpSpMkLst>
        </pc:grpChg>
        <pc:picChg chg="mod">
          <ac:chgData name="Amirov, Zhassulan (HNI Workplace Furnishings)" userId="2a3e2072-f3c0-4b8d-8d74-b49d8810a74f" providerId="ADAL" clId="{E375D76E-A829-41DD-BF2F-56D4FD618AAF}" dt="2022-03-09T20:58:52.168" v="33" actId="14100"/>
          <ac:picMkLst>
            <pc:docMk/>
            <pc:sldMk cId="750925021" sldId="2145707090"/>
            <ac:picMk id="8" creationId="{CED653C5-53F6-4FE3-B37A-4A9ABFE7CED4}"/>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18" creationId="{2BD42018-F0F9-4812-86CE-6B11DDCB7E24}"/>
          </ac:picMkLst>
        </pc:picChg>
        <pc:picChg chg="mod">
          <ac:chgData name="Amirov, Zhassulan (HNI Workplace Furnishings)" userId="2a3e2072-f3c0-4b8d-8d74-b49d8810a74f" providerId="ADAL" clId="{E375D76E-A829-41DD-BF2F-56D4FD618AAF}" dt="2022-03-09T20:58:52.168" v="33" actId="14100"/>
          <ac:picMkLst>
            <pc:docMk/>
            <pc:sldMk cId="750925021" sldId="2145707090"/>
            <ac:picMk id="23" creationId="{346EA252-E556-49B4-8077-B2025AD2F457}"/>
          </ac:picMkLst>
        </pc:picChg>
        <pc:picChg chg="mod">
          <ac:chgData name="Amirov, Zhassulan (HNI Workplace Furnishings)" userId="2a3e2072-f3c0-4b8d-8d74-b49d8810a74f" providerId="ADAL" clId="{E375D76E-A829-41DD-BF2F-56D4FD618AAF}" dt="2022-03-09T20:58:52.168" v="33" actId="14100"/>
          <ac:picMkLst>
            <pc:docMk/>
            <pc:sldMk cId="750925021" sldId="2145707090"/>
            <ac:picMk id="24" creationId="{99467AF3-0D93-464B-89E8-B83E8C9A72CC}"/>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27" creationId="{F8B10367-9A0F-4AC7-A030-7F14750C4631}"/>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28" creationId="{479CE1DC-47B7-4EBA-8752-D0E8B2426A54}"/>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33" creationId="{AF8226EF-55DA-48D0-AC9C-C6926A538BB6}"/>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34" creationId="{6ED9159D-285D-4427-B8E4-94FD456EAF19}"/>
          </ac:picMkLst>
        </pc:picChg>
        <pc:picChg chg="mod">
          <ac:chgData name="Amirov, Zhassulan (HNI Workplace Furnishings)" userId="2a3e2072-f3c0-4b8d-8d74-b49d8810a74f" providerId="ADAL" clId="{E375D76E-A829-41DD-BF2F-56D4FD618AAF}" dt="2022-03-09T20:58:52.168" v="33" actId="14100"/>
          <ac:picMkLst>
            <pc:docMk/>
            <pc:sldMk cId="750925021" sldId="2145707090"/>
            <ac:picMk id="1026" creationId="{116F605A-FCD7-4E46-8BFC-417A52B85887}"/>
          </ac:picMkLst>
        </pc:picChg>
        <pc:picChg chg="mod">
          <ac:chgData name="Amirov, Zhassulan (HNI Workplace Furnishings)" userId="2a3e2072-f3c0-4b8d-8d74-b49d8810a74f" providerId="ADAL" clId="{E375D76E-A829-41DD-BF2F-56D4FD618AAF}" dt="2022-03-09T20:58:52.168" v="33" actId="14100"/>
          <ac:picMkLst>
            <pc:docMk/>
            <pc:sldMk cId="750925021" sldId="2145707090"/>
            <ac:picMk id="1028" creationId="{161C4CFF-3E58-4640-A600-B0EB06046ED6}"/>
          </ac:picMkLst>
        </pc:picChg>
        <pc:picChg chg="mod">
          <ac:chgData name="Amirov, Zhassulan (HNI Workplace Furnishings)" userId="2a3e2072-f3c0-4b8d-8d74-b49d8810a74f" providerId="ADAL" clId="{E375D76E-A829-41DD-BF2F-56D4FD618AAF}" dt="2022-03-09T20:58:52.168" v="33" actId="14100"/>
          <ac:picMkLst>
            <pc:docMk/>
            <pc:sldMk cId="750925021" sldId="2145707090"/>
            <ac:picMk id="1030" creationId="{6F61B90F-03FD-46A0-BD2F-EB23B98C9936}"/>
          </ac:picMkLst>
        </pc:picChg>
        <pc:picChg chg="mod">
          <ac:chgData name="Amirov, Zhassulan (HNI Workplace Furnishings)" userId="2a3e2072-f3c0-4b8d-8d74-b49d8810a74f" providerId="ADAL" clId="{E375D76E-A829-41DD-BF2F-56D4FD618AAF}" dt="2022-03-09T20:58:52.168" v="33" actId="14100"/>
          <ac:picMkLst>
            <pc:docMk/>
            <pc:sldMk cId="750925021" sldId="2145707090"/>
            <ac:picMk id="1032" creationId="{5D35408E-674D-4A47-BB6C-2E393F6F64B4}"/>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1034" creationId="{8111077B-E952-42A8-AAC7-FCBE19535E50}"/>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1036" creationId="{4C69EBD0-D3B8-411C-8CF8-4A23CD7A627D}"/>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1038" creationId="{72EB2131-4AED-4DCA-9003-2711F1A0174C}"/>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1040" creationId="{72B868EE-2AB2-4366-8594-99AE424C52B9}"/>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1044" creationId="{2F7A8B77-A348-48D9-94F9-6B3D909015F3}"/>
          </ac:picMkLst>
        </pc:picChg>
        <pc:picChg chg="mod">
          <ac:chgData name="Amirov, Zhassulan (HNI Workplace Furnishings)" userId="2a3e2072-f3c0-4b8d-8d74-b49d8810a74f" providerId="ADAL" clId="{E375D76E-A829-41DD-BF2F-56D4FD618AAF}" dt="2022-03-09T20:58:57.766" v="34" actId="14100"/>
          <ac:picMkLst>
            <pc:docMk/>
            <pc:sldMk cId="750925021" sldId="2145707090"/>
            <ac:picMk id="1048" creationId="{D0779C17-C504-401C-B15A-E40319F512A7}"/>
          </ac:picMkLst>
        </pc:picChg>
      </pc:sldChg>
    </pc:docChg>
  </pc:docChgLst>
  <pc:docChgLst>
    <pc:chgData name="Parrott, Brian (Allsteel)" userId="f6ac8d20-14ae-4f69-8b56-f3ebcae70669" providerId="ADAL" clId="{71112C6B-8CDF-4557-AA6B-FCD4E42937AA}"/>
    <pc:docChg chg="undo custSel addSld delSld modSld sldOrd">
      <pc:chgData name="Parrott, Brian (Allsteel)" userId="f6ac8d20-14ae-4f69-8b56-f3ebcae70669" providerId="ADAL" clId="{71112C6B-8CDF-4557-AA6B-FCD4E42937AA}" dt="2022-03-07T23:35:37.062" v="10173" actId="1592"/>
      <pc:docMkLst>
        <pc:docMk/>
      </pc:docMkLst>
      <pc:sldChg chg="modSp add mod modNotesTx">
        <pc:chgData name="Parrott, Brian (Allsteel)" userId="f6ac8d20-14ae-4f69-8b56-f3ebcae70669" providerId="ADAL" clId="{71112C6B-8CDF-4557-AA6B-FCD4E42937AA}" dt="2022-03-07T23:31:37.431" v="10164" actId="14100"/>
        <pc:sldMkLst>
          <pc:docMk/>
          <pc:sldMk cId="2495579541" sldId="257"/>
        </pc:sldMkLst>
        <pc:spChg chg="mod">
          <ac:chgData name="Parrott, Brian (Allsteel)" userId="f6ac8d20-14ae-4f69-8b56-f3ebcae70669" providerId="ADAL" clId="{71112C6B-8CDF-4557-AA6B-FCD4E42937AA}" dt="2022-03-07T23:16:13.443" v="10088" actId="2711"/>
          <ac:spMkLst>
            <pc:docMk/>
            <pc:sldMk cId="2495579541" sldId="257"/>
            <ac:spMk id="3" creationId="{BF441E51-E70F-472F-A32C-7B177F6C2967}"/>
          </ac:spMkLst>
        </pc:spChg>
        <pc:spChg chg="mod">
          <ac:chgData name="Parrott, Brian (Allsteel)" userId="f6ac8d20-14ae-4f69-8b56-f3ebcae70669" providerId="ADAL" clId="{71112C6B-8CDF-4557-AA6B-FCD4E42937AA}" dt="2022-03-07T23:16:19.304" v="10089" actId="2711"/>
          <ac:spMkLst>
            <pc:docMk/>
            <pc:sldMk cId="2495579541" sldId="257"/>
            <ac:spMk id="4" creationId="{3A758F0C-1B4A-4F29-B4AA-AE62627E143D}"/>
          </ac:spMkLst>
        </pc:spChg>
        <pc:spChg chg="mod">
          <ac:chgData name="Parrott, Brian (Allsteel)" userId="f6ac8d20-14ae-4f69-8b56-f3ebcae70669" providerId="ADAL" clId="{71112C6B-8CDF-4557-AA6B-FCD4E42937AA}" dt="2022-03-07T23:28:03.473" v="10162" actId="20577"/>
          <ac:spMkLst>
            <pc:docMk/>
            <pc:sldMk cId="2495579541" sldId="257"/>
            <ac:spMk id="23" creationId="{FE095DC6-15CB-4FD9-BBA5-41512747BEBB}"/>
          </ac:spMkLst>
        </pc:spChg>
        <pc:picChg chg="mod">
          <ac:chgData name="Parrott, Brian (Allsteel)" userId="f6ac8d20-14ae-4f69-8b56-f3ebcae70669" providerId="ADAL" clId="{71112C6B-8CDF-4557-AA6B-FCD4E42937AA}" dt="2022-03-07T23:03:20.507" v="9551" actId="1036"/>
          <ac:picMkLst>
            <pc:docMk/>
            <pc:sldMk cId="2495579541" sldId="257"/>
            <ac:picMk id="16" creationId="{0AC16A7D-CB38-4A16-8B86-3202096C2B29}"/>
          </ac:picMkLst>
        </pc:picChg>
        <pc:picChg chg="mod">
          <ac:chgData name="Parrott, Brian (Allsteel)" userId="f6ac8d20-14ae-4f69-8b56-f3ebcae70669" providerId="ADAL" clId="{71112C6B-8CDF-4557-AA6B-FCD4E42937AA}" dt="2022-03-07T23:18:21.142" v="10090" actId="1038"/>
          <ac:picMkLst>
            <pc:docMk/>
            <pc:sldMk cId="2495579541" sldId="257"/>
            <ac:picMk id="18" creationId="{CBA1334F-4BAC-40BF-B4C8-1D0C6B6629A3}"/>
          </ac:picMkLst>
        </pc:picChg>
        <pc:picChg chg="mod">
          <ac:chgData name="Parrott, Brian (Allsteel)" userId="f6ac8d20-14ae-4f69-8b56-f3ebcae70669" providerId="ADAL" clId="{71112C6B-8CDF-4557-AA6B-FCD4E42937AA}" dt="2022-03-07T23:01:17.649" v="9510" actId="1037"/>
          <ac:picMkLst>
            <pc:docMk/>
            <pc:sldMk cId="2495579541" sldId="257"/>
            <ac:picMk id="20" creationId="{3DDF9131-D888-4172-ACB6-411BD61AAEC6}"/>
          </ac:picMkLst>
        </pc:picChg>
        <pc:picChg chg="mod">
          <ac:chgData name="Parrott, Brian (Allsteel)" userId="f6ac8d20-14ae-4f69-8b56-f3ebcae70669" providerId="ADAL" clId="{71112C6B-8CDF-4557-AA6B-FCD4E42937AA}" dt="2022-03-07T23:04:14.807" v="9568" actId="1038"/>
          <ac:picMkLst>
            <pc:docMk/>
            <pc:sldMk cId="2495579541" sldId="257"/>
            <ac:picMk id="22" creationId="{E5FF0123-4280-4C67-8D02-D8F2D490EB7C}"/>
          </ac:picMkLst>
        </pc:picChg>
        <pc:picChg chg="mod">
          <ac:chgData name="Parrott, Brian (Allsteel)" userId="f6ac8d20-14ae-4f69-8b56-f3ebcae70669" providerId="ADAL" clId="{71112C6B-8CDF-4557-AA6B-FCD4E42937AA}" dt="2022-03-07T23:03:36.825" v="9556" actId="1035"/>
          <ac:picMkLst>
            <pc:docMk/>
            <pc:sldMk cId="2495579541" sldId="257"/>
            <ac:picMk id="25" creationId="{1CFE7D23-9F57-422F-95F5-A82F58F4ECE1}"/>
          </ac:picMkLst>
        </pc:picChg>
        <pc:picChg chg="mod">
          <ac:chgData name="Parrott, Brian (Allsteel)" userId="f6ac8d20-14ae-4f69-8b56-f3ebcae70669" providerId="ADAL" clId="{71112C6B-8CDF-4557-AA6B-FCD4E42937AA}" dt="2022-03-07T23:03:55.721" v="9557" actId="1038"/>
          <ac:picMkLst>
            <pc:docMk/>
            <pc:sldMk cId="2495579541" sldId="257"/>
            <ac:picMk id="27" creationId="{8BB2F307-F784-4FE1-A61B-3111C5C0B626}"/>
          </ac:picMkLst>
        </pc:picChg>
        <pc:cxnChg chg="mod">
          <ac:chgData name="Parrott, Brian (Allsteel)" userId="f6ac8d20-14ae-4f69-8b56-f3ebcae70669" providerId="ADAL" clId="{71112C6B-8CDF-4557-AA6B-FCD4E42937AA}" dt="2022-03-07T23:31:37.431" v="10164" actId="14100"/>
          <ac:cxnSpMkLst>
            <pc:docMk/>
            <pc:sldMk cId="2495579541" sldId="257"/>
            <ac:cxnSpMk id="5" creationId="{631681FB-0326-43A1-9392-75848437CA86}"/>
          </ac:cxnSpMkLst>
        </pc:cxnChg>
      </pc:sldChg>
      <pc:sldChg chg="addSp delSp modSp mod ord">
        <pc:chgData name="Parrott, Brian (Allsteel)" userId="f6ac8d20-14ae-4f69-8b56-f3ebcae70669" providerId="ADAL" clId="{71112C6B-8CDF-4557-AA6B-FCD4E42937AA}" dt="2022-03-04T15:26:51.154" v="5173"/>
        <pc:sldMkLst>
          <pc:docMk/>
          <pc:sldMk cId="219586287" sldId="520"/>
        </pc:sldMkLst>
        <pc:spChg chg="del">
          <ac:chgData name="Parrott, Brian (Allsteel)" userId="f6ac8d20-14ae-4f69-8b56-f3ebcae70669" providerId="ADAL" clId="{71112C6B-8CDF-4557-AA6B-FCD4E42937AA}" dt="2022-02-24T23:17:48.774" v="2759" actId="478"/>
          <ac:spMkLst>
            <pc:docMk/>
            <pc:sldMk cId="219586287" sldId="520"/>
            <ac:spMk id="5" creationId="{F290573E-E638-41DC-B016-B63CAEF346E0}"/>
          </ac:spMkLst>
        </pc:spChg>
        <pc:spChg chg="del">
          <ac:chgData name="Parrott, Brian (Allsteel)" userId="f6ac8d20-14ae-4f69-8b56-f3ebcae70669" providerId="ADAL" clId="{71112C6B-8CDF-4557-AA6B-FCD4E42937AA}" dt="2022-02-24T23:17:41.169" v="2758" actId="478"/>
          <ac:spMkLst>
            <pc:docMk/>
            <pc:sldMk cId="219586287" sldId="520"/>
            <ac:spMk id="9" creationId="{3D30846D-6E79-40F4-98BC-773A690BA115}"/>
          </ac:spMkLst>
        </pc:spChg>
        <pc:picChg chg="add mod modCrop">
          <ac:chgData name="Parrott, Brian (Allsteel)" userId="f6ac8d20-14ae-4f69-8b56-f3ebcae70669" providerId="ADAL" clId="{71112C6B-8CDF-4557-AA6B-FCD4E42937AA}" dt="2022-02-24T23:18:58.811" v="2769" actId="1076"/>
          <ac:picMkLst>
            <pc:docMk/>
            <pc:sldMk cId="219586287" sldId="520"/>
            <ac:picMk id="3" creationId="{6F1C230E-17C2-4B49-8E9D-B11473EFBD27}"/>
          </ac:picMkLst>
        </pc:picChg>
        <pc:picChg chg="add mod">
          <ac:chgData name="Parrott, Brian (Allsteel)" userId="f6ac8d20-14ae-4f69-8b56-f3ebcae70669" providerId="ADAL" clId="{71112C6B-8CDF-4557-AA6B-FCD4E42937AA}" dt="2022-02-24T23:45:47.526" v="2774" actId="1076"/>
          <ac:picMkLst>
            <pc:docMk/>
            <pc:sldMk cId="219586287" sldId="520"/>
            <ac:picMk id="6" creationId="{9C20B84A-8F5B-4C67-A2D6-6016F9D5D36C}"/>
          </ac:picMkLst>
        </pc:picChg>
      </pc:sldChg>
      <pc:sldChg chg="addSp delSp modSp mod">
        <pc:chgData name="Parrott, Brian (Allsteel)" userId="f6ac8d20-14ae-4f69-8b56-f3ebcae70669" providerId="ADAL" clId="{71112C6B-8CDF-4557-AA6B-FCD4E42937AA}" dt="2022-02-25T22:05:46.362" v="3127" actId="1076"/>
        <pc:sldMkLst>
          <pc:docMk/>
          <pc:sldMk cId="4139536340" sldId="523"/>
        </pc:sldMkLst>
        <pc:spChg chg="mod">
          <ac:chgData name="Parrott, Brian (Allsteel)" userId="f6ac8d20-14ae-4f69-8b56-f3ebcae70669" providerId="ADAL" clId="{71112C6B-8CDF-4557-AA6B-FCD4E42937AA}" dt="2022-02-23T22:28:22.265" v="297" actId="947"/>
          <ac:spMkLst>
            <pc:docMk/>
            <pc:sldMk cId="4139536340" sldId="523"/>
            <ac:spMk id="3" creationId="{E970DEBA-52ED-480B-9573-8CF9A00982F8}"/>
          </ac:spMkLst>
        </pc:spChg>
        <pc:spChg chg="del">
          <ac:chgData name="Parrott, Brian (Allsteel)" userId="f6ac8d20-14ae-4f69-8b56-f3ebcae70669" providerId="ADAL" clId="{71112C6B-8CDF-4557-AA6B-FCD4E42937AA}" dt="2022-02-23T22:30:17.906" v="298" actId="478"/>
          <ac:spMkLst>
            <pc:docMk/>
            <pc:sldMk cId="4139536340" sldId="523"/>
            <ac:spMk id="4" creationId="{92745186-4BF3-4DAD-B088-A199D87E9B25}"/>
          </ac:spMkLst>
        </pc:spChg>
        <pc:spChg chg="add del mod">
          <ac:chgData name="Parrott, Brian (Allsteel)" userId="f6ac8d20-14ae-4f69-8b56-f3ebcae70669" providerId="ADAL" clId="{71112C6B-8CDF-4557-AA6B-FCD4E42937AA}" dt="2022-02-23T22:30:24.093" v="299" actId="478"/>
          <ac:spMkLst>
            <pc:docMk/>
            <pc:sldMk cId="4139536340" sldId="523"/>
            <ac:spMk id="5" creationId="{58C11221-7C81-4BF8-AB2A-4CD3C1A78583}"/>
          </ac:spMkLst>
        </pc:spChg>
        <pc:picChg chg="mod ord modCrop">
          <ac:chgData name="Parrott, Brian (Allsteel)" userId="f6ac8d20-14ae-4f69-8b56-f3ebcae70669" providerId="ADAL" clId="{71112C6B-8CDF-4557-AA6B-FCD4E42937AA}" dt="2022-02-25T22:05:46.362" v="3127" actId="1076"/>
          <ac:picMkLst>
            <pc:docMk/>
            <pc:sldMk cId="4139536340" sldId="523"/>
            <ac:picMk id="12" creationId="{81D0A762-CC9B-4EAC-8D69-9DF97E1CD005}"/>
          </ac:picMkLst>
        </pc:picChg>
      </pc:sldChg>
      <pc:sldChg chg="modSp del mod">
        <pc:chgData name="Parrott, Brian (Allsteel)" userId="f6ac8d20-14ae-4f69-8b56-f3ebcae70669" providerId="ADAL" clId="{71112C6B-8CDF-4557-AA6B-FCD4E42937AA}" dt="2022-03-04T21:01:28.291" v="5480" actId="2696"/>
        <pc:sldMkLst>
          <pc:docMk/>
          <pc:sldMk cId="2314564328" sldId="524"/>
        </pc:sldMkLst>
        <pc:spChg chg="mod">
          <ac:chgData name="Parrott, Brian (Allsteel)" userId="f6ac8d20-14ae-4f69-8b56-f3ebcae70669" providerId="ADAL" clId="{71112C6B-8CDF-4557-AA6B-FCD4E42937AA}" dt="2022-02-23T22:32:12.037" v="309" actId="20577"/>
          <ac:spMkLst>
            <pc:docMk/>
            <pc:sldMk cId="2314564328" sldId="524"/>
            <ac:spMk id="7" creationId="{2924BAD2-6372-44D9-859E-146A6E08246F}"/>
          </ac:spMkLst>
        </pc:spChg>
        <pc:picChg chg="mod">
          <ac:chgData name="Parrott, Brian (Allsteel)" userId="f6ac8d20-14ae-4f69-8b56-f3ebcae70669" providerId="ADAL" clId="{71112C6B-8CDF-4557-AA6B-FCD4E42937AA}" dt="2022-02-23T22:33:41.933" v="310" actId="1076"/>
          <ac:picMkLst>
            <pc:docMk/>
            <pc:sldMk cId="2314564328" sldId="524"/>
            <ac:picMk id="5" creationId="{6D10C6C9-F922-4F45-902E-E503303C6C34}"/>
          </ac:picMkLst>
        </pc:picChg>
      </pc:sldChg>
      <pc:sldChg chg="modSp del mod modShow">
        <pc:chgData name="Parrott, Brian (Allsteel)" userId="f6ac8d20-14ae-4f69-8b56-f3ebcae70669" providerId="ADAL" clId="{71112C6B-8CDF-4557-AA6B-FCD4E42937AA}" dt="2022-03-04T21:01:34.421" v="5481" actId="2696"/>
        <pc:sldMkLst>
          <pc:docMk/>
          <pc:sldMk cId="613214496" sldId="525"/>
        </pc:sldMkLst>
        <pc:spChg chg="mod">
          <ac:chgData name="Parrott, Brian (Allsteel)" userId="f6ac8d20-14ae-4f69-8b56-f3ebcae70669" providerId="ADAL" clId="{71112C6B-8CDF-4557-AA6B-FCD4E42937AA}" dt="2022-02-23T23:40:54.496" v="735" actId="1036"/>
          <ac:spMkLst>
            <pc:docMk/>
            <pc:sldMk cId="613214496" sldId="525"/>
            <ac:spMk id="2" creationId="{2ED4E043-4EF8-45F4-8C56-A7BE5180EACD}"/>
          </ac:spMkLst>
        </pc:spChg>
        <pc:picChg chg="mod">
          <ac:chgData name="Parrott, Brian (Allsteel)" userId="f6ac8d20-14ae-4f69-8b56-f3ebcae70669" providerId="ADAL" clId="{71112C6B-8CDF-4557-AA6B-FCD4E42937AA}" dt="2022-02-24T00:03:10.611" v="1181" actId="1076"/>
          <ac:picMkLst>
            <pc:docMk/>
            <pc:sldMk cId="613214496" sldId="525"/>
            <ac:picMk id="8" creationId="{4DCF69F7-4706-4534-B35B-691CA5B4A36C}"/>
          </ac:picMkLst>
        </pc:picChg>
        <pc:picChg chg="mod modCrop">
          <ac:chgData name="Parrott, Brian (Allsteel)" userId="f6ac8d20-14ae-4f69-8b56-f3ebcae70669" providerId="ADAL" clId="{71112C6B-8CDF-4557-AA6B-FCD4E42937AA}" dt="2022-02-24T00:04:01.643" v="1185" actId="1076"/>
          <ac:picMkLst>
            <pc:docMk/>
            <pc:sldMk cId="613214496" sldId="525"/>
            <ac:picMk id="12" creationId="{7114050F-CCEE-4FE4-AFDD-C18DFC53B37B}"/>
          </ac:picMkLst>
        </pc:picChg>
        <pc:picChg chg="mod">
          <ac:chgData name="Parrott, Brian (Allsteel)" userId="f6ac8d20-14ae-4f69-8b56-f3ebcae70669" providerId="ADAL" clId="{71112C6B-8CDF-4557-AA6B-FCD4E42937AA}" dt="2022-02-23T23:42:07.522" v="743" actId="1076"/>
          <ac:picMkLst>
            <pc:docMk/>
            <pc:sldMk cId="613214496" sldId="525"/>
            <ac:picMk id="21" creationId="{DF816D49-1E2F-4185-B680-EB242DA194F5}"/>
          </ac:picMkLst>
        </pc:picChg>
        <pc:picChg chg="mod">
          <ac:chgData name="Parrott, Brian (Allsteel)" userId="f6ac8d20-14ae-4f69-8b56-f3ebcae70669" providerId="ADAL" clId="{71112C6B-8CDF-4557-AA6B-FCD4E42937AA}" dt="2022-02-24T23:55:13.547" v="2789" actId="1076"/>
          <ac:picMkLst>
            <pc:docMk/>
            <pc:sldMk cId="613214496" sldId="525"/>
            <ac:picMk id="22" creationId="{9F8C4A93-3DB9-4E14-9C6E-E16988922655}"/>
          </ac:picMkLst>
        </pc:picChg>
      </pc:sldChg>
      <pc:sldChg chg="addSp delSp modSp mod modNotesTx">
        <pc:chgData name="Parrott, Brian (Allsteel)" userId="f6ac8d20-14ae-4f69-8b56-f3ebcae70669" providerId="ADAL" clId="{71112C6B-8CDF-4557-AA6B-FCD4E42937AA}" dt="2022-03-04T21:25:29.555" v="6742" actId="6549"/>
        <pc:sldMkLst>
          <pc:docMk/>
          <pc:sldMk cId="3978498036" sldId="1092"/>
        </pc:sldMkLst>
        <pc:spChg chg="mod">
          <ac:chgData name="Parrott, Brian (Allsteel)" userId="f6ac8d20-14ae-4f69-8b56-f3ebcae70669" providerId="ADAL" clId="{71112C6B-8CDF-4557-AA6B-FCD4E42937AA}" dt="2022-02-23T23:52:24.713" v="905" actId="255"/>
          <ac:spMkLst>
            <pc:docMk/>
            <pc:sldMk cId="3978498036" sldId="1092"/>
            <ac:spMk id="2" creationId="{8AE6DA25-708E-4856-B61C-26652259D1D2}"/>
          </ac:spMkLst>
        </pc:spChg>
        <pc:spChg chg="mod">
          <ac:chgData name="Parrott, Brian (Allsteel)" userId="f6ac8d20-14ae-4f69-8b56-f3ebcae70669" providerId="ADAL" clId="{71112C6B-8CDF-4557-AA6B-FCD4E42937AA}" dt="2022-02-24T00:53:15.301" v="1721" actId="20577"/>
          <ac:spMkLst>
            <pc:docMk/>
            <pc:sldMk cId="3978498036" sldId="1092"/>
            <ac:spMk id="3" creationId="{00000000-0000-0000-0000-000000000000}"/>
          </ac:spMkLst>
        </pc:spChg>
        <pc:picChg chg="add del mod modCrop">
          <ac:chgData name="Parrott, Brian (Allsteel)" userId="f6ac8d20-14ae-4f69-8b56-f3ebcae70669" providerId="ADAL" clId="{71112C6B-8CDF-4557-AA6B-FCD4E42937AA}" dt="2022-02-23T23:37:22.336" v="527" actId="478"/>
          <ac:picMkLst>
            <pc:docMk/>
            <pc:sldMk cId="3978498036" sldId="1092"/>
            <ac:picMk id="5" creationId="{98840EE4-11D1-4BA2-B822-E89956A891AA}"/>
          </ac:picMkLst>
        </pc:picChg>
        <pc:picChg chg="add mod modCrop">
          <ac:chgData name="Parrott, Brian (Allsteel)" userId="f6ac8d20-14ae-4f69-8b56-f3ebcae70669" providerId="ADAL" clId="{71112C6B-8CDF-4557-AA6B-FCD4E42937AA}" dt="2022-02-23T23:38:00.175" v="529" actId="1076"/>
          <ac:picMkLst>
            <pc:docMk/>
            <pc:sldMk cId="3978498036" sldId="1092"/>
            <ac:picMk id="7" creationId="{341BB5F4-151F-49FA-8743-EFD6931E33BF}"/>
          </ac:picMkLst>
        </pc:picChg>
        <pc:picChg chg="del">
          <ac:chgData name="Parrott, Brian (Allsteel)" userId="f6ac8d20-14ae-4f69-8b56-f3ebcae70669" providerId="ADAL" clId="{71112C6B-8CDF-4557-AA6B-FCD4E42937AA}" dt="2022-02-23T23:36:20.644" v="514" actId="478"/>
          <ac:picMkLst>
            <pc:docMk/>
            <pc:sldMk cId="3978498036" sldId="1092"/>
            <ac:picMk id="9" creationId="{1D29C1E2-6936-4CE0-A7E5-DA9216AFA4EF}"/>
          </ac:picMkLst>
        </pc:picChg>
        <pc:picChg chg="del">
          <ac:chgData name="Parrott, Brian (Allsteel)" userId="f6ac8d20-14ae-4f69-8b56-f3ebcae70669" providerId="ADAL" clId="{71112C6B-8CDF-4557-AA6B-FCD4E42937AA}" dt="2022-02-23T23:36:25.247" v="517" actId="478"/>
          <ac:picMkLst>
            <pc:docMk/>
            <pc:sldMk cId="3978498036" sldId="1092"/>
            <ac:picMk id="15" creationId="{748FB5C1-1834-49FF-893C-CCC68B20AD75}"/>
          </ac:picMkLst>
        </pc:picChg>
        <pc:picChg chg="del">
          <ac:chgData name="Parrott, Brian (Allsteel)" userId="f6ac8d20-14ae-4f69-8b56-f3ebcae70669" providerId="ADAL" clId="{71112C6B-8CDF-4557-AA6B-FCD4E42937AA}" dt="2022-02-23T23:36:23.733" v="516" actId="478"/>
          <ac:picMkLst>
            <pc:docMk/>
            <pc:sldMk cId="3978498036" sldId="1092"/>
            <ac:picMk id="16" creationId="{EBBE997E-8B78-404D-A77F-2C60C115DDF0}"/>
          </ac:picMkLst>
        </pc:picChg>
        <pc:picChg chg="del">
          <ac:chgData name="Parrott, Brian (Allsteel)" userId="f6ac8d20-14ae-4f69-8b56-f3ebcae70669" providerId="ADAL" clId="{71112C6B-8CDF-4557-AA6B-FCD4E42937AA}" dt="2022-02-23T23:36:22.057" v="515" actId="478"/>
          <ac:picMkLst>
            <pc:docMk/>
            <pc:sldMk cId="3978498036" sldId="1092"/>
            <ac:picMk id="25" creationId="{CC0DD492-22E9-40EA-B38B-B4A9E107AD29}"/>
          </ac:picMkLst>
        </pc:picChg>
      </pc:sldChg>
      <pc:sldChg chg="addSp delSp modSp mod modNotesTx">
        <pc:chgData name="Parrott, Brian (Allsteel)" userId="f6ac8d20-14ae-4f69-8b56-f3ebcae70669" providerId="ADAL" clId="{71112C6B-8CDF-4557-AA6B-FCD4E42937AA}" dt="2022-03-04T21:35:05.517" v="6790" actId="20577"/>
        <pc:sldMkLst>
          <pc:docMk/>
          <pc:sldMk cId="3758018278" sldId="1583"/>
        </pc:sldMkLst>
        <pc:spChg chg="mod">
          <ac:chgData name="Parrott, Brian (Allsteel)" userId="f6ac8d20-14ae-4f69-8b56-f3ebcae70669" providerId="ADAL" clId="{71112C6B-8CDF-4557-AA6B-FCD4E42937AA}" dt="2022-02-24T00:21:37.521" v="1194" actId="6549"/>
          <ac:spMkLst>
            <pc:docMk/>
            <pc:sldMk cId="3758018278" sldId="1583"/>
            <ac:spMk id="2" creationId="{8AE6DA25-708E-4856-B61C-26652259D1D2}"/>
          </ac:spMkLst>
        </pc:spChg>
        <pc:spChg chg="mod">
          <ac:chgData name="Parrott, Brian (Allsteel)" userId="f6ac8d20-14ae-4f69-8b56-f3ebcae70669" providerId="ADAL" clId="{71112C6B-8CDF-4557-AA6B-FCD4E42937AA}" dt="2022-03-01T23:19:41.400" v="3461" actId="20577"/>
          <ac:spMkLst>
            <pc:docMk/>
            <pc:sldMk cId="3758018278" sldId="1583"/>
            <ac:spMk id="3" creationId="{00000000-0000-0000-0000-000000000000}"/>
          </ac:spMkLst>
        </pc:spChg>
        <pc:picChg chg="add del mod modCrop">
          <ac:chgData name="Parrott, Brian (Allsteel)" userId="f6ac8d20-14ae-4f69-8b56-f3ebcae70669" providerId="ADAL" clId="{71112C6B-8CDF-4557-AA6B-FCD4E42937AA}" dt="2022-02-23T22:17:19.656" v="144" actId="478"/>
          <ac:picMkLst>
            <pc:docMk/>
            <pc:sldMk cId="3758018278" sldId="1583"/>
            <ac:picMk id="5" creationId="{060CDCFA-E52C-4B93-B2C2-CDC502F1E98D}"/>
          </ac:picMkLst>
        </pc:picChg>
        <pc:picChg chg="del mod">
          <ac:chgData name="Parrott, Brian (Allsteel)" userId="f6ac8d20-14ae-4f69-8b56-f3ebcae70669" providerId="ADAL" clId="{71112C6B-8CDF-4557-AA6B-FCD4E42937AA}" dt="2022-02-23T22:01:53.217" v="83" actId="478"/>
          <ac:picMkLst>
            <pc:docMk/>
            <pc:sldMk cId="3758018278" sldId="1583"/>
            <ac:picMk id="7" creationId="{01165D1D-D82D-49D6-A632-07C6E1F6F19A}"/>
          </ac:picMkLst>
        </pc:picChg>
        <pc:picChg chg="add mod modCrop">
          <ac:chgData name="Parrott, Brian (Allsteel)" userId="f6ac8d20-14ae-4f69-8b56-f3ebcae70669" providerId="ADAL" clId="{71112C6B-8CDF-4557-AA6B-FCD4E42937AA}" dt="2022-02-23T22:17:28.207" v="145" actId="1076"/>
          <ac:picMkLst>
            <pc:docMk/>
            <pc:sldMk cId="3758018278" sldId="1583"/>
            <ac:picMk id="8" creationId="{A140114E-DFF3-4875-879E-6A24F0E683FA}"/>
          </ac:picMkLst>
        </pc:picChg>
        <pc:picChg chg="add mod modCrop">
          <ac:chgData name="Parrott, Brian (Allsteel)" userId="f6ac8d20-14ae-4f69-8b56-f3ebcae70669" providerId="ADAL" clId="{71112C6B-8CDF-4557-AA6B-FCD4E42937AA}" dt="2022-02-23T21:50:50.353" v="60" actId="1076"/>
          <ac:picMkLst>
            <pc:docMk/>
            <pc:sldMk cId="3758018278" sldId="1583"/>
            <ac:picMk id="10" creationId="{94380D39-D3E6-46BF-8825-B45FA01943AF}"/>
          </ac:picMkLst>
        </pc:picChg>
        <pc:picChg chg="del mod">
          <ac:chgData name="Parrott, Brian (Allsteel)" userId="f6ac8d20-14ae-4f69-8b56-f3ebcae70669" providerId="ADAL" clId="{71112C6B-8CDF-4557-AA6B-FCD4E42937AA}" dt="2022-02-23T22:15:42.398" v="128" actId="478"/>
          <ac:picMkLst>
            <pc:docMk/>
            <pc:sldMk cId="3758018278" sldId="1583"/>
            <ac:picMk id="12" creationId="{5C3A9ED8-08D3-41D4-83A3-4B9D31ECE2EA}"/>
          </ac:picMkLst>
        </pc:picChg>
        <pc:picChg chg="add mod modCrop">
          <ac:chgData name="Parrott, Brian (Allsteel)" userId="f6ac8d20-14ae-4f69-8b56-f3ebcae70669" providerId="ADAL" clId="{71112C6B-8CDF-4557-AA6B-FCD4E42937AA}" dt="2022-02-23T22:17:15.323" v="143" actId="1076"/>
          <ac:picMkLst>
            <pc:docMk/>
            <pc:sldMk cId="3758018278" sldId="1583"/>
            <ac:picMk id="13" creationId="{106EEE8C-9C82-4BC9-A02E-D8A17F3C557A}"/>
          </ac:picMkLst>
        </pc:picChg>
        <pc:picChg chg="del mod">
          <ac:chgData name="Parrott, Brian (Allsteel)" userId="f6ac8d20-14ae-4f69-8b56-f3ebcae70669" providerId="ADAL" clId="{71112C6B-8CDF-4557-AA6B-FCD4E42937AA}" dt="2022-02-23T21:50:45.895" v="59" actId="478"/>
          <ac:picMkLst>
            <pc:docMk/>
            <pc:sldMk cId="3758018278" sldId="1583"/>
            <ac:picMk id="14" creationId="{3B44DD21-BE12-4BC6-BAFD-B9399AE621FC}"/>
          </ac:picMkLst>
        </pc:picChg>
        <pc:picChg chg="add mod modCrop">
          <ac:chgData name="Parrott, Brian (Allsteel)" userId="f6ac8d20-14ae-4f69-8b56-f3ebcae70669" providerId="ADAL" clId="{71112C6B-8CDF-4557-AA6B-FCD4E42937AA}" dt="2022-02-23T22:01:58.664" v="84" actId="1076"/>
          <ac:picMkLst>
            <pc:docMk/>
            <pc:sldMk cId="3758018278" sldId="1583"/>
            <ac:picMk id="16" creationId="{3E0231E0-0F57-49C3-8D18-E2E905F77318}"/>
          </ac:picMkLst>
        </pc:picChg>
        <pc:picChg chg="del mod">
          <ac:chgData name="Parrott, Brian (Allsteel)" userId="f6ac8d20-14ae-4f69-8b56-f3ebcae70669" providerId="ADAL" clId="{71112C6B-8CDF-4557-AA6B-FCD4E42937AA}" dt="2022-02-23T22:02:18.602" v="86" actId="478"/>
          <ac:picMkLst>
            <pc:docMk/>
            <pc:sldMk cId="3758018278" sldId="1583"/>
            <ac:picMk id="1026" creationId="{80A7C460-49F2-4410-A220-D3B4D78347DF}"/>
          </ac:picMkLst>
        </pc:picChg>
      </pc:sldChg>
      <pc:sldChg chg="del mod modShow">
        <pc:chgData name="Parrott, Brian (Allsteel)" userId="f6ac8d20-14ae-4f69-8b56-f3ebcae70669" providerId="ADAL" clId="{71112C6B-8CDF-4557-AA6B-FCD4E42937AA}" dt="2022-03-04T21:01:02.979" v="5479" actId="2696"/>
        <pc:sldMkLst>
          <pc:docMk/>
          <pc:sldMk cId="3070713219" sldId="2145707074"/>
        </pc:sldMkLst>
      </pc:sldChg>
      <pc:sldChg chg="modSp mod modNotesTx">
        <pc:chgData name="Parrott, Brian (Allsteel)" userId="f6ac8d20-14ae-4f69-8b56-f3ebcae70669" providerId="ADAL" clId="{71112C6B-8CDF-4557-AA6B-FCD4E42937AA}" dt="2022-03-04T22:09:06.889" v="7596" actId="20577"/>
        <pc:sldMkLst>
          <pc:docMk/>
          <pc:sldMk cId="1292227756" sldId="2145707075"/>
        </pc:sldMkLst>
        <pc:spChg chg="mod">
          <ac:chgData name="Parrott, Brian (Allsteel)" userId="f6ac8d20-14ae-4f69-8b56-f3ebcae70669" providerId="ADAL" clId="{71112C6B-8CDF-4557-AA6B-FCD4E42937AA}" dt="2022-02-24T00:55:07.654" v="1736" actId="1037"/>
          <ac:spMkLst>
            <pc:docMk/>
            <pc:sldMk cId="1292227756" sldId="2145707075"/>
            <ac:spMk id="3" creationId="{11ABA51C-AD42-4D6C-B714-AB2F9730BEB0}"/>
          </ac:spMkLst>
        </pc:spChg>
        <pc:picChg chg="mod">
          <ac:chgData name="Parrott, Brian (Allsteel)" userId="f6ac8d20-14ae-4f69-8b56-f3ebcae70669" providerId="ADAL" clId="{71112C6B-8CDF-4557-AA6B-FCD4E42937AA}" dt="2022-02-23T23:42:24.138" v="745" actId="1076"/>
          <ac:picMkLst>
            <pc:docMk/>
            <pc:sldMk cId="1292227756" sldId="2145707075"/>
            <ac:picMk id="11" creationId="{5BEED0C0-AF64-4C08-9FE0-F2AC542FECEF}"/>
          </ac:picMkLst>
        </pc:picChg>
      </pc:sldChg>
      <pc:sldChg chg="modSp mod modNotesTx">
        <pc:chgData name="Parrott, Brian (Allsteel)" userId="f6ac8d20-14ae-4f69-8b56-f3ebcae70669" providerId="ADAL" clId="{71112C6B-8CDF-4557-AA6B-FCD4E42937AA}" dt="2022-03-07T23:14:58.199" v="10071" actId="1038"/>
        <pc:sldMkLst>
          <pc:docMk/>
          <pc:sldMk cId="299685803" sldId="2145707076"/>
        </pc:sldMkLst>
        <pc:spChg chg="mod">
          <ac:chgData name="Parrott, Brian (Allsteel)" userId="f6ac8d20-14ae-4f69-8b56-f3ebcae70669" providerId="ADAL" clId="{71112C6B-8CDF-4557-AA6B-FCD4E42937AA}" dt="2022-03-07T23:13:31.095" v="10056" actId="1038"/>
          <ac:spMkLst>
            <pc:docMk/>
            <pc:sldMk cId="299685803" sldId="2145707076"/>
            <ac:spMk id="5" creationId="{9DC66EB5-2E8B-4F85-9C82-2C2438F74D8A}"/>
          </ac:spMkLst>
        </pc:spChg>
        <pc:spChg chg="mod">
          <ac:chgData name="Parrott, Brian (Allsteel)" userId="f6ac8d20-14ae-4f69-8b56-f3ebcae70669" providerId="ADAL" clId="{71112C6B-8CDF-4557-AA6B-FCD4E42937AA}" dt="2022-03-07T23:14:58.199" v="10071" actId="1038"/>
          <ac:spMkLst>
            <pc:docMk/>
            <pc:sldMk cId="299685803" sldId="2145707076"/>
            <ac:spMk id="6" creationId="{45CFD73E-6179-4669-A2EC-2EAB12B325C0}"/>
          </ac:spMkLst>
        </pc:spChg>
        <pc:picChg chg="mod">
          <ac:chgData name="Parrott, Brian (Allsteel)" userId="f6ac8d20-14ae-4f69-8b56-f3ebcae70669" providerId="ADAL" clId="{71112C6B-8CDF-4557-AA6B-FCD4E42937AA}" dt="2022-02-23T23:57:16.017" v="1046" actId="692"/>
          <ac:picMkLst>
            <pc:docMk/>
            <pc:sldMk cId="299685803" sldId="2145707076"/>
            <ac:picMk id="12" creationId="{CF8B0D6A-E067-4F98-B1E3-76272B4F0A52}"/>
          </ac:picMkLst>
        </pc:picChg>
        <pc:picChg chg="mod">
          <ac:chgData name="Parrott, Brian (Allsteel)" userId="f6ac8d20-14ae-4f69-8b56-f3ebcae70669" providerId="ADAL" clId="{71112C6B-8CDF-4557-AA6B-FCD4E42937AA}" dt="2022-02-23T23:57:26.151" v="1047" actId="692"/>
          <ac:picMkLst>
            <pc:docMk/>
            <pc:sldMk cId="299685803" sldId="2145707076"/>
            <ac:picMk id="13" creationId="{44EF9961-C881-43D5-94E0-EBB444CCF587}"/>
          </ac:picMkLst>
        </pc:picChg>
      </pc:sldChg>
      <pc:sldChg chg="del mod modShow">
        <pc:chgData name="Parrott, Brian (Allsteel)" userId="f6ac8d20-14ae-4f69-8b56-f3ebcae70669" providerId="ADAL" clId="{71112C6B-8CDF-4557-AA6B-FCD4E42937AA}" dt="2022-03-04T21:02:24.906" v="5484" actId="2696"/>
        <pc:sldMkLst>
          <pc:docMk/>
          <pc:sldMk cId="2978914331" sldId="2145707078"/>
        </pc:sldMkLst>
      </pc:sldChg>
      <pc:sldChg chg="del mod modShow">
        <pc:chgData name="Parrott, Brian (Allsteel)" userId="f6ac8d20-14ae-4f69-8b56-f3ebcae70669" providerId="ADAL" clId="{71112C6B-8CDF-4557-AA6B-FCD4E42937AA}" dt="2022-03-04T21:02:49.523" v="5486" actId="2696"/>
        <pc:sldMkLst>
          <pc:docMk/>
          <pc:sldMk cId="3321715274" sldId="2145707079"/>
        </pc:sldMkLst>
      </pc:sldChg>
      <pc:sldChg chg="modSp del mod">
        <pc:chgData name="Parrott, Brian (Allsteel)" userId="f6ac8d20-14ae-4f69-8b56-f3ebcae70669" providerId="ADAL" clId="{71112C6B-8CDF-4557-AA6B-FCD4E42937AA}" dt="2022-03-04T22:48:37.570" v="9300" actId="2696"/>
        <pc:sldMkLst>
          <pc:docMk/>
          <pc:sldMk cId="3867295983" sldId="2145707080"/>
        </pc:sldMkLst>
        <pc:picChg chg="mod">
          <ac:chgData name="Parrott, Brian (Allsteel)" userId="f6ac8d20-14ae-4f69-8b56-f3ebcae70669" providerId="ADAL" clId="{71112C6B-8CDF-4557-AA6B-FCD4E42937AA}" dt="2022-02-24T00:22:05.397" v="1195" actId="1076"/>
          <ac:picMkLst>
            <pc:docMk/>
            <pc:sldMk cId="3867295983" sldId="2145707080"/>
            <ac:picMk id="9" creationId="{4B91E663-8293-4202-8078-BDE1D440A859}"/>
          </ac:picMkLst>
        </pc:picChg>
      </pc:sldChg>
      <pc:sldChg chg="del mod modShow">
        <pc:chgData name="Parrott, Brian (Allsteel)" userId="f6ac8d20-14ae-4f69-8b56-f3ebcae70669" providerId="ADAL" clId="{71112C6B-8CDF-4557-AA6B-FCD4E42937AA}" dt="2022-03-04T21:01:50.421" v="5482" actId="2696"/>
        <pc:sldMkLst>
          <pc:docMk/>
          <pc:sldMk cId="1454614084" sldId="2145707081"/>
        </pc:sldMkLst>
      </pc:sldChg>
      <pc:sldChg chg="del mod modShow">
        <pc:chgData name="Parrott, Brian (Allsteel)" userId="f6ac8d20-14ae-4f69-8b56-f3ebcae70669" providerId="ADAL" clId="{71112C6B-8CDF-4557-AA6B-FCD4E42937AA}" dt="2022-03-04T21:02:04.104" v="5483" actId="2696"/>
        <pc:sldMkLst>
          <pc:docMk/>
          <pc:sldMk cId="3979412486" sldId="2145707082"/>
        </pc:sldMkLst>
      </pc:sldChg>
      <pc:sldChg chg="addSp delSp modSp mod modNotesTx">
        <pc:chgData name="Parrott, Brian (Allsteel)" userId="f6ac8d20-14ae-4f69-8b56-f3ebcae70669" providerId="ADAL" clId="{71112C6B-8CDF-4557-AA6B-FCD4E42937AA}" dt="2022-03-04T22:49:08.011" v="9301" actId="6549"/>
        <pc:sldMkLst>
          <pc:docMk/>
          <pc:sldMk cId="1725647380" sldId="2145707084"/>
        </pc:sldMkLst>
        <pc:spChg chg="del">
          <ac:chgData name="Parrott, Brian (Allsteel)" userId="f6ac8d20-14ae-4f69-8b56-f3ebcae70669" providerId="ADAL" clId="{71112C6B-8CDF-4557-AA6B-FCD4E42937AA}" dt="2022-02-28T20:40:34.376" v="3140" actId="478"/>
          <ac:spMkLst>
            <pc:docMk/>
            <pc:sldMk cId="1725647380" sldId="2145707084"/>
            <ac:spMk id="2" creationId="{37D9C948-D18E-4CE6-8DC8-77F5E302445B}"/>
          </ac:spMkLst>
        </pc:spChg>
        <pc:spChg chg="del">
          <ac:chgData name="Parrott, Brian (Allsteel)" userId="f6ac8d20-14ae-4f69-8b56-f3ebcae70669" providerId="ADAL" clId="{71112C6B-8CDF-4557-AA6B-FCD4E42937AA}" dt="2022-02-28T20:40:51.018" v="3146" actId="478"/>
          <ac:spMkLst>
            <pc:docMk/>
            <pc:sldMk cId="1725647380" sldId="2145707084"/>
            <ac:spMk id="3" creationId="{42474955-8D64-49CC-AF96-C3C563B9CC4C}"/>
          </ac:spMkLst>
        </pc:spChg>
        <pc:spChg chg="del">
          <ac:chgData name="Parrott, Brian (Allsteel)" userId="f6ac8d20-14ae-4f69-8b56-f3ebcae70669" providerId="ADAL" clId="{71112C6B-8CDF-4557-AA6B-FCD4E42937AA}" dt="2022-02-28T20:40:52.548" v="3147" actId="478"/>
          <ac:spMkLst>
            <pc:docMk/>
            <pc:sldMk cId="1725647380" sldId="2145707084"/>
            <ac:spMk id="4" creationId="{8D8C3026-751A-4310-A971-11CC392E6503}"/>
          </ac:spMkLst>
        </pc:spChg>
        <pc:spChg chg="mod">
          <ac:chgData name="Parrott, Brian (Allsteel)" userId="f6ac8d20-14ae-4f69-8b56-f3ebcae70669" providerId="ADAL" clId="{71112C6B-8CDF-4557-AA6B-FCD4E42937AA}" dt="2022-03-01T23:32:17.918" v="3567" actId="14100"/>
          <ac:spMkLst>
            <pc:docMk/>
            <pc:sldMk cId="1725647380" sldId="2145707084"/>
            <ac:spMk id="5" creationId="{FA466918-5275-4508-AFE2-C5548FBFAACA}"/>
          </ac:spMkLst>
        </pc:spChg>
        <pc:spChg chg="mod">
          <ac:chgData name="Parrott, Brian (Allsteel)" userId="f6ac8d20-14ae-4f69-8b56-f3ebcae70669" providerId="ADAL" clId="{71112C6B-8CDF-4557-AA6B-FCD4E42937AA}" dt="2022-03-04T22:23:01.924" v="8086" actId="2711"/>
          <ac:spMkLst>
            <pc:docMk/>
            <pc:sldMk cId="1725647380" sldId="2145707084"/>
            <ac:spMk id="6" creationId="{91DCBC80-583C-4404-8731-DEBDFC23520A}"/>
          </ac:spMkLst>
        </pc:spChg>
        <pc:picChg chg="add del mod">
          <ac:chgData name="Parrott, Brian (Allsteel)" userId="f6ac8d20-14ae-4f69-8b56-f3ebcae70669" providerId="ADAL" clId="{71112C6B-8CDF-4557-AA6B-FCD4E42937AA}" dt="2022-03-03T23:08:09.602" v="4997" actId="478"/>
          <ac:picMkLst>
            <pc:docMk/>
            <pc:sldMk cId="1725647380" sldId="2145707084"/>
            <ac:picMk id="3" creationId="{8284E3A5-C802-4424-9687-6438899F8DE2}"/>
          </ac:picMkLst>
        </pc:picChg>
        <pc:picChg chg="add del mod">
          <ac:chgData name="Parrott, Brian (Allsteel)" userId="f6ac8d20-14ae-4f69-8b56-f3ebcae70669" providerId="ADAL" clId="{71112C6B-8CDF-4557-AA6B-FCD4E42937AA}" dt="2022-03-03T23:08:11.271" v="4998" actId="478"/>
          <ac:picMkLst>
            <pc:docMk/>
            <pc:sldMk cId="1725647380" sldId="2145707084"/>
            <ac:picMk id="4" creationId="{3EFB6050-BDC1-4381-B5A1-35F57F4EA65F}"/>
          </ac:picMkLst>
        </pc:picChg>
        <pc:picChg chg="add del mod">
          <ac:chgData name="Parrott, Brian (Allsteel)" userId="f6ac8d20-14ae-4f69-8b56-f3ebcae70669" providerId="ADAL" clId="{71112C6B-8CDF-4557-AA6B-FCD4E42937AA}" dt="2022-03-04T20:55:43.122" v="5437" actId="478"/>
          <ac:picMkLst>
            <pc:docMk/>
            <pc:sldMk cId="1725647380" sldId="2145707084"/>
            <ac:picMk id="7" creationId="{8A588E2A-730E-4610-A1AF-85C103C7E92F}"/>
          </ac:picMkLst>
        </pc:picChg>
        <pc:picChg chg="add del mod ord">
          <ac:chgData name="Parrott, Brian (Allsteel)" userId="f6ac8d20-14ae-4f69-8b56-f3ebcae70669" providerId="ADAL" clId="{71112C6B-8CDF-4557-AA6B-FCD4E42937AA}" dt="2022-03-03T23:08:05.184" v="4996" actId="478"/>
          <ac:picMkLst>
            <pc:docMk/>
            <pc:sldMk cId="1725647380" sldId="2145707084"/>
            <ac:picMk id="8" creationId="{A4F173C0-E7F5-4C76-9D91-E2F81B58DC4C}"/>
          </ac:picMkLst>
        </pc:picChg>
        <pc:picChg chg="add mod modCrop">
          <ac:chgData name="Parrott, Brian (Allsteel)" userId="f6ac8d20-14ae-4f69-8b56-f3ebcae70669" providerId="ADAL" clId="{71112C6B-8CDF-4557-AA6B-FCD4E42937AA}" dt="2022-03-04T20:56:59.982" v="5448" actId="14100"/>
          <ac:picMkLst>
            <pc:docMk/>
            <pc:sldMk cId="1725647380" sldId="2145707084"/>
            <ac:picMk id="8" creationId="{A7A7BD3B-717D-4BAC-A3AD-2F4620B9FEBF}"/>
          </ac:picMkLst>
        </pc:picChg>
        <pc:picChg chg="add mod modCrop">
          <ac:chgData name="Parrott, Brian (Allsteel)" userId="f6ac8d20-14ae-4f69-8b56-f3ebcae70669" providerId="ADAL" clId="{71112C6B-8CDF-4557-AA6B-FCD4E42937AA}" dt="2022-03-01T23:17:05.994" v="3357" actId="1036"/>
          <ac:picMkLst>
            <pc:docMk/>
            <pc:sldMk cId="1725647380" sldId="2145707084"/>
            <ac:picMk id="9" creationId="{039BC567-F507-4AF7-AC1E-5FDEA430D4F5}"/>
          </ac:picMkLst>
        </pc:picChg>
        <pc:picChg chg="add del mod">
          <ac:chgData name="Parrott, Brian (Allsteel)" userId="f6ac8d20-14ae-4f69-8b56-f3ebcae70669" providerId="ADAL" clId="{71112C6B-8CDF-4557-AA6B-FCD4E42937AA}" dt="2022-03-01T23:07:15.997" v="3294" actId="478"/>
          <ac:picMkLst>
            <pc:docMk/>
            <pc:sldMk cId="1725647380" sldId="2145707084"/>
            <ac:picMk id="10" creationId="{CD90DC3D-788E-4841-99DD-2CBF52358DFC}"/>
          </ac:picMkLst>
        </pc:picChg>
        <pc:picChg chg="add del mod modCrop">
          <ac:chgData name="Parrott, Brian (Allsteel)" userId="f6ac8d20-14ae-4f69-8b56-f3ebcae70669" providerId="ADAL" clId="{71112C6B-8CDF-4557-AA6B-FCD4E42937AA}" dt="2022-03-01T23:06:25.206" v="3284" actId="478"/>
          <ac:picMkLst>
            <pc:docMk/>
            <pc:sldMk cId="1725647380" sldId="2145707084"/>
            <ac:picMk id="12" creationId="{11B59D78-5EC8-4AFF-9F75-7538E7666F6A}"/>
          </ac:picMkLst>
        </pc:picChg>
        <pc:picChg chg="add mod">
          <ac:chgData name="Parrott, Brian (Allsteel)" userId="f6ac8d20-14ae-4f69-8b56-f3ebcae70669" providerId="ADAL" clId="{71112C6B-8CDF-4557-AA6B-FCD4E42937AA}" dt="2022-03-01T23:18:28.453" v="3458" actId="1037"/>
          <ac:picMkLst>
            <pc:docMk/>
            <pc:sldMk cId="1725647380" sldId="2145707084"/>
            <ac:picMk id="13" creationId="{EB780190-C51C-467F-90C4-213AA6DBEE9E}"/>
          </ac:picMkLst>
        </pc:picChg>
      </pc:sldChg>
      <pc:sldChg chg="addSp delSp modSp mod setBg">
        <pc:chgData name="Parrott, Brian (Allsteel)" userId="f6ac8d20-14ae-4f69-8b56-f3ebcae70669" providerId="ADAL" clId="{71112C6B-8CDF-4557-AA6B-FCD4E42937AA}" dt="2022-03-04T21:08:35.818" v="5514" actId="1076"/>
        <pc:sldMkLst>
          <pc:docMk/>
          <pc:sldMk cId="304000451" sldId="2145707086"/>
        </pc:sldMkLst>
        <pc:spChg chg="del">
          <ac:chgData name="Parrott, Brian (Allsteel)" userId="f6ac8d20-14ae-4f69-8b56-f3ebcae70669" providerId="ADAL" clId="{71112C6B-8CDF-4557-AA6B-FCD4E42937AA}" dt="2022-02-24T00:27:44.534" v="1364" actId="478"/>
          <ac:spMkLst>
            <pc:docMk/>
            <pc:sldMk cId="304000451" sldId="2145707086"/>
            <ac:spMk id="2" creationId="{E2D2AE42-779B-491B-B409-182343448FEB}"/>
          </ac:spMkLst>
        </pc:spChg>
        <pc:spChg chg="add mod">
          <ac:chgData name="Parrott, Brian (Allsteel)" userId="f6ac8d20-14ae-4f69-8b56-f3ebcae70669" providerId="ADAL" clId="{71112C6B-8CDF-4557-AA6B-FCD4E42937AA}" dt="2022-02-24T00:29:32.961" v="1390" actId="20577"/>
          <ac:spMkLst>
            <pc:docMk/>
            <pc:sldMk cId="304000451" sldId="2145707086"/>
            <ac:spMk id="4" creationId="{58BE597A-EA0D-44B7-B116-426B02453E28}"/>
          </ac:spMkLst>
        </pc:spChg>
        <pc:picChg chg="add del mod">
          <ac:chgData name="Parrott, Brian (Allsteel)" userId="f6ac8d20-14ae-4f69-8b56-f3ebcae70669" providerId="ADAL" clId="{71112C6B-8CDF-4557-AA6B-FCD4E42937AA}" dt="2022-03-04T20:42:30.926" v="5274" actId="478"/>
          <ac:picMkLst>
            <pc:docMk/>
            <pc:sldMk cId="304000451" sldId="2145707086"/>
            <ac:picMk id="5" creationId="{7FBBF0C5-C0EF-4968-8784-31D81928A79F}"/>
          </ac:picMkLst>
        </pc:picChg>
        <pc:picChg chg="add del mod modCrop">
          <ac:chgData name="Parrott, Brian (Allsteel)" userId="f6ac8d20-14ae-4f69-8b56-f3ebcae70669" providerId="ADAL" clId="{71112C6B-8CDF-4557-AA6B-FCD4E42937AA}" dt="2022-03-04T20:41:34.946" v="5262" actId="478"/>
          <ac:picMkLst>
            <pc:docMk/>
            <pc:sldMk cId="304000451" sldId="2145707086"/>
            <ac:picMk id="6" creationId="{C405DC6C-E80F-428B-A0F5-43D55B39281F}"/>
          </ac:picMkLst>
        </pc:picChg>
        <pc:picChg chg="add del mod">
          <ac:chgData name="Parrott, Brian (Allsteel)" userId="f6ac8d20-14ae-4f69-8b56-f3ebcae70669" providerId="ADAL" clId="{71112C6B-8CDF-4557-AA6B-FCD4E42937AA}" dt="2022-03-04T21:07:57.604" v="5497" actId="478"/>
          <ac:picMkLst>
            <pc:docMk/>
            <pc:sldMk cId="304000451" sldId="2145707086"/>
            <ac:picMk id="7" creationId="{59D8109A-E1ED-4C92-8081-EF45EA8117A1}"/>
          </ac:picMkLst>
        </pc:picChg>
        <pc:picChg chg="add mod">
          <ac:chgData name="Parrott, Brian (Allsteel)" userId="f6ac8d20-14ae-4f69-8b56-f3ebcae70669" providerId="ADAL" clId="{71112C6B-8CDF-4557-AA6B-FCD4E42937AA}" dt="2022-03-04T21:08:35.818" v="5514" actId="1076"/>
          <ac:picMkLst>
            <pc:docMk/>
            <pc:sldMk cId="304000451" sldId="2145707086"/>
            <ac:picMk id="8" creationId="{6E32713E-BC9B-410B-9455-E7E0E6E3551B}"/>
          </ac:picMkLst>
        </pc:picChg>
      </pc:sldChg>
      <pc:sldChg chg="del">
        <pc:chgData name="Parrott, Brian (Allsteel)" userId="f6ac8d20-14ae-4f69-8b56-f3ebcae70669" providerId="ADAL" clId="{71112C6B-8CDF-4557-AA6B-FCD4E42937AA}" dt="2022-02-23T22:23:53.202" v="280" actId="2696"/>
        <pc:sldMkLst>
          <pc:docMk/>
          <pc:sldMk cId="821620693" sldId="2145707087"/>
        </pc:sldMkLst>
      </pc:sldChg>
      <pc:sldChg chg="addSp delSp modSp add mod ord modNotesTx">
        <pc:chgData name="Parrott, Brian (Allsteel)" userId="f6ac8d20-14ae-4f69-8b56-f3ebcae70669" providerId="ADAL" clId="{71112C6B-8CDF-4557-AA6B-FCD4E42937AA}" dt="2022-02-25T00:01:41.871" v="2849"/>
        <pc:sldMkLst>
          <pc:docMk/>
          <pc:sldMk cId="1321945954" sldId="2145707091"/>
        </pc:sldMkLst>
        <pc:spChg chg="mod">
          <ac:chgData name="Parrott, Brian (Allsteel)" userId="f6ac8d20-14ae-4f69-8b56-f3ebcae70669" providerId="ADAL" clId="{71112C6B-8CDF-4557-AA6B-FCD4E42937AA}" dt="2022-02-23T23:59:43.301" v="1157" actId="20577"/>
          <ac:spMkLst>
            <pc:docMk/>
            <pc:sldMk cId="1321945954" sldId="2145707091"/>
            <ac:spMk id="2" creationId="{8AE6DA25-708E-4856-B61C-26652259D1D2}"/>
          </ac:spMkLst>
        </pc:spChg>
        <pc:spChg chg="mod">
          <ac:chgData name="Parrott, Brian (Allsteel)" userId="f6ac8d20-14ae-4f69-8b56-f3ebcae70669" providerId="ADAL" clId="{71112C6B-8CDF-4557-AA6B-FCD4E42937AA}" dt="2022-02-23T23:59:14.495" v="1082" actId="20577"/>
          <ac:spMkLst>
            <pc:docMk/>
            <pc:sldMk cId="1321945954" sldId="2145707091"/>
            <ac:spMk id="3" creationId="{00000000-0000-0000-0000-000000000000}"/>
          </ac:spMkLst>
        </pc:spChg>
        <pc:spChg chg="add del mod">
          <ac:chgData name="Parrott, Brian (Allsteel)" userId="f6ac8d20-14ae-4f69-8b56-f3ebcae70669" providerId="ADAL" clId="{71112C6B-8CDF-4557-AA6B-FCD4E42937AA}" dt="2022-02-23T23:59:58.991" v="1159" actId="478"/>
          <ac:spMkLst>
            <pc:docMk/>
            <pc:sldMk cId="1321945954" sldId="2145707091"/>
            <ac:spMk id="4" creationId="{F0E61DEE-9F38-4DF2-81C8-9C4E5795C42C}"/>
          </ac:spMkLst>
        </pc:spChg>
        <pc:picChg chg="add del mod modCrop">
          <ac:chgData name="Parrott, Brian (Allsteel)" userId="f6ac8d20-14ae-4f69-8b56-f3ebcae70669" providerId="ADAL" clId="{71112C6B-8CDF-4557-AA6B-FCD4E42937AA}" dt="2022-02-23T23:55:52.509" v="1032" actId="478"/>
          <ac:picMkLst>
            <pc:docMk/>
            <pc:sldMk cId="1321945954" sldId="2145707091"/>
            <ac:picMk id="5" creationId="{AC746E43-DF6B-4E25-9402-5036C934E5D8}"/>
          </ac:picMkLst>
        </pc:picChg>
        <pc:picChg chg="add del mod">
          <ac:chgData name="Parrott, Brian (Allsteel)" userId="f6ac8d20-14ae-4f69-8b56-f3ebcae70669" providerId="ADAL" clId="{71112C6B-8CDF-4557-AA6B-FCD4E42937AA}" dt="2022-02-23T23:59:48.379" v="1158" actId="478"/>
          <ac:picMkLst>
            <pc:docMk/>
            <pc:sldMk cId="1321945954" sldId="2145707091"/>
            <ac:picMk id="6" creationId="{47C121CD-74FB-45B1-B5C6-A32AC356FF65}"/>
          </ac:picMkLst>
        </pc:picChg>
        <pc:picChg chg="del mod">
          <ac:chgData name="Parrott, Brian (Allsteel)" userId="f6ac8d20-14ae-4f69-8b56-f3ebcae70669" providerId="ADAL" clId="{71112C6B-8CDF-4557-AA6B-FCD4E42937AA}" dt="2022-02-23T23:47:49.843" v="886" actId="478"/>
          <ac:picMkLst>
            <pc:docMk/>
            <pc:sldMk cId="1321945954" sldId="2145707091"/>
            <ac:picMk id="7" creationId="{341BB5F4-151F-49FA-8743-EFD6931E33BF}"/>
          </ac:picMkLst>
        </pc:picChg>
        <pc:picChg chg="add mod modCrop">
          <ac:chgData name="Parrott, Brian (Allsteel)" userId="f6ac8d20-14ae-4f69-8b56-f3ebcae70669" providerId="ADAL" clId="{71112C6B-8CDF-4557-AA6B-FCD4E42937AA}" dt="2022-02-24T00:00:54.021" v="1171" actId="1076"/>
          <ac:picMkLst>
            <pc:docMk/>
            <pc:sldMk cId="1321945954" sldId="2145707091"/>
            <ac:picMk id="8" creationId="{907E179E-40D4-4AC5-ADAB-C5E53813F447}"/>
          </ac:picMkLst>
        </pc:picChg>
      </pc:sldChg>
      <pc:sldChg chg="new del">
        <pc:chgData name="Parrott, Brian (Allsteel)" userId="f6ac8d20-14ae-4f69-8b56-f3ebcae70669" providerId="ADAL" clId="{71112C6B-8CDF-4557-AA6B-FCD4E42937AA}" dt="2022-02-23T23:54:08.709" v="906" actId="2696"/>
        <pc:sldMkLst>
          <pc:docMk/>
          <pc:sldMk cId="2314972940" sldId="2145707092"/>
        </pc:sldMkLst>
      </pc:sldChg>
      <pc:sldChg chg="modSp add mod modNotesTx">
        <pc:chgData name="Parrott, Brian (Allsteel)" userId="f6ac8d20-14ae-4f69-8b56-f3ebcae70669" providerId="ADAL" clId="{71112C6B-8CDF-4557-AA6B-FCD4E42937AA}" dt="2022-03-03T16:46:52.169" v="3889" actId="20577"/>
        <pc:sldMkLst>
          <pc:docMk/>
          <pc:sldMk cId="2655899394" sldId="2145707092"/>
        </pc:sldMkLst>
        <pc:spChg chg="mod">
          <ac:chgData name="Parrott, Brian (Allsteel)" userId="f6ac8d20-14ae-4f69-8b56-f3ebcae70669" providerId="ADAL" clId="{71112C6B-8CDF-4557-AA6B-FCD4E42937AA}" dt="2022-03-01T23:31:10.856" v="3564" actId="20577"/>
          <ac:spMkLst>
            <pc:docMk/>
            <pc:sldMk cId="2655899394" sldId="2145707092"/>
            <ac:spMk id="2" creationId="{8AE6DA25-708E-4856-B61C-26652259D1D2}"/>
          </ac:spMkLst>
        </pc:spChg>
      </pc:sldChg>
      <pc:sldChg chg="modSp add del mod modShow modNotesTx">
        <pc:chgData name="Parrott, Brian (Allsteel)" userId="f6ac8d20-14ae-4f69-8b56-f3ebcae70669" providerId="ADAL" clId="{71112C6B-8CDF-4557-AA6B-FCD4E42937AA}" dt="2022-03-04T21:02:34.678" v="5485" actId="2696"/>
        <pc:sldMkLst>
          <pc:docMk/>
          <pc:sldMk cId="98592442" sldId="2145707093"/>
        </pc:sldMkLst>
        <pc:picChg chg="mod">
          <ac:chgData name="Parrott, Brian (Allsteel)" userId="f6ac8d20-14ae-4f69-8b56-f3ebcae70669" providerId="ADAL" clId="{71112C6B-8CDF-4557-AA6B-FCD4E42937AA}" dt="2022-02-24T00:01:34.397" v="1172" actId="1076"/>
          <ac:picMkLst>
            <pc:docMk/>
            <pc:sldMk cId="98592442" sldId="2145707093"/>
            <ac:picMk id="6" creationId="{47C121CD-74FB-45B1-B5C6-A32AC356FF65}"/>
          </ac:picMkLst>
        </pc:picChg>
      </pc:sldChg>
      <pc:sldChg chg="addSp delSp modSp add del mod modShow modNotesTx">
        <pc:chgData name="Parrott, Brian (Allsteel)" userId="f6ac8d20-14ae-4f69-8b56-f3ebcae70669" providerId="ADAL" clId="{71112C6B-8CDF-4557-AA6B-FCD4E42937AA}" dt="2022-03-07T23:25:18.657" v="10149" actId="2696"/>
        <pc:sldMkLst>
          <pc:docMk/>
          <pc:sldMk cId="3389233150" sldId="2145707094"/>
        </pc:sldMkLst>
        <pc:spChg chg="add del mod">
          <ac:chgData name="Parrott, Brian (Allsteel)" userId="f6ac8d20-14ae-4f69-8b56-f3ebcae70669" providerId="ADAL" clId="{71112C6B-8CDF-4557-AA6B-FCD4E42937AA}" dt="2022-02-24T00:02:04.974" v="1177" actId="478"/>
          <ac:spMkLst>
            <pc:docMk/>
            <pc:sldMk cId="3389233150" sldId="2145707094"/>
            <ac:spMk id="4" creationId="{39DB1108-8186-411F-8480-88026DBE4109}"/>
          </ac:spMkLst>
        </pc:spChg>
        <pc:spChg chg="add del mod">
          <ac:chgData name="Parrott, Brian (Allsteel)" userId="f6ac8d20-14ae-4f69-8b56-f3ebcae70669" providerId="ADAL" clId="{71112C6B-8CDF-4557-AA6B-FCD4E42937AA}" dt="2022-02-24T00:02:22.563" v="1179" actId="478"/>
          <ac:spMkLst>
            <pc:docMk/>
            <pc:sldMk cId="3389233150" sldId="2145707094"/>
            <ac:spMk id="5" creationId="{29DB00F1-FEA9-458A-B69F-B7E5410EA022}"/>
          </ac:spMkLst>
        </pc:spChg>
        <pc:spChg chg="add del mod">
          <ac:chgData name="Parrott, Brian (Allsteel)" userId="f6ac8d20-14ae-4f69-8b56-f3ebcae70669" providerId="ADAL" clId="{71112C6B-8CDF-4557-AA6B-FCD4E42937AA}" dt="2022-02-24T23:08:24.512" v="2736" actId="478"/>
          <ac:spMkLst>
            <pc:docMk/>
            <pc:sldMk cId="3389233150" sldId="2145707094"/>
            <ac:spMk id="7" creationId="{5D7C072C-83C8-4512-A131-D5962B48D9F4}"/>
          </ac:spMkLst>
        </pc:spChg>
        <pc:picChg chg="add mod modCrop">
          <ac:chgData name="Parrott, Brian (Allsteel)" userId="f6ac8d20-14ae-4f69-8b56-f3ebcae70669" providerId="ADAL" clId="{71112C6B-8CDF-4557-AA6B-FCD4E42937AA}" dt="2022-02-24T23:08:14.670" v="2732" actId="1076"/>
          <ac:picMkLst>
            <pc:docMk/>
            <pc:sldMk cId="3389233150" sldId="2145707094"/>
            <ac:picMk id="5" creationId="{F59320CF-9D56-478A-857F-3D1BBDC9C695}"/>
          </ac:picMkLst>
        </pc:picChg>
        <pc:picChg chg="add del">
          <ac:chgData name="Parrott, Brian (Allsteel)" userId="f6ac8d20-14ae-4f69-8b56-f3ebcae70669" providerId="ADAL" clId="{71112C6B-8CDF-4557-AA6B-FCD4E42937AA}" dt="2022-02-24T00:02:20.399" v="1178" actId="478"/>
          <ac:picMkLst>
            <pc:docMk/>
            <pc:sldMk cId="3389233150" sldId="2145707094"/>
            <ac:picMk id="6" creationId="{47C121CD-74FB-45B1-B5C6-A32AC356FF65}"/>
          </ac:picMkLst>
        </pc:picChg>
        <pc:picChg chg="add del mod">
          <ac:chgData name="Parrott, Brian (Allsteel)" userId="f6ac8d20-14ae-4f69-8b56-f3ebcae70669" providerId="ADAL" clId="{71112C6B-8CDF-4557-AA6B-FCD4E42937AA}" dt="2022-02-24T00:02:04.303" v="1176"/>
          <ac:picMkLst>
            <pc:docMk/>
            <pc:sldMk cId="3389233150" sldId="2145707094"/>
            <ac:picMk id="7" creationId="{DD0AB44F-83B2-461F-B543-37010773720A}"/>
          </ac:picMkLst>
        </pc:picChg>
        <pc:picChg chg="add del mod">
          <ac:chgData name="Parrott, Brian (Allsteel)" userId="f6ac8d20-14ae-4f69-8b56-f3ebcae70669" providerId="ADAL" clId="{71112C6B-8CDF-4557-AA6B-FCD4E42937AA}" dt="2022-02-24T23:08:18.161" v="2733" actId="478"/>
          <ac:picMkLst>
            <pc:docMk/>
            <pc:sldMk cId="3389233150" sldId="2145707094"/>
            <ac:picMk id="8" creationId="{BEA5EBF9-B3F6-44CD-993C-6C7AEF662C6D}"/>
          </ac:picMkLst>
        </pc:picChg>
      </pc:sldChg>
      <pc:sldChg chg="modSp new del mod ord">
        <pc:chgData name="Parrott, Brian (Allsteel)" userId="f6ac8d20-14ae-4f69-8b56-f3ebcae70669" providerId="ADAL" clId="{71112C6B-8CDF-4557-AA6B-FCD4E42937AA}" dt="2022-03-04T15:30:07.721" v="5180" actId="2696"/>
        <pc:sldMkLst>
          <pc:docMk/>
          <pc:sldMk cId="974099347" sldId="2145707095"/>
        </pc:sldMkLst>
        <pc:spChg chg="mod">
          <ac:chgData name="Parrott, Brian (Allsteel)" userId="f6ac8d20-14ae-4f69-8b56-f3ebcae70669" providerId="ADAL" clId="{71112C6B-8CDF-4557-AA6B-FCD4E42937AA}" dt="2022-03-01T23:36:45.960" v="3621" actId="20577"/>
          <ac:spMkLst>
            <pc:docMk/>
            <pc:sldMk cId="974099347" sldId="2145707095"/>
            <ac:spMk id="2" creationId="{22CFCB5D-064F-4022-9CE8-1E38F289281E}"/>
          </ac:spMkLst>
        </pc:spChg>
      </pc:sldChg>
      <pc:sldChg chg="addSp delSp modSp add mod">
        <pc:chgData name="Parrott, Brian (Allsteel)" userId="f6ac8d20-14ae-4f69-8b56-f3ebcae70669" providerId="ADAL" clId="{71112C6B-8CDF-4557-AA6B-FCD4E42937AA}" dt="2022-03-04T20:44:57.360" v="5291" actId="1076"/>
        <pc:sldMkLst>
          <pc:docMk/>
          <pc:sldMk cId="4137363766" sldId="2145707096"/>
        </pc:sldMkLst>
        <pc:spChg chg="mod">
          <ac:chgData name="Parrott, Brian (Allsteel)" userId="f6ac8d20-14ae-4f69-8b56-f3ebcae70669" providerId="ADAL" clId="{71112C6B-8CDF-4557-AA6B-FCD4E42937AA}" dt="2022-02-24T00:39:23.162" v="1599" actId="313"/>
          <ac:spMkLst>
            <pc:docMk/>
            <pc:sldMk cId="4137363766" sldId="2145707096"/>
            <ac:spMk id="4" creationId="{58BE597A-EA0D-44B7-B116-426B02453E28}"/>
          </ac:spMkLst>
        </pc:spChg>
        <pc:picChg chg="add del mod modCrop">
          <ac:chgData name="Parrott, Brian (Allsteel)" userId="f6ac8d20-14ae-4f69-8b56-f3ebcae70669" providerId="ADAL" clId="{71112C6B-8CDF-4557-AA6B-FCD4E42937AA}" dt="2022-02-24T00:38:36.284" v="1547" actId="478"/>
          <ac:picMkLst>
            <pc:docMk/>
            <pc:sldMk cId="4137363766" sldId="2145707096"/>
            <ac:picMk id="3" creationId="{4F61AB65-F3FE-4A5F-A115-A2107DBA8366}"/>
          </ac:picMkLst>
        </pc:picChg>
        <pc:picChg chg="add mod modCrop">
          <ac:chgData name="Parrott, Brian (Allsteel)" userId="f6ac8d20-14ae-4f69-8b56-f3ebcae70669" providerId="ADAL" clId="{71112C6B-8CDF-4557-AA6B-FCD4E42937AA}" dt="2022-03-04T20:44:57.360" v="5291" actId="1076"/>
          <ac:picMkLst>
            <pc:docMk/>
            <pc:sldMk cId="4137363766" sldId="2145707096"/>
            <ac:picMk id="3" creationId="{A759F360-6889-4BF2-BB8C-6FC768730B59}"/>
          </ac:picMkLst>
        </pc:picChg>
        <pc:picChg chg="del">
          <ac:chgData name="Parrott, Brian (Allsteel)" userId="f6ac8d20-14ae-4f69-8b56-f3ebcae70669" providerId="ADAL" clId="{71112C6B-8CDF-4557-AA6B-FCD4E42937AA}" dt="2022-02-24T00:29:42.865" v="1392" actId="478"/>
          <ac:picMkLst>
            <pc:docMk/>
            <pc:sldMk cId="4137363766" sldId="2145707096"/>
            <ac:picMk id="6" creationId="{C405DC6C-E80F-428B-A0F5-43D55B39281F}"/>
          </ac:picMkLst>
        </pc:picChg>
        <pc:picChg chg="add del mod">
          <ac:chgData name="Parrott, Brian (Allsteel)" userId="f6ac8d20-14ae-4f69-8b56-f3ebcae70669" providerId="ADAL" clId="{71112C6B-8CDF-4557-AA6B-FCD4E42937AA}" dt="2022-03-04T20:33:30.423" v="5203" actId="478"/>
          <ac:picMkLst>
            <pc:docMk/>
            <pc:sldMk cId="4137363766" sldId="2145707096"/>
            <ac:picMk id="7" creationId="{A09EE862-AC8F-4C08-A8C3-59B51688F7DE}"/>
          </ac:picMkLst>
        </pc:picChg>
        <pc:picChg chg="add del mod">
          <ac:chgData name="Parrott, Brian (Allsteel)" userId="f6ac8d20-14ae-4f69-8b56-f3ebcae70669" providerId="ADAL" clId="{71112C6B-8CDF-4557-AA6B-FCD4E42937AA}" dt="2022-03-04T20:33:29.775" v="5202" actId="478"/>
          <ac:picMkLst>
            <pc:docMk/>
            <pc:sldMk cId="4137363766" sldId="2145707096"/>
            <ac:picMk id="9" creationId="{A6FCBF7A-B16B-4B65-8AE6-46935ABA6951}"/>
          </ac:picMkLst>
        </pc:picChg>
      </pc:sldChg>
      <pc:sldChg chg="addSp delSp modSp add mod ord">
        <pc:chgData name="Parrott, Brian (Allsteel)" userId="f6ac8d20-14ae-4f69-8b56-f3ebcae70669" providerId="ADAL" clId="{71112C6B-8CDF-4557-AA6B-FCD4E42937AA}" dt="2022-03-04T20:45:31.853" v="5294" actId="1076"/>
        <pc:sldMkLst>
          <pc:docMk/>
          <pc:sldMk cId="2795848938" sldId="2145707097"/>
        </pc:sldMkLst>
        <pc:spChg chg="mod">
          <ac:chgData name="Parrott, Brian (Allsteel)" userId="f6ac8d20-14ae-4f69-8b56-f3ebcae70669" providerId="ADAL" clId="{71112C6B-8CDF-4557-AA6B-FCD4E42937AA}" dt="2022-02-24T00:36:31.934" v="1520" actId="14100"/>
          <ac:spMkLst>
            <pc:docMk/>
            <pc:sldMk cId="2795848938" sldId="2145707097"/>
            <ac:spMk id="4" creationId="{58BE597A-EA0D-44B7-B116-426B02453E28}"/>
          </ac:spMkLst>
        </pc:spChg>
        <pc:picChg chg="del">
          <ac:chgData name="Parrott, Brian (Allsteel)" userId="f6ac8d20-14ae-4f69-8b56-f3ebcae70669" providerId="ADAL" clId="{71112C6B-8CDF-4557-AA6B-FCD4E42937AA}" dt="2022-02-24T00:32:43.451" v="1472" actId="478"/>
          <ac:picMkLst>
            <pc:docMk/>
            <pc:sldMk cId="2795848938" sldId="2145707097"/>
            <ac:picMk id="3" creationId="{4F61AB65-F3FE-4A5F-A115-A2107DBA8366}"/>
          </ac:picMkLst>
        </pc:picChg>
        <pc:picChg chg="add mod modCrop">
          <ac:chgData name="Parrott, Brian (Allsteel)" userId="f6ac8d20-14ae-4f69-8b56-f3ebcae70669" providerId="ADAL" clId="{71112C6B-8CDF-4557-AA6B-FCD4E42937AA}" dt="2022-03-04T20:36:32.562" v="5233" actId="1076"/>
          <ac:picMkLst>
            <pc:docMk/>
            <pc:sldMk cId="2795848938" sldId="2145707097"/>
            <ac:picMk id="3" creationId="{FDB09B07-73E3-4627-B8E5-5A8EBB2610FD}"/>
          </ac:picMkLst>
        </pc:picChg>
        <pc:picChg chg="add del mod">
          <ac:chgData name="Parrott, Brian (Allsteel)" userId="f6ac8d20-14ae-4f69-8b56-f3ebcae70669" providerId="ADAL" clId="{71112C6B-8CDF-4557-AA6B-FCD4E42937AA}" dt="2022-03-04T20:35:16.406" v="5214" actId="478"/>
          <ac:picMkLst>
            <pc:docMk/>
            <pc:sldMk cId="2795848938" sldId="2145707097"/>
            <ac:picMk id="5" creationId="{75E0A72F-EEB7-4066-A9C8-5DF92D01E502}"/>
          </ac:picMkLst>
        </pc:picChg>
        <pc:picChg chg="add del mod modCrop">
          <ac:chgData name="Parrott, Brian (Allsteel)" userId="f6ac8d20-14ae-4f69-8b56-f3ebcae70669" providerId="ADAL" clId="{71112C6B-8CDF-4557-AA6B-FCD4E42937AA}" dt="2022-03-04T20:35:17.236" v="5215" actId="478"/>
          <ac:picMkLst>
            <pc:docMk/>
            <pc:sldMk cId="2795848938" sldId="2145707097"/>
            <ac:picMk id="7" creationId="{3819975D-8648-4A5B-8E81-139CE39E9EB9}"/>
          </ac:picMkLst>
        </pc:picChg>
        <pc:picChg chg="add mod modCrop">
          <ac:chgData name="Parrott, Brian (Allsteel)" userId="f6ac8d20-14ae-4f69-8b56-f3ebcae70669" providerId="ADAL" clId="{71112C6B-8CDF-4557-AA6B-FCD4E42937AA}" dt="2022-03-04T20:45:31.853" v="5294" actId="1076"/>
          <ac:picMkLst>
            <pc:docMk/>
            <pc:sldMk cId="2795848938" sldId="2145707097"/>
            <ac:picMk id="8" creationId="{B67FE183-5AE4-4375-B93B-D3D5A73E3E77}"/>
          </ac:picMkLst>
        </pc:picChg>
      </pc:sldChg>
      <pc:sldChg chg="addSp delSp modSp add mod">
        <pc:chgData name="Parrott, Brian (Allsteel)" userId="f6ac8d20-14ae-4f69-8b56-f3ebcae70669" providerId="ADAL" clId="{71112C6B-8CDF-4557-AA6B-FCD4E42937AA}" dt="2022-03-04T21:09:33.408" v="5524" actId="1035"/>
        <pc:sldMkLst>
          <pc:docMk/>
          <pc:sldMk cId="2153042241" sldId="2145707098"/>
        </pc:sldMkLst>
        <pc:spChg chg="del">
          <ac:chgData name="Parrott, Brian (Allsteel)" userId="f6ac8d20-14ae-4f69-8b56-f3ebcae70669" providerId="ADAL" clId="{71112C6B-8CDF-4557-AA6B-FCD4E42937AA}" dt="2022-03-04T20:30:36.492" v="5181" actId="478"/>
          <ac:spMkLst>
            <pc:docMk/>
            <pc:sldMk cId="2153042241" sldId="2145707098"/>
            <ac:spMk id="2" creationId="{8B2349A4-1120-4326-A6BA-107ECB31DE9E}"/>
          </ac:spMkLst>
        </pc:spChg>
        <pc:spChg chg="del">
          <ac:chgData name="Parrott, Brian (Allsteel)" userId="f6ac8d20-14ae-4f69-8b56-f3ebcae70669" providerId="ADAL" clId="{71112C6B-8CDF-4557-AA6B-FCD4E42937AA}" dt="2022-03-04T20:30:45.641" v="5184" actId="478"/>
          <ac:spMkLst>
            <pc:docMk/>
            <pc:sldMk cId="2153042241" sldId="2145707098"/>
            <ac:spMk id="5" creationId="{D645D479-9856-4F99-A403-41E5850991D1}"/>
          </ac:spMkLst>
        </pc:spChg>
        <pc:spChg chg="del">
          <ac:chgData name="Parrott, Brian (Allsteel)" userId="f6ac8d20-14ae-4f69-8b56-f3ebcae70669" providerId="ADAL" clId="{71112C6B-8CDF-4557-AA6B-FCD4E42937AA}" dt="2022-03-04T20:30:43.744" v="5183" actId="478"/>
          <ac:spMkLst>
            <pc:docMk/>
            <pc:sldMk cId="2153042241" sldId="2145707098"/>
            <ac:spMk id="6" creationId="{77682AD0-D74C-497E-A399-54DB5DEB3F7D}"/>
          </ac:spMkLst>
        </pc:spChg>
        <pc:picChg chg="add del mod">
          <ac:chgData name="Parrott, Brian (Allsteel)" userId="f6ac8d20-14ae-4f69-8b56-f3ebcae70669" providerId="ADAL" clId="{71112C6B-8CDF-4557-AA6B-FCD4E42937AA}" dt="2022-03-04T20:30:40.451" v="5182" actId="478"/>
          <ac:picMkLst>
            <pc:docMk/>
            <pc:sldMk cId="2153042241" sldId="2145707098"/>
            <ac:picMk id="3" creationId="{8A478CB2-7F1C-4786-BDDA-7D3F68CC72BA}"/>
          </ac:picMkLst>
        </pc:picChg>
        <pc:picChg chg="del">
          <ac:chgData name="Parrott, Brian (Allsteel)" userId="f6ac8d20-14ae-4f69-8b56-f3ebcae70669" providerId="ADAL" clId="{71112C6B-8CDF-4557-AA6B-FCD4E42937AA}" dt="2022-02-24T00:41:57.044" v="1631" actId="478"/>
          <ac:picMkLst>
            <pc:docMk/>
            <pc:sldMk cId="2153042241" sldId="2145707098"/>
            <ac:picMk id="7" creationId="{A09EE862-AC8F-4C08-A8C3-59B51688F7DE}"/>
          </ac:picMkLst>
        </pc:picChg>
        <pc:picChg chg="add mod modCrop">
          <ac:chgData name="Parrott, Brian (Allsteel)" userId="f6ac8d20-14ae-4f69-8b56-f3ebcae70669" providerId="ADAL" clId="{71112C6B-8CDF-4557-AA6B-FCD4E42937AA}" dt="2022-03-04T21:09:33.408" v="5524" actId="1035"/>
          <ac:picMkLst>
            <pc:docMk/>
            <pc:sldMk cId="2153042241" sldId="2145707098"/>
            <ac:picMk id="8" creationId="{CA0420D5-BEC8-47CB-AFE3-7E7E47F884EC}"/>
          </ac:picMkLst>
        </pc:picChg>
        <pc:picChg chg="del">
          <ac:chgData name="Parrott, Brian (Allsteel)" userId="f6ac8d20-14ae-4f69-8b56-f3ebcae70669" providerId="ADAL" clId="{71112C6B-8CDF-4557-AA6B-FCD4E42937AA}" dt="2022-02-24T00:41:57.624" v="1632" actId="478"/>
          <ac:picMkLst>
            <pc:docMk/>
            <pc:sldMk cId="2153042241" sldId="2145707098"/>
            <ac:picMk id="9" creationId="{A6FCBF7A-B16B-4B65-8AE6-46935ABA6951}"/>
          </ac:picMkLst>
        </pc:picChg>
      </pc:sldChg>
      <pc:sldChg chg="addSp delSp modSp add mod delCm modCm">
        <pc:chgData name="Parrott, Brian (Allsteel)" userId="f6ac8d20-14ae-4f69-8b56-f3ebcae70669" providerId="ADAL" clId="{71112C6B-8CDF-4557-AA6B-FCD4E42937AA}" dt="2022-03-07T23:35:37.062" v="10173" actId="1592"/>
        <pc:sldMkLst>
          <pc:docMk/>
          <pc:sldMk cId="3448839895" sldId="2145707099"/>
        </pc:sldMkLst>
        <pc:spChg chg="del">
          <ac:chgData name="Parrott, Brian (Allsteel)" userId="f6ac8d20-14ae-4f69-8b56-f3ebcae70669" providerId="ADAL" clId="{71112C6B-8CDF-4557-AA6B-FCD4E42937AA}" dt="2022-03-04T20:34:15.992" v="5212" actId="478"/>
          <ac:spMkLst>
            <pc:docMk/>
            <pc:sldMk cId="3448839895" sldId="2145707099"/>
            <ac:spMk id="2" creationId="{67781FAA-66A0-4A15-84AE-7C4596FC33B3}"/>
          </ac:spMkLst>
        </pc:spChg>
        <pc:picChg chg="add del mod">
          <ac:chgData name="Parrott, Brian (Allsteel)" userId="f6ac8d20-14ae-4f69-8b56-f3ebcae70669" providerId="ADAL" clId="{71112C6B-8CDF-4557-AA6B-FCD4E42937AA}" dt="2022-02-28T20:47:15.964" v="3223" actId="478"/>
          <ac:picMkLst>
            <pc:docMk/>
            <pc:sldMk cId="3448839895" sldId="2145707099"/>
            <ac:picMk id="3" creationId="{944CBEF5-FD6C-4BBD-92CE-84B878A0940A}"/>
          </ac:picMkLst>
        </pc:picChg>
        <pc:picChg chg="add mod">
          <ac:chgData name="Parrott, Brian (Allsteel)" userId="f6ac8d20-14ae-4f69-8b56-f3ebcae70669" providerId="ADAL" clId="{71112C6B-8CDF-4557-AA6B-FCD4E42937AA}" dt="2022-03-04T20:44:18.975" v="5289" actId="1038"/>
          <ac:picMkLst>
            <pc:docMk/>
            <pc:sldMk cId="3448839895" sldId="2145707099"/>
            <ac:picMk id="5" creationId="{206ADE6C-AC16-4FE9-A965-E1EFE5671A46}"/>
          </ac:picMkLst>
        </pc:picChg>
        <pc:picChg chg="del">
          <ac:chgData name="Parrott, Brian (Allsteel)" userId="f6ac8d20-14ae-4f69-8b56-f3ebcae70669" providerId="ADAL" clId="{71112C6B-8CDF-4557-AA6B-FCD4E42937AA}" dt="2022-02-24T00:42:57.732" v="1638" actId="478"/>
          <ac:picMkLst>
            <pc:docMk/>
            <pc:sldMk cId="3448839895" sldId="2145707099"/>
            <ac:picMk id="5" creationId="{75E0A72F-EEB7-4066-A9C8-5DF92D01E502}"/>
          </ac:picMkLst>
        </pc:picChg>
        <pc:picChg chg="add del mod">
          <ac:chgData name="Parrott, Brian (Allsteel)" userId="f6ac8d20-14ae-4f69-8b56-f3ebcae70669" providerId="ADAL" clId="{71112C6B-8CDF-4557-AA6B-FCD4E42937AA}" dt="2022-03-01T23:13:37.869" v="3307" actId="478"/>
          <ac:picMkLst>
            <pc:docMk/>
            <pc:sldMk cId="3448839895" sldId="2145707099"/>
            <ac:picMk id="5" creationId="{C83924F6-0941-4258-918D-7CA3D73C0359}"/>
          </ac:picMkLst>
        </pc:picChg>
        <pc:picChg chg="add del mod">
          <ac:chgData name="Parrott, Brian (Allsteel)" userId="f6ac8d20-14ae-4f69-8b56-f3ebcae70669" providerId="ADAL" clId="{71112C6B-8CDF-4557-AA6B-FCD4E42937AA}" dt="2022-03-04T20:38:31.812" v="5242" actId="478"/>
          <ac:picMkLst>
            <pc:docMk/>
            <pc:sldMk cId="3448839895" sldId="2145707099"/>
            <ac:picMk id="6" creationId="{206ADE6C-AC16-4FE9-A965-E1EFE5671A46}"/>
          </ac:picMkLst>
        </pc:picChg>
        <pc:picChg chg="del">
          <ac:chgData name="Parrott, Brian (Allsteel)" userId="f6ac8d20-14ae-4f69-8b56-f3ebcae70669" providerId="ADAL" clId="{71112C6B-8CDF-4557-AA6B-FCD4E42937AA}" dt="2022-02-24T00:42:58.449" v="1639" actId="478"/>
          <ac:picMkLst>
            <pc:docMk/>
            <pc:sldMk cId="3448839895" sldId="2145707099"/>
            <ac:picMk id="7" creationId="{3819975D-8648-4A5B-8E81-139CE39E9EB9}"/>
          </ac:picMkLst>
        </pc:picChg>
      </pc:sldChg>
      <pc:sldChg chg="addSp delSp modSp new mod modNotesTx">
        <pc:chgData name="Parrott, Brian (Allsteel)" userId="f6ac8d20-14ae-4f69-8b56-f3ebcae70669" providerId="ADAL" clId="{71112C6B-8CDF-4557-AA6B-FCD4E42937AA}" dt="2022-03-04T22:10:29.395" v="7629" actId="20577"/>
        <pc:sldMkLst>
          <pc:docMk/>
          <pc:sldMk cId="2704083887" sldId="2145707100"/>
        </pc:sldMkLst>
        <pc:spChg chg="del">
          <ac:chgData name="Parrott, Brian (Allsteel)" userId="f6ac8d20-14ae-4f69-8b56-f3ebcae70669" providerId="ADAL" clId="{71112C6B-8CDF-4557-AA6B-FCD4E42937AA}" dt="2022-02-24T22:09:41.029" v="1756" actId="478"/>
          <ac:spMkLst>
            <pc:docMk/>
            <pc:sldMk cId="2704083887" sldId="2145707100"/>
            <ac:spMk id="2" creationId="{D785E1BC-D4B1-44EB-9EC9-A6B40B0DA5E4}"/>
          </ac:spMkLst>
        </pc:spChg>
        <pc:spChg chg="del">
          <ac:chgData name="Parrott, Brian (Allsteel)" userId="f6ac8d20-14ae-4f69-8b56-f3ebcae70669" providerId="ADAL" clId="{71112C6B-8CDF-4557-AA6B-FCD4E42937AA}" dt="2022-02-24T22:10:41.650" v="1763" actId="478"/>
          <ac:spMkLst>
            <pc:docMk/>
            <pc:sldMk cId="2704083887" sldId="2145707100"/>
            <ac:spMk id="3" creationId="{E6631C5C-DBDE-4DE4-A7F1-D231B2E4B630}"/>
          </ac:spMkLst>
        </pc:spChg>
        <pc:spChg chg="del">
          <ac:chgData name="Parrott, Brian (Allsteel)" userId="f6ac8d20-14ae-4f69-8b56-f3ebcae70669" providerId="ADAL" clId="{71112C6B-8CDF-4557-AA6B-FCD4E42937AA}" dt="2022-02-24T22:10:44.802" v="1764" actId="478"/>
          <ac:spMkLst>
            <pc:docMk/>
            <pc:sldMk cId="2704083887" sldId="2145707100"/>
            <ac:spMk id="4" creationId="{AE904FAB-CE20-4A7D-8903-539AF2826A8A}"/>
          </ac:spMkLst>
        </pc:spChg>
        <pc:spChg chg="mod">
          <ac:chgData name="Parrott, Brian (Allsteel)" userId="f6ac8d20-14ae-4f69-8b56-f3ebcae70669" providerId="ADAL" clId="{71112C6B-8CDF-4557-AA6B-FCD4E42937AA}" dt="2022-02-25T00:06:06.070" v="2865" actId="20577"/>
          <ac:spMkLst>
            <pc:docMk/>
            <pc:sldMk cId="2704083887" sldId="2145707100"/>
            <ac:spMk id="5" creationId="{8958BD7D-C7EC-4BA5-BCB4-1467B2C2F767}"/>
          </ac:spMkLst>
        </pc:spChg>
        <pc:spChg chg="mod">
          <ac:chgData name="Parrott, Brian (Allsteel)" userId="f6ac8d20-14ae-4f69-8b56-f3ebcae70669" providerId="ADAL" clId="{71112C6B-8CDF-4557-AA6B-FCD4E42937AA}" dt="2022-02-24T23:10:04.833" v="2751" actId="20577"/>
          <ac:spMkLst>
            <pc:docMk/>
            <pc:sldMk cId="2704083887" sldId="2145707100"/>
            <ac:spMk id="6" creationId="{0E5C3D95-12B2-4E17-8C38-E0BAA65F3F8E}"/>
          </ac:spMkLst>
        </pc:spChg>
        <pc:spChg chg="add mod">
          <ac:chgData name="Parrott, Brian (Allsteel)" userId="f6ac8d20-14ae-4f69-8b56-f3ebcae70669" providerId="ADAL" clId="{71112C6B-8CDF-4557-AA6B-FCD4E42937AA}" dt="2022-03-03T16:50:42.915" v="4004" actId="1038"/>
          <ac:spMkLst>
            <pc:docMk/>
            <pc:sldMk cId="2704083887" sldId="2145707100"/>
            <ac:spMk id="10" creationId="{1C06FF62-B106-4AF8-B7FB-B2FEF8898F07}"/>
          </ac:spMkLst>
        </pc:spChg>
        <pc:picChg chg="add mod modCrop">
          <ac:chgData name="Parrott, Brian (Allsteel)" userId="f6ac8d20-14ae-4f69-8b56-f3ebcae70669" providerId="ADAL" clId="{71112C6B-8CDF-4557-AA6B-FCD4E42937AA}" dt="2022-02-24T22:14:52.417" v="1803" actId="1076"/>
          <ac:picMkLst>
            <pc:docMk/>
            <pc:sldMk cId="2704083887" sldId="2145707100"/>
            <ac:picMk id="7" creationId="{92D1D8DD-8C4E-48CC-8A54-DC3C7B9C0ED4}"/>
          </ac:picMkLst>
        </pc:picChg>
        <pc:picChg chg="add del mod modCrop">
          <ac:chgData name="Parrott, Brian (Allsteel)" userId="f6ac8d20-14ae-4f69-8b56-f3ebcae70669" providerId="ADAL" clId="{71112C6B-8CDF-4557-AA6B-FCD4E42937AA}" dt="2022-02-24T22:20:24.337" v="1950" actId="21"/>
          <ac:picMkLst>
            <pc:docMk/>
            <pc:sldMk cId="2704083887" sldId="2145707100"/>
            <ac:picMk id="8" creationId="{5D4398E2-EF14-42DC-94DB-001075DBFEB0}"/>
          </ac:picMkLst>
        </pc:picChg>
        <pc:picChg chg="add del mod modCrop">
          <ac:chgData name="Parrott, Brian (Allsteel)" userId="f6ac8d20-14ae-4f69-8b56-f3ebcae70669" providerId="ADAL" clId="{71112C6B-8CDF-4557-AA6B-FCD4E42937AA}" dt="2022-02-24T22:20:04.259" v="1942" actId="21"/>
          <ac:picMkLst>
            <pc:docMk/>
            <pc:sldMk cId="2704083887" sldId="2145707100"/>
            <ac:picMk id="9" creationId="{B77619CB-2E29-4CBC-966B-F5302E649DA1}"/>
          </ac:picMkLst>
        </pc:picChg>
      </pc:sldChg>
      <pc:sldChg chg="addSp delSp modSp new mod modNotesTx">
        <pc:chgData name="Parrott, Brian (Allsteel)" userId="f6ac8d20-14ae-4f69-8b56-f3ebcae70669" providerId="ADAL" clId="{71112C6B-8CDF-4557-AA6B-FCD4E42937AA}" dt="2022-03-03T22:57:17.992" v="4896" actId="20577"/>
        <pc:sldMkLst>
          <pc:docMk/>
          <pc:sldMk cId="853756851" sldId="2145707101"/>
        </pc:sldMkLst>
        <pc:spChg chg="mod">
          <ac:chgData name="Parrott, Brian (Allsteel)" userId="f6ac8d20-14ae-4f69-8b56-f3ebcae70669" providerId="ADAL" clId="{71112C6B-8CDF-4557-AA6B-FCD4E42937AA}" dt="2022-02-24T22:22:38.099" v="2006" actId="20577"/>
          <ac:spMkLst>
            <pc:docMk/>
            <pc:sldMk cId="853756851" sldId="2145707101"/>
            <ac:spMk id="2" creationId="{BAE7D298-733F-40D1-8A1A-2E7557AB859F}"/>
          </ac:spMkLst>
        </pc:spChg>
        <pc:spChg chg="del">
          <ac:chgData name="Parrott, Brian (Allsteel)" userId="f6ac8d20-14ae-4f69-8b56-f3ebcae70669" providerId="ADAL" clId="{71112C6B-8CDF-4557-AA6B-FCD4E42937AA}" dt="2022-02-24T22:20:08.176" v="1943" actId="478"/>
          <ac:spMkLst>
            <pc:docMk/>
            <pc:sldMk cId="853756851" sldId="2145707101"/>
            <ac:spMk id="3" creationId="{A2FFF64C-C848-42BF-8467-A9CB0E067D98}"/>
          </ac:spMkLst>
        </pc:spChg>
        <pc:spChg chg="del">
          <ac:chgData name="Parrott, Brian (Allsteel)" userId="f6ac8d20-14ae-4f69-8b56-f3ebcae70669" providerId="ADAL" clId="{71112C6B-8CDF-4557-AA6B-FCD4E42937AA}" dt="2022-02-24T22:20:09.856" v="1944" actId="478"/>
          <ac:spMkLst>
            <pc:docMk/>
            <pc:sldMk cId="853756851" sldId="2145707101"/>
            <ac:spMk id="4" creationId="{C973B699-EBE4-45F9-AD6E-4CAF7B295FCA}"/>
          </ac:spMkLst>
        </pc:spChg>
        <pc:spChg chg="del">
          <ac:chgData name="Parrott, Brian (Allsteel)" userId="f6ac8d20-14ae-4f69-8b56-f3ebcae70669" providerId="ADAL" clId="{71112C6B-8CDF-4557-AA6B-FCD4E42937AA}" dt="2022-02-24T22:20:11.608" v="1945" actId="478"/>
          <ac:spMkLst>
            <pc:docMk/>
            <pc:sldMk cId="853756851" sldId="2145707101"/>
            <ac:spMk id="5" creationId="{5A11AD90-D341-410B-B3C6-8E5575744162}"/>
          </ac:spMkLst>
        </pc:spChg>
        <pc:spChg chg="del">
          <ac:chgData name="Parrott, Brian (Allsteel)" userId="f6ac8d20-14ae-4f69-8b56-f3ebcae70669" providerId="ADAL" clId="{71112C6B-8CDF-4557-AA6B-FCD4E42937AA}" dt="2022-02-24T22:20:13.310" v="1946" actId="478"/>
          <ac:spMkLst>
            <pc:docMk/>
            <pc:sldMk cId="853756851" sldId="2145707101"/>
            <ac:spMk id="6" creationId="{232F205A-61E6-4FEC-984E-6B019EA0A1FB}"/>
          </ac:spMkLst>
        </pc:spChg>
        <pc:spChg chg="add mod">
          <ac:chgData name="Parrott, Brian (Allsteel)" userId="f6ac8d20-14ae-4f69-8b56-f3ebcae70669" providerId="ADAL" clId="{71112C6B-8CDF-4557-AA6B-FCD4E42937AA}" dt="2022-02-24T22:28:49.838" v="2573" actId="1038"/>
          <ac:spMkLst>
            <pc:docMk/>
            <pc:sldMk cId="853756851" sldId="2145707101"/>
            <ac:spMk id="9" creationId="{80791058-D528-47AE-A3BE-79D1AD8A9969}"/>
          </ac:spMkLst>
        </pc:spChg>
        <pc:spChg chg="add mod">
          <ac:chgData name="Parrott, Brian (Allsteel)" userId="f6ac8d20-14ae-4f69-8b56-f3ebcae70669" providerId="ADAL" clId="{71112C6B-8CDF-4557-AA6B-FCD4E42937AA}" dt="2022-02-24T22:29:34.117" v="2608" actId="1038"/>
          <ac:spMkLst>
            <pc:docMk/>
            <pc:sldMk cId="853756851" sldId="2145707101"/>
            <ac:spMk id="10" creationId="{D9185BC0-4AEF-4FC3-A6C6-CC3229B81037}"/>
          </ac:spMkLst>
        </pc:spChg>
        <pc:picChg chg="add mod">
          <ac:chgData name="Parrott, Brian (Allsteel)" userId="f6ac8d20-14ae-4f69-8b56-f3ebcae70669" providerId="ADAL" clId="{71112C6B-8CDF-4557-AA6B-FCD4E42937AA}" dt="2022-03-03T17:04:54.875" v="4723" actId="1038"/>
          <ac:picMkLst>
            <pc:docMk/>
            <pc:sldMk cId="853756851" sldId="2145707101"/>
            <ac:picMk id="7" creationId="{1C71CC8B-E4F8-463C-BA31-AB73EB38D254}"/>
          </ac:picMkLst>
        </pc:picChg>
        <pc:picChg chg="add mod">
          <ac:chgData name="Parrott, Brian (Allsteel)" userId="f6ac8d20-14ae-4f69-8b56-f3ebcae70669" providerId="ADAL" clId="{71112C6B-8CDF-4557-AA6B-FCD4E42937AA}" dt="2022-03-03T17:04:50.963" v="4713" actId="1038"/>
          <ac:picMkLst>
            <pc:docMk/>
            <pc:sldMk cId="853756851" sldId="2145707101"/>
            <ac:picMk id="8" creationId="{27FED15D-CE88-438E-B1D7-7D520D483B9D}"/>
          </ac:picMkLst>
        </pc:picChg>
        <pc:picChg chg="mod modCrop">
          <ac:chgData name="Parrott, Brian (Allsteel)" userId="f6ac8d20-14ae-4f69-8b56-f3ebcae70669" providerId="ADAL" clId="{71112C6B-8CDF-4557-AA6B-FCD4E42937AA}" dt="2022-03-03T17:04:58.942" v="4733" actId="1038"/>
          <ac:picMkLst>
            <pc:docMk/>
            <pc:sldMk cId="853756851" sldId="2145707101"/>
            <ac:picMk id="11" creationId="{1D565A21-7A14-402B-925C-030F43B3AC2E}"/>
          </ac:picMkLst>
        </pc:picChg>
      </pc:sldChg>
      <pc:sldChg chg="new del">
        <pc:chgData name="Parrott, Brian (Allsteel)" userId="f6ac8d20-14ae-4f69-8b56-f3ebcae70669" providerId="ADAL" clId="{71112C6B-8CDF-4557-AA6B-FCD4E42937AA}" dt="2022-02-24T23:53:32.682" v="2778" actId="2696"/>
        <pc:sldMkLst>
          <pc:docMk/>
          <pc:sldMk cId="1099839529" sldId="2145707102"/>
        </pc:sldMkLst>
      </pc:sldChg>
      <pc:sldChg chg="new del">
        <pc:chgData name="Parrott, Brian (Allsteel)" userId="f6ac8d20-14ae-4f69-8b56-f3ebcae70669" providerId="ADAL" clId="{71112C6B-8CDF-4557-AA6B-FCD4E42937AA}" dt="2022-02-24T23:53:41.802" v="2780" actId="2696"/>
        <pc:sldMkLst>
          <pc:docMk/>
          <pc:sldMk cId="1289262357" sldId="2145707102"/>
        </pc:sldMkLst>
      </pc:sldChg>
      <pc:sldChg chg="addSp delSp modSp new mod modNotesTx">
        <pc:chgData name="Parrott, Brian (Allsteel)" userId="f6ac8d20-14ae-4f69-8b56-f3ebcae70669" providerId="ADAL" clId="{71112C6B-8CDF-4557-AA6B-FCD4E42937AA}" dt="2022-03-04T22:56:31.687" v="9356" actId="20577"/>
        <pc:sldMkLst>
          <pc:docMk/>
          <pc:sldMk cId="2734264502" sldId="2145707102"/>
        </pc:sldMkLst>
        <pc:spChg chg="mod">
          <ac:chgData name="Parrott, Brian (Allsteel)" userId="f6ac8d20-14ae-4f69-8b56-f3ebcae70669" providerId="ADAL" clId="{71112C6B-8CDF-4557-AA6B-FCD4E42937AA}" dt="2022-02-24T23:56:19.882" v="2830" actId="14100"/>
          <ac:spMkLst>
            <pc:docMk/>
            <pc:sldMk cId="2734264502" sldId="2145707102"/>
            <ac:spMk id="2" creationId="{A59026DC-3AAB-4D18-87E3-CC68B8A051D2}"/>
          </ac:spMkLst>
        </pc:spChg>
        <pc:spChg chg="del">
          <ac:chgData name="Parrott, Brian (Allsteel)" userId="f6ac8d20-14ae-4f69-8b56-f3ebcae70669" providerId="ADAL" clId="{71112C6B-8CDF-4557-AA6B-FCD4E42937AA}" dt="2022-03-04T21:11:46.740" v="5605" actId="478"/>
          <ac:spMkLst>
            <pc:docMk/>
            <pc:sldMk cId="2734264502" sldId="2145707102"/>
            <ac:spMk id="7" creationId="{DF1D558B-D078-48E4-BB1E-3CC93886F107}"/>
          </ac:spMkLst>
        </pc:spChg>
        <pc:picChg chg="add mod">
          <ac:chgData name="Parrott, Brian (Allsteel)" userId="f6ac8d20-14ae-4f69-8b56-f3ebcae70669" providerId="ADAL" clId="{71112C6B-8CDF-4557-AA6B-FCD4E42937AA}" dt="2022-02-24T23:58:00.148" v="2844" actId="1076"/>
          <ac:picMkLst>
            <pc:docMk/>
            <pc:sldMk cId="2734264502" sldId="2145707102"/>
            <ac:picMk id="3" creationId="{4822C1AC-AC54-48AF-9530-EFCA207A72D1}"/>
          </ac:picMkLst>
        </pc:picChg>
        <pc:picChg chg="add mod">
          <ac:chgData name="Parrott, Brian (Allsteel)" userId="f6ac8d20-14ae-4f69-8b56-f3ebcae70669" providerId="ADAL" clId="{71112C6B-8CDF-4557-AA6B-FCD4E42937AA}" dt="2022-02-24T23:58:15.078" v="2845" actId="14100"/>
          <ac:picMkLst>
            <pc:docMk/>
            <pc:sldMk cId="2734264502" sldId="2145707102"/>
            <ac:picMk id="4" creationId="{B0D5C3B3-22A1-453E-9129-B9ABFF99C9A8}"/>
          </ac:picMkLst>
        </pc:picChg>
        <pc:picChg chg="add mod ord">
          <ac:chgData name="Parrott, Brian (Allsteel)" userId="f6ac8d20-14ae-4f69-8b56-f3ebcae70669" providerId="ADAL" clId="{71112C6B-8CDF-4557-AA6B-FCD4E42937AA}" dt="2022-02-24T23:57:53.526" v="2842" actId="1076"/>
          <ac:picMkLst>
            <pc:docMk/>
            <pc:sldMk cId="2734264502" sldId="2145707102"/>
            <ac:picMk id="5" creationId="{7DCBB25C-3EC0-4BBF-82CC-F76465B05128}"/>
          </ac:picMkLst>
        </pc:picChg>
        <pc:picChg chg="add mod">
          <ac:chgData name="Parrott, Brian (Allsteel)" userId="f6ac8d20-14ae-4f69-8b56-f3ebcae70669" providerId="ADAL" clId="{71112C6B-8CDF-4557-AA6B-FCD4E42937AA}" dt="2022-02-24T23:57:29.468" v="2839" actId="1076"/>
          <ac:picMkLst>
            <pc:docMk/>
            <pc:sldMk cId="2734264502" sldId="2145707102"/>
            <ac:picMk id="6" creationId="{7F37EE73-3AB8-4F9B-B11F-C816C9B38AC3}"/>
          </ac:picMkLst>
        </pc:picChg>
      </pc:sldChg>
      <pc:sldChg chg="addSp delSp modSp add mod">
        <pc:chgData name="Parrott, Brian (Allsteel)" userId="f6ac8d20-14ae-4f69-8b56-f3ebcae70669" providerId="ADAL" clId="{71112C6B-8CDF-4557-AA6B-FCD4E42937AA}" dt="2022-03-01T23:29:52.008" v="3560" actId="20577"/>
        <pc:sldMkLst>
          <pc:docMk/>
          <pc:sldMk cId="3431770276" sldId="2145707103"/>
        </pc:sldMkLst>
        <pc:spChg chg="mod">
          <ac:chgData name="Parrott, Brian (Allsteel)" userId="f6ac8d20-14ae-4f69-8b56-f3ebcae70669" providerId="ADAL" clId="{71112C6B-8CDF-4557-AA6B-FCD4E42937AA}" dt="2022-03-01T23:29:52.008" v="3560" actId="20577"/>
          <ac:spMkLst>
            <pc:docMk/>
            <pc:sldMk cId="3431770276" sldId="2145707103"/>
            <ac:spMk id="2" creationId="{8AE6DA25-708E-4856-B61C-26652259D1D2}"/>
          </ac:spMkLst>
        </pc:spChg>
        <pc:picChg chg="del">
          <ac:chgData name="Parrott, Brian (Allsteel)" userId="f6ac8d20-14ae-4f69-8b56-f3ebcae70669" providerId="ADAL" clId="{71112C6B-8CDF-4557-AA6B-FCD4E42937AA}" dt="2022-02-25T00:12:30.498" v="2870" actId="478"/>
          <ac:picMkLst>
            <pc:docMk/>
            <pc:sldMk cId="3431770276" sldId="2145707103"/>
            <ac:picMk id="5" creationId="{F59320CF-9D56-478A-857F-3D1BBDC9C695}"/>
          </ac:picMkLst>
        </pc:picChg>
        <pc:picChg chg="add mod modCrop">
          <ac:chgData name="Parrott, Brian (Allsteel)" userId="f6ac8d20-14ae-4f69-8b56-f3ebcae70669" providerId="ADAL" clId="{71112C6B-8CDF-4557-AA6B-FCD4E42937AA}" dt="2022-02-25T00:13:29.339" v="2884" actId="1076"/>
          <ac:picMkLst>
            <pc:docMk/>
            <pc:sldMk cId="3431770276" sldId="2145707103"/>
            <ac:picMk id="6" creationId="{0CC5EB58-9EE8-4CF5-A202-252C66A226B7}"/>
          </ac:picMkLst>
        </pc:picChg>
      </pc:sldChg>
      <pc:sldChg chg="addSp delSp modSp add del mod modShow">
        <pc:chgData name="Parrott, Brian (Allsteel)" userId="f6ac8d20-14ae-4f69-8b56-f3ebcae70669" providerId="ADAL" clId="{71112C6B-8CDF-4557-AA6B-FCD4E42937AA}" dt="2022-03-04T20:39:21.244" v="5247" actId="2696"/>
        <pc:sldMkLst>
          <pc:docMk/>
          <pc:sldMk cId="855245065" sldId="2145707108"/>
        </pc:sldMkLst>
        <pc:spChg chg="add mod">
          <ac:chgData name="Parrott, Brian (Allsteel)" userId="f6ac8d20-14ae-4f69-8b56-f3ebcae70669" providerId="ADAL" clId="{71112C6B-8CDF-4557-AA6B-FCD4E42937AA}" dt="2022-02-25T21:42:29.229" v="3023" actId="207"/>
          <ac:spMkLst>
            <pc:docMk/>
            <pc:sldMk cId="855245065" sldId="2145707108"/>
            <ac:spMk id="2" creationId="{AF2BEF0A-E5E3-4409-A4DC-BE581D9199E0}"/>
          </ac:spMkLst>
        </pc:spChg>
        <pc:spChg chg="mod">
          <ac:chgData name="Parrott, Brian (Allsteel)" userId="f6ac8d20-14ae-4f69-8b56-f3ebcae70669" providerId="ADAL" clId="{71112C6B-8CDF-4557-AA6B-FCD4E42937AA}" dt="2022-02-25T21:43:37.926" v="3108" actId="1038"/>
          <ac:spMkLst>
            <pc:docMk/>
            <pc:sldMk cId="855245065" sldId="2145707108"/>
            <ac:spMk id="4" creationId="{58BE597A-EA0D-44B7-B116-426B02453E28}"/>
          </ac:spMkLst>
        </pc:spChg>
        <pc:picChg chg="del">
          <ac:chgData name="Parrott, Brian (Allsteel)" userId="f6ac8d20-14ae-4f69-8b56-f3ebcae70669" providerId="ADAL" clId="{71112C6B-8CDF-4557-AA6B-FCD4E42937AA}" dt="2022-02-25T21:40:03.071" v="2887" actId="478"/>
          <ac:picMkLst>
            <pc:docMk/>
            <pc:sldMk cId="855245065" sldId="2145707108"/>
            <ac:picMk id="3" creationId="{8A478CB2-7F1C-4786-BDDA-7D3F68CC72BA}"/>
          </ac:picMkLst>
        </pc:picChg>
        <pc:picChg chg="add mod">
          <ac:chgData name="Parrott, Brian (Allsteel)" userId="f6ac8d20-14ae-4f69-8b56-f3ebcae70669" providerId="ADAL" clId="{71112C6B-8CDF-4557-AA6B-FCD4E42937AA}" dt="2022-02-25T21:44:52.420" v="3117" actId="1076"/>
          <ac:picMkLst>
            <pc:docMk/>
            <pc:sldMk cId="855245065" sldId="2145707108"/>
            <ac:picMk id="5" creationId="{46DAE795-11EB-494E-93F1-18EBACEF108B}"/>
          </ac:picMkLst>
        </pc:picChg>
        <pc:picChg chg="add mod">
          <ac:chgData name="Parrott, Brian (Allsteel)" userId="f6ac8d20-14ae-4f69-8b56-f3ebcae70669" providerId="ADAL" clId="{71112C6B-8CDF-4557-AA6B-FCD4E42937AA}" dt="2022-02-25T21:44:01.577" v="3113" actId="1076"/>
          <ac:picMkLst>
            <pc:docMk/>
            <pc:sldMk cId="855245065" sldId="2145707108"/>
            <ac:picMk id="6" creationId="{85298A6C-5488-4607-944E-BD17B203D591}"/>
          </ac:picMkLst>
        </pc:picChg>
        <pc:picChg chg="add mod">
          <ac:chgData name="Parrott, Brian (Allsteel)" userId="f6ac8d20-14ae-4f69-8b56-f3ebcae70669" providerId="ADAL" clId="{71112C6B-8CDF-4557-AA6B-FCD4E42937AA}" dt="2022-02-25T21:45:00.217" v="3118" actId="1076"/>
          <ac:picMkLst>
            <pc:docMk/>
            <pc:sldMk cId="855245065" sldId="2145707108"/>
            <ac:picMk id="7" creationId="{DE5342C5-A8C8-42B6-895D-8806DA5FC8C9}"/>
          </ac:picMkLst>
        </pc:picChg>
      </pc:sldChg>
      <pc:sldChg chg="addSp delSp modSp add del mod">
        <pc:chgData name="Parrott, Brian (Allsteel)" userId="f6ac8d20-14ae-4f69-8b56-f3ebcae70669" providerId="ADAL" clId="{71112C6B-8CDF-4557-AA6B-FCD4E42937AA}" dt="2022-02-25T22:10:41.820" v="3139" actId="2696"/>
        <pc:sldMkLst>
          <pc:docMk/>
          <pc:sldMk cId="223371999" sldId="2145707109"/>
        </pc:sldMkLst>
        <pc:spChg chg="del mod">
          <ac:chgData name="Parrott, Brian (Allsteel)" userId="f6ac8d20-14ae-4f69-8b56-f3ebcae70669" providerId="ADAL" clId="{71112C6B-8CDF-4557-AA6B-FCD4E42937AA}" dt="2022-02-25T22:04:34.669" v="3125" actId="478"/>
          <ac:spMkLst>
            <pc:docMk/>
            <pc:sldMk cId="223371999" sldId="2145707109"/>
            <ac:spMk id="4" creationId="{58BE597A-EA0D-44B7-B116-426B02453E28}"/>
          </ac:spMkLst>
        </pc:spChg>
        <pc:spChg chg="add mod">
          <ac:chgData name="Parrott, Brian (Allsteel)" userId="f6ac8d20-14ae-4f69-8b56-f3ebcae70669" providerId="ADAL" clId="{71112C6B-8CDF-4557-AA6B-FCD4E42937AA}" dt="2022-02-25T22:10:24.527" v="3138" actId="1076"/>
          <ac:spMkLst>
            <pc:docMk/>
            <pc:sldMk cId="223371999" sldId="2145707109"/>
            <ac:spMk id="9" creationId="{A92CAAD8-E2FC-483E-97A7-74CA805D42FD}"/>
          </ac:spMkLst>
        </pc:spChg>
        <pc:picChg chg="del">
          <ac:chgData name="Parrott, Brian (Allsteel)" userId="f6ac8d20-14ae-4f69-8b56-f3ebcae70669" providerId="ADAL" clId="{71112C6B-8CDF-4557-AA6B-FCD4E42937AA}" dt="2022-02-25T22:04:27.345" v="3120" actId="478"/>
          <ac:picMkLst>
            <pc:docMk/>
            <pc:sldMk cId="223371999" sldId="2145707109"/>
            <ac:picMk id="5" creationId="{46DAE795-11EB-494E-93F1-18EBACEF108B}"/>
          </ac:picMkLst>
        </pc:picChg>
        <pc:picChg chg="del">
          <ac:chgData name="Parrott, Brian (Allsteel)" userId="f6ac8d20-14ae-4f69-8b56-f3ebcae70669" providerId="ADAL" clId="{71112C6B-8CDF-4557-AA6B-FCD4E42937AA}" dt="2022-02-25T22:04:27.767" v="3121" actId="478"/>
          <ac:picMkLst>
            <pc:docMk/>
            <pc:sldMk cId="223371999" sldId="2145707109"/>
            <ac:picMk id="6" creationId="{85298A6C-5488-4607-944E-BD17B203D591}"/>
          </ac:picMkLst>
        </pc:picChg>
        <pc:picChg chg="del">
          <ac:chgData name="Parrott, Brian (Allsteel)" userId="f6ac8d20-14ae-4f69-8b56-f3ebcae70669" providerId="ADAL" clId="{71112C6B-8CDF-4557-AA6B-FCD4E42937AA}" dt="2022-02-25T22:04:28.345" v="3122" actId="478"/>
          <ac:picMkLst>
            <pc:docMk/>
            <pc:sldMk cId="223371999" sldId="2145707109"/>
            <ac:picMk id="7" creationId="{DE5342C5-A8C8-42B6-895D-8806DA5FC8C9}"/>
          </ac:picMkLst>
        </pc:picChg>
        <pc:picChg chg="add mod ord">
          <ac:chgData name="Parrott, Brian (Allsteel)" userId="f6ac8d20-14ae-4f69-8b56-f3ebcae70669" providerId="ADAL" clId="{71112C6B-8CDF-4557-AA6B-FCD4E42937AA}" dt="2022-02-25T22:10:18.529" v="3137" actId="166"/>
          <ac:picMkLst>
            <pc:docMk/>
            <pc:sldMk cId="223371999" sldId="2145707109"/>
            <ac:picMk id="8" creationId="{8A5D4FB5-0416-4F1D-BDB1-FDC21341BB9D}"/>
          </ac:picMkLst>
        </pc:picChg>
      </pc:sldChg>
      <pc:sldChg chg="new del">
        <pc:chgData name="Parrott, Brian (Allsteel)" userId="f6ac8d20-14ae-4f69-8b56-f3ebcae70669" providerId="ADAL" clId="{71112C6B-8CDF-4557-AA6B-FCD4E42937AA}" dt="2022-02-28T20:49:45.045" v="3228" actId="2696"/>
        <pc:sldMkLst>
          <pc:docMk/>
          <pc:sldMk cId="1431914960" sldId="2145707109"/>
        </pc:sldMkLst>
      </pc:sldChg>
      <pc:sldChg chg="modSp mod modShow modNotesTx">
        <pc:chgData name="Parrott, Brian (Allsteel)" userId="f6ac8d20-14ae-4f69-8b56-f3ebcae70669" providerId="ADAL" clId="{71112C6B-8CDF-4557-AA6B-FCD4E42937AA}" dt="2022-03-04T21:59:34.837" v="6838" actId="729"/>
        <pc:sldMkLst>
          <pc:docMk/>
          <pc:sldMk cId="1959277840" sldId="2145707109"/>
        </pc:sldMkLst>
        <pc:spChg chg="mod">
          <ac:chgData name="Parrott, Brian (Allsteel)" userId="f6ac8d20-14ae-4f69-8b56-f3ebcae70669" providerId="ADAL" clId="{71112C6B-8CDF-4557-AA6B-FCD4E42937AA}" dt="2022-03-04T21:49:30.331" v="6837" actId="20577"/>
          <ac:spMkLst>
            <pc:docMk/>
            <pc:sldMk cId="1959277840" sldId="2145707109"/>
            <ac:spMk id="2" creationId="{84725668-07EB-4FE9-9D26-9C6E8C135697}"/>
          </ac:spMkLst>
        </pc:spChg>
        <pc:spChg chg="mod">
          <ac:chgData name="Parrott, Brian (Allsteel)" userId="f6ac8d20-14ae-4f69-8b56-f3ebcae70669" providerId="ADAL" clId="{71112C6B-8CDF-4557-AA6B-FCD4E42937AA}" dt="2022-03-03T16:41:19.591" v="3719" actId="6549"/>
          <ac:spMkLst>
            <pc:docMk/>
            <pc:sldMk cId="1959277840" sldId="2145707109"/>
            <ac:spMk id="3" creationId="{98E8BB22-6957-4A45-AB2F-59B8D92E1E07}"/>
          </ac:spMkLst>
        </pc:spChg>
        <pc:spChg chg="mod">
          <ac:chgData name="Parrott, Brian (Allsteel)" userId="f6ac8d20-14ae-4f69-8b56-f3ebcae70669" providerId="ADAL" clId="{71112C6B-8CDF-4557-AA6B-FCD4E42937AA}" dt="2022-03-03T16:38:59.992" v="3644" actId="6549"/>
          <ac:spMkLst>
            <pc:docMk/>
            <pc:sldMk cId="1959277840" sldId="2145707109"/>
            <ac:spMk id="5" creationId="{5BE3B469-89D4-4E41-9502-B27A5446E64A}"/>
          </ac:spMkLst>
        </pc:spChg>
      </pc:sldChg>
      <pc:sldChg chg="addSp delSp modSp new del mod modShow">
        <pc:chgData name="Parrott, Brian (Allsteel)" userId="f6ac8d20-14ae-4f69-8b56-f3ebcae70669" providerId="ADAL" clId="{71112C6B-8CDF-4557-AA6B-FCD4E42937AA}" dt="2022-03-01T23:12:31.754" v="3304" actId="2696"/>
        <pc:sldMkLst>
          <pc:docMk/>
          <pc:sldMk cId="4123106853" sldId="2145707109"/>
        </pc:sldMkLst>
        <pc:spChg chg="del">
          <ac:chgData name="Parrott, Brian (Allsteel)" userId="f6ac8d20-14ae-4f69-8b56-f3ebcae70669" providerId="ADAL" clId="{71112C6B-8CDF-4557-AA6B-FCD4E42937AA}" dt="2022-02-28T20:50:10.208" v="3230" actId="22"/>
          <ac:spMkLst>
            <pc:docMk/>
            <pc:sldMk cId="4123106853" sldId="2145707109"/>
            <ac:spMk id="2" creationId="{C34EBC0C-9A0E-4D1C-9517-84546A7A74FD}"/>
          </ac:spMkLst>
        </pc:spChg>
        <pc:picChg chg="add mod ord modCrop">
          <ac:chgData name="Parrott, Brian (Allsteel)" userId="f6ac8d20-14ae-4f69-8b56-f3ebcae70669" providerId="ADAL" clId="{71112C6B-8CDF-4557-AA6B-FCD4E42937AA}" dt="2022-02-28T20:50:10.208" v="3230" actId="22"/>
          <ac:picMkLst>
            <pc:docMk/>
            <pc:sldMk cId="4123106853" sldId="2145707109"/>
            <ac:picMk id="4" creationId="{E4F644B5-3192-4A36-B0AC-ACC3D9750AC3}"/>
          </ac:picMkLst>
        </pc:picChg>
      </pc:sldChg>
      <pc:sldChg chg="modSp mod modNotesTx">
        <pc:chgData name="Parrott, Brian (Allsteel)" userId="f6ac8d20-14ae-4f69-8b56-f3ebcae70669" providerId="ADAL" clId="{71112C6B-8CDF-4557-AA6B-FCD4E42937AA}" dt="2022-03-07T23:33:21.389" v="10168" actId="1037"/>
        <pc:sldMkLst>
          <pc:docMk/>
          <pc:sldMk cId="1035923728" sldId="2145707110"/>
        </pc:sldMkLst>
        <pc:spChg chg="mod">
          <ac:chgData name="Parrott, Brian (Allsteel)" userId="f6ac8d20-14ae-4f69-8b56-f3ebcae70669" providerId="ADAL" clId="{71112C6B-8CDF-4557-AA6B-FCD4E42937AA}" dt="2022-03-07T23:33:21.389" v="10168" actId="1037"/>
          <ac:spMkLst>
            <pc:docMk/>
            <pc:sldMk cId="1035923728" sldId="2145707110"/>
            <ac:spMk id="9" creationId="{9F159F2B-F5B7-4AA9-979A-536EB23F6D4E}"/>
          </ac:spMkLst>
        </pc:spChg>
        <pc:picChg chg="mod">
          <ac:chgData name="Parrott, Brian (Allsteel)" userId="f6ac8d20-14ae-4f69-8b56-f3ebcae70669" providerId="ADAL" clId="{71112C6B-8CDF-4557-AA6B-FCD4E42937AA}" dt="2022-03-03T16:50:06.786" v="3929" actId="1036"/>
          <ac:picMkLst>
            <pc:docMk/>
            <pc:sldMk cId="1035923728" sldId="2145707110"/>
            <ac:picMk id="8" creationId="{6ECB5EFB-CBFC-42CA-85A5-9799ADAC115B}"/>
          </ac:picMkLst>
        </pc:picChg>
      </pc:sldChg>
      <pc:sldChg chg="modSp mod modNotesTx">
        <pc:chgData name="Parrott, Brian (Allsteel)" userId="f6ac8d20-14ae-4f69-8b56-f3ebcae70669" providerId="ADAL" clId="{71112C6B-8CDF-4557-AA6B-FCD4E42937AA}" dt="2022-03-07T23:33:33.820" v="10171" actId="1037"/>
        <pc:sldMkLst>
          <pc:docMk/>
          <pc:sldMk cId="88744242" sldId="2145707111"/>
        </pc:sldMkLst>
        <pc:spChg chg="mod">
          <ac:chgData name="Parrott, Brian (Allsteel)" userId="f6ac8d20-14ae-4f69-8b56-f3ebcae70669" providerId="ADAL" clId="{71112C6B-8CDF-4557-AA6B-FCD4E42937AA}" dt="2022-03-07T23:33:33.820" v="10171" actId="1037"/>
          <ac:spMkLst>
            <pc:docMk/>
            <pc:sldMk cId="88744242" sldId="2145707111"/>
            <ac:spMk id="10" creationId="{392F4A19-49B7-4885-93D3-B960915778CA}"/>
          </ac:spMkLst>
        </pc:spChg>
        <pc:picChg chg="mod">
          <ac:chgData name="Parrott, Brian (Allsteel)" userId="f6ac8d20-14ae-4f69-8b56-f3ebcae70669" providerId="ADAL" clId="{71112C6B-8CDF-4557-AA6B-FCD4E42937AA}" dt="2022-03-07T23:21:19.423" v="10145" actId="1038"/>
          <ac:picMkLst>
            <pc:docMk/>
            <pc:sldMk cId="88744242" sldId="2145707111"/>
            <ac:picMk id="7" creationId="{891FA594-051A-4BEE-836B-650AF4EEF1C1}"/>
          </ac:picMkLst>
        </pc:picChg>
      </pc:sldChg>
      <pc:sldChg chg="addSp delSp modSp mod modNotesTx">
        <pc:chgData name="Parrott, Brian (Allsteel)" userId="f6ac8d20-14ae-4f69-8b56-f3ebcae70669" providerId="ADAL" clId="{71112C6B-8CDF-4557-AA6B-FCD4E42937AA}" dt="2022-03-04T22:54:53.090" v="9340" actId="20577"/>
        <pc:sldMkLst>
          <pc:docMk/>
          <pc:sldMk cId="3780650583" sldId="2145707112"/>
        </pc:sldMkLst>
        <pc:spChg chg="mod">
          <ac:chgData name="Parrott, Brian (Allsteel)" userId="f6ac8d20-14ae-4f69-8b56-f3ebcae70669" providerId="ADAL" clId="{71112C6B-8CDF-4557-AA6B-FCD4E42937AA}" dt="2022-03-04T22:23:17.353" v="8088" actId="2711"/>
          <ac:spMkLst>
            <pc:docMk/>
            <pc:sldMk cId="3780650583" sldId="2145707112"/>
            <ac:spMk id="6" creationId="{91DCBC80-583C-4404-8731-DEBDFC23520A}"/>
          </ac:spMkLst>
        </pc:spChg>
        <pc:picChg chg="del">
          <ac:chgData name="Parrott, Brian (Allsteel)" userId="f6ac8d20-14ae-4f69-8b56-f3ebcae70669" providerId="ADAL" clId="{71112C6B-8CDF-4557-AA6B-FCD4E42937AA}" dt="2022-03-03T23:11:03.110" v="5018" actId="478"/>
          <ac:picMkLst>
            <pc:docMk/>
            <pc:sldMk cId="3780650583" sldId="2145707112"/>
            <ac:picMk id="3" creationId="{8284E3A5-C802-4424-9687-6438899F8DE2}"/>
          </ac:picMkLst>
        </pc:picChg>
        <pc:picChg chg="add mod modCrop">
          <ac:chgData name="Parrott, Brian (Allsteel)" userId="f6ac8d20-14ae-4f69-8b56-f3ebcae70669" providerId="ADAL" clId="{71112C6B-8CDF-4557-AA6B-FCD4E42937AA}" dt="2022-03-04T20:56:36.800" v="5447" actId="14100"/>
          <ac:picMkLst>
            <pc:docMk/>
            <pc:sldMk cId="3780650583" sldId="2145707112"/>
            <ac:picMk id="7" creationId="{876DDDF0-05F6-4FD2-8A80-6E930874C9D3}"/>
          </ac:picMkLst>
        </pc:picChg>
        <pc:picChg chg="del">
          <ac:chgData name="Parrott, Brian (Allsteel)" userId="f6ac8d20-14ae-4f69-8b56-f3ebcae70669" providerId="ADAL" clId="{71112C6B-8CDF-4557-AA6B-FCD4E42937AA}" dt="2022-03-03T23:11:01.315" v="5017" actId="478"/>
          <ac:picMkLst>
            <pc:docMk/>
            <pc:sldMk cId="3780650583" sldId="2145707112"/>
            <ac:picMk id="8" creationId="{A4F173C0-E7F5-4C76-9D91-E2F81B58DC4C}"/>
          </ac:picMkLst>
        </pc:picChg>
        <pc:picChg chg="del mod">
          <ac:chgData name="Parrott, Brian (Allsteel)" userId="f6ac8d20-14ae-4f69-8b56-f3ebcae70669" providerId="ADAL" clId="{71112C6B-8CDF-4557-AA6B-FCD4E42937AA}" dt="2022-03-04T20:48:45.323" v="5307" actId="478"/>
          <ac:picMkLst>
            <pc:docMk/>
            <pc:sldMk cId="3780650583" sldId="2145707112"/>
            <ac:picMk id="13" creationId="{EB780190-C51C-467F-90C4-213AA6DBEE9E}"/>
          </ac:picMkLst>
        </pc:picChg>
      </pc:sldChg>
      <pc:sldChg chg="addSp delSp modSp mod modNotesTx">
        <pc:chgData name="Parrott, Brian (Allsteel)" userId="f6ac8d20-14ae-4f69-8b56-f3ebcae70669" providerId="ADAL" clId="{71112C6B-8CDF-4557-AA6B-FCD4E42937AA}" dt="2022-03-04T22:50:10.507" v="9322" actId="20577"/>
        <pc:sldMkLst>
          <pc:docMk/>
          <pc:sldMk cId="1011899098" sldId="2145707113"/>
        </pc:sldMkLst>
        <pc:spChg chg="mod">
          <ac:chgData name="Parrott, Brian (Allsteel)" userId="f6ac8d20-14ae-4f69-8b56-f3ebcae70669" providerId="ADAL" clId="{71112C6B-8CDF-4557-AA6B-FCD4E42937AA}" dt="2022-03-04T22:24:36.645" v="8184" actId="113"/>
          <ac:spMkLst>
            <pc:docMk/>
            <pc:sldMk cId="1011899098" sldId="2145707113"/>
            <ac:spMk id="6" creationId="{91DCBC80-583C-4404-8731-DEBDFC23520A}"/>
          </ac:spMkLst>
        </pc:spChg>
        <pc:picChg chg="del">
          <ac:chgData name="Parrott, Brian (Allsteel)" userId="f6ac8d20-14ae-4f69-8b56-f3ebcae70669" providerId="ADAL" clId="{71112C6B-8CDF-4557-AA6B-FCD4E42937AA}" dt="2022-03-03T23:11:11.154" v="5020" actId="478"/>
          <ac:picMkLst>
            <pc:docMk/>
            <pc:sldMk cId="1011899098" sldId="2145707113"/>
            <ac:picMk id="3" creationId="{8284E3A5-C802-4424-9687-6438899F8DE2}"/>
          </ac:picMkLst>
        </pc:picChg>
        <pc:picChg chg="add mod modCrop">
          <ac:chgData name="Parrott, Brian (Allsteel)" userId="f6ac8d20-14ae-4f69-8b56-f3ebcae70669" providerId="ADAL" clId="{71112C6B-8CDF-4557-AA6B-FCD4E42937AA}" dt="2022-03-04T20:54:40.883" v="5426" actId="14100"/>
          <ac:picMkLst>
            <pc:docMk/>
            <pc:sldMk cId="1011899098" sldId="2145707113"/>
            <ac:picMk id="7" creationId="{C9740C26-5C33-4291-B8AC-65AF5DEBAC9A}"/>
          </ac:picMkLst>
        </pc:picChg>
        <pc:picChg chg="del">
          <ac:chgData name="Parrott, Brian (Allsteel)" userId="f6ac8d20-14ae-4f69-8b56-f3ebcae70669" providerId="ADAL" clId="{71112C6B-8CDF-4557-AA6B-FCD4E42937AA}" dt="2022-03-03T23:11:09.712" v="5019" actId="478"/>
          <ac:picMkLst>
            <pc:docMk/>
            <pc:sldMk cId="1011899098" sldId="2145707113"/>
            <ac:picMk id="8" creationId="{A4F173C0-E7F5-4C76-9D91-E2F81B58DC4C}"/>
          </ac:picMkLst>
        </pc:picChg>
        <pc:picChg chg="del mod">
          <ac:chgData name="Parrott, Brian (Allsteel)" userId="f6ac8d20-14ae-4f69-8b56-f3ebcae70669" providerId="ADAL" clId="{71112C6B-8CDF-4557-AA6B-FCD4E42937AA}" dt="2022-03-04T20:53:37.165" v="5399" actId="478"/>
          <ac:picMkLst>
            <pc:docMk/>
            <pc:sldMk cId="1011899098" sldId="2145707113"/>
            <ac:picMk id="9" creationId="{039BC567-F507-4AF7-AC1E-5FDEA430D4F5}"/>
          </ac:picMkLst>
        </pc:picChg>
      </pc:sldChg>
      <pc:sldChg chg="addSp delSp modSp mod modNotesTx">
        <pc:chgData name="Parrott, Brian (Allsteel)" userId="f6ac8d20-14ae-4f69-8b56-f3ebcae70669" providerId="ADAL" clId="{71112C6B-8CDF-4557-AA6B-FCD4E42937AA}" dt="2022-03-04T22:30:34.182" v="8725" actId="6549"/>
        <pc:sldMkLst>
          <pc:docMk/>
          <pc:sldMk cId="3848404583" sldId="2145707114"/>
        </pc:sldMkLst>
        <pc:picChg chg="del">
          <ac:chgData name="Parrott, Brian (Allsteel)" userId="f6ac8d20-14ae-4f69-8b56-f3ebcae70669" providerId="ADAL" clId="{71112C6B-8CDF-4557-AA6B-FCD4E42937AA}" dt="2022-03-03T23:11:26.179" v="5022" actId="478"/>
          <ac:picMkLst>
            <pc:docMk/>
            <pc:sldMk cId="3848404583" sldId="2145707114"/>
            <ac:picMk id="3" creationId="{8284E3A5-C802-4424-9687-6438899F8DE2}"/>
          </ac:picMkLst>
        </pc:picChg>
        <pc:picChg chg="del mod">
          <ac:chgData name="Parrott, Brian (Allsteel)" userId="f6ac8d20-14ae-4f69-8b56-f3ebcae70669" providerId="ADAL" clId="{71112C6B-8CDF-4557-AA6B-FCD4E42937AA}" dt="2022-03-03T23:12:10.196" v="5033" actId="478"/>
          <ac:picMkLst>
            <pc:docMk/>
            <pc:sldMk cId="3848404583" sldId="2145707114"/>
            <ac:picMk id="4" creationId="{3EFB6050-BDC1-4381-B5A1-35F57F4EA65F}"/>
          </ac:picMkLst>
        </pc:picChg>
        <pc:picChg chg="add mod modCrop">
          <ac:chgData name="Parrott, Brian (Allsteel)" userId="f6ac8d20-14ae-4f69-8b56-f3ebcae70669" providerId="ADAL" clId="{71112C6B-8CDF-4557-AA6B-FCD4E42937AA}" dt="2022-03-04T21:00:02.748" v="5478" actId="1076"/>
          <ac:picMkLst>
            <pc:docMk/>
            <pc:sldMk cId="3848404583" sldId="2145707114"/>
            <ac:picMk id="7" creationId="{876DDDF0-05F6-4FD2-8A80-6E930874C9D3}"/>
          </ac:picMkLst>
        </pc:picChg>
        <pc:picChg chg="del">
          <ac:chgData name="Parrott, Brian (Allsteel)" userId="f6ac8d20-14ae-4f69-8b56-f3ebcae70669" providerId="ADAL" clId="{71112C6B-8CDF-4557-AA6B-FCD4E42937AA}" dt="2022-03-03T23:11:24.652" v="5021" actId="478"/>
          <ac:picMkLst>
            <pc:docMk/>
            <pc:sldMk cId="3848404583" sldId="2145707114"/>
            <ac:picMk id="8" creationId="{A4F173C0-E7F5-4C76-9D91-E2F81B58DC4C}"/>
          </ac:picMkLst>
        </pc:picChg>
        <pc:picChg chg="add mod modCrop">
          <ac:chgData name="Parrott, Brian (Allsteel)" userId="f6ac8d20-14ae-4f69-8b56-f3ebcae70669" providerId="ADAL" clId="{71112C6B-8CDF-4557-AA6B-FCD4E42937AA}" dt="2022-03-04T20:58:23.975" v="5460" actId="1076"/>
          <ac:picMkLst>
            <pc:docMk/>
            <pc:sldMk cId="3848404583" sldId="2145707114"/>
            <ac:picMk id="8" creationId="{A7A7BD3B-717D-4BAC-A3AD-2F4620B9FEBF}"/>
          </ac:picMkLst>
        </pc:picChg>
        <pc:picChg chg="del mod">
          <ac:chgData name="Parrott, Brian (Allsteel)" userId="f6ac8d20-14ae-4f69-8b56-f3ebcae70669" providerId="ADAL" clId="{71112C6B-8CDF-4557-AA6B-FCD4E42937AA}" dt="2022-03-04T20:59:09.322" v="5471" actId="478"/>
          <ac:picMkLst>
            <pc:docMk/>
            <pc:sldMk cId="3848404583" sldId="2145707114"/>
            <ac:picMk id="9" creationId="{039BC567-F507-4AF7-AC1E-5FDEA430D4F5}"/>
          </ac:picMkLst>
        </pc:picChg>
        <pc:picChg chg="add del mod">
          <ac:chgData name="Parrott, Brian (Allsteel)" userId="f6ac8d20-14ae-4f69-8b56-f3ebcae70669" providerId="ADAL" clId="{71112C6B-8CDF-4557-AA6B-FCD4E42937AA}" dt="2022-03-04T20:58:33.195" v="5462" actId="478"/>
          <ac:picMkLst>
            <pc:docMk/>
            <pc:sldMk cId="3848404583" sldId="2145707114"/>
            <ac:picMk id="10" creationId="{0E5C7707-7A5C-4AC3-A988-158FC2FEEAD8}"/>
          </ac:picMkLst>
        </pc:picChg>
        <pc:picChg chg="add mod modCrop">
          <ac:chgData name="Parrott, Brian (Allsteel)" userId="f6ac8d20-14ae-4f69-8b56-f3ebcae70669" providerId="ADAL" clId="{71112C6B-8CDF-4557-AA6B-FCD4E42937AA}" dt="2022-03-04T20:59:40.483" v="5474" actId="1076"/>
          <ac:picMkLst>
            <pc:docMk/>
            <pc:sldMk cId="3848404583" sldId="2145707114"/>
            <ac:picMk id="11" creationId="{AA3C0330-EB27-48FB-9605-338A6CE4C890}"/>
          </ac:picMkLst>
        </pc:picChg>
        <pc:picChg chg="del mod">
          <ac:chgData name="Parrott, Brian (Allsteel)" userId="f6ac8d20-14ae-4f69-8b56-f3ebcae70669" providerId="ADAL" clId="{71112C6B-8CDF-4557-AA6B-FCD4E42937AA}" dt="2022-03-04T20:51:58.932" v="5381" actId="478"/>
          <ac:picMkLst>
            <pc:docMk/>
            <pc:sldMk cId="3848404583" sldId="2145707114"/>
            <ac:picMk id="13" creationId="{EB780190-C51C-467F-90C4-213AA6DBEE9E}"/>
          </ac:picMkLst>
        </pc:picChg>
      </pc:sldChg>
      <pc:sldChg chg="modSp add mod ord modNotesTx">
        <pc:chgData name="Parrott, Brian (Allsteel)" userId="f6ac8d20-14ae-4f69-8b56-f3ebcae70669" providerId="ADAL" clId="{71112C6B-8CDF-4557-AA6B-FCD4E42937AA}" dt="2022-03-04T22:58:50.797" v="9380" actId="20577"/>
        <pc:sldMkLst>
          <pc:docMk/>
          <pc:sldMk cId="2185598393" sldId="2145707116"/>
        </pc:sldMkLst>
        <pc:spChg chg="mod">
          <ac:chgData name="Parrott, Brian (Allsteel)" userId="f6ac8d20-14ae-4f69-8b56-f3ebcae70669" providerId="ADAL" clId="{71112C6B-8CDF-4557-AA6B-FCD4E42937AA}" dt="2022-03-04T22:58:50.797" v="9380" actId="20577"/>
          <ac:spMkLst>
            <pc:docMk/>
            <pc:sldMk cId="2185598393" sldId="2145707116"/>
            <ac:spMk id="2" creationId="{22CFCB5D-064F-4022-9CE8-1E38F289281E}"/>
          </ac:spMkLst>
        </pc:spChg>
      </pc:sldChg>
      <pc:sldChg chg="addSp delSp modSp add mod">
        <pc:chgData name="Parrott, Brian (Allsteel)" userId="f6ac8d20-14ae-4f69-8b56-f3ebcae70669" providerId="ADAL" clId="{71112C6B-8CDF-4557-AA6B-FCD4E42937AA}" dt="2022-03-04T22:58:11.659" v="9376" actId="1076"/>
        <pc:sldMkLst>
          <pc:docMk/>
          <pc:sldMk cId="153049117" sldId="2145707117"/>
        </pc:sldMkLst>
        <pc:picChg chg="add mod modCrop">
          <ac:chgData name="Parrott, Brian (Allsteel)" userId="f6ac8d20-14ae-4f69-8b56-f3ebcae70669" providerId="ADAL" clId="{71112C6B-8CDF-4557-AA6B-FCD4E42937AA}" dt="2022-03-04T22:58:11.659" v="9376" actId="1076"/>
          <ac:picMkLst>
            <pc:docMk/>
            <pc:sldMk cId="153049117" sldId="2145707117"/>
            <ac:picMk id="3" creationId="{3B199616-26B0-4168-840F-7915C527D3AE}"/>
          </ac:picMkLst>
        </pc:picChg>
        <pc:picChg chg="add mod ord modCrop">
          <ac:chgData name="Parrott, Brian (Allsteel)" userId="f6ac8d20-14ae-4f69-8b56-f3ebcae70669" providerId="ADAL" clId="{71112C6B-8CDF-4557-AA6B-FCD4E42937AA}" dt="2022-03-04T22:58:02.500" v="9375" actId="166"/>
          <ac:picMkLst>
            <pc:docMk/>
            <pc:sldMk cId="153049117" sldId="2145707117"/>
            <ac:picMk id="6" creationId="{B38FD7A3-7910-4186-8B73-BDCBCE445F2F}"/>
          </ac:picMkLst>
        </pc:picChg>
        <pc:picChg chg="del">
          <ac:chgData name="Parrott, Brian (Allsteel)" userId="f6ac8d20-14ae-4f69-8b56-f3ebcae70669" providerId="ADAL" clId="{71112C6B-8CDF-4557-AA6B-FCD4E42937AA}" dt="2022-03-04T20:32:15.273" v="5194" actId="478"/>
          <ac:picMkLst>
            <pc:docMk/>
            <pc:sldMk cId="153049117" sldId="2145707117"/>
            <ac:picMk id="7" creationId="{A09EE862-AC8F-4C08-A8C3-59B51688F7DE}"/>
          </ac:picMkLst>
        </pc:picChg>
        <pc:picChg chg="del">
          <ac:chgData name="Parrott, Brian (Allsteel)" userId="f6ac8d20-14ae-4f69-8b56-f3ebcae70669" providerId="ADAL" clId="{71112C6B-8CDF-4557-AA6B-FCD4E42937AA}" dt="2022-03-04T20:32:16.285" v="5195" actId="478"/>
          <ac:picMkLst>
            <pc:docMk/>
            <pc:sldMk cId="153049117" sldId="2145707117"/>
            <ac:picMk id="9" creationId="{A6FCBF7A-B16B-4B65-8AE6-46935ABA6951}"/>
          </ac:picMkLst>
        </pc:picChg>
      </pc:sldChg>
      <pc:sldChg chg="delSp modSp add mod">
        <pc:chgData name="Parrott, Brian (Allsteel)" userId="f6ac8d20-14ae-4f69-8b56-f3ebcae70669" providerId="ADAL" clId="{71112C6B-8CDF-4557-AA6B-FCD4E42937AA}" dt="2022-03-04T20:37:36.772" v="5241" actId="1076"/>
        <pc:sldMkLst>
          <pc:docMk/>
          <pc:sldMk cId="219759376" sldId="2145707118"/>
        </pc:sldMkLst>
        <pc:picChg chg="del">
          <ac:chgData name="Parrott, Brian (Allsteel)" userId="f6ac8d20-14ae-4f69-8b56-f3ebcae70669" providerId="ADAL" clId="{71112C6B-8CDF-4557-AA6B-FCD4E42937AA}" dt="2022-03-04T20:36:41.911" v="5235" actId="478"/>
          <ac:picMkLst>
            <pc:docMk/>
            <pc:sldMk cId="219759376" sldId="2145707118"/>
            <ac:picMk id="5" creationId="{75E0A72F-EEB7-4066-A9C8-5DF92D01E502}"/>
          </ac:picMkLst>
        </pc:picChg>
        <pc:picChg chg="mod">
          <ac:chgData name="Parrott, Brian (Allsteel)" userId="f6ac8d20-14ae-4f69-8b56-f3ebcae70669" providerId="ADAL" clId="{71112C6B-8CDF-4557-AA6B-FCD4E42937AA}" dt="2022-03-04T20:37:36.772" v="5241" actId="1076"/>
          <ac:picMkLst>
            <pc:docMk/>
            <pc:sldMk cId="219759376" sldId="2145707118"/>
            <ac:picMk id="7" creationId="{3819975D-8648-4A5B-8E81-139CE39E9EB9}"/>
          </ac:picMkLst>
        </pc:picChg>
      </pc:sldChg>
      <pc:sldChg chg="addSp delSp modSp add mod">
        <pc:chgData name="Parrott, Brian (Allsteel)" userId="f6ac8d20-14ae-4f69-8b56-f3ebcae70669" providerId="ADAL" clId="{71112C6B-8CDF-4557-AA6B-FCD4E42937AA}" dt="2022-03-04T21:07:52.171" v="5496" actId="21"/>
        <pc:sldMkLst>
          <pc:docMk/>
          <pc:sldMk cId="143498799" sldId="2145707119"/>
        </pc:sldMkLst>
        <pc:picChg chg="add del mod">
          <ac:chgData name="Parrott, Brian (Allsteel)" userId="f6ac8d20-14ae-4f69-8b56-f3ebcae70669" providerId="ADAL" clId="{71112C6B-8CDF-4557-AA6B-FCD4E42937AA}" dt="2022-03-04T21:07:52.171" v="5496" actId="21"/>
          <ac:picMkLst>
            <pc:docMk/>
            <pc:sldMk cId="143498799" sldId="2145707119"/>
            <ac:picMk id="5" creationId="{128A5E99-B081-402A-99C8-3928E05082C4}"/>
          </ac:picMkLst>
        </pc:picChg>
        <pc:picChg chg="mod">
          <ac:chgData name="Parrott, Brian (Allsteel)" userId="f6ac8d20-14ae-4f69-8b56-f3ebcae70669" providerId="ADAL" clId="{71112C6B-8CDF-4557-AA6B-FCD4E42937AA}" dt="2022-03-04T20:43:19.438" v="5284" actId="1035"/>
          <ac:picMkLst>
            <pc:docMk/>
            <pc:sldMk cId="143498799" sldId="2145707119"/>
            <ac:picMk id="6" creationId="{C405DC6C-E80F-428B-A0F5-43D55B39281F}"/>
          </ac:picMkLst>
        </pc:picChg>
        <pc:picChg chg="del">
          <ac:chgData name="Parrott, Brian (Allsteel)" userId="f6ac8d20-14ae-4f69-8b56-f3ebcae70669" providerId="ADAL" clId="{71112C6B-8CDF-4557-AA6B-FCD4E42937AA}" dt="2022-03-04T20:41:51.279" v="5266" actId="478"/>
          <ac:picMkLst>
            <pc:docMk/>
            <pc:sldMk cId="143498799" sldId="2145707119"/>
            <ac:picMk id="7" creationId="{59D8109A-E1ED-4C92-8081-EF45EA8117A1}"/>
          </ac:picMkLst>
        </pc:picChg>
      </pc:sldChg>
      <pc:sldChg chg="addSp modSp add del mod modNotesTx">
        <pc:chgData name="Parrott, Brian (Allsteel)" userId="f6ac8d20-14ae-4f69-8b56-f3ebcae70669" providerId="ADAL" clId="{71112C6B-8CDF-4557-AA6B-FCD4E42937AA}" dt="2022-03-07T23:12:30.541" v="10019" actId="2696"/>
        <pc:sldMkLst>
          <pc:docMk/>
          <pc:sldMk cId="883330423" sldId="2145707120"/>
        </pc:sldMkLst>
        <pc:spChg chg="add mod">
          <ac:chgData name="Parrott, Brian (Allsteel)" userId="f6ac8d20-14ae-4f69-8b56-f3ebcae70669" providerId="ADAL" clId="{71112C6B-8CDF-4557-AA6B-FCD4E42937AA}" dt="2022-03-04T22:12:40.775" v="7690" actId="14100"/>
          <ac:spMkLst>
            <pc:docMk/>
            <pc:sldMk cId="883330423" sldId="2145707120"/>
            <ac:spMk id="2" creationId="{143B45AE-0834-4E9B-9450-1136C0529093}"/>
          </ac:spMkLst>
        </pc:spChg>
      </pc:sldChg>
      <pc:sldChg chg="addSp delSp modSp new mod">
        <pc:chgData name="Parrott, Brian (Allsteel)" userId="f6ac8d20-14ae-4f69-8b56-f3ebcae70669" providerId="ADAL" clId="{71112C6B-8CDF-4557-AA6B-FCD4E42937AA}" dt="2022-03-04T22:46:48.180" v="9298" actId="732"/>
        <pc:sldMkLst>
          <pc:docMk/>
          <pc:sldMk cId="917766681" sldId="2145707121"/>
        </pc:sldMkLst>
        <pc:spChg chg="del">
          <ac:chgData name="Parrott, Brian (Allsteel)" userId="f6ac8d20-14ae-4f69-8b56-f3ebcae70669" providerId="ADAL" clId="{71112C6B-8CDF-4557-AA6B-FCD4E42937AA}" dt="2022-03-04T22:44:00.735" v="9269" actId="478"/>
          <ac:spMkLst>
            <pc:docMk/>
            <pc:sldMk cId="917766681" sldId="2145707121"/>
            <ac:spMk id="2" creationId="{5609B6AD-32BE-48E6-A9B1-1477C9AF5725}"/>
          </ac:spMkLst>
        </pc:spChg>
        <pc:picChg chg="add mod modCrop">
          <ac:chgData name="Parrott, Brian (Allsteel)" userId="f6ac8d20-14ae-4f69-8b56-f3ebcae70669" providerId="ADAL" clId="{71112C6B-8CDF-4557-AA6B-FCD4E42937AA}" dt="2022-03-04T22:46:48.180" v="9298" actId="732"/>
          <ac:picMkLst>
            <pc:docMk/>
            <pc:sldMk cId="917766681" sldId="2145707121"/>
            <ac:picMk id="3" creationId="{31F75B4E-C421-4217-901D-6A701E87CFF8}"/>
          </ac:picMkLst>
        </pc:picChg>
      </pc:sldChg>
      <pc:sldChg chg="new">
        <pc:chgData name="Parrott, Brian (Allsteel)" userId="f6ac8d20-14ae-4f69-8b56-f3ebcae70669" providerId="ADAL" clId="{71112C6B-8CDF-4557-AA6B-FCD4E42937AA}" dt="2022-03-04T22:47:23.319" v="9299" actId="680"/>
        <pc:sldMkLst>
          <pc:docMk/>
          <pc:sldMk cId="1154196840" sldId="2145707122"/>
        </pc:sldMkLst>
      </pc:sldChg>
      <pc:sldChg chg="addSp modSp new del mod">
        <pc:chgData name="Parrott, Brian (Allsteel)" userId="f6ac8d20-14ae-4f69-8b56-f3ebcae70669" providerId="ADAL" clId="{71112C6B-8CDF-4557-AA6B-FCD4E42937AA}" dt="2022-03-07T22:55:48.816" v="9409" actId="2696"/>
        <pc:sldMkLst>
          <pc:docMk/>
          <pc:sldMk cId="832374544" sldId="2145707123"/>
        </pc:sldMkLst>
        <pc:spChg chg="mod">
          <ac:chgData name="Parrott, Brian (Allsteel)" userId="f6ac8d20-14ae-4f69-8b56-f3ebcae70669" providerId="ADAL" clId="{71112C6B-8CDF-4557-AA6B-FCD4E42937AA}" dt="2022-03-07T22:53:13.674" v="9384" actId="14100"/>
          <ac:spMkLst>
            <pc:docMk/>
            <pc:sldMk cId="832374544" sldId="2145707123"/>
            <ac:spMk id="2" creationId="{5A295D99-FA19-4BD8-A3CF-7B9E9B1CFC9C}"/>
          </ac:spMkLst>
        </pc:spChg>
        <pc:picChg chg="add mod">
          <ac:chgData name="Parrott, Brian (Allsteel)" userId="f6ac8d20-14ae-4f69-8b56-f3ebcae70669" providerId="ADAL" clId="{71112C6B-8CDF-4557-AA6B-FCD4E42937AA}" dt="2022-03-07T22:54:02.423" v="9389" actId="1076"/>
          <ac:picMkLst>
            <pc:docMk/>
            <pc:sldMk cId="832374544" sldId="2145707123"/>
            <ac:picMk id="3" creationId="{0AC16A7D-CB38-4A16-8B86-3202096C2B29}"/>
          </ac:picMkLst>
        </pc:picChg>
        <pc:picChg chg="add mod">
          <ac:chgData name="Parrott, Brian (Allsteel)" userId="f6ac8d20-14ae-4f69-8b56-f3ebcae70669" providerId="ADAL" clId="{71112C6B-8CDF-4557-AA6B-FCD4E42937AA}" dt="2022-03-07T22:54:17.380" v="9393" actId="14100"/>
          <ac:picMkLst>
            <pc:docMk/>
            <pc:sldMk cId="832374544" sldId="2145707123"/>
            <ac:picMk id="4" creationId="{CBA1334F-4BAC-40BF-B4C8-1D0C6B6629A3}"/>
          </ac:picMkLst>
        </pc:picChg>
        <pc:picChg chg="add mod">
          <ac:chgData name="Parrott, Brian (Allsteel)" userId="f6ac8d20-14ae-4f69-8b56-f3ebcae70669" providerId="ADAL" clId="{71112C6B-8CDF-4557-AA6B-FCD4E42937AA}" dt="2022-03-07T22:54:33.224" v="9395" actId="1076"/>
          <ac:picMkLst>
            <pc:docMk/>
            <pc:sldMk cId="832374544" sldId="2145707123"/>
            <ac:picMk id="5" creationId="{3DDF9131-D888-4172-ACB6-411BD61AAEC6}"/>
          </ac:picMkLst>
        </pc:picChg>
        <pc:picChg chg="add mod modCrop">
          <ac:chgData name="Parrott, Brian (Allsteel)" userId="f6ac8d20-14ae-4f69-8b56-f3ebcae70669" providerId="ADAL" clId="{71112C6B-8CDF-4557-AA6B-FCD4E42937AA}" dt="2022-03-07T22:55:00.790" v="9401" actId="1076"/>
          <ac:picMkLst>
            <pc:docMk/>
            <pc:sldMk cId="832374544" sldId="2145707123"/>
            <ac:picMk id="6" creationId="{E5FF0123-4280-4C67-8D02-D8F2D490EB7C}"/>
          </ac:picMkLst>
        </pc:picChg>
      </pc:sldChg>
      <pc:sldChg chg="delSp add del mod">
        <pc:chgData name="Parrott, Brian (Allsteel)" userId="f6ac8d20-14ae-4f69-8b56-f3ebcae70669" providerId="ADAL" clId="{71112C6B-8CDF-4557-AA6B-FCD4E42937AA}" dt="2022-03-07T22:55:45.723" v="9408" actId="2696"/>
        <pc:sldMkLst>
          <pc:docMk/>
          <pc:sldMk cId="3035987841" sldId="2145707124"/>
        </pc:sldMkLst>
        <pc:picChg chg="del">
          <ac:chgData name="Parrott, Brian (Allsteel)" userId="f6ac8d20-14ae-4f69-8b56-f3ebcae70669" providerId="ADAL" clId="{71112C6B-8CDF-4557-AA6B-FCD4E42937AA}" dt="2022-03-07T22:55:31.967" v="9403" actId="478"/>
          <ac:picMkLst>
            <pc:docMk/>
            <pc:sldMk cId="3035987841" sldId="2145707124"/>
            <ac:picMk id="3" creationId="{0AC16A7D-CB38-4A16-8B86-3202096C2B29}"/>
          </ac:picMkLst>
        </pc:picChg>
        <pc:picChg chg="del">
          <ac:chgData name="Parrott, Brian (Allsteel)" userId="f6ac8d20-14ae-4f69-8b56-f3ebcae70669" providerId="ADAL" clId="{71112C6B-8CDF-4557-AA6B-FCD4E42937AA}" dt="2022-03-07T22:55:33.114" v="9405" actId="478"/>
          <ac:picMkLst>
            <pc:docMk/>
            <pc:sldMk cId="3035987841" sldId="2145707124"/>
            <ac:picMk id="4" creationId="{CBA1334F-4BAC-40BF-B4C8-1D0C6B6629A3}"/>
          </ac:picMkLst>
        </pc:picChg>
        <pc:picChg chg="del">
          <ac:chgData name="Parrott, Brian (Allsteel)" userId="f6ac8d20-14ae-4f69-8b56-f3ebcae70669" providerId="ADAL" clId="{71112C6B-8CDF-4557-AA6B-FCD4E42937AA}" dt="2022-03-07T22:55:32.528" v="9404" actId="478"/>
          <ac:picMkLst>
            <pc:docMk/>
            <pc:sldMk cId="3035987841" sldId="2145707124"/>
            <ac:picMk id="5" creationId="{3DDF9131-D888-4172-ACB6-411BD61AAEC6}"/>
          </ac:picMkLst>
        </pc:picChg>
        <pc:picChg chg="del">
          <ac:chgData name="Parrott, Brian (Allsteel)" userId="f6ac8d20-14ae-4f69-8b56-f3ebcae70669" providerId="ADAL" clId="{71112C6B-8CDF-4557-AA6B-FCD4E42937AA}" dt="2022-03-07T22:55:33.961" v="9406" actId="478"/>
          <ac:picMkLst>
            <pc:docMk/>
            <pc:sldMk cId="3035987841" sldId="2145707124"/>
            <ac:picMk id="6" creationId="{E5FF0123-4280-4C67-8D02-D8F2D490EB7C}"/>
          </ac:picMkLst>
        </pc:picChg>
      </pc:sldChg>
    </pc:docChg>
  </pc:docChgLst>
  <pc:docChgLst>
    <pc:chgData name="Tigges, Madeleine (Allsteel)" userId="S::tiggesm@allsteeloffice.com::addde892-51f7-48d6-8d28-b7bf409e09ef" providerId="AD" clId="Web-{05F9604A-27D6-5984-8979-D489CE50A255}"/>
    <pc:docChg chg="addSld delSld modSld">
      <pc:chgData name="Tigges, Madeleine (Allsteel)" userId="S::tiggesm@allsteeloffice.com::addde892-51f7-48d6-8d28-b7bf409e09ef" providerId="AD" clId="Web-{05F9604A-27D6-5984-8979-D489CE50A255}" dt="2022-03-16T19:20:01.745" v="12" actId="20577"/>
      <pc:docMkLst>
        <pc:docMk/>
      </pc:docMkLst>
      <pc:sldChg chg="delSp">
        <pc:chgData name="Tigges, Madeleine (Allsteel)" userId="S::tiggesm@allsteeloffice.com::addde892-51f7-48d6-8d28-b7bf409e09ef" providerId="AD" clId="Web-{05F9604A-27D6-5984-8979-D489CE50A255}" dt="2022-03-16T19:12:57.276" v="1"/>
        <pc:sldMkLst>
          <pc:docMk/>
          <pc:sldMk cId="2711626585" sldId="1111"/>
        </pc:sldMkLst>
        <pc:spChg chg="del">
          <ac:chgData name="Tigges, Madeleine (Allsteel)" userId="S::tiggesm@allsteeloffice.com::addde892-51f7-48d6-8d28-b7bf409e09ef" providerId="AD" clId="Web-{05F9604A-27D6-5984-8979-D489CE50A255}" dt="2022-03-16T19:12:57.276" v="1"/>
          <ac:spMkLst>
            <pc:docMk/>
            <pc:sldMk cId="2711626585" sldId="1111"/>
            <ac:spMk id="44" creationId="{977F9DB6-C23D-4CFA-84D6-4DEDE597814D}"/>
          </ac:spMkLst>
        </pc:spChg>
        <pc:spChg chg="del">
          <ac:chgData name="Tigges, Madeleine (Allsteel)" userId="S::tiggesm@allsteeloffice.com::addde892-51f7-48d6-8d28-b7bf409e09ef" providerId="AD" clId="Web-{05F9604A-27D6-5984-8979-D489CE50A255}" dt="2022-03-16T19:12:56.385" v="0"/>
          <ac:spMkLst>
            <pc:docMk/>
            <pc:sldMk cId="2711626585" sldId="1111"/>
            <ac:spMk id="45" creationId="{1BD84F7B-F6AD-4C9B-886A-522ECFE9CAB8}"/>
          </ac:spMkLst>
        </pc:spChg>
      </pc:sldChg>
      <pc:sldChg chg="modSp">
        <pc:chgData name="Tigges, Madeleine (Allsteel)" userId="S::tiggesm@allsteeloffice.com::addde892-51f7-48d6-8d28-b7bf409e09ef" providerId="AD" clId="Web-{05F9604A-27D6-5984-8979-D489CE50A255}" dt="2022-03-16T19:13:42.838" v="9" actId="20577"/>
        <pc:sldMkLst>
          <pc:docMk/>
          <pc:sldMk cId="1685687999" sldId="1582"/>
        </pc:sldMkLst>
        <pc:spChg chg="mod">
          <ac:chgData name="Tigges, Madeleine (Allsteel)" userId="S::tiggesm@allsteeloffice.com::addde892-51f7-48d6-8d28-b7bf409e09ef" providerId="AD" clId="Web-{05F9604A-27D6-5984-8979-D489CE50A255}" dt="2022-03-16T19:13:42.838" v="9" actId="20577"/>
          <ac:spMkLst>
            <pc:docMk/>
            <pc:sldMk cId="1685687999" sldId="1582"/>
            <ac:spMk id="3" creationId="{B475B4D9-BED4-4F95-826E-666A174B7612}"/>
          </ac:spMkLst>
        </pc:spChg>
      </pc:sldChg>
      <pc:sldChg chg="delSp">
        <pc:chgData name="Tigges, Madeleine (Allsteel)" userId="S::tiggesm@allsteeloffice.com::addde892-51f7-48d6-8d28-b7bf409e09ef" providerId="AD" clId="Web-{05F9604A-27D6-5984-8979-D489CE50A255}" dt="2022-03-16T19:13:11.401" v="5"/>
        <pc:sldMkLst>
          <pc:docMk/>
          <pc:sldMk cId="750925021" sldId="2145707090"/>
        </pc:sldMkLst>
        <pc:spChg chg="del">
          <ac:chgData name="Tigges, Madeleine (Allsteel)" userId="S::tiggesm@allsteeloffice.com::addde892-51f7-48d6-8d28-b7bf409e09ef" providerId="AD" clId="Web-{05F9604A-27D6-5984-8979-D489CE50A255}" dt="2022-03-16T19:13:11.401" v="5"/>
          <ac:spMkLst>
            <pc:docMk/>
            <pc:sldMk cId="750925021" sldId="2145707090"/>
            <ac:spMk id="3" creationId="{D07E91C2-E927-4010-9EC6-F35FB05C7EC2}"/>
          </ac:spMkLst>
        </pc:spChg>
        <pc:spChg chg="del">
          <ac:chgData name="Tigges, Madeleine (Allsteel)" userId="S::tiggesm@allsteeloffice.com::addde892-51f7-48d6-8d28-b7bf409e09ef" providerId="AD" clId="Web-{05F9604A-27D6-5984-8979-D489CE50A255}" dt="2022-03-16T19:13:05.385" v="4"/>
          <ac:spMkLst>
            <pc:docMk/>
            <pc:sldMk cId="750925021" sldId="2145707090"/>
            <ac:spMk id="35" creationId="{1314B7E6-25F9-4B95-9213-A9FFD039B087}"/>
          </ac:spMkLst>
        </pc:spChg>
        <pc:spChg chg="del">
          <ac:chgData name="Tigges, Madeleine (Allsteel)" userId="S::tiggesm@allsteeloffice.com::addde892-51f7-48d6-8d28-b7bf409e09ef" providerId="AD" clId="Web-{05F9604A-27D6-5984-8979-D489CE50A255}" dt="2022-03-16T19:13:04.432" v="3"/>
          <ac:spMkLst>
            <pc:docMk/>
            <pc:sldMk cId="750925021" sldId="2145707090"/>
            <ac:spMk id="36" creationId="{108E7485-3D5B-4C47-BB39-3151C199B219}"/>
          </ac:spMkLst>
        </pc:spChg>
        <pc:spChg chg="del">
          <ac:chgData name="Tigges, Madeleine (Allsteel)" userId="S::tiggesm@allsteeloffice.com::addde892-51f7-48d6-8d28-b7bf409e09ef" providerId="AD" clId="Web-{05F9604A-27D6-5984-8979-D489CE50A255}" dt="2022-03-16T19:13:02.995" v="2"/>
          <ac:spMkLst>
            <pc:docMk/>
            <pc:sldMk cId="750925021" sldId="2145707090"/>
            <ac:spMk id="37" creationId="{B1C4002E-3262-4EFB-961E-DC1AB1CD478D}"/>
          </ac:spMkLst>
        </pc:spChg>
      </pc:sldChg>
      <pc:sldChg chg="modSp">
        <pc:chgData name="Tigges, Madeleine (Allsteel)" userId="S::tiggesm@allsteeloffice.com::addde892-51f7-48d6-8d28-b7bf409e09ef" providerId="AD" clId="Web-{05F9604A-27D6-5984-8979-D489CE50A255}" dt="2022-03-16T19:20:01.745" v="12" actId="20577"/>
        <pc:sldMkLst>
          <pc:docMk/>
          <pc:sldMk cId="1923237786" sldId="2145707107"/>
        </pc:sldMkLst>
        <pc:spChg chg="mod">
          <ac:chgData name="Tigges, Madeleine (Allsteel)" userId="S::tiggesm@allsteeloffice.com::addde892-51f7-48d6-8d28-b7bf409e09ef" providerId="AD" clId="Web-{05F9604A-27D6-5984-8979-D489CE50A255}" dt="2022-03-16T19:20:01.745" v="12" actId="20577"/>
          <ac:spMkLst>
            <pc:docMk/>
            <pc:sldMk cId="1923237786" sldId="2145707107"/>
            <ac:spMk id="2" creationId="{3B89A18E-6C71-4961-9094-4BE626BBC136}"/>
          </ac:spMkLst>
        </pc:spChg>
      </pc:sldChg>
      <pc:sldChg chg="new del">
        <pc:chgData name="Tigges, Madeleine (Allsteel)" userId="S::tiggesm@allsteeloffice.com::addde892-51f7-48d6-8d28-b7bf409e09ef" providerId="AD" clId="Web-{05F9604A-27D6-5984-8979-D489CE50A255}" dt="2022-03-16T19:13:27.323" v="7"/>
        <pc:sldMkLst>
          <pc:docMk/>
          <pc:sldMk cId="2105464790" sldId="2145707131"/>
        </pc:sldMkLst>
      </pc:sldChg>
    </pc:docChg>
  </pc:docChgLst>
  <pc:docChgLst>
    <pc:chgData name="Parrott, Brian (HNI Workplace Furnishings)" userId="f6ac8d20-14ae-4f69-8b56-f3ebcae70669" providerId="ADAL" clId="{70645FEB-40F8-4449-A00B-34C3C50B85F3}"/>
    <pc:docChg chg="custSel modSld">
      <pc:chgData name="Parrott, Brian (HNI Workplace Furnishings)" userId="f6ac8d20-14ae-4f69-8b56-f3ebcae70669" providerId="ADAL" clId="{70645FEB-40F8-4449-A00B-34C3C50B85F3}" dt="2022-04-04T22:32:44.749" v="112" actId="6549"/>
      <pc:docMkLst>
        <pc:docMk/>
      </pc:docMkLst>
      <pc:sldChg chg="addSp delSp modSp mod modNotesTx">
        <pc:chgData name="Parrott, Brian (HNI Workplace Furnishings)" userId="f6ac8d20-14ae-4f69-8b56-f3ebcae70669" providerId="ADAL" clId="{70645FEB-40F8-4449-A00B-34C3C50B85F3}" dt="2022-04-04T22:32:44.749" v="112" actId="6549"/>
        <pc:sldMkLst>
          <pc:docMk/>
          <pc:sldMk cId="2711626585" sldId="1111"/>
        </pc:sldMkLst>
        <pc:picChg chg="del mod">
          <ac:chgData name="Parrott, Brian (HNI Workplace Furnishings)" userId="f6ac8d20-14ae-4f69-8b56-f3ebcae70669" providerId="ADAL" clId="{70645FEB-40F8-4449-A00B-34C3C50B85F3}" dt="2022-04-04T20:43:24.294" v="7" actId="478"/>
          <ac:picMkLst>
            <pc:docMk/>
            <pc:sldMk cId="2711626585" sldId="1111"/>
            <ac:picMk id="6" creationId="{F7AFE55C-C0FA-4C79-9E79-CAFC54EEEED2}"/>
          </ac:picMkLst>
        </pc:picChg>
        <pc:picChg chg="add mod modCrop">
          <ac:chgData name="Parrott, Brian (HNI Workplace Furnishings)" userId="f6ac8d20-14ae-4f69-8b56-f3ebcae70669" providerId="ADAL" clId="{70645FEB-40F8-4449-A00B-34C3C50B85F3}" dt="2022-04-04T20:46:53.554" v="63" actId="732"/>
          <ac:picMkLst>
            <pc:docMk/>
            <pc:sldMk cId="2711626585" sldId="1111"/>
            <ac:picMk id="46" creationId="{206ADE6C-AC16-4FE9-A965-E1EFE5671A46}"/>
          </ac:picMkLst>
        </pc:picChg>
      </pc:sldChg>
      <pc:sldChg chg="modSp mod">
        <pc:chgData name="Parrott, Brian (HNI Workplace Furnishings)" userId="f6ac8d20-14ae-4f69-8b56-f3ebcae70669" providerId="ADAL" clId="{70645FEB-40F8-4449-A00B-34C3C50B85F3}" dt="2022-04-04T20:49:05.438" v="67" actId="20577"/>
        <pc:sldMkLst>
          <pc:docMk/>
          <pc:sldMk cId="1685687999" sldId="1582"/>
        </pc:sldMkLst>
        <pc:spChg chg="mod">
          <ac:chgData name="Parrott, Brian (HNI Workplace Furnishings)" userId="f6ac8d20-14ae-4f69-8b56-f3ebcae70669" providerId="ADAL" clId="{70645FEB-40F8-4449-A00B-34C3C50B85F3}" dt="2022-04-04T20:49:05.438" v="67" actId="20577"/>
          <ac:spMkLst>
            <pc:docMk/>
            <pc:sldMk cId="1685687999" sldId="1582"/>
            <ac:spMk id="3" creationId="{B475B4D9-BED4-4F95-826E-666A174B7612}"/>
          </ac:spMkLst>
        </pc:spChg>
      </pc:sldChg>
      <pc:sldChg chg="modSp mod">
        <pc:chgData name="Parrott, Brian (HNI Workplace Furnishings)" userId="f6ac8d20-14ae-4f69-8b56-f3ebcae70669" providerId="ADAL" clId="{70645FEB-40F8-4449-A00B-34C3C50B85F3}" dt="2022-04-04T21:32:43.407" v="87" actId="20577"/>
        <pc:sldMkLst>
          <pc:docMk/>
          <pc:sldMk cId="1923237786" sldId="2145707107"/>
        </pc:sldMkLst>
        <pc:spChg chg="mod">
          <ac:chgData name="Parrott, Brian (HNI Workplace Furnishings)" userId="f6ac8d20-14ae-4f69-8b56-f3ebcae70669" providerId="ADAL" clId="{70645FEB-40F8-4449-A00B-34C3C50B85F3}" dt="2022-04-04T21:32:43.407" v="87" actId="20577"/>
          <ac:spMkLst>
            <pc:docMk/>
            <pc:sldMk cId="1923237786" sldId="2145707107"/>
            <ac:spMk id="2" creationId="{3B89A18E-6C71-4961-9094-4BE626BBC136}"/>
          </ac:spMkLst>
        </pc:spChg>
      </pc:sldChg>
    </pc:docChg>
  </pc:docChgLst>
  <pc:docChgLst>
    <pc:chgData name="Amirov, Zhassulan (HNI Workplace Furnishings)" userId="2a3e2072-f3c0-4b8d-8d74-b49d8810a74f" providerId="ADAL" clId="{D1C4FEE3-8AE2-44D6-8B41-AAD1D1505BE7}"/>
    <pc:docChg chg="undo custSel addSld delSld modSld">
      <pc:chgData name="Amirov, Zhassulan (HNI Workplace Furnishings)" userId="2a3e2072-f3c0-4b8d-8d74-b49d8810a74f" providerId="ADAL" clId="{D1C4FEE3-8AE2-44D6-8B41-AAD1D1505BE7}" dt="2022-03-03T21:56:51.204" v="5126" actId="20577"/>
      <pc:docMkLst>
        <pc:docMk/>
      </pc:docMkLst>
      <pc:sldChg chg="modSp mod">
        <pc:chgData name="Amirov, Zhassulan (HNI Workplace Furnishings)" userId="2a3e2072-f3c0-4b8d-8d74-b49d8810a74f" providerId="ADAL" clId="{D1C4FEE3-8AE2-44D6-8B41-AAD1D1505BE7}" dt="2022-03-03T21:55:46.019" v="5122" actId="113"/>
        <pc:sldMkLst>
          <pc:docMk/>
          <pc:sldMk cId="3632909834" sldId="320"/>
        </pc:sldMkLst>
        <pc:graphicFrameChg chg="modGraphic">
          <ac:chgData name="Amirov, Zhassulan (HNI Workplace Furnishings)" userId="2a3e2072-f3c0-4b8d-8d74-b49d8810a74f" providerId="ADAL" clId="{D1C4FEE3-8AE2-44D6-8B41-AAD1D1505BE7}" dt="2022-03-03T21:55:46.019" v="5122" actId="113"/>
          <ac:graphicFrameMkLst>
            <pc:docMk/>
            <pc:sldMk cId="3632909834" sldId="320"/>
            <ac:graphicFrameMk id="9" creationId="{02E8A878-D3F1-4109-AE9F-24581E35D9A6}"/>
          </ac:graphicFrameMkLst>
        </pc:graphicFrameChg>
      </pc:sldChg>
      <pc:sldChg chg="mod modShow">
        <pc:chgData name="Amirov, Zhassulan (HNI Workplace Furnishings)" userId="2a3e2072-f3c0-4b8d-8d74-b49d8810a74f" providerId="ADAL" clId="{D1C4FEE3-8AE2-44D6-8B41-AAD1D1505BE7}" dt="2022-03-02T15:58:32.634" v="3254" actId="729"/>
        <pc:sldMkLst>
          <pc:docMk/>
          <pc:sldMk cId="1401651378" sldId="503"/>
        </pc:sldMkLst>
      </pc:sldChg>
      <pc:sldChg chg="modNotesTx">
        <pc:chgData name="Amirov, Zhassulan (HNI Workplace Furnishings)" userId="2a3e2072-f3c0-4b8d-8d74-b49d8810a74f" providerId="ADAL" clId="{D1C4FEE3-8AE2-44D6-8B41-AAD1D1505BE7}" dt="2022-03-02T14:07:36.324" v="168" actId="20577"/>
        <pc:sldMkLst>
          <pc:docMk/>
          <pc:sldMk cId="3978498036" sldId="1092"/>
        </pc:sldMkLst>
      </pc:sldChg>
      <pc:sldChg chg="addSp delSp modSp mod modNotesTx">
        <pc:chgData name="Amirov, Zhassulan (HNI Workplace Furnishings)" userId="2a3e2072-f3c0-4b8d-8d74-b49d8810a74f" providerId="ADAL" clId="{D1C4FEE3-8AE2-44D6-8B41-AAD1D1505BE7}" dt="2022-03-02T15:13:19.421" v="2931" actId="21"/>
        <pc:sldMkLst>
          <pc:docMk/>
          <pc:sldMk cId="3758018278" sldId="1583"/>
        </pc:sldMkLst>
        <pc:spChg chg="add del mod">
          <ac:chgData name="Amirov, Zhassulan (HNI Workplace Furnishings)" userId="2a3e2072-f3c0-4b8d-8d74-b49d8810a74f" providerId="ADAL" clId="{D1C4FEE3-8AE2-44D6-8B41-AAD1D1505BE7}" dt="2022-03-02T15:13:19.421" v="2931" actId="21"/>
          <ac:spMkLst>
            <pc:docMk/>
            <pc:sldMk cId="3758018278" sldId="1583"/>
            <ac:spMk id="4" creationId="{9601D8DC-2BD0-4E34-90B6-42D35A98AB3C}"/>
          </ac:spMkLst>
        </pc:spChg>
      </pc:sldChg>
      <pc:sldChg chg="mod modShow">
        <pc:chgData name="Amirov, Zhassulan (HNI Workplace Furnishings)" userId="2a3e2072-f3c0-4b8d-8d74-b49d8810a74f" providerId="ADAL" clId="{D1C4FEE3-8AE2-44D6-8B41-AAD1D1505BE7}" dt="2022-03-02T15:58:32.634" v="3254" actId="729"/>
        <pc:sldMkLst>
          <pc:docMk/>
          <pc:sldMk cId="3474127089" sldId="1584"/>
        </pc:sldMkLst>
      </pc:sldChg>
      <pc:sldChg chg="mod modShow">
        <pc:chgData name="Amirov, Zhassulan (HNI Workplace Furnishings)" userId="2a3e2072-f3c0-4b8d-8d74-b49d8810a74f" providerId="ADAL" clId="{D1C4FEE3-8AE2-44D6-8B41-AAD1D1505BE7}" dt="2022-03-02T15:58:32.634" v="3254" actId="729"/>
        <pc:sldMkLst>
          <pc:docMk/>
          <pc:sldMk cId="2923204644" sldId="1585"/>
        </pc:sldMkLst>
      </pc:sldChg>
      <pc:sldChg chg="mod modShow">
        <pc:chgData name="Amirov, Zhassulan (HNI Workplace Furnishings)" userId="2a3e2072-f3c0-4b8d-8d74-b49d8810a74f" providerId="ADAL" clId="{D1C4FEE3-8AE2-44D6-8B41-AAD1D1505BE7}" dt="2022-03-02T15:58:32.634" v="3254" actId="729"/>
        <pc:sldMkLst>
          <pc:docMk/>
          <pc:sldMk cId="1370147517" sldId="1586"/>
        </pc:sldMkLst>
      </pc:sldChg>
      <pc:sldChg chg="mod modShow">
        <pc:chgData name="Amirov, Zhassulan (HNI Workplace Furnishings)" userId="2a3e2072-f3c0-4b8d-8d74-b49d8810a74f" providerId="ADAL" clId="{D1C4FEE3-8AE2-44D6-8B41-AAD1D1505BE7}" dt="2022-03-02T15:58:32.634" v="3254" actId="729"/>
        <pc:sldMkLst>
          <pc:docMk/>
          <pc:sldMk cId="1751997399" sldId="1587"/>
        </pc:sldMkLst>
      </pc:sldChg>
      <pc:sldChg chg="addSp delSp modSp mod modNotesTx">
        <pc:chgData name="Amirov, Zhassulan (HNI Workplace Furnishings)" userId="2a3e2072-f3c0-4b8d-8d74-b49d8810a74f" providerId="ADAL" clId="{D1C4FEE3-8AE2-44D6-8B41-AAD1D1505BE7}" dt="2022-03-02T14:55:03.743" v="1959" actId="400"/>
        <pc:sldMkLst>
          <pc:docMk/>
          <pc:sldMk cId="299685803" sldId="2145707076"/>
        </pc:sldMkLst>
        <pc:spChg chg="add del mod">
          <ac:chgData name="Amirov, Zhassulan (HNI Workplace Furnishings)" userId="2a3e2072-f3c0-4b8d-8d74-b49d8810a74f" providerId="ADAL" clId="{D1C4FEE3-8AE2-44D6-8B41-AAD1D1505BE7}" dt="2022-03-02T14:48:08.102" v="1958" actId="478"/>
          <ac:spMkLst>
            <pc:docMk/>
            <pc:sldMk cId="299685803" sldId="2145707076"/>
            <ac:spMk id="2" creationId="{25F35D7A-A7E8-44A0-8F58-1254842C383F}"/>
          </ac:spMkLst>
        </pc:spChg>
        <pc:spChg chg="add del mod">
          <ac:chgData name="Amirov, Zhassulan (HNI Workplace Furnishings)" userId="2a3e2072-f3c0-4b8d-8d74-b49d8810a74f" providerId="ADAL" clId="{D1C4FEE3-8AE2-44D6-8B41-AAD1D1505BE7}" dt="2022-03-02T14:48:08.102" v="1958" actId="478"/>
          <ac:spMkLst>
            <pc:docMk/>
            <pc:sldMk cId="299685803" sldId="2145707076"/>
            <ac:spMk id="7" creationId="{7202CF45-5CFC-4D12-AACF-BAFD4B993070}"/>
          </ac:spMkLst>
        </pc:spChg>
      </pc:sldChg>
      <pc:sldChg chg="addSp modSp mod modNotesTx">
        <pc:chgData name="Amirov, Zhassulan (HNI Workplace Furnishings)" userId="2a3e2072-f3c0-4b8d-8d74-b49d8810a74f" providerId="ADAL" clId="{D1C4FEE3-8AE2-44D6-8B41-AAD1D1505BE7}" dt="2022-03-02T15:04:24.872" v="2524" actId="20577"/>
        <pc:sldMkLst>
          <pc:docMk/>
          <pc:sldMk cId="1725647380" sldId="2145707084"/>
        </pc:sldMkLst>
        <pc:spChg chg="add mod">
          <ac:chgData name="Amirov, Zhassulan (HNI Workplace Furnishings)" userId="2a3e2072-f3c0-4b8d-8d74-b49d8810a74f" providerId="ADAL" clId="{D1C4FEE3-8AE2-44D6-8B41-AAD1D1505BE7}" dt="2022-03-02T15:02:47.745" v="2414" actId="207"/>
          <ac:spMkLst>
            <pc:docMk/>
            <pc:sldMk cId="1725647380" sldId="2145707084"/>
            <ac:spMk id="2" creationId="{81EAF3B9-76B6-426A-80AA-72B2D80B5614}"/>
          </ac:spMkLst>
        </pc:spChg>
        <pc:picChg chg="mod">
          <ac:chgData name="Amirov, Zhassulan (HNI Workplace Furnishings)" userId="2a3e2072-f3c0-4b8d-8d74-b49d8810a74f" providerId="ADAL" clId="{D1C4FEE3-8AE2-44D6-8B41-AAD1D1505BE7}" dt="2022-03-02T15:02:41.660" v="2412" actId="1076"/>
          <ac:picMkLst>
            <pc:docMk/>
            <pc:sldMk cId="1725647380" sldId="2145707084"/>
            <ac:picMk id="4" creationId="{3EFB6050-BDC1-4381-B5A1-35F57F4EA65F}"/>
          </ac:picMkLst>
        </pc:picChg>
        <pc:picChg chg="mod">
          <ac:chgData name="Amirov, Zhassulan (HNI Workplace Furnishings)" userId="2a3e2072-f3c0-4b8d-8d74-b49d8810a74f" providerId="ADAL" clId="{D1C4FEE3-8AE2-44D6-8B41-AAD1D1505BE7}" dt="2022-03-02T15:00:15.808" v="2316" actId="1076"/>
          <ac:picMkLst>
            <pc:docMk/>
            <pc:sldMk cId="1725647380" sldId="2145707084"/>
            <ac:picMk id="8" creationId="{A4F173C0-E7F5-4C76-9D91-E2F81B58DC4C}"/>
          </ac:picMkLst>
        </pc:picChg>
      </pc:sldChg>
      <pc:sldChg chg="addSp delSp modSp mod addCm modCm">
        <pc:chgData name="Amirov, Zhassulan (HNI Workplace Furnishings)" userId="2a3e2072-f3c0-4b8d-8d74-b49d8810a74f" providerId="ADAL" clId="{D1C4FEE3-8AE2-44D6-8B41-AAD1D1505BE7}" dt="2022-03-03T21:54:48.105" v="5110" actId="1589"/>
        <pc:sldMkLst>
          <pc:docMk/>
          <pc:sldMk cId="2786772085" sldId="2145707089"/>
        </pc:sldMkLst>
        <pc:spChg chg="mod">
          <ac:chgData name="Amirov, Zhassulan (HNI Workplace Furnishings)" userId="2a3e2072-f3c0-4b8d-8d74-b49d8810a74f" providerId="ADAL" clId="{D1C4FEE3-8AE2-44D6-8B41-AAD1D1505BE7}" dt="2022-03-02T12:06:03.734" v="137" actId="14100"/>
          <ac:spMkLst>
            <pc:docMk/>
            <pc:sldMk cId="2786772085" sldId="2145707089"/>
            <ac:spMk id="2" creationId="{AAA92358-D1DC-48DC-9B46-D65A0364A870}"/>
          </ac:spMkLst>
        </pc:spChg>
        <pc:spChg chg="add del mod">
          <ac:chgData name="Amirov, Zhassulan (HNI Workplace Furnishings)" userId="2a3e2072-f3c0-4b8d-8d74-b49d8810a74f" providerId="ADAL" clId="{D1C4FEE3-8AE2-44D6-8B41-AAD1D1505BE7}" dt="2022-03-03T21:52:40.998" v="5104" actId="478"/>
          <ac:spMkLst>
            <pc:docMk/>
            <pc:sldMk cId="2786772085" sldId="2145707089"/>
            <ac:spMk id="8" creationId="{F391C49D-495A-44F6-A69E-04081A08C113}"/>
          </ac:spMkLst>
        </pc:spChg>
        <pc:picChg chg="add del mod">
          <ac:chgData name="Amirov, Zhassulan (HNI Workplace Furnishings)" userId="2a3e2072-f3c0-4b8d-8d74-b49d8810a74f" providerId="ADAL" clId="{D1C4FEE3-8AE2-44D6-8B41-AAD1D1505BE7}" dt="2022-03-03T21:52:19.990" v="5098" actId="478"/>
          <ac:picMkLst>
            <pc:docMk/>
            <pc:sldMk cId="2786772085" sldId="2145707089"/>
            <ac:picMk id="3" creationId="{E3E41502-BFAC-4751-8C3B-39EA4150C1E4}"/>
          </ac:picMkLst>
        </pc:picChg>
        <pc:picChg chg="del">
          <ac:chgData name="Amirov, Zhassulan (HNI Workplace Furnishings)" userId="2a3e2072-f3c0-4b8d-8d74-b49d8810a74f" providerId="ADAL" clId="{D1C4FEE3-8AE2-44D6-8B41-AAD1D1505BE7}" dt="2022-03-02T12:05:42.745" v="133" actId="478"/>
          <ac:picMkLst>
            <pc:docMk/>
            <pc:sldMk cId="2786772085" sldId="2145707089"/>
            <ac:picMk id="4" creationId="{0EF42E24-001B-4AD6-8ABF-6099FA8B2AB4}"/>
          </ac:picMkLst>
        </pc:picChg>
        <pc:picChg chg="add del mod">
          <ac:chgData name="Amirov, Zhassulan (HNI Workplace Furnishings)" userId="2a3e2072-f3c0-4b8d-8d74-b49d8810a74f" providerId="ADAL" clId="{D1C4FEE3-8AE2-44D6-8B41-AAD1D1505BE7}" dt="2022-03-03T21:53:38.486" v="5105" actId="478"/>
          <ac:picMkLst>
            <pc:docMk/>
            <pc:sldMk cId="2786772085" sldId="2145707089"/>
            <ac:picMk id="4" creationId="{29CC0A2A-809D-4648-A645-BB5A9CA14933}"/>
          </ac:picMkLst>
        </pc:picChg>
        <pc:picChg chg="add mod">
          <ac:chgData name="Amirov, Zhassulan (HNI Workplace Furnishings)" userId="2a3e2072-f3c0-4b8d-8d74-b49d8810a74f" providerId="ADAL" clId="{D1C4FEE3-8AE2-44D6-8B41-AAD1D1505BE7}" dt="2022-03-03T21:53:49.386" v="5108" actId="1076"/>
          <ac:picMkLst>
            <pc:docMk/>
            <pc:sldMk cId="2786772085" sldId="2145707089"/>
            <ac:picMk id="9" creationId="{67CCAEFC-C321-4BC5-ACB5-6244FEB4E527}"/>
          </ac:picMkLst>
        </pc:picChg>
      </pc:sldChg>
      <pc:sldChg chg="addSp delSp modSp mod addCm modCm">
        <pc:chgData name="Amirov, Zhassulan (HNI Workplace Furnishings)" userId="2a3e2072-f3c0-4b8d-8d74-b49d8810a74f" providerId="ADAL" clId="{D1C4FEE3-8AE2-44D6-8B41-AAD1D1505BE7}" dt="2022-03-03T18:00:34.628" v="5097" actId="164"/>
        <pc:sldMkLst>
          <pc:docMk/>
          <pc:sldMk cId="750925021" sldId="2145707090"/>
        </pc:sldMkLst>
        <pc:spChg chg="del">
          <ac:chgData name="Amirov, Zhassulan (HNI Workplace Furnishings)" userId="2a3e2072-f3c0-4b8d-8d74-b49d8810a74f" providerId="ADAL" clId="{D1C4FEE3-8AE2-44D6-8B41-AAD1D1505BE7}" dt="2022-02-21T21:43:57.427" v="104" actId="478"/>
          <ac:spMkLst>
            <pc:docMk/>
            <pc:sldMk cId="750925021" sldId="2145707090"/>
            <ac:spMk id="4" creationId="{F5EC3B57-5E44-4D7D-BC64-808E8CB0C862}"/>
          </ac:spMkLst>
        </pc:spChg>
        <pc:spChg chg="mod">
          <ac:chgData name="Amirov, Zhassulan (HNI Workplace Furnishings)" userId="2a3e2072-f3c0-4b8d-8d74-b49d8810a74f" providerId="ADAL" clId="{D1C4FEE3-8AE2-44D6-8B41-AAD1D1505BE7}" dt="2022-02-21T21:44:02.290" v="105" actId="1076"/>
          <ac:spMkLst>
            <pc:docMk/>
            <pc:sldMk cId="750925021" sldId="2145707090"/>
            <ac:spMk id="5" creationId="{F84F717B-5883-4488-9274-0AE02BF13757}"/>
          </ac:spMkLst>
        </pc:spChg>
        <pc:spChg chg="add mod">
          <ac:chgData name="Amirov, Zhassulan (HNI Workplace Furnishings)" userId="2a3e2072-f3c0-4b8d-8d74-b49d8810a74f" providerId="ADAL" clId="{D1C4FEE3-8AE2-44D6-8B41-AAD1D1505BE7}" dt="2022-02-21T21:44:06.793" v="106" actId="1076"/>
          <ac:spMkLst>
            <pc:docMk/>
            <pc:sldMk cId="750925021" sldId="2145707090"/>
            <ac:spMk id="7" creationId="{BFEC30A8-3B07-458E-9AA3-19423780EF82}"/>
          </ac:spMkLst>
        </pc:spChg>
        <pc:spChg chg="del mod">
          <ac:chgData name="Amirov, Zhassulan (HNI Workplace Furnishings)" userId="2a3e2072-f3c0-4b8d-8d74-b49d8810a74f" providerId="ADAL" clId="{D1C4FEE3-8AE2-44D6-8B41-AAD1D1505BE7}" dt="2022-03-02T11:45:57.967" v="112" actId="478"/>
          <ac:spMkLst>
            <pc:docMk/>
            <pc:sldMk cId="750925021" sldId="2145707090"/>
            <ac:spMk id="8" creationId="{08D27AE8-783D-4830-92EC-7D474CED8A1F}"/>
          </ac:spMkLst>
        </pc:spChg>
        <pc:spChg chg="add mod">
          <ac:chgData name="Amirov, Zhassulan (HNI Workplace Furnishings)" userId="2a3e2072-f3c0-4b8d-8d74-b49d8810a74f" providerId="ADAL" clId="{D1C4FEE3-8AE2-44D6-8B41-AAD1D1505BE7}" dt="2022-02-21T21:43:46.122" v="102" actId="164"/>
          <ac:spMkLst>
            <pc:docMk/>
            <pc:sldMk cId="750925021" sldId="2145707090"/>
            <ac:spMk id="9" creationId="{F2987A5C-4332-48DC-85F6-4B81F0CC3A7D}"/>
          </ac:spMkLst>
        </pc:spChg>
        <pc:spChg chg="add mod">
          <ac:chgData name="Amirov, Zhassulan (HNI Workplace Furnishings)" userId="2a3e2072-f3c0-4b8d-8d74-b49d8810a74f" providerId="ADAL" clId="{D1C4FEE3-8AE2-44D6-8B41-AAD1D1505BE7}" dt="2022-02-21T21:43:46.122" v="102" actId="164"/>
          <ac:spMkLst>
            <pc:docMk/>
            <pc:sldMk cId="750925021" sldId="2145707090"/>
            <ac:spMk id="10" creationId="{1C47E682-1564-4853-83F7-2CB1D04A96B8}"/>
          </ac:spMkLst>
        </pc:spChg>
        <pc:spChg chg="add mod ord">
          <ac:chgData name="Amirov, Zhassulan (HNI Workplace Furnishings)" userId="2a3e2072-f3c0-4b8d-8d74-b49d8810a74f" providerId="ADAL" clId="{D1C4FEE3-8AE2-44D6-8B41-AAD1D1505BE7}" dt="2022-03-03T18:00:27.378" v="5096" actId="164"/>
          <ac:spMkLst>
            <pc:docMk/>
            <pc:sldMk cId="750925021" sldId="2145707090"/>
            <ac:spMk id="14" creationId="{10A10276-7649-43F8-B60C-D44B34C3A163}"/>
          </ac:spMkLst>
        </pc:spChg>
        <pc:spChg chg="add mod ord">
          <ac:chgData name="Amirov, Zhassulan (HNI Workplace Furnishings)" userId="2a3e2072-f3c0-4b8d-8d74-b49d8810a74f" providerId="ADAL" clId="{D1C4FEE3-8AE2-44D6-8B41-AAD1D1505BE7}" dt="2022-03-03T18:00:27.378" v="5096" actId="164"/>
          <ac:spMkLst>
            <pc:docMk/>
            <pc:sldMk cId="750925021" sldId="2145707090"/>
            <ac:spMk id="15" creationId="{CAFE2626-2553-4B08-B530-02D83A11A88D}"/>
          </ac:spMkLst>
        </pc:spChg>
        <pc:spChg chg="add mod">
          <ac:chgData name="Amirov, Zhassulan (HNI Workplace Furnishings)" userId="2a3e2072-f3c0-4b8d-8d74-b49d8810a74f" providerId="ADAL" clId="{D1C4FEE3-8AE2-44D6-8B41-AAD1D1505BE7}" dt="2022-03-03T18:00:34.628" v="5097" actId="164"/>
          <ac:spMkLst>
            <pc:docMk/>
            <pc:sldMk cId="750925021" sldId="2145707090"/>
            <ac:spMk id="16" creationId="{C55122DE-75E4-4DF7-A8B6-EBC3631EE50C}"/>
          </ac:spMkLst>
        </pc:spChg>
        <pc:spChg chg="add mod">
          <ac:chgData name="Amirov, Zhassulan (HNI Workplace Furnishings)" userId="2a3e2072-f3c0-4b8d-8d74-b49d8810a74f" providerId="ADAL" clId="{D1C4FEE3-8AE2-44D6-8B41-AAD1D1505BE7}" dt="2022-03-03T18:00:34.628" v="5097" actId="164"/>
          <ac:spMkLst>
            <pc:docMk/>
            <pc:sldMk cId="750925021" sldId="2145707090"/>
            <ac:spMk id="17" creationId="{74989A59-4E5E-4C13-B4BD-A98DE63BD33C}"/>
          </ac:spMkLst>
        </pc:spChg>
        <pc:grpChg chg="add del mod">
          <ac:chgData name="Amirov, Zhassulan (HNI Workplace Furnishings)" userId="2a3e2072-f3c0-4b8d-8d74-b49d8810a74f" providerId="ADAL" clId="{D1C4FEE3-8AE2-44D6-8B41-AAD1D1505BE7}" dt="2022-03-03T17:36:30.606" v="4970" actId="478"/>
          <ac:grpSpMkLst>
            <pc:docMk/>
            <pc:sldMk cId="750925021" sldId="2145707090"/>
            <ac:grpSpMk id="11" creationId="{FFF5AB6D-7550-4B60-AE3A-DFF0D5A183B9}"/>
          </ac:grpSpMkLst>
        </pc:grpChg>
        <pc:grpChg chg="add mod">
          <ac:chgData name="Amirov, Zhassulan (HNI Workplace Furnishings)" userId="2a3e2072-f3c0-4b8d-8d74-b49d8810a74f" providerId="ADAL" clId="{D1C4FEE3-8AE2-44D6-8B41-AAD1D1505BE7}" dt="2022-03-03T18:00:27.378" v="5096" actId="164"/>
          <ac:grpSpMkLst>
            <pc:docMk/>
            <pc:sldMk cId="750925021" sldId="2145707090"/>
            <ac:grpSpMk id="19" creationId="{D2331F93-5D08-4A51-9427-BB10D1AA6EFD}"/>
          </ac:grpSpMkLst>
        </pc:grpChg>
        <pc:grpChg chg="add mod">
          <ac:chgData name="Amirov, Zhassulan (HNI Workplace Furnishings)" userId="2a3e2072-f3c0-4b8d-8d74-b49d8810a74f" providerId="ADAL" clId="{D1C4FEE3-8AE2-44D6-8B41-AAD1D1505BE7}" dt="2022-03-03T18:00:34.628" v="5097" actId="164"/>
          <ac:grpSpMkLst>
            <pc:docMk/>
            <pc:sldMk cId="750925021" sldId="2145707090"/>
            <ac:grpSpMk id="20" creationId="{7F4B030F-DD87-486D-81DA-AE6FC343C1DF}"/>
          </ac:grpSpMkLst>
        </pc:grpChg>
        <pc:graphicFrameChg chg="add mod">
          <ac:chgData name="Amirov, Zhassulan (HNI Workplace Furnishings)" userId="2a3e2072-f3c0-4b8d-8d74-b49d8810a74f" providerId="ADAL" clId="{D1C4FEE3-8AE2-44D6-8B41-AAD1D1505BE7}" dt="2022-02-21T21:41:31.196" v="3"/>
          <ac:graphicFrameMkLst>
            <pc:docMk/>
            <pc:sldMk cId="750925021" sldId="2145707090"/>
            <ac:graphicFrameMk id="6" creationId="{1D8C3584-D4FE-4AC2-B823-F5C0D7543078}"/>
          </ac:graphicFrameMkLst>
        </pc:graphicFrameChg>
        <pc:picChg chg="add mod">
          <ac:chgData name="Amirov, Zhassulan (HNI Workplace Furnishings)" userId="2a3e2072-f3c0-4b8d-8d74-b49d8810a74f" providerId="ADAL" clId="{D1C4FEE3-8AE2-44D6-8B41-AAD1D1505BE7}" dt="2022-03-02T11:45:43.910" v="108" actId="1076"/>
          <ac:picMkLst>
            <pc:docMk/>
            <pc:sldMk cId="750925021" sldId="2145707090"/>
            <ac:picMk id="3" creationId="{5ADDAE88-884A-40FF-B16D-820D7FFBBA72}"/>
          </ac:picMkLst>
        </pc:picChg>
        <pc:picChg chg="add del mod">
          <ac:chgData name="Amirov, Zhassulan (HNI Workplace Furnishings)" userId="2a3e2072-f3c0-4b8d-8d74-b49d8810a74f" providerId="ADAL" clId="{D1C4FEE3-8AE2-44D6-8B41-AAD1D1505BE7}" dt="2022-03-03T17:37:28.896" v="4980" actId="478"/>
          <ac:picMkLst>
            <pc:docMk/>
            <pc:sldMk cId="750925021" sldId="2145707090"/>
            <ac:picMk id="6" creationId="{63F4A47E-2758-4DB0-9C33-8E122645922D}"/>
          </ac:picMkLst>
        </pc:picChg>
        <pc:picChg chg="add mod">
          <ac:chgData name="Amirov, Zhassulan (HNI Workplace Furnishings)" userId="2a3e2072-f3c0-4b8d-8d74-b49d8810a74f" providerId="ADAL" clId="{D1C4FEE3-8AE2-44D6-8B41-AAD1D1505BE7}" dt="2022-03-03T18:00:34.628" v="5097" actId="164"/>
          <ac:picMkLst>
            <pc:docMk/>
            <pc:sldMk cId="750925021" sldId="2145707090"/>
            <ac:picMk id="8" creationId="{CED653C5-53F6-4FE3-B37A-4A9ABFE7CED4}"/>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18" creationId="{2BD42018-F0F9-4812-86CE-6B11DDCB7E24}"/>
          </ac:picMkLst>
        </pc:picChg>
        <pc:picChg chg="add mod">
          <ac:chgData name="Amirov, Zhassulan (HNI Workplace Furnishings)" userId="2a3e2072-f3c0-4b8d-8d74-b49d8810a74f" providerId="ADAL" clId="{D1C4FEE3-8AE2-44D6-8B41-AAD1D1505BE7}" dt="2022-03-03T18:00:34.628" v="5097" actId="164"/>
          <ac:picMkLst>
            <pc:docMk/>
            <pc:sldMk cId="750925021" sldId="2145707090"/>
            <ac:picMk id="23" creationId="{346EA252-E556-49B4-8077-B2025AD2F457}"/>
          </ac:picMkLst>
        </pc:picChg>
        <pc:picChg chg="add mod">
          <ac:chgData name="Amirov, Zhassulan (HNI Workplace Furnishings)" userId="2a3e2072-f3c0-4b8d-8d74-b49d8810a74f" providerId="ADAL" clId="{D1C4FEE3-8AE2-44D6-8B41-AAD1D1505BE7}" dt="2022-03-03T18:00:34.628" v="5097" actId="164"/>
          <ac:picMkLst>
            <pc:docMk/>
            <pc:sldMk cId="750925021" sldId="2145707090"/>
            <ac:picMk id="24" creationId="{99467AF3-0D93-464B-89E8-B83E8C9A72CC}"/>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27" creationId="{F8B10367-9A0F-4AC7-A030-7F14750C4631}"/>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28" creationId="{479CE1DC-47B7-4EBA-8752-D0E8B2426A54}"/>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33" creationId="{AF8226EF-55DA-48D0-AC9C-C6926A538BB6}"/>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34" creationId="{6ED9159D-285D-4427-B8E4-94FD456EAF19}"/>
          </ac:picMkLst>
        </pc:picChg>
        <pc:picChg chg="add mod">
          <ac:chgData name="Amirov, Zhassulan (HNI Workplace Furnishings)" userId="2a3e2072-f3c0-4b8d-8d74-b49d8810a74f" providerId="ADAL" clId="{D1C4FEE3-8AE2-44D6-8B41-AAD1D1505BE7}" dt="2022-03-03T18:00:34.628" v="5097" actId="164"/>
          <ac:picMkLst>
            <pc:docMk/>
            <pc:sldMk cId="750925021" sldId="2145707090"/>
            <ac:picMk id="1026" creationId="{116F605A-FCD7-4E46-8BFC-417A52B85887}"/>
          </ac:picMkLst>
        </pc:picChg>
        <pc:picChg chg="add mod">
          <ac:chgData name="Amirov, Zhassulan (HNI Workplace Furnishings)" userId="2a3e2072-f3c0-4b8d-8d74-b49d8810a74f" providerId="ADAL" clId="{D1C4FEE3-8AE2-44D6-8B41-AAD1D1505BE7}" dt="2022-03-03T18:00:34.628" v="5097" actId="164"/>
          <ac:picMkLst>
            <pc:docMk/>
            <pc:sldMk cId="750925021" sldId="2145707090"/>
            <ac:picMk id="1028" creationId="{161C4CFF-3E58-4640-A600-B0EB06046ED6}"/>
          </ac:picMkLst>
        </pc:picChg>
        <pc:picChg chg="add mod">
          <ac:chgData name="Amirov, Zhassulan (HNI Workplace Furnishings)" userId="2a3e2072-f3c0-4b8d-8d74-b49d8810a74f" providerId="ADAL" clId="{D1C4FEE3-8AE2-44D6-8B41-AAD1D1505BE7}" dt="2022-03-03T18:00:34.628" v="5097" actId="164"/>
          <ac:picMkLst>
            <pc:docMk/>
            <pc:sldMk cId="750925021" sldId="2145707090"/>
            <ac:picMk id="1030" creationId="{6F61B90F-03FD-46A0-BD2F-EB23B98C9936}"/>
          </ac:picMkLst>
        </pc:picChg>
        <pc:picChg chg="add mod">
          <ac:chgData name="Amirov, Zhassulan (HNI Workplace Furnishings)" userId="2a3e2072-f3c0-4b8d-8d74-b49d8810a74f" providerId="ADAL" clId="{D1C4FEE3-8AE2-44D6-8B41-AAD1D1505BE7}" dt="2022-03-03T18:00:34.628" v="5097" actId="164"/>
          <ac:picMkLst>
            <pc:docMk/>
            <pc:sldMk cId="750925021" sldId="2145707090"/>
            <ac:picMk id="1032" creationId="{5D35408E-674D-4A47-BB6C-2E393F6F64B4}"/>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1034" creationId="{8111077B-E952-42A8-AAC7-FCBE19535E50}"/>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1036" creationId="{4C69EBD0-D3B8-411C-8CF8-4A23CD7A627D}"/>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1038" creationId="{72EB2131-4AED-4DCA-9003-2711F1A0174C}"/>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1040" creationId="{72B868EE-2AB2-4366-8594-99AE424C52B9}"/>
          </ac:picMkLst>
        </pc:picChg>
        <pc:picChg chg="add del">
          <ac:chgData name="Amirov, Zhassulan (HNI Workplace Furnishings)" userId="2a3e2072-f3c0-4b8d-8d74-b49d8810a74f" providerId="ADAL" clId="{D1C4FEE3-8AE2-44D6-8B41-AAD1D1505BE7}" dt="2022-03-03T17:58:42.591" v="5077"/>
          <ac:picMkLst>
            <pc:docMk/>
            <pc:sldMk cId="750925021" sldId="2145707090"/>
            <ac:picMk id="1042" creationId="{CB838048-B605-411D-A0BB-E5DD3165D505}"/>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1044" creationId="{2F7A8B77-A348-48D9-94F9-6B3D909015F3}"/>
          </ac:picMkLst>
        </pc:picChg>
        <pc:picChg chg="add del mod">
          <ac:chgData name="Amirov, Zhassulan (HNI Workplace Furnishings)" userId="2a3e2072-f3c0-4b8d-8d74-b49d8810a74f" providerId="ADAL" clId="{D1C4FEE3-8AE2-44D6-8B41-AAD1D1505BE7}" dt="2022-03-03T18:00:07.807" v="5090" actId="478"/>
          <ac:picMkLst>
            <pc:docMk/>
            <pc:sldMk cId="750925021" sldId="2145707090"/>
            <ac:picMk id="1046" creationId="{E15D852F-4A26-47BF-BCAA-BC85CD98C95E}"/>
          </ac:picMkLst>
        </pc:picChg>
        <pc:picChg chg="add mod">
          <ac:chgData name="Amirov, Zhassulan (HNI Workplace Furnishings)" userId="2a3e2072-f3c0-4b8d-8d74-b49d8810a74f" providerId="ADAL" clId="{D1C4FEE3-8AE2-44D6-8B41-AAD1D1505BE7}" dt="2022-03-03T18:00:27.378" v="5096" actId="164"/>
          <ac:picMkLst>
            <pc:docMk/>
            <pc:sldMk cId="750925021" sldId="2145707090"/>
            <ac:picMk id="1048" creationId="{D0779C17-C504-401C-B15A-E40319F512A7}"/>
          </ac:picMkLst>
        </pc:picChg>
      </pc:sldChg>
      <pc:sldChg chg="modNotesTx">
        <pc:chgData name="Amirov, Zhassulan (HNI Workplace Furnishings)" userId="2a3e2072-f3c0-4b8d-8d74-b49d8810a74f" providerId="ADAL" clId="{D1C4FEE3-8AE2-44D6-8B41-AAD1D1505BE7}" dt="2022-03-02T15:26:18.092" v="3115" actId="20577"/>
        <pc:sldMkLst>
          <pc:docMk/>
          <pc:sldMk cId="4137363766" sldId="2145707096"/>
        </pc:sldMkLst>
      </pc:sldChg>
      <pc:sldChg chg="addSp modSp mod">
        <pc:chgData name="Amirov, Zhassulan (HNI Workplace Furnishings)" userId="2a3e2072-f3c0-4b8d-8d74-b49d8810a74f" providerId="ADAL" clId="{D1C4FEE3-8AE2-44D6-8B41-AAD1D1505BE7}" dt="2022-03-02T15:29:48.474" v="3245" actId="20577"/>
        <pc:sldMkLst>
          <pc:docMk/>
          <pc:sldMk cId="2153042241" sldId="2145707098"/>
        </pc:sldMkLst>
        <pc:spChg chg="add mod">
          <ac:chgData name="Amirov, Zhassulan (HNI Workplace Furnishings)" userId="2a3e2072-f3c0-4b8d-8d74-b49d8810a74f" providerId="ADAL" clId="{D1C4FEE3-8AE2-44D6-8B41-AAD1D1505BE7}" dt="2022-03-02T15:29:48.474" v="3245" actId="20577"/>
          <ac:spMkLst>
            <pc:docMk/>
            <pc:sldMk cId="2153042241" sldId="2145707098"/>
            <ac:spMk id="2" creationId="{8B2349A4-1120-4326-A6BA-107ECB31DE9E}"/>
          </ac:spMkLst>
        </pc:spChg>
        <pc:spChg chg="add mod">
          <ac:chgData name="Amirov, Zhassulan (HNI Workplace Furnishings)" userId="2a3e2072-f3c0-4b8d-8d74-b49d8810a74f" providerId="ADAL" clId="{D1C4FEE3-8AE2-44D6-8B41-AAD1D1505BE7}" dt="2022-03-02T15:29:36.873" v="3242" actId="208"/>
          <ac:spMkLst>
            <pc:docMk/>
            <pc:sldMk cId="2153042241" sldId="2145707098"/>
            <ac:spMk id="5" creationId="{D645D479-9856-4F99-A403-41E5850991D1}"/>
          </ac:spMkLst>
        </pc:spChg>
        <pc:spChg chg="add mod">
          <ac:chgData name="Amirov, Zhassulan (HNI Workplace Furnishings)" userId="2a3e2072-f3c0-4b8d-8d74-b49d8810a74f" providerId="ADAL" clId="{D1C4FEE3-8AE2-44D6-8B41-AAD1D1505BE7}" dt="2022-03-02T15:29:40.304" v="3244" actId="1076"/>
          <ac:spMkLst>
            <pc:docMk/>
            <pc:sldMk cId="2153042241" sldId="2145707098"/>
            <ac:spMk id="6" creationId="{77682AD0-D74C-497E-A399-54DB5DEB3F7D}"/>
          </ac:spMkLst>
        </pc:spChg>
      </pc:sldChg>
      <pc:sldChg chg="addSp modSp mod">
        <pc:chgData name="Amirov, Zhassulan (HNI Workplace Furnishings)" userId="2a3e2072-f3c0-4b8d-8d74-b49d8810a74f" providerId="ADAL" clId="{D1C4FEE3-8AE2-44D6-8B41-AAD1D1505BE7}" dt="2022-03-02T15:22:22.009" v="3038" actId="14100"/>
        <pc:sldMkLst>
          <pc:docMk/>
          <pc:sldMk cId="3448839895" sldId="2145707099"/>
        </pc:sldMkLst>
        <pc:spChg chg="add mod">
          <ac:chgData name="Amirov, Zhassulan (HNI Workplace Furnishings)" userId="2a3e2072-f3c0-4b8d-8d74-b49d8810a74f" providerId="ADAL" clId="{D1C4FEE3-8AE2-44D6-8B41-AAD1D1505BE7}" dt="2022-03-02T15:22:22.009" v="3038" actId="14100"/>
          <ac:spMkLst>
            <pc:docMk/>
            <pc:sldMk cId="3448839895" sldId="2145707099"/>
            <ac:spMk id="2" creationId="{67781FAA-66A0-4A15-84AE-7C4596FC33B3}"/>
          </ac:spMkLst>
        </pc:spChg>
      </pc:sldChg>
      <pc:sldChg chg="modNotesTx">
        <pc:chgData name="Amirov, Zhassulan (HNI Workplace Furnishings)" userId="2a3e2072-f3c0-4b8d-8d74-b49d8810a74f" providerId="ADAL" clId="{D1C4FEE3-8AE2-44D6-8B41-AAD1D1505BE7}" dt="2022-03-02T14:33:40.561" v="1248" actId="20577"/>
        <pc:sldMkLst>
          <pc:docMk/>
          <pc:sldMk cId="2704083887" sldId="2145707100"/>
        </pc:sldMkLst>
      </pc:sldChg>
      <pc:sldChg chg="modNotesTx">
        <pc:chgData name="Amirov, Zhassulan (HNI Workplace Furnishings)" userId="2a3e2072-f3c0-4b8d-8d74-b49d8810a74f" providerId="ADAL" clId="{D1C4FEE3-8AE2-44D6-8B41-AAD1D1505BE7}" dt="2022-03-02T14:37:52.710" v="1523" actId="20577"/>
        <pc:sldMkLst>
          <pc:docMk/>
          <pc:sldMk cId="853756851" sldId="2145707101"/>
        </pc:sldMkLst>
      </pc:sldChg>
      <pc:sldChg chg="addSp modSp mod modNotesTx">
        <pc:chgData name="Amirov, Zhassulan (HNI Workplace Furnishings)" userId="2a3e2072-f3c0-4b8d-8d74-b49d8810a74f" providerId="ADAL" clId="{D1C4FEE3-8AE2-44D6-8B41-AAD1D1505BE7}" dt="2022-03-02T15:13:28.296" v="2934" actId="6549"/>
        <pc:sldMkLst>
          <pc:docMk/>
          <pc:sldMk cId="2734264502" sldId="2145707102"/>
        </pc:sldMkLst>
        <pc:spChg chg="add mod">
          <ac:chgData name="Amirov, Zhassulan (HNI Workplace Furnishings)" userId="2a3e2072-f3c0-4b8d-8d74-b49d8810a74f" providerId="ADAL" clId="{D1C4FEE3-8AE2-44D6-8B41-AAD1D1505BE7}" dt="2022-03-02T15:13:28.296" v="2934" actId="6549"/>
          <ac:spMkLst>
            <pc:docMk/>
            <pc:sldMk cId="2734264502" sldId="2145707102"/>
            <ac:spMk id="7" creationId="{DF1D558B-D078-48E4-BB1E-3CC93886F107}"/>
          </ac:spMkLst>
        </pc:spChg>
      </pc:sldChg>
      <pc:sldChg chg="addSp modSp mod">
        <pc:chgData name="Amirov, Zhassulan (HNI Workplace Furnishings)" userId="2a3e2072-f3c0-4b8d-8d74-b49d8810a74f" providerId="ADAL" clId="{D1C4FEE3-8AE2-44D6-8B41-AAD1D1505BE7}" dt="2022-03-02T15:32:52.575" v="3253" actId="1076"/>
        <pc:sldMkLst>
          <pc:docMk/>
          <pc:sldMk cId="855245065" sldId="2145707108"/>
        </pc:sldMkLst>
        <pc:picChg chg="mod">
          <ac:chgData name="Amirov, Zhassulan (HNI Workplace Furnishings)" userId="2a3e2072-f3c0-4b8d-8d74-b49d8810a74f" providerId="ADAL" clId="{D1C4FEE3-8AE2-44D6-8B41-AAD1D1505BE7}" dt="2022-03-02T15:32:45.413" v="3252" actId="1076"/>
          <ac:picMkLst>
            <pc:docMk/>
            <pc:sldMk cId="855245065" sldId="2145707108"/>
            <ac:picMk id="5" creationId="{46DAE795-11EB-494E-93F1-18EBACEF108B}"/>
          </ac:picMkLst>
        </pc:picChg>
        <pc:picChg chg="mod">
          <ac:chgData name="Amirov, Zhassulan (HNI Workplace Furnishings)" userId="2a3e2072-f3c0-4b8d-8d74-b49d8810a74f" providerId="ADAL" clId="{D1C4FEE3-8AE2-44D6-8B41-AAD1D1505BE7}" dt="2022-03-02T15:32:52.575" v="3253" actId="1076"/>
          <ac:picMkLst>
            <pc:docMk/>
            <pc:sldMk cId="855245065" sldId="2145707108"/>
            <ac:picMk id="7" creationId="{DE5342C5-A8C8-42B6-895D-8806DA5FC8C9}"/>
          </ac:picMkLst>
        </pc:picChg>
        <pc:picChg chg="add mod">
          <ac:chgData name="Amirov, Zhassulan (HNI Workplace Furnishings)" userId="2a3e2072-f3c0-4b8d-8d74-b49d8810a74f" providerId="ADAL" clId="{D1C4FEE3-8AE2-44D6-8B41-AAD1D1505BE7}" dt="2022-03-02T15:32:34.804" v="3250" actId="1076"/>
          <ac:picMkLst>
            <pc:docMk/>
            <pc:sldMk cId="855245065" sldId="2145707108"/>
            <ac:picMk id="8" creationId="{6C4EE4D1-1058-4929-B842-EA8E8F4751A7}"/>
          </ac:picMkLst>
        </pc:picChg>
      </pc:sldChg>
      <pc:sldChg chg="addSp modSp new mod">
        <pc:chgData name="Amirov, Zhassulan (HNI Workplace Furnishings)" userId="2a3e2072-f3c0-4b8d-8d74-b49d8810a74f" providerId="ADAL" clId="{D1C4FEE3-8AE2-44D6-8B41-AAD1D1505BE7}" dt="2022-03-02T14:16:56.413" v="422" actId="255"/>
        <pc:sldMkLst>
          <pc:docMk/>
          <pc:sldMk cId="1959277840" sldId="2145707109"/>
        </pc:sldMkLst>
        <pc:spChg chg="mod">
          <ac:chgData name="Amirov, Zhassulan (HNI Workplace Furnishings)" userId="2a3e2072-f3c0-4b8d-8d74-b49d8810a74f" providerId="ADAL" clId="{D1C4FEE3-8AE2-44D6-8B41-AAD1D1505BE7}" dt="2022-03-02T14:16:56.413" v="422" actId="255"/>
          <ac:spMkLst>
            <pc:docMk/>
            <pc:sldMk cId="1959277840" sldId="2145707109"/>
            <ac:spMk id="2" creationId="{84725668-07EB-4FE9-9D26-9C6E8C135697}"/>
          </ac:spMkLst>
        </pc:spChg>
        <pc:spChg chg="mod">
          <ac:chgData name="Amirov, Zhassulan (HNI Workplace Furnishings)" userId="2a3e2072-f3c0-4b8d-8d74-b49d8810a74f" providerId="ADAL" clId="{D1C4FEE3-8AE2-44D6-8B41-AAD1D1505BE7}" dt="2022-03-02T14:12:29.907" v="387"/>
          <ac:spMkLst>
            <pc:docMk/>
            <pc:sldMk cId="1959277840" sldId="2145707109"/>
            <ac:spMk id="3" creationId="{98E8BB22-6957-4A45-AB2F-59B8D92E1E07}"/>
          </ac:spMkLst>
        </pc:spChg>
        <pc:spChg chg="add mod">
          <ac:chgData name="Amirov, Zhassulan (HNI Workplace Furnishings)" userId="2a3e2072-f3c0-4b8d-8d74-b49d8810a74f" providerId="ADAL" clId="{D1C4FEE3-8AE2-44D6-8B41-AAD1D1505BE7}" dt="2022-03-02T14:15:05.411" v="391" actId="207"/>
          <ac:spMkLst>
            <pc:docMk/>
            <pc:sldMk cId="1959277840" sldId="2145707109"/>
            <ac:spMk id="4" creationId="{9AE7E351-B129-4B79-8537-47803BCB7B23}"/>
          </ac:spMkLst>
        </pc:spChg>
      </pc:sldChg>
      <pc:sldChg chg="modNotesTx">
        <pc:chgData name="Amirov, Zhassulan (HNI Workplace Furnishings)" userId="2a3e2072-f3c0-4b8d-8d74-b49d8810a74f" providerId="ADAL" clId="{D1C4FEE3-8AE2-44D6-8B41-AAD1D1505BE7}" dt="2022-03-02T14:38:04.783" v="1524"/>
        <pc:sldMkLst>
          <pc:docMk/>
          <pc:sldMk cId="1035923728" sldId="2145707110"/>
        </pc:sldMkLst>
      </pc:sldChg>
      <pc:sldChg chg="modNotesTx">
        <pc:chgData name="Amirov, Zhassulan (HNI Workplace Furnishings)" userId="2a3e2072-f3c0-4b8d-8d74-b49d8810a74f" providerId="ADAL" clId="{D1C4FEE3-8AE2-44D6-8B41-AAD1D1505BE7}" dt="2022-03-02T14:39:37.783" v="1638" actId="20577"/>
        <pc:sldMkLst>
          <pc:docMk/>
          <pc:sldMk cId="88744242" sldId="2145707111"/>
        </pc:sldMkLst>
      </pc:sldChg>
      <pc:sldChg chg="new del">
        <pc:chgData name="Amirov, Zhassulan (HNI Workplace Furnishings)" userId="2a3e2072-f3c0-4b8d-8d74-b49d8810a74f" providerId="ADAL" clId="{D1C4FEE3-8AE2-44D6-8B41-AAD1D1505BE7}" dt="2022-03-02T16:00:15.181" v="3258" actId="680"/>
        <pc:sldMkLst>
          <pc:docMk/>
          <pc:sldMk cId="1661448110" sldId="2145707115"/>
        </pc:sldMkLst>
      </pc:sldChg>
      <pc:sldChg chg="addSp delSp modSp new mod addCm modCm">
        <pc:chgData name="Amirov, Zhassulan (HNI Workplace Furnishings)" userId="2a3e2072-f3c0-4b8d-8d74-b49d8810a74f" providerId="ADAL" clId="{D1C4FEE3-8AE2-44D6-8B41-AAD1D1505BE7}" dt="2022-03-03T21:56:51.204" v="5126" actId="20577"/>
        <pc:sldMkLst>
          <pc:docMk/>
          <pc:sldMk cId="2545204705" sldId="2145707115"/>
        </pc:sldMkLst>
        <pc:spChg chg="mod">
          <ac:chgData name="Amirov, Zhassulan (HNI Workplace Furnishings)" userId="2a3e2072-f3c0-4b8d-8d74-b49d8810a74f" providerId="ADAL" clId="{D1C4FEE3-8AE2-44D6-8B41-AAD1D1505BE7}" dt="2022-03-02T16:00:22.564" v="3281" actId="20577"/>
          <ac:spMkLst>
            <pc:docMk/>
            <pc:sldMk cId="2545204705" sldId="2145707115"/>
            <ac:spMk id="2" creationId="{9D282B6B-E37A-46CF-BEA6-FA85F3883A29}"/>
          </ac:spMkLst>
        </pc:spChg>
        <pc:spChg chg="del mod">
          <ac:chgData name="Amirov, Zhassulan (HNI Workplace Furnishings)" userId="2a3e2072-f3c0-4b8d-8d74-b49d8810a74f" providerId="ADAL" clId="{D1C4FEE3-8AE2-44D6-8B41-AAD1D1505BE7}" dt="2022-03-02T16:19:15.305" v="3734" actId="478"/>
          <ac:spMkLst>
            <pc:docMk/>
            <pc:sldMk cId="2545204705" sldId="2145707115"/>
            <ac:spMk id="3" creationId="{42F436CD-F3D3-4069-A20B-7576A2021BDB}"/>
          </ac:spMkLst>
        </pc:spChg>
        <pc:spChg chg="add del mod">
          <ac:chgData name="Amirov, Zhassulan (HNI Workplace Furnishings)" userId="2a3e2072-f3c0-4b8d-8d74-b49d8810a74f" providerId="ADAL" clId="{D1C4FEE3-8AE2-44D6-8B41-AAD1D1505BE7}" dt="2022-03-02T16:09:17.687" v="3583" actId="478"/>
          <ac:spMkLst>
            <pc:docMk/>
            <pc:sldMk cId="2545204705" sldId="2145707115"/>
            <ac:spMk id="4" creationId="{EB868874-A78E-49CF-8CEC-DAE8C547B209}"/>
          </ac:spMkLst>
        </pc:spChg>
        <pc:spChg chg="add mod">
          <ac:chgData name="Amirov, Zhassulan (HNI Workplace Furnishings)" userId="2a3e2072-f3c0-4b8d-8d74-b49d8810a74f" providerId="ADAL" clId="{D1C4FEE3-8AE2-44D6-8B41-AAD1D1505BE7}" dt="2022-03-02T17:26:55.970" v="4940" actId="1076"/>
          <ac:spMkLst>
            <pc:docMk/>
            <pc:sldMk cId="2545204705" sldId="2145707115"/>
            <ac:spMk id="5" creationId="{29CABBFF-39E7-4BD1-A8B0-C294DA184227}"/>
          </ac:spMkLst>
        </pc:spChg>
        <pc:spChg chg="mod">
          <ac:chgData name="Amirov, Zhassulan (HNI Workplace Furnishings)" userId="2a3e2072-f3c0-4b8d-8d74-b49d8810a74f" providerId="ADAL" clId="{D1C4FEE3-8AE2-44D6-8B41-AAD1D1505BE7}" dt="2022-03-03T21:56:34.793" v="5125" actId="1076"/>
          <ac:spMkLst>
            <pc:docMk/>
            <pc:sldMk cId="2545204705" sldId="2145707115"/>
            <ac:spMk id="13" creationId="{3E6E1918-3B95-4C9E-95B4-3C1E2528FD15}"/>
          </ac:spMkLst>
        </pc:spChg>
        <pc:spChg chg="add del mod">
          <ac:chgData name="Amirov, Zhassulan (HNI Workplace Furnishings)" userId="2a3e2072-f3c0-4b8d-8d74-b49d8810a74f" providerId="ADAL" clId="{D1C4FEE3-8AE2-44D6-8B41-AAD1D1505BE7}" dt="2022-03-02T16:19:19.152" v="3735" actId="478"/>
          <ac:spMkLst>
            <pc:docMk/>
            <pc:sldMk cId="2545204705" sldId="2145707115"/>
            <ac:spMk id="14" creationId="{8967335C-6C42-44DD-8212-EA3F81599C79}"/>
          </ac:spMkLst>
        </pc:spChg>
        <pc:spChg chg="add mod">
          <ac:chgData name="Amirov, Zhassulan (HNI Workplace Furnishings)" userId="2a3e2072-f3c0-4b8d-8d74-b49d8810a74f" providerId="ADAL" clId="{D1C4FEE3-8AE2-44D6-8B41-AAD1D1505BE7}" dt="2022-03-02T17:27:21.771" v="4969" actId="1076"/>
          <ac:spMkLst>
            <pc:docMk/>
            <pc:sldMk cId="2545204705" sldId="2145707115"/>
            <ac:spMk id="15" creationId="{F9B2A17D-50E7-442F-8105-662862EC9C70}"/>
          </ac:spMkLst>
        </pc:spChg>
        <pc:graphicFrameChg chg="add del mod ord modGraphic">
          <ac:chgData name="Amirov, Zhassulan (HNI Workplace Furnishings)" userId="2a3e2072-f3c0-4b8d-8d74-b49d8810a74f" providerId="ADAL" clId="{D1C4FEE3-8AE2-44D6-8B41-AAD1D1505BE7}" dt="2022-03-03T21:56:51.204" v="5126" actId="20577"/>
          <ac:graphicFrameMkLst>
            <pc:docMk/>
            <pc:sldMk cId="2545204705" sldId="2145707115"/>
            <ac:graphicFrameMk id="7" creationId="{0508874A-3C9F-4351-85EC-EA67A9AE7CE3}"/>
          </ac:graphicFrameMkLst>
        </pc:graphicFrameChg>
        <pc:picChg chg="add mod">
          <ac:chgData name="Amirov, Zhassulan (HNI Workplace Furnishings)" userId="2a3e2072-f3c0-4b8d-8d74-b49d8810a74f" providerId="ADAL" clId="{D1C4FEE3-8AE2-44D6-8B41-AAD1D1505BE7}" dt="2022-03-02T16:19:38.126" v="3740" actId="1076"/>
          <ac:picMkLst>
            <pc:docMk/>
            <pc:sldMk cId="2545204705" sldId="2145707115"/>
            <ac:picMk id="6" creationId="{D4974E95-E40D-49D2-A8C8-1FB583281B83}"/>
          </ac:picMkLst>
        </pc:picChg>
        <pc:picChg chg="add mod">
          <ac:chgData name="Amirov, Zhassulan (HNI Workplace Furnishings)" userId="2a3e2072-f3c0-4b8d-8d74-b49d8810a74f" providerId="ADAL" clId="{D1C4FEE3-8AE2-44D6-8B41-AAD1D1505BE7}" dt="2022-03-02T16:19:38.126" v="3740" actId="1076"/>
          <ac:picMkLst>
            <pc:docMk/>
            <pc:sldMk cId="2545204705" sldId="2145707115"/>
            <ac:picMk id="8" creationId="{A2CE203B-63A7-49A6-8BF5-9EC5B517233F}"/>
          </ac:picMkLst>
        </pc:picChg>
        <pc:picChg chg="add del mod">
          <ac:chgData name="Amirov, Zhassulan (HNI Workplace Furnishings)" userId="2a3e2072-f3c0-4b8d-8d74-b49d8810a74f" providerId="ADAL" clId="{D1C4FEE3-8AE2-44D6-8B41-AAD1D1505BE7}" dt="2022-03-02T16:16:40.606" v="3661"/>
          <ac:picMkLst>
            <pc:docMk/>
            <pc:sldMk cId="2545204705" sldId="2145707115"/>
            <ac:picMk id="9" creationId="{6D9ECE3D-9070-41B3-A1CB-A9B0619D6793}"/>
          </ac:picMkLst>
        </pc:picChg>
        <pc:picChg chg="add mod">
          <ac:chgData name="Amirov, Zhassulan (HNI Workplace Furnishings)" userId="2a3e2072-f3c0-4b8d-8d74-b49d8810a74f" providerId="ADAL" clId="{D1C4FEE3-8AE2-44D6-8B41-AAD1D1505BE7}" dt="2022-03-02T16:19:38.126" v="3740" actId="1076"/>
          <ac:picMkLst>
            <pc:docMk/>
            <pc:sldMk cId="2545204705" sldId="2145707115"/>
            <ac:picMk id="10" creationId="{C6345054-9AB5-48C6-954B-12457C84F093}"/>
          </ac:picMkLst>
        </pc:picChg>
        <pc:picChg chg="add mod">
          <ac:chgData name="Amirov, Zhassulan (HNI Workplace Furnishings)" userId="2a3e2072-f3c0-4b8d-8d74-b49d8810a74f" providerId="ADAL" clId="{D1C4FEE3-8AE2-44D6-8B41-AAD1D1505BE7}" dt="2022-03-02T16:19:38.126" v="3740" actId="1076"/>
          <ac:picMkLst>
            <pc:docMk/>
            <pc:sldMk cId="2545204705" sldId="2145707115"/>
            <ac:picMk id="11" creationId="{B3AA2725-5E64-48A3-A3E7-D2F58A52AD77}"/>
          </ac:picMkLst>
        </pc:picChg>
        <pc:picChg chg="add mod">
          <ac:chgData name="Amirov, Zhassulan (HNI Workplace Furnishings)" userId="2a3e2072-f3c0-4b8d-8d74-b49d8810a74f" providerId="ADAL" clId="{D1C4FEE3-8AE2-44D6-8B41-AAD1D1505BE7}" dt="2022-03-02T16:19:38.126" v="3740" actId="1076"/>
          <ac:picMkLst>
            <pc:docMk/>
            <pc:sldMk cId="2545204705" sldId="2145707115"/>
            <ac:picMk id="12" creationId="{386C4F09-1351-48B5-A13D-891D09A093C5}"/>
          </ac:picMkLst>
        </pc:picChg>
      </pc:sldChg>
      <pc:sldChg chg="new del">
        <pc:chgData name="Amirov, Zhassulan (HNI Workplace Furnishings)" userId="2a3e2072-f3c0-4b8d-8d74-b49d8810a74f" providerId="ADAL" clId="{D1C4FEE3-8AE2-44D6-8B41-AAD1D1505BE7}" dt="2022-03-02T16:00:08.177" v="3256" actId="680"/>
        <pc:sldMkLst>
          <pc:docMk/>
          <pc:sldMk cId="3673715107" sldId="214570711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F4E228-47C7-466E-8DE9-5BEFA1694EE8}" type="datetimeFigureOut">
              <a:rPr lang="en-US" smtClean="0"/>
              <a:t>4/7/2022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10130B-5D20-4D2B-923C-B2F42598AD69}" type="slidenum">
              <a:rPr lang="en-US" smtClean="0"/>
              <a:t>‹#›</a:t>
            </a:fld>
            <a:endParaRPr lang="en-US" dirty="0"/>
          </a:p>
        </p:txBody>
      </p:sp>
    </p:spTree>
    <p:extLst>
      <p:ext uri="{BB962C8B-B14F-4D97-AF65-F5344CB8AC3E}">
        <p14:creationId xmlns:p14="http://schemas.microsoft.com/office/powerpoint/2010/main" val="1866735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93E19-B7FA-48EE-89FE-3C682CFA08D5}" type="datetimeFigureOut">
              <a:rPr lang="en-US" smtClean="0"/>
              <a:t>4/7/2022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1347E-F6A9-46F4-8692-9116514FA6AC}" type="slidenum">
              <a:rPr lang="en-US" smtClean="0"/>
              <a:t>‹#›</a:t>
            </a:fld>
            <a:endParaRPr lang="en-US" dirty="0"/>
          </a:p>
        </p:txBody>
      </p:sp>
    </p:spTree>
    <p:extLst>
      <p:ext uri="{BB962C8B-B14F-4D97-AF65-F5344CB8AC3E}">
        <p14:creationId xmlns:p14="http://schemas.microsoft.com/office/powerpoint/2010/main" val="1383735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 segmented view of customer profiles and how each Allsteel solution can fit each customer type. This view helps us gather our thoughts in a more structured way and cater a specific solution that is more meaningful to a customer. </a:t>
            </a:r>
            <a:endParaRPr lang="en-US" dirty="0"/>
          </a:p>
          <a:p>
            <a:endParaRPr lang="en-US" dirty="0">
              <a:cs typeface="Calibri"/>
            </a:endParaRPr>
          </a:p>
          <a:p>
            <a:r>
              <a:rPr lang="en-US" dirty="0">
                <a:cs typeface="Calibri"/>
              </a:rPr>
              <a:t>First, think about your potential customer. Is this customer more Traditional, Transitional or Progressive? </a:t>
            </a:r>
          </a:p>
          <a:p>
            <a:r>
              <a:rPr lang="en-US" dirty="0">
                <a:cs typeface="Calibri"/>
              </a:rPr>
              <a:t>The Traditional customers are more straight forward. They value high level of privacy, storage components at each desk and large size stations. Typically these are Government sectors. However, in recent months, we installed fairly large desking and benching solutions for Government customers. This tells us they're "Transitioning" to more modern, open plan solutions but not yet willing to give up a high-level of user privacy, electrical/data etc. </a:t>
            </a:r>
          </a:p>
          <a:p>
            <a:endParaRPr lang="en-US" dirty="0">
              <a:cs typeface="Calibri"/>
            </a:endParaRPr>
          </a:p>
          <a:p>
            <a:r>
              <a:rPr lang="en-US" dirty="0">
                <a:cs typeface="Calibri"/>
              </a:rPr>
              <a:t>Transitional customers are those that are currently living in a space with tall panels, large stations and a ton of storage pieces but renovating their space with more modern aesthetic and bringing panel heights down. </a:t>
            </a:r>
          </a:p>
          <a:p>
            <a:r>
              <a:rPr lang="en-US" dirty="0">
                <a:cs typeface="Calibri"/>
              </a:rPr>
              <a:t>Then the next customer type is Progressive. They are everywhere. They range from startups to mega cap enterprises. They're usually easier to spot in West Cost; Facebook, LinkedIn, Amazon etc. Their primary need is agile workplace, innovative and differentiated solutions that attract new generation talent that fit their company's vision.</a:t>
            </a:r>
          </a:p>
          <a:p>
            <a:endParaRPr lang="en-US" dirty="0"/>
          </a:p>
        </p:txBody>
      </p:sp>
      <p:sp>
        <p:nvSpPr>
          <p:cNvPr id="4" name="Slide Number Placeholder 3"/>
          <p:cNvSpPr>
            <a:spLocks noGrp="1"/>
          </p:cNvSpPr>
          <p:nvPr>
            <p:ph type="sldNum" sz="quarter" idx="5"/>
          </p:nvPr>
        </p:nvSpPr>
        <p:spPr/>
        <p:txBody>
          <a:bodyPr/>
          <a:lstStyle/>
          <a:p>
            <a:pPr defTabSz="924916">
              <a:defRPr/>
            </a:pPr>
            <a:fld id="{95E1347E-F6A9-46F4-8692-9116514FA6AC}" type="slidenum">
              <a:rPr lang="en-US">
                <a:solidFill>
                  <a:prstClr val="black"/>
                </a:solidFill>
                <a:latin typeface="Calibri" panose="020F0502020204030204"/>
              </a:rPr>
              <a:pPr defTabSz="924916">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0332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Frutiger Neue W01 Ligh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02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Frutiger Neue W01 Ligh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380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out complimentary products:</a:t>
            </a:r>
          </a:p>
          <a:p>
            <a:r>
              <a:rPr lang="en-US" dirty="0"/>
              <a:t>- Park planter, JettyMod etc.</a:t>
            </a:r>
          </a:p>
        </p:txBody>
      </p:sp>
      <p:sp>
        <p:nvSpPr>
          <p:cNvPr id="4" name="Slide Number Placeholder 3"/>
          <p:cNvSpPr>
            <a:spLocks noGrp="1"/>
          </p:cNvSpPr>
          <p:nvPr>
            <p:ph type="sldNum" sz="quarter" idx="5"/>
          </p:nvPr>
        </p:nvSpPr>
        <p:spPr/>
        <p:txBody>
          <a:bodyPr/>
          <a:lstStyle/>
          <a:p>
            <a:fld id="{95E1347E-F6A9-46F4-8692-9116514FA6AC}" type="slidenum">
              <a:rPr lang="en-US" smtClean="0"/>
              <a:t>15</a:t>
            </a:fld>
            <a:endParaRPr lang="en-US" dirty="0"/>
          </a:p>
        </p:txBody>
      </p:sp>
    </p:spTree>
    <p:extLst>
      <p:ext uri="{BB962C8B-B14F-4D97-AF65-F5344CB8AC3E}">
        <p14:creationId xmlns:p14="http://schemas.microsoft.com/office/powerpoint/2010/main" val="319792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out complimentary products:</a:t>
            </a:r>
          </a:p>
          <a:p>
            <a:r>
              <a:rPr lang="en-US" dirty="0"/>
              <a:t>- Park planter, JettyMod etc.</a:t>
            </a:r>
          </a:p>
        </p:txBody>
      </p:sp>
      <p:sp>
        <p:nvSpPr>
          <p:cNvPr id="4" name="Slide Number Placeholder 3"/>
          <p:cNvSpPr>
            <a:spLocks noGrp="1"/>
          </p:cNvSpPr>
          <p:nvPr>
            <p:ph type="sldNum" sz="quarter" idx="5"/>
          </p:nvPr>
        </p:nvSpPr>
        <p:spPr/>
        <p:txBody>
          <a:bodyPr/>
          <a:lstStyle/>
          <a:p>
            <a:fld id="{95E1347E-F6A9-46F4-8692-9116514FA6AC}" type="slidenum">
              <a:rPr lang="en-US" smtClean="0"/>
              <a:t>16</a:t>
            </a:fld>
            <a:endParaRPr lang="en-US" dirty="0"/>
          </a:p>
        </p:txBody>
      </p:sp>
    </p:spTree>
    <p:extLst>
      <p:ext uri="{BB962C8B-B14F-4D97-AF65-F5344CB8AC3E}">
        <p14:creationId xmlns:p14="http://schemas.microsoft.com/office/powerpoint/2010/main" val="1553123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A">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1"/>
            <a:ext cx="8425473" cy="530855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on icon to insert a picture here</a:t>
            </a:r>
            <a:endParaRPr lang="en-US" dirty="0"/>
          </a:p>
        </p:txBody>
      </p:sp>
      <p:sp>
        <p:nvSpPr>
          <p:cNvPr id="17" name="Text Placeholder 4">
            <a:extLst>
              <a:ext uri="{FF2B5EF4-FFF2-40B4-BE49-F238E27FC236}">
                <a16:creationId xmlns:a16="http://schemas.microsoft.com/office/drawing/2014/main" id="{97D6F8CB-4E1C-4016-BCB5-DFDF6CFB27C7}"/>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8" name="Content Placeholder 2">
            <a:extLst>
              <a:ext uri="{FF2B5EF4-FFF2-40B4-BE49-F238E27FC236}">
                <a16:creationId xmlns:a16="http://schemas.microsoft.com/office/drawing/2014/main" id="{3C48C574-CE45-4958-8068-FA6923D7F21A}"/>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pic>
        <p:nvPicPr>
          <p:cNvPr id="5" name="Graphic 4">
            <a:extLst>
              <a:ext uri="{FF2B5EF4-FFF2-40B4-BE49-F238E27FC236}">
                <a16:creationId xmlns:a16="http://schemas.microsoft.com/office/drawing/2014/main" id="{20278CD6-984F-4ADC-BC73-1A792457199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2146" y="387370"/>
            <a:ext cx="1169347" cy="281093"/>
          </a:xfrm>
          <a:prstGeom prst="rect">
            <a:avLst/>
          </a:prstGeom>
        </p:spPr>
      </p:pic>
    </p:spTree>
    <p:extLst>
      <p:ext uri="{BB962C8B-B14F-4D97-AF65-F5344CB8AC3E}">
        <p14:creationId xmlns:p14="http://schemas.microsoft.com/office/powerpoint/2010/main" val="274258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userDrawn="1"/>
        </p:nvSpPr>
        <p:spPr>
          <a:xfrm>
            <a:off x="0" y="0"/>
            <a:ext cx="12192000" cy="6858000"/>
          </a:xfrm>
          <a:prstGeom prst="rect">
            <a:avLst/>
          </a:prstGeom>
          <a:gradFill flip="none" rotWithShape="1">
            <a:gsLst>
              <a:gs pos="9000">
                <a:srgbClr val="EDD0C7"/>
              </a:gs>
              <a:gs pos="75000">
                <a:srgbClr val="EDD1C8">
                  <a:alpha val="8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duotone>
              <a:schemeClr val="accent4">
                <a:shade val="45000"/>
                <a:satMod val="135000"/>
              </a:schemeClr>
              <a:prstClr val="white"/>
            </a:duotone>
            <a:alphaModFix amt="30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0" y="0"/>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a:noFill/>
        </p:spPr>
      </p:pic>
      <p:sp>
        <p:nvSpPr>
          <p:cNvPr id="28" name="Text Placeholder 27"/>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6" name="Graphic 5">
            <a:extLst>
              <a:ext uri="{FF2B5EF4-FFF2-40B4-BE49-F238E27FC236}">
                <a16:creationId xmlns:a16="http://schemas.microsoft.com/office/drawing/2014/main" id="{D88FA489-635C-4BCB-8384-5BB886A9A2E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1679149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F">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21128C74-1133-4CA4-BDBD-02F490FD68FA}"/>
              </a:ext>
            </a:extLst>
          </p:cNvPr>
          <p:cNvSpPr/>
          <p:nvPr userDrawn="1"/>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dirty="0"/>
          </a:p>
        </p:txBody>
      </p:sp>
      <p:sp>
        <p:nvSpPr>
          <p:cNvPr id="28" name="Text Placeholder 27"/>
          <p:cNvSpPr>
            <a:spLocks noGrp="1"/>
          </p:cNvSpPr>
          <p:nvPr>
            <p:ph type="body" sz="quarter" idx="10" hasCustomPrompt="1"/>
          </p:nvPr>
        </p:nvSpPr>
        <p:spPr>
          <a:xfrm>
            <a:off x="1841810" y="1832900"/>
            <a:ext cx="8508380" cy="2400199"/>
          </a:xfrm>
          <a:prstGeom prst="rect">
            <a:avLst/>
          </a:prstGeom>
        </p:spPr>
        <p:txBody>
          <a:bodyP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Text for </a:t>
            </a:r>
            <a:br>
              <a:rPr lang="en-US"/>
            </a:br>
            <a:r>
              <a:rPr lang="en-US"/>
              <a:t>the Section Title</a:t>
            </a:r>
          </a:p>
        </p:txBody>
      </p:sp>
      <p:pic>
        <p:nvPicPr>
          <p:cNvPr id="4" name="Graphic 3">
            <a:extLst>
              <a:ext uri="{FF2B5EF4-FFF2-40B4-BE49-F238E27FC236}">
                <a16:creationId xmlns:a16="http://schemas.microsoft.com/office/drawing/2014/main" id="{C90E78FF-53B0-4A52-AD81-D850C327D81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13264380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ayout 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7" name="TextBox 6">
            <a:extLst>
              <a:ext uri="{FF2B5EF4-FFF2-40B4-BE49-F238E27FC236}">
                <a16:creationId xmlns:a16="http://schemas.microsoft.com/office/drawing/2014/main" id="{869E2B6F-5080-4BC6-8943-7B7BF0C8FCDB}"/>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8" name="TextBox 7">
            <a:extLst>
              <a:ext uri="{FF2B5EF4-FFF2-40B4-BE49-F238E27FC236}">
                <a16:creationId xmlns:a16="http://schemas.microsoft.com/office/drawing/2014/main" id="{8E4FEEEC-A9FA-4ABA-9BB4-AB1B2641DD7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5157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Layout B">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9117540" cy="3541022"/>
          </a:xfrm>
          <a:prstGeom prst="rect">
            <a:avLst/>
          </a:prstGeom>
        </p:spPr>
        <p:txBody>
          <a:bodyPr/>
          <a:lstStyle>
            <a:lvl1pPr marL="342900" indent="-342900">
              <a:lnSpc>
                <a:spcPts val="3000"/>
              </a:lnSpc>
              <a:buFont typeface="Arial" panose="020B0604020202020204" pitchFamily="34" charset="0"/>
              <a:buChar char="•"/>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p>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869E2B6F-5080-4BC6-8943-7B7BF0C8FCDB}"/>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8" name="TextBox 7">
            <a:extLst>
              <a:ext uri="{FF2B5EF4-FFF2-40B4-BE49-F238E27FC236}">
                <a16:creationId xmlns:a16="http://schemas.microsoft.com/office/drawing/2014/main" id="{8E4FEEEC-A9FA-4ABA-9BB4-AB1B2641DD7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22205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Layout C">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354102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11" name="Text Placeholder 8">
            <a:extLst>
              <a:ext uri="{FF2B5EF4-FFF2-40B4-BE49-F238E27FC236}">
                <a16:creationId xmlns:a16="http://schemas.microsoft.com/office/drawing/2014/main" id="{6B3EA42D-AC4C-42D4-B28F-C540829A0808}"/>
              </a:ext>
            </a:extLst>
          </p:cNvPr>
          <p:cNvSpPr>
            <a:spLocks noGrp="1"/>
          </p:cNvSpPr>
          <p:nvPr>
            <p:ph type="body" sz="quarter" idx="23" hasCustomPrompt="1"/>
          </p:nvPr>
        </p:nvSpPr>
        <p:spPr>
          <a:xfrm>
            <a:off x="5578386" y="2112646"/>
            <a:ext cx="4267495" cy="3541022"/>
          </a:xfrm>
          <a:prstGeom prst="rect">
            <a:avLst/>
          </a:prstGeom>
        </p:spPr>
        <p:txBody>
          <a:bodyPr/>
          <a:lstStyle>
            <a:lvl1pPr marL="0" indent="0">
              <a:lnSpc>
                <a:spcPts val="3000"/>
              </a:lnSpc>
              <a:buNone/>
              <a:defRPr lang="en-US" sz="20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8" name="TextBox 7">
            <a:extLst>
              <a:ext uri="{FF2B5EF4-FFF2-40B4-BE49-F238E27FC236}">
                <a16:creationId xmlns:a16="http://schemas.microsoft.com/office/drawing/2014/main" id="{F17D0827-5D86-4E04-BB73-B59F4A1962A5}"/>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1FD86FCF-87F3-4F82-94B2-406AAE451941}"/>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2010811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Layout 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8" y="588571"/>
            <a:ext cx="6423972" cy="632694"/>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Here</a:t>
            </a:r>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46" y="1467035"/>
            <a:ext cx="5058498" cy="2967376"/>
          </a:xfrm>
          <a:prstGeom prst="rect">
            <a:avLst/>
          </a:prstGeom>
        </p:spPr>
        <p:txBody>
          <a:bodyPr anchor="ctr"/>
          <a:lstStyle>
            <a:lvl1pPr marL="0" indent="0" algn="ctr">
              <a:buNone/>
              <a:defRPr sz="1600" i="1"/>
            </a:lvl1pPr>
          </a:lstStyle>
          <a:p>
            <a:r>
              <a:rPr lang="en-US" dirty="0"/>
              <a:t>Click on icon to insert a picture</a:t>
            </a:r>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105838" y="1467034"/>
            <a:ext cx="5059807" cy="2967376"/>
          </a:xfrm>
          <a:prstGeom prst="rect">
            <a:avLst/>
          </a:prstGeom>
        </p:spPr>
        <p:txBody>
          <a:bodyPr anchor="ctr"/>
          <a:lstStyle>
            <a:lvl1pPr marL="0" indent="0" algn="ctr">
              <a:buNone/>
              <a:defRPr sz="1600" i="1"/>
            </a:lvl1pPr>
          </a:lstStyle>
          <a:p>
            <a:r>
              <a:rPr lang="en-US" dirty="0"/>
              <a:t>Click on icon to insert a picture</a:t>
            </a:r>
          </a:p>
        </p:txBody>
      </p:sp>
      <p:sp>
        <p:nvSpPr>
          <p:cNvPr id="10" name="TextBox 9">
            <a:extLst>
              <a:ext uri="{FF2B5EF4-FFF2-40B4-BE49-F238E27FC236}">
                <a16:creationId xmlns:a16="http://schemas.microsoft.com/office/drawing/2014/main" id="{C6CCF598-E086-4111-B086-F67DF396076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DD11D735-E7BC-4280-B822-B7373F9A5509}"/>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14" name="Text Placeholder 5">
            <a:extLst>
              <a:ext uri="{FF2B5EF4-FFF2-40B4-BE49-F238E27FC236}">
                <a16:creationId xmlns:a16="http://schemas.microsoft.com/office/drawing/2014/main" id="{E4EF242F-F60C-4776-8621-E23597F0EC39}"/>
              </a:ext>
            </a:extLst>
          </p:cNvPr>
          <p:cNvSpPr>
            <a:spLocks noGrp="1"/>
          </p:cNvSpPr>
          <p:nvPr>
            <p:ph type="body" sz="quarter" idx="26" hasCustomPrompt="1"/>
          </p:nvPr>
        </p:nvSpPr>
        <p:spPr>
          <a:xfrm>
            <a:off x="525648" y="4622446"/>
            <a:ext cx="5145296" cy="1231702"/>
          </a:xfrm>
          <a:prstGeom prst="rect">
            <a:avLst/>
          </a:prstGeom>
        </p:spPr>
        <p:txBody>
          <a:bodyPr/>
          <a:lstStyle>
            <a:lvl1pPr marL="0" indent="0">
              <a:lnSpc>
                <a:spcPts val="2800"/>
              </a:lnSpc>
              <a:buNone/>
              <a:defRPr sz="2000"/>
            </a:lvl1pPr>
          </a:lstStyle>
          <a:p>
            <a:pPr lvl="0"/>
            <a:r>
              <a:rPr lang="en-US"/>
              <a:t>Photo caption goes here.</a:t>
            </a:r>
          </a:p>
        </p:txBody>
      </p:sp>
      <p:sp>
        <p:nvSpPr>
          <p:cNvPr id="15" name="Text Placeholder 5">
            <a:extLst>
              <a:ext uri="{FF2B5EF4-FFF2-40B4-BE49-F238E27FC236}">
                <a16:creationId xmlns:a16="http://schemas.microsoft.com/office/drawing/2014/main" id="{89A2B151-1008-4DDA-8AAD-678923E94329}"/>
              </a:ext>
            </a:extLst>
          </p:cNvPr>
          <p:cNvSpPr>
            <a:spLocks noGrp="1"/>
          </p:cNvSpPr>
          <p:nvPr>
            <p:ph type="body" sz="quarter" idx="27" hasCustomPrompt="1"/>
          </p:nvPr>
        </p:nvSpPr>
        <p:spPr>
          <a:xfrm>
            <a:off x="6020349" y="4622446"/>
            <a:ext cx="5145296" cy="1231702"/>
          </a:xfrm>
          <a:prstGeom prst="rect">
            <a:avLst/>
          </a:prstGeom>
        </p:spPr>
        <p:txBody>
          <a:bodyPr/>
          <a:lstStyle>
            <a:lvl1pPr marL="0" indent="0">
              <a:lnSpc>
                <a:spcPts val="2800"/>
              </a:lnSpc>
              <a:buNone/>
              <a:defRPr sz="2000"/>
            </a:lvl1pPr>
          </a:lstStyle>
          <a:p>
            <a:pPr lvl="0"/>
            <a:r>
              <a:rPr lang="en-US"/>
              <a:t>Photo caption goes here.</a:t>
            </a:r>
          </a:p>
        </p:txBody>
      </p:sp>
    </p:spTree>
    <p:extLst>
      <p:ext uri="{BB962C8B-B14F-4D97-AF65-F5344CB8AC3E}">
        <p14:creationId xmlns:p14="http://schemas.microsoft.com/office/powerpoint/2010/main" val="251296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Layout 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5516544" y="683664"/>
            <a:ext cx="6675455" cy="4038983"/>
          </a:xfrm>
          <a:prstGeom prst="rect">
            <a:avLst/>
          </a:prstGeom>
        </p:spPr>
        <p:txBody>
          <a:bodyPr anchor="ctr"/>
          <a:lstStyle>
            <a:lvl1pPr marL="0" indent="0" algn="ctr">
              <a:buNone/>
              <a:defRPr sz="1600" i="1"/>
            </a:lvl1pPr>
          </a:lstStyle>
          <a:p>
            <a:r>
              <a:rPr lang="en-US" dirty="0"/>
              <a:t>Click on icon to insert a picture</a:t>
            </a:r>
          </a:p>
        </p:txBody>
      </p:sp>
      <p:sp>
        <p:nvSpPr>
          <p:cNvPr id="13" name="Picture Placeholder 8">
            <a:extLst>
              <a:ext uri="{FF2B5EF4-FFF2-40B4-BE49-F238E27FC236}">
                <a16:creationId xmlns:a16="http://schemas.microsoft.com/office/drawing/2014/main" id="{FBF4287D-CC52-4AEC-9086-0F37A17D4EE6}"/>
              </a:ext>
            </a:extLst>
          </p:cNvPr>
          <p:cNvSpPr>
            <a:spLocks noGrp="1"/>
          </p:cNvSpPr>
          <p:nvPr>
            <p:ph type="pic" sz="quarter" idx="18" hasCustomPrompt="1"/>
          </p:nvPr>
        </p:nvSpPr>
        <p:spPr>
          <a:xfrm>
            <a:off x="5516545" y="4913645"/>
            <a:ext cx="1439426" cy="1220499"/>
          </a:xfrm>
          <a:prstGeom prst="rect">
            <a:avLst/>
          </a:prstGeom>
        </p:spPr>
        <p:txBody>
          <a:bodyPr anchor="ctr"/>
          <a:lstStyle>
            <a:lvl1pPr marL="0" indent="0" algn="ctr">
              <a:buNone/>
              <a:defRPr sz="1600" i="1"/>
            </a:lvl1pPr>
          </a:lstStyle>
          <a:p>
            <a:r>
              <a:rPr lang="en-US" dirty="0"/>
              <a:t>Click to insert a picture</a:t>
            </a:r>
          </a:p>
        </p:txBody>
      </p:sp>
      <p:sp>
        <p:nvSpPr>
          <p:cNvPr id="14" name="Picture Placeholder 8">
            <a:extLst>
              <a:ext uri="{FF2B5EF4-FFF2-40B4-BE49-F238E27FC236}">
                <a16:creationId xmlns:a16="http://schemas.microsoft.com/office/drawing/2014/main" id="{BBF5F723-3809-4F64-9F1C-9F87BE28B830}"/>
              </a:ext>
            </a:extLst>
          </p:cNvPr>
          <p:cNvSpPr>
            <a:spLocks noGrp="1"/>
          </p:cNvSpPr>
          <p:nvPr>
            <p:ph type="pic" sz="quarter" idx="19" hasCustomPrompt="1"/>
          </p:nvPr>
        </p:nvSpPr>
        <p:spPr>
          <a:xfrm>
            <a:off x="7057739" y="4913645"/>
            <a:ext cx="1439426" cy="1220499"/>
          </a:xfrm>
          <a:prstGeom prst="rect">
            <a:avLst/>
          </a:prstGeom>
        </p:spPr>
        <p:txBody>
          <a:bodyPr anchor="ctr"/>
          <a:lstStyle>
            <a:lvl1pPr marL="0" indent="0" algn="ctr">
              <a:buNone/>
              <a:defRPr sz="1600" i="1"/>
            </a:lvl1pPr>
          </a:lstStyle>
          <a:p>
            <a:r>
              <a:rPr lang="en-US" dirty="0"/>
              <a:t>Click to insert a picture</a:t>
            </a:r>
          </a:p>
        </p:txBody>
      </p:sp>
      <p:sp>
        <p:nvSpPr>
          <p:cNvPr id="15" name="Picture Placeholder 8">
            <a:extLst>
              <a:ext uri="{FF2B5EF4-FFF2-40B4-BE49-F238E27FC236}">
                <a16:creationId xmlns:a16="http://schemas.microsoft.com/office/drawing/2014/main" id="{3A9FD893-1B4F-4908-9653-2B00E2090FA4}"/>
              </a:ext>
            </a:extLst>
          </p:cNvPr>
          <p:cNvSpPr>
            <a:spLocks noGrp="1"/>
          </p:cNvSpPr>
          <p:nvPr>
            <p:ph type="pic" sz="quarter" idx="20" hasCustomPrompt="1"/>
          </p:nvPr>
        </p:nvSpPr>
        <p:spPr>
          <a:xfrm>
            <a:off x="8598933" y="4913645"/>
            <a:ext cx="1439426" cy="1220499"/>
          </a:xfrm>
          <a:prstGeom prst="rect">
            <a:avLst/>
          </a:prstGeom>
        </p:spPr>
        <p:txBody>
          <a:bodyPr anchor="ctr"/>
          <a:lstStyle>
            <a:lvl1pPr marL="0" indent="0" algn="ctr">
              <a:buNone/>
              <a:defRPr sz="1600" i="1"/>
            </a:lvl1pPr>
          </a:lstStyle>
          <a:p>
            <a:r>
              <a:rPr lang="en-US" dirty="0"/>
              <a:t>Click to insert a picture</a:t>
            </a:r>
          </a:p>
        </p:txBody>
      </p:sp>
      <p:sp>
        <p:nvSpPr>
          <p:cNvPr id="16" name="Picture Placeholder 8">
            <a:extLst>
              <a:ext uri="{FF2B5EF4-FFF2-40B4-BE49-F238E27FC236}">
                <a16:creationId xmlns:a16="http://schemas.microsoft.com/office/drawing/2014/main" id="{46C94C22-6624-4E87-933A-4EB7612E3E38}"/>
              </a:ext>
            </a:extLst>
          </p:cNvPr>
          <p:cNvSpPr>
            <a:spLocks noGrp="1"/>
          </p:cNvSpPr>
          <p:nvPr>
            <p:ph type="pic" sz="quarter" idx="21" hasCustomPrompt="1"/>
          </p:nvPr>
        </p:nvSpPr>
        <p:spPr>
          <a:xfrm>
            <a:off x="10140126" y="4913645"/>
            <a:ext cx="1439426" cy="1220499"/>
          </a:xfrm>
          <a:prstGeom prst="rect">
            <a:avLst/>
          </a:prstGeom>
        </p:spPr>
        <p:txBody>
          <a:bodyPr anchor="ctr"/>
          <a:lstStyle>
            <a:lvl1pPr marL="0" indent="0" algn="ctr">
              <a:buNone/>
              <a:defRPr sz="1600" i="1"/>
            </a:lvl1pPr>
          </a:lstStyle>
          <a:p>
            <a:r>
              <a:rPr lang="en-US" dirty="0"/>
              <a:t>Click to insert a picture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
        <p:nvSpPr>
          <p:cNvPr id="12" name="TextBox 11">
            <a:extLst>
              <a:ext uri="{FF2B5EF4-FFF2-40B4-BE49-F238E27FC236}">
                <a16:creationId xmlns:a16="http://schemas.microsoft.com/office/drawing/2014/main" id="{FF16A6D2-7304-47FE-8C09-C6D9D28772F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6FA90113-C530-4931-9E69-E9DEB766BF8F}"/>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590891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Layout F">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8270026" y="901665"/>
            <a:ext cx="3316091"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Header</a:t>
            </a:r>
          </a:p>
        </p:txBody>
      </p:sp>
      <p:sp>
        <p:nvSpPr>
          <p:cNvPr id="4" name="Content Placeholder 2">
            <a:extLst>
              <a:ext uri="{FF2B5EF4-FFF2-40B4-BE49-F238E27FC236}">
                <a16:creationId xmlns:a16="http://schemas.microsoft.com/office/drawing/2014/main" id="{F9654CC8-3D9D-4C85-AD46-D541E780C43F}"/>
              </a:ext>
            </a:extLst>
          </p:cNvPr>
          <p:cNvSpPr>
            <a:spLocks noGrp="1"/>
          </p:cNvSpPr>
          <p:nvPr>
            <p:ph idx="1" hasCustomPrompt="1"/>
          </p:nvPr>
        </p:nvSpPr>
        <p:spPr>
          <a:xfrm>
            <a:off x="8472013" y="2342171"/>
            <a:ext cx="3306582" cy="3234862"/>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20" name="Picture Placeholder 8">
            <a:extLst>
              <a:ext uri="{FF2B5EF4-FFF2-40B4-BE49-F238E27FC236}">
                <a16:creationId xmlns:a16="http://schemas.microsoft.com/office/drawing/2014/main" id="{6D56150C-E357-4A69-8AF5-C103DB53305C}"/>
              </a:ext>
            </a:extLst>
          </p:cNvPr>
          <p:cNvSpPr>
            <a:spLocks noGrp="1"/>
          </p:cNvSpPr>
          <p:nvPr>
            <p:ph type="pic" sz="quarter" idx="10" hasCustomPrompt="1"/>
          </p:nvPr>
        </p:nvSpPr>
        <p:spPr>
          <a:xfrm>
            <a:off x="324197" y="681644"/>
            <a:ext cx="7615471" cy="5252228"/>
          </a:xfrm>
          <a:prstGeom prst="rect">
            <a:avLst/>
          </a:prstGeom>
        </p:spPr>
        <p:txBody>
          <a:bodyPr anchor="ctr"/>
          <a:lstStyle>
            <a:lvl1pPr marL="0" indent="0" algn="ctr">
              <a:buNone/>
              <a:defRPr sz="1600" i="1"/>
            </a:lvl1pPr>
          </a:lstStyle>
          <a:p>
            <a:r>
              <a:rPr lang="en-US" dirty="0"/>
              <a:t>Click on icon to insert a picture</a:t>
            </a:r>
          </a:p>
        </p:txBody>
      </p:sp>
      <p:sp>
        <p:nvSpPr>
          <p:cNvPr id="10" name="TextBox 9">
            <a:extLst>
              <a:ext uri="{FF2B5EF4-FFF2-40B4-BE49-F238E27FC236}">
                <a16:creationId xmlns:a16="http://schemas.microsoft.com/office/drawing/2014/main" id="{380B2D99-870A-4FD8-B62D-0ADB61742D0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84E104D7-5734-461E-8003-DB0661B5D12F}"/>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3280049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yout G">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E4631F7F-620B-47A8-A5FA-C8212C7AB10F}"/>
              </a:ext>
            </a:extLst>
          </p:cNvPr>
          <p:cNvSpPr>
            <a:spLocks noGrp="1"/>
          </p:cNvSpPr>
          <p:nvPr>
            <p:ph type="body" sz="quarter" idx="22" hasCustomPrompt="1"/>
          </p:nvPr>
        </p:nvSpPr>
        <p:spPr>
          <a:xfrm>
            <a:off x="907406" y="2112646"/>
            <a:ext cx="364449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9" name="Picture Placeholder 8">
            <a:extLst>
              <a:ext uri="{FF2B5EF4-FFF2-40B4-BE49-F238E27FC236}">
                <a16:creationId xmlns:a16="http://schemas.microsoft.com/office/drawing/2014/main" id="{D5368C8E-ED56-4A93-9F4F-88BE09B027F8}"/>
              </a:ext>
            </a:extLst>
          </p:cNvPr>
          <p:cNvSpPr>
            <a:spLocks noGrp="1"/>
          </p:cNvSpPr>
          <p:nvPr>
            <p:ph type="pic" sz="quarter" idx="17" hasCustomPrompt="1"/>
          </p:nvPr>
        </p:nvSpPr>
        <p:spPr>
          <a:xfrm>
            <a:off x="8092819" y="341523"/>
            <a:ext cx="3772347" cy="2929253"/>
          </a:xfrm>
          <a:prstGeom prst="rect">
            <a:avLst/>
          </a:prstGeom>
        </p:spPr>
        <p:txBody>
          <a:bodyPr anchor="ctr"/>
          <a:lstStyle>
            <a:lvl1pPr marL="0" indent="0" algn="ctr">
              <a:buNone/>
              <a:defRPr sz="1600" i="1"/>
            </a:lvl1pPr>
          </a:lstStyle>
          <a:p>
            <a:r>
              <a:rPr lang="en-US" dirty="0"/>
              <a:t>Click on icon to insert a picture</a:t>
            </a:r>
          </a:p>
        </p:txBody>
      </p:sp>
      <p:sp>
        <p:nvSpPr>
          <p:cNvPr id="10" name="Picture Placeholder 8">
            <a:extLst>
              <a:ext uri="{FF2B5EF4-FFF2-40B4-BE49-F238E27FC236}">
                <a16:creationId xmlns:a16="http://schemas.microsoft.com/office/drawing/2014/main" id="{2A95FFA9-3D88-4BBF-8590-D6358DEF389C}"/>
              </a:ext>
            </a:extLst>
          </p:cNvPr>
          <p:cNvSpPr>
            <a:spLocks noGrp="1"/>
          </p:cNvSpPr>
          <p:nvPr>
            <p:ph type="pic" sz="quarter" idx="18" hasCustomPrompt="1"/>
          </p:nvPr>
        </p:nvSpPr>
        <p:spPr>
          <a:xfrm>
            <a:off x="5197649" y="1388467"/>
            <a:ext cx="2721444" cy="1882308"/>
          </a:xfrm>
          <a:prstGeom prst="rect">
            <a:avLst/>
          </a:prstGeom>
        </p:spPr>
        <p:txBody>
          <a:bodyPr anchor="ctr"/>
          <a:lstStyle>
            <a:lvl1pPr marL="0" indent="0" algn="ctr">
              <a:buNone/>
              <a:defRPr sz="1600" i="1"/>
            </a:lvl1pPr>
          </a:lstStyle>
          <a:p>
            <a:r>
              <a:rPr lang="en-US" dirty="0"/>
              <a:t>Click on icon to insert a picture</a:t>
            </a:r>
          </a:p>
        </p:txBody>
      </p:sp>
      <p:sp>
        <p:nvSpPr>
          <p:cNvPr id="15" name="Picture Placeholder 8">
            <a:extLst>
              <a:ext uri="{FF2B5EF4-FFF2-40B4-BE49-F238E27FC236}">
                <a16:creationId xmlns:a16="http://schemas.microsoft.com/office/drawing/2014/main" id="{34FAAE1B-FA93-43BF-8127-11D38264D0E0}"/>
              </a:ext>
            </a:extLst>
          </p:cNvPr>
          <p:cNvSpPr>
            <a:spLocks noGrp="1"/>
          </p:cNvSpPr>
          <p:nvPr>
            <p:ph type="pic" sz="quarter" idx="19" hasCustomPrompt="1"/>
          </p:nvPr>
        </p:nvSpPr>
        <p:spPr>
          <a:xfrm>
            <a:off x="7183931" y="3436764"/>
            <a:ext cx="3899038" cy="3421235"/>
          </a:xfrm>
          <a:prstGeom prst="rect">
            <a:avLst/>
          </a:prstGeom>
        </p:spPr>
        <p:txBody>
          <a:bodyPr anchor="ctr"/>
          <a:lstStyle>
            <a:lvl1pPr marL="0" indent="0" algn="ctr">
              <a:buNone/>
              <a:defRPr sz="1600" i="1"/>
            </a:lvl1pPr>
          </a:lstStyle>
          <a:p>
            <a:r>
              <a:rPr lang="en-US" dirty="0"/>
              <a:t>Click on icon to insert a picture</a:t>
            </a:r>
          </a:p>
        </p:txBody>
      </p:sp>
      <p:sp>
        <p:nvSpPr>
          <p:cNvPr id="16" name="Picture Placeholder 8">
            <a:extLst>
              <a:ext uri="{FF2B5EF4-FFF2-40B4-BE49-F238E27FC236}">
                <a16:creationId xmlns:a16="http://schemas.microsoft.com/office/drawing/2014/main" id="{D2DE5A1A-5D6B-415A-8901-54C023A57DE7}"/>
              </a:ext>
            </a:extLst>
          </p:cNvPr>
          <p:cNvSpPr>
            <a:spLocks noGrp="1"/>
          </p:cNvSpPr>
          <p:nvPr>
            <p:ph type="pic" sz="quarter" idx="20" hasCustomPrompt="1"/>
          </p:nvPr>
        </p:nvSpPr>
        <p:spPr>
          <a:xfrm>
            <a:off x="4781322" y="3437242"/>
            <a:ext cx="2228884" cy="1882308"/>
          </a:xfrm>
          <a:prstGeom prst="rect">
            <a:avLst/>
          </a:prstGeom>
        </p:spPr>
        <p:txBody>
          <a:bodyPr anchor="ctr"/>
          <a:lstStyle>
            <a:lvl1pPr marL="0" indent="0" algn="ctr">
              <a:buNone/>
              <a:defRPr sz="1600" i="1"/>
            </a:lvl1pPr>
          </a:lstStyle>
          <a:p>
            <a:r>
              <a:rPr lang="en-US" dirty="0"/>
              <a:t>Click on icon to insert a picture</a:t>
            </a:r>
          </a:p>
        </p:txBody>
      </p:sp>
      <p:sp>
        <p:nvSpPr>
          <p:cNvPr id="17" name="Title 1">
            <a:extLst>
              <a:ext uri="{FF2B5EF4-FFF2-40B4-BE49-F238E27FC236}">
                <a16:creationId xmlns:a16="http://schemas.microsoft.com/office/drawing/2014/main" id="{AF749333-4CA8-4AFD-AC0C-57D827600937}"/>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8" name="TextBox 17">
            <a:extLst>
              <a:ext uri="{FF2B5EF4-FFF2-40B4-BE49-F238E27FC236}">
                <a16:creationId xmlns:a16="http://schemas.microsoft.com/office/drawing/2014/main" id="{28F2AE68-8B07-458B-98D4-95D54BC7CD71}"/>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4F5156D9-310D-4230-B2CA-0BA1D473BA7F}"/>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3122648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Layout H">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193889"/>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541888" y="5018046"/>
            <a:ext cx="5052307" cy="724829"/>
          </a:xfrm>
          <a:prstGeom prst="rect">
            <a:avLst/>
          </a:prstGeom>
        </p:spPr>
        <p:txBody>
          <a:bodyPr/>
          <a:lstStyle>
            <a:lvl1pPr marL="0" indent="0">
              <a:lnSpc>
                <a:spcPts val="3000"/>
              </a:lnSpc>
              <a:buNone/>
              <a:defRPr lang="en-US" sz="16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Info under the photo goes here and can be a few lines long.</a:t>
            </a:r>
            <a:endParaRPr lang="en-US"/>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50" y="2021456"/>
            <a:ext cx="5347264" cy="2907384"/>
          </a:xfrm>
          <a:prstGeom prst="rect">
            <a:avLst/>
          </a:prstGeom>
        </p:spPr>
        <p:txBody>
          <a:bodyPr anchor="ctr"/>
          <a:lstStyle>
            <a:lvl1pPr marL="0" indent="0" algn="ctr">
              <a:buNone/>
              <a:defRPr sz="1600" i="1"/>
            </a:lvl1pPr>
          </a:lstStyle>
          <a:p>
            <a:r>
              <a:rPr lang="en-US" dirty="0"/>
              <a:t>Click on icon to insert a picture</a:t>
            </a:r>
          </a:p>
        </p:txBody>
      </p:sp>
      <p:sp>
        <p:nvSpPr>
          <p:cNvPr id="18" name="Text Placeholder 8">
            <a:extLst>
              <a:ext uri="{FF2B5EF4-FFF2-40B4-BE49-F238E27FC236}">
                <a16:creationId xmlns:a16="http://schemas.microsoft.com/office/drawing/2014/main" id="{A4138597-0448-4A2D-9FEF-94AEA7F5F4C2}"/>
              </a:ext>
            </a:extLst>
          </p:cNvPr>
          <p:cNvSpPr>
            <a:spLocks noGrp="1"/>
          </p:cNvSpPr>
          <p:nvPr>
            <p:ph type="body" sz="quarter" idx="23" hasCustomPrompt="1"/>
          </p:nvPr>
        </p:nvSpPr>
        <p:spPr>
          <a:xfrm>
            <a:off x="8787777" y="930771"/>
            <a:ext cx="1384468" cy="1221413"/>
          </a:xfrm>
          <a:prstGeom prst="rect">
            <a:avLst/>
          </a:prstGeom>
        </p:spPr>
        <p:txBody>
          <a:bodyPr/>
          <a:lstStyle>
            <a:lvl1pPr marL="0" indent="0">
              <a:lnSpc>
                <a:spcPts val="3000"/>
              </a:lnSpc>
              <a:buNone/>
              <a:defRPr lang="en-US" sz="16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Photo caption goes here</a:t>
            </a:r>
            <a:endParaRPr lang="en-US"/>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094142" y="3737517"/>
            <a:ext cx="5415776" cy="2697616"/>
          </a:xfrm>
          <a:prstGeom prst="rect">
            <a:avLst/>
          </a:prstGeom>
        </p:spPr>
        <p:txBody>
          <a:bodyPr anchor="ctr"/>
          <a:lstStyle>
            <a:lvl1pPr marL="0" indent="0" algn="ctr">
              <a:buNone/>
              <a:defRPr sz="1600" i="1"/>
            </a:lvl1pPr>
          </a:lstStyle>
          <a:p>
            <a:r>
              <a:rPr lang="en-US" dirty="0"/>
              <a:t>Click on icon to insert a picture</a:t>
            </a:r>
          </a:p>
        </p:txBody>
      </p:sp>
      <p:sp>
        <p:nvSpPr>
          <p:cNvPr id="9" name="Picture Placeholder 8">
            <a:extLst>
              <a:ext uri="{FF2B5EF4-FFF2-40B4-BE49-F238E27FC236}">
                <a16:creationId xmlns:a16="http://schemas.microsoft.com/office/drawing/2014/main" id="{5A64D2AA-3269-4045-A48A-99F369B46104}"/>
              </a:ext>
            </a:extLst>
          </p:cNvPr>
          <p:cNvSpPr>
            <a:spLocks noGrp="1"/>
          </p:cNvSpPr>
          <p:nvPr>
            <p:ph type="pic" sz="quarter" idx="25" hasCustomPrompt="1"/>
          </p:nvPr>
        </p:nvSpPr>
        <p:spPr>
          <a:xfrm>
            <a:off x="6094141" y="646063"/>
            <a:ext cx="2594518" cy="2965238"/>
          </a:xfrm>
          <a:prstGeom prst="rect">
            <a:avLst/>
          </a:prstGeom>
        </p:spPr>
        <p:txBody>
          <a:bodyPr anchor="ctr"/>
          <a:lstStyle>
            <a:lvl1pPr marL="0" indent="0" algn="ctr">
              <a:buNone/>
              <a:defRPr sz="1600" i="1"/>
            </a:lvl1pPr>
          </a:lstStyle>
          <a:p>
            <a:r>
              <a:rPr lang="en-US" dirty="0"/>
              <a:t>Click on icon to insert a picture</a:t>
            </a:r>
          </a:p>
        </p:txBody>
      </p:sp>
      <p:sp>
        <p:nvSpPr>
          <p:cNvPr id="10" name="Text Placeholder 8">
            <a:extLst>
              <a:ext uri="{FF2B5EF4-FFF2-40B4-BE49-F238E27FC236}">
                <a16:creationId xmlns:a16="http://schemas.microsoft.com/office/drawing/2014/main" id="{E5E24850-61E0-4009-89C0-C5CB40E842A9}"/>
              </a:ext>
            </a:extLst>
          </p:cNvPr>
          <p:cNvSpPr>
            <a:spLocks noGrp="1"/>
          </p:cNvSpPr>
          <p:nvPr>
            <p:ph type="body" sz="quarter" idx="26" hasCustomPrompt="1"/>
          </p:nvPr>
        </p:nvSpPr>
        <p:spPr>
          <a:xfrm>
            <a:off x="8787777" y="2633989"/>
            <a:ext cx="2610631" cy="901112"/>
          </a:xfrm>
          <a:prstGeom prst="rect">
            <a:avLst/>
          </a:prstGeom>
        </p:spPr>
        <p:txBody>
          <a:bodyPr anchor="b"/>
          <a:lstStyle>
            <a:lvl1pPr marL="0" indent="0">
              <a:lnSpc>
                <a:spcPts val="3000"/>
              </a:lnSpc>
              <a:buNone/>
              <a:defRPr lang="en-US" sz="16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Another detailed note  can go here</a:t>
            </a:r>
            <a:endParaRPr lang="en-US"/>
          </a:p>
        </p:txBody>
      </p:sp>
      <p:sp>
        <p:nvSpPr>
          <p:cNvPr id="13" name="TextBox 12">
            <a:extLst>
              <a:ext uri="{FF2B5EF4-FFF2-40B4-BE49-F238E27FC236}">
                <a16:creationId xmlns:a16="http://schemas.microsoft.com/office/drawing/2014/main" id="{A2EE6830-3AC6-4EB5-AA71-A8B8FD8F3A6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14" name="TextBox 13">
            <a:extLst>
              <a:ext uri="{FF2B5EF4-FFF2-40B4-BE49-F238E27FC236}">
                <a16:creationId xmlns:a16="http://schemas.microsoft.com/office/drawing/2014/main" id="{465324B6-640F-4196-9A40-06BAC0AFD030}"/>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188057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B">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2"/>
            <a:ext cx="8425473" cy="4292064"/>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on icon to insert a picture here</a:t>
            </a:r>
            <a:endParaRPr lang="en-US" dirty="0"/>
          </a:p>
        </p:txBody>
      </p:sp>
      <p:sp>
        <p:nvSpPr>
          <p:cNvPr id="10" name="Picture Placeholder 14">
            <a:extLst>
              <a:ext uri="{FF2B5EF4-FFF2-40B4-BE49-F238E27FC236}">
                <a16:creationId xmlns:a16="http://schemas.microsoft.com/office/drawing/2014/main" id="{C1D35FB6-9593-4004-A33E-782DE0A4370B}"/>
              </a:ext>
            </a:extLst>
          </p:cNvPr>
          <p:cNvSpPr>
            <a:spLocks noGrp="1"/>
          </p:cNvSpPr>
          <p:nvPr>
            <p:ph type="pic" sz="quarter" idx="16" hasCustomPrompt="1"/>
          </p:nvPr>
        </p:nvSpPr>
        <p:spPr>
          <a:xfrm>
            <a:off x="3165230"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dirty="0"/>
              <a:t>Client Logo</a:t>
            </a:r>
          </a:p>
        </p:txBody>
      </p:sp>
      <p:sp>
        <p:nvSpPr>
          <p:cNvPr id="11" name="Picture Placeholder 14">
            <a:extLst>
              <a:ext uri="{FF2B5EF4-FFF2-40B4-BE49-F238E27FC236}">
                <a16:creationId xmlns:a16="http://schemas.microsoft.com/office/drawing/2014/main" id="{53F63A87-55EC-4A35-977D-88B7B48EC3A7}"/>
              </a:ext>
            </a:extLst>
          </p:cNvPr>
          <p:cNvSpPr>
            <a:spLocks noGrp="1"/>
          </p:cNvSpPr>
          <p:nvPr>
            <p:ph type="pic" sz="quarter" idx="17" hasCustomPrompt="1"/>
          </p:nvPr>
        </p:nvSpPr>
        <p:spPr>
          <a:xfrm>
            <a:off x="9292981"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dirty="0"/>
              <a:t>Dealer Logo</a:t>
            </a:r>
          </a:p>
        </p:txBody>
      </p:sp>
      <p:sp>
        <p:nvSpPr>
          <p:cNvPr id="16" name="Picture Placeholder 14">
            <a:extLst>
              <a:ext uri="{FF2B5EF4-FFF2-40B4-BE49-F238E27FC236}">
                <a16:creationId xmlns:a16="http://schemas.microsoft.com/office/drawing/2014/main" id="{D8192C9F-0863-44CA-BB38-7DF7578AC44F}"/>
              </a:ext>
            </a:extLst>
          </p:cNvPr>
          <p:cNvSpPr>
            <a:spLocks noGrp="1"/>
          </p:cNvSpPr>
          <p:nvPr>
            <p:ph type="pic" sz="quarter" idx="18" hasCustomPrompt="1"/>
          </p:nvPr>
        </p:nvSpPr>
        <p:spPr>
          <a:xfrm>
            <a:off x="6135327" y="5674654"/>
            <a:ext cx="2485281"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dirty="0"/>
              <a:t>Other Company Logo</a:t>
            </a:r>
          </a:p>
        </p:txBody>
      </p:sp>
      <p:sp>
        <p:nvSpPr>
          <p:cNvPr id="18" name="Text Placeholder 4">
            <a:extLst>
              <a:ext uri="{FF2B5EF4-FFF2-40B4-BE49-F238E27FC236}">
                <a16:creationId xmlns:a16="http://schemas.microsoft.com/office/drawing/2014/main" id="{9A7429DB-EE1E-4AEB-9F8F-95144A929172}"/>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9" name="Content Placeholder 2">
            <a:extLst>
              <a:ext uri="{FF2B5EF4-FFF2-40B4-BE49-F238E27FC236}">
                <a16:creationId xmlns:a16="http://schemas.microsoft.com/office/drawing/2014/main" id="{48D4D8B1-C13E-4D71-9AB4-CF9156264383}"/>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pic>
        <p:nvPicPr>
          <p:cNvPr id="8" name="Graphic 7">
            <a:extLst>
              <a:ext uri="{FF2B5EF4-FFF2-40B4-BE49-F238E27FC236}">
                <a16:creationId xmlns:a16="http://schemas.microsoft.com/office/drawing/2014/main" id="{F6B57940-D89C-4611-AA73-D716E6EBA5F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2146" y="387370"/>
            <a:ext cx="1169347" cy="281093"/>
          </a:xfrm>
          <a:prstGeom prst="rect">
            <a:avLst/>
          </a:prstGeom>
        </p:spPr>
      </p:pic>
    </p:spTree>
    <p:extLst>
      <p:ext uri="{BB962C8B-B14F-4D97-AF65-F5344CB8AC3E}">
        <p14:creationId xmlns:p14="http://schemas.microsoft.com/office/powerpoint/2010/main" val="1865555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Layout 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69476C5-A2B7-4887-A94F-2A70046B11DE}"/>
              </a:ext>
            </a:extLst>
          </p:cNvPr>
          <p:cNvSpPr>
            <a:spLocks noGrp="1"/>
          </p:cNvSpPr>
          <p:nvPr>
            <p:ph type="pic" sz="quarter" idx="10" hasCustomPrompt="1"/>
          </p:nvPr>
        </p:nvSpPr>
        <p:spPr>
          <a:xfrm>
            <a:off x="4795024" y="-4"/>
            <a:ext cx="7396975" cy="6858003"/>
          </a:xfrm>
          <a:prstGeom prst="rect">
            <a:avLst/>
          </a:prstGeom>
        </p:spPr>
        <p:txBody>
          <a:bodyPr anchor="ctr"/>
          <a:lstStyle>
            <a:lvl1pPr marL="0" indent="0" algn="ctr">
              <a:buNone/>
              <a:defRPr sz="1600" i="1"/>
            </a:lvl1pPr>
          </a:lstStyle>
          <a:p>
            <a:r>
              <a:rPr lang="en-US" dirty="0"/>
              <a:t>Click on icon to insert a picture</a:t>
            </a:r>
          </a:p>
        </p:txBody>
      </p:sp>
      <p:sp>
        <p:nvSpPr>
          <p:cNvPr id="10" name="TextBox 9">
            <a:extLst>
              <a:ext uri="{FF2B5EF4-FFF2-40B4-BE49-F238E27FC236}">
                <a16:creationId xmlns:a16="http://schemas.microsoft.com/office/drawing/2014/main" id="{95FFC65F-9BE7-4325-9080-974F524B1E6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37C3A820-B329-4C85-92FC-800B44E24672}"/>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4" name="Content Placeholder 3">
            <a:extLst>
              <a:ext uri="{FF2B5EF4-FFF2-40B4-BE49-F238E27FC236}">
                <a16:creationId xmlns:a16="http://schemas.microsoft.com/office/drawing/2014/main" id="{D1FA8011-A436-4274-BBAB-B7100E4D4B9F}"/>
              </a:ext>
            </a:extLst>
          </p:cNvPr>
          <p:cNvSpPr>
            <a:spLocks noGrp="1"/>
          </p:cNvSpPr>
          <p:nvPr>
            <p:ph sz="quarter" idx="11" hasCustomPrompt="1"/>
          </p:nvPr>
        </p:nvSpPr>
        <p:spPr>
          <a:xfrm>
            <a:off x="507955" y="1733507"/>
            <a:ext cx="3719432" cy="2561388"/>
          </a:xfrm>
          <a:prstGeom prst="rect">
            <a:avLst/>
          </a:prstGeom>
        </p:spPr>
        <p:txBody>
          <a:bodyPr/>
          <a:lstStyle>
            <a:lvl1pPr marL="0" indent="0">
              <a:lnSpc>
                <a:spcPts val="3800"/>
              </a:lnSpc>
              <a:buNone/>
              <a:defRPr/>
            </a:lvl1pPr>
          </a:lstStyle>
          <a:p>
            <a:pPr lvl="0"/>
            <a:r>
              <a:rPr lang="en-US"/>
              <a:t>Every day, we bring out the best in places and people, because the potential of both are undeniably intertwined.</a:t>
            </a:r>
          </a:p>
        </p:txBody>
      </p:sp>
    </p:spTree>
    <p:extLst>
      <p:ext uri="{BB962C8B-B14F-4D97-AF65-F5344CB8AC3E}">
        <p14:creationId xmlns:p14="http://schemas.microsoft.com/office/powerpoint/2010/main" val="2767900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Layout J">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userDrawn="1"/>
        </p:nvSpPr>
        <p:spPr>
          <a:xfrm>
            <a:off x="8251487" y="0"/>
            <a:ext cx="3940513"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dirty="0"/>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0" y="509428"/>
            <a:ext cx="7339079" cy="3234862"/>
          </a:xfrm>
          <a:prstGeom prst="rect">
            <a:avLst/>
          </a:prstGeom>
        </p:spPr>
        <p:txBody>
          <a:bodyPr anchor="ctr"/>
          <a:lstStyle>
            <a:lvl1pPr marL="0" indent="0" algn="ctr">
              <a:buNone/>
              <a:defRPr sz="1600" i="1"/>
            </a:lvl1pPr>
          </a:lstStyle>
          <a:p>
            <a:r>
              <a:rPr lang="en-US" dirty="0"/>
              <a:t>Click on icon to insert a picture</a:t>
            </a:r>
          </a:p>
        </p:txBody>
      </p:sp>
      <p:sp>
        <p:nvSpPr>
          <p:cNvPr id="8" name="Picture Placeholder 8">
            <a:extLst>
              <a:ext uri="{FF2B5EF4-FFF2-40B4-BE49-F238E27FC236}">
                <a16:creationId xmlns:a16="http://schemas.microsoft.com/office/drawing/2014/main" id="{7FD66F33-020A-4E79-BAAB-539999BC1BF1}"/>
              </a:ext>
            </a:extLst>
          </p:cNvPr>
          <p:cNvSpPr>
            <a:spLocks noGrp="1"/>
          </p:cNvSpPr>
          <p:nvPr>
            <p:ph type="pic" sz="quarter" idx="17" hasCustomPrompt="1"/>
          </p:nvPr>
        </p:nvSpPr>
        <p:spPr>
          <a:xfrm>
            <a:off x="606750" y="3954312"/>
            <a:ext cx="4048093" cy="1984033"/>
          </a:xfrm>
          <a:prstGeom prst="rect">
            <a:avLst/>
          </a:prstGeom>
        </p:spPr>
        <p:txBody>
          <a:bodyPr anchor="ctr"/>
          <a:lstStyle>
            <a:lvl1pPr marL="0" indent="0" algn="ctr">
              <a:buNone/>
              <a:defRPr sz="1600" i="1"/>
            </a:lvl1pPr>
          </a:lstStyle>
          <a:p>
            <a:r>
              <a:rPr lang="en-US" dirty="0"/>
              <a:t>Click to insert a picture</a:t>
            </a:r>
          </a:p>
        </p:txBody>
      </p:sp>
      <p:sp>
        <p:nvSpPr>
          <p:cNvPr id="19" name="Picture Placeholder 8">
            <a:extLst>
              <a:ext uri="{FF2B5EF4-FFF2-40B4-BE49-F238E27FC236}">
                <a16:creationId xmlns:a16="http://schemas.microsoft.com/office/drawing/2014/main" id="{CDEDF9FC-B185-4D1C-A830-9E5C770951DE}"/>
              </a:ext>
            </a:extLst>
          </p:cNvPr>
          <p:cNvSpPr>
            <a:spLocks noGrp="1"/>
          </p:cNvSpPr>
          <p:nvPr>
            <p:ph type="pic" sz="quarter" idx="18" hasCustomPrompt="1"/>
          </p:nvPr>
        </p:nvSpPr>
        <p:spPr>
          <a:xfrm>
            <a:off x="4856021" y="3954312"/>
            <a:ext cx="3089807" cy="1984033"/>
          </a:xfrm>
          <a:prstGeom prst="rect">
            <a:avLst/>
          </a:prstGeom>
        </p:spPr>
        <p:txBody>
          <a:bodyPr anchor="ctr"/>
          <a:lstStyle>
            <a:lvl1pPr marL="0" indent="0" algn="ctr">
              <a:buNone/>
              <a:defRPr sz="1600" i="1"/>
            </a:lvl1pPr>
          </a:lstStyle>
          <a:p>
            <a:r>
              <a:rPr lang="en-US" dirty="0"/>
              <a:t>Click to insert a picture</a:t>
            </a:r>
          </a:p>
        </p:txBody>
      </p:sp>
      <p:sp>
        <p:nvSpPr>
          <p:cNvPr id="14" name="Title 1">
            <a:extLst>
              <a:ext uri="{FF2B5EF4-FFF2-40B4-BE49-F238E27FC236}">
                <a16:creationId xmlns:a16="http://schemas.microsoft.com/office/drawing/2014/main" id="{6B6581C2-52E2-438A-B935-023F64367E2E}"/>
              </a:ext>
            </a:extLst>
          </p:cNvPr>
          <p:cNvSpPr>
            <a:spLocks noGrp="1"/>
          </p:cNvSpPr>
          <p:nvPr>
            <p:ph type="title" hasCustomPrompt="1"/>
          </p:nvPr>
        </p:nvSpPr>
        <p:spPr>
          <a:xfrm>
            <a:off x="8545771" y="901665"/>
            <a:ext cx="3074635"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Rendering</a:t>
            </a:r>
            <a:br>
              <a:rPr lang="en-US"/>
            </a:br>
            <a:r>
              <a:rPr lang="en-US"/>
              <a:t>Title Here</a:t>
            </a:r>
          </a:p>
        </p:txBody>
      </p:sp>
      <p:sp>
        <p:nvSpPr>
          <p:cNvPr id="15" name="Content Placeholder 2">
            <a:extLst>
              <a:ext uri="{FF2B5EF4-FFF2-40B4-BE49-F238E27FC236}">
                <a16:creationId xmlns:a16="http://schemas.microsoft.com/office/drawing/2014/main" id="{B270E21F-D956-4CB8-9859-7133405DCBAB}"/>
              </a:ext>
            </a:extLst>
          </p:cNvPr>
          <p:cNvSpPr>
            <a:spLocks noGrp="1"/>
          </p:cNvSpPr>
          <p:nvPr>
            <p:ph idx="1" hasCustomPrompt="1"/>
          </p:nvPr>
        </p:nvSpPr>
        <p:spPr>
          <a:xfrm>
            <a:off x="8764542" y="2342171"/>
            <a:ext cx="2855864" cy="3832166"/>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11" name="TextBox 10">
            <a:extLst>
              <a:ext uri="{FF2B5EF4-FFF2-40B4-BE49-F238E27FC236}">
                <a16:creationId xmlns:a16="http://schemas.microsoft.com/office/drawing/2014/main" id="{DDCB7D20-7ACD-463A-A826-DDE569D6E6A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B6F10323-0216-481F-AF98-49C888526C67}"/>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4290816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Layout K">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0"/>
            <a:ext cx="5006341" cy="6857999"/>
          </a:xfrm>
          <a:prstGeom prst="rect">
            <a:avLst/>
          </a:prstGeom>
        </p:spPr>
        <p:txBody>
          <a:bodyPr anchor="ctr"/>
          <a:lstStyle>
            <a:lvl1pPr marL="0" indent="0" algn="ctr">
              <a:buNone/>
              <a:defRPr sz="1600" i="1"/>
            </a:lvl1pPr>
          </a:lstStyle>
          <a:p>
            <a:r>
              <a:rPr lang="en-US" dirty="0"/>
              <a:t>Click on icon to insert a picture</a:t>
            </a:r>
          </a:p>
        </p:txBody>
      </p:sp>
      <p:sp>
        <p:nvSpPr>
          <p:cNvPr id="11" name="Title 1">
            <a:extLst>
              <a:ext uri="{FF2B5EF4-FFF2-40B4-BE49-F238E27FC236}">
                <a16:creationId xmlns:a16="http://schemas.microsoft.com/office/drawing/2014/main" id="{4C3F2688-9404-4247-927C-A9A790B9C326}"/>
              </a:ext>
            </a:extLst>
          </p:cNvPr>
          <p:cNvSpPr>
            <a:spLocks noGrp="1"/>
          </p:cNvSpPr>
          <p:nvPr>
            <p:ph type="title" hasCustomPrompt="1"/>
          </p:nvPr>
        </p:nvSpPr>
        <p:spPr>
          <a:xfrm>
            <a:off x="5464146" y="570756"/>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2" name="TextBox 11">
            <a:extLst>
              <a:ext uri="{FF2B5EF4-FFF2-40B4-BE49-F238E27FC236}">
                <a16:creationId xmlns:a16="http://schemas.microsoft.com/office/drawing/2014/main" id="{E8C58203-76E4-40B5-B754-5C067C77B223}"/>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968434B8-8BC7-4FEF-9406-F6BC0DBEB123}"/>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3" name="Text Placeholder 2">
            <a:extLst>
              <a:ext uri="{FF2B5EF4-FFF2-40B4-BE49-F238E27FC236}">
                <a16:creationId xmlns:a16="http://schemas.microsoft.com/office/drawing/2014/main" id="{968C5574-09D3-43FC-812D-D40BBE8CB36A}"/>
              </a:ext>
            </a:extLst>
          </p:cNvPr>
          <p:cNvSpPr>
            <a:spLocks noGrp="1"/>
          </p:cNvSpPr>
          <p:nvPr>
            <p:ph type="body" sz="quarter" idx="24" hasCustomPrompt="1"/>
          </p:nvPr>
        </p:nvSpPr>
        <p:spPr>
          <a:xfrm>
            <a:off x="5759104" y="2044470"/>
            <a:ext cx="2879286" cy="3424408"/>
          </a:xfrm>
          <a:prstGeom prst="rect">
            <a:avLst/>
          </a:prstGeom>
        </p:spPr>
        <p:txBody>
          <a:bodyPr/>
          <a:lstStyle>
            <a:lvl1pPr marL="0" indent="0">
              <a:lnSpc>
                <a:spcPts val="2600"/>
              </a:lnSpc>
              <a:buNone/>
              <a:defRPr sz="2000"/>
            </a:lvl1pPr>
            <a:lvl2pPr>
              <a:defRPr sz="2000"/>
            </a:lvl2pPr>
            <a:lvl3pPr>
              <a:defRPr sz="2000"/>
            </a:lvl3pPr>
            <a:lvl4pPr>
              <a:defRPr sz="2000"/>
            </a:lvl4pPr>
            <a:lvl5pPr>
              <a:defRPr sz="2000"/>
            </a:lvl5pPr>
          </a:lstStyle>
          <a:p>
            <a:pPr lvl="0"/>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opt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urecte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mpo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
        <p:nvSpPr>
          <p:cNvPr id="10" name="Text Placeholder 2">
            <a:extLst>
              <a:ext uri="{FF2B5EF4-FFF2-40B4-BE49-F238E27FC236}">
                <a16:creationId xmlns:a16="http://schemas.microsoft.com/office/drawing/2014/main" id="{87673C0B-1FAC-48F3-A387-AAB99B12E454}"/>
              </a:ext>
            </a:extLst>
          </p:cNvPr>
          <p:cNvSpPr>
            <a:spLocks noGrp="1"/>
          </p:cNvSpPr>
          <p:nvPr>
            <p:ph type="body" sz="quarter" idx="25" hasCustomPrompt="1"/>
          </p:nvPr>
        </p:nvSpPr>
        <p:spPr>
          <a:xfrm>
            <a:off x="8818219" y="2044470"/>
            <a:ext cx="2879286" cy="3424408"/>
          </a:xfrm>
          <a:prstGeom prst="rect">
            <a:avLst/>
          </a:prstGeom>
        </p:spPr>
        <p:txBody>
          <a:bodyPr/>
          <a:lstStyle>
            <a:lvl1pPr marL="0" indent="0">
              <a:lnSpc>
                <a:spcPts val="2600"/>
              </a:lnSpc>
              <a:buNone/>
              <a:defRPr sz="2000"/>
            </a:lvl1pPr>
            <a:lvl2pPr>
              <a:defRPr sz="2000"/>
            </a:lvl2pPr>
            <a:lvl3pPr>
              <a:defRPr sz="2000"/>
            </a:lvl3pPr>
            <a:lvl4pPr>
              <a:defRPr sz="2000"/>
            </a:lvl4pPr>
            <a:lvl5pPr>
              <a:defRPr sz="2000"/>
            </a:lvl5pPr>
          </a:lstStyle>
          <a:p>
            <a:pPr lvl="0"/>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Tree>
    <p:extLst>
      <p:ext uri="{BB962C8B-B14F-4D97-AF65-F5344CB8AC3E}">
        <p14:creationId xmlns:p14="http://schemas.microsoft.com/office/powerpoint/2010/main" val="3904007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hotos">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userDrawn="1"/>
        </p:nvSpPr>
        <p:spPr>
          <a:xfrm>
            <a:off x="0" y="688063"/>
            <a:ext cx="12192000" cy="3413157"/>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dirty="0"/>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3294448" y="1005855"/>
            <a:ext cx="1389340" cy="1430951"/>
          </a:xfrm>
          <a:prstGeom prst="rect">
            <a:avLst/>
          </a:prstGeom>
        </p:spPr>
        <p:txBody>
          <a:bodyPr anchor="ctr"/>
          <a:lstStyle>
            <a:lvl1pPr marL="0" indent="0" algn="ctr">
              <a:buNone/>
              <a:defRPr sz="1600" i="1"/>
            </a:lvl1pPr>
          </a:lstStyle>
          <a:p>
            <a:r>
              <a:rPr lang="en-US" dirty="0"/>
              <a:t>Click on icon to insert a picture</a:t>
            </a:r>
          </a:p>
        </p:txBody>
      </p:sp>
      <p:sp>
        <p:nvSpPr>
          <p:cNvPr id="15" name="Text Placeholder 8">
            <a:extLst>
              <a:ext uri="{FF2B5EF4-FFF2-40B4-BE49-F238E27FC236}">
                <a16:creationId xmlns:a16="http://schemas.microsoft.com/office/drawing/2014/main" id="{79DBAF57-C6F6-40D8-A20C-E4EFABAEA8DC}"/>
              </a:ext>
            </a:extLst>
          </p:cNvPr>
          <p:cNvSpPr>
            <a:spLocks noGrp="1"/>
          </p:cNvSpPr>
          <p:nvPr>
            <p:ph type="body" sz="quarter" idx="23" hasCustomPrompt="1"/>
          </p:nvPr>
        </p:nvSpPr>
        <p:spPr>
          <a:xfrm>
            <a:off x="3203546"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29" name="Title 1">
            <a:extLst>
              <a:ext uri="{FF2B5EF4-FFF2-40B4-BE49-F238E27FC236}">
                <a16:creationId xmlns:a16="http://schemas.microsoft.com/office/drawing/2014/main" id="{B4723970-CB34-4B09-8CFB-8648883316DB}"/>
              </a:ext>
            </a:extLst>
          </p:cNvPr>
          <p:cNvSpPr>
            <a:spLocks noGrp="1"/>
          </p:cNvSpPr>
          <p:nvPr>
            <p:ph type="title" hasCustomPrompt="1"/>
          </p:nvPr>
        </p:nvSpPr>
        <p:spPr>
          <a:xfrm>
            <a:off x="528319" y="1000723"/>
            <a:ext cx="2521315" cy="2925817"/>
          </a:xfrm>
          <a:prstGeom prst="rect">
            <a:avLst/>
          </a:prstGeom>
        </p:spPr>
        <p:txBody>
          <a:bodyPr anchor="t">
            <a:noAutofit/>
          </a:bodyPr>
          <a:lstStyle>
            <a:lvl1pPr algn="l">
              <a:lnSpc>
                <a:spcPts val="3600"/>
              </a:lnSpc>
              <a:defRPr sz="3400" i="0" spc="50" baseline="0">
                <a:latin typeface="Segoe UI Light" panose="020B0502040204020203" pitchFamily="34" charset="0"/>
                <a:cs typeface="Segoe UI Light" panose="020B0502040204020203" pitchFamily="34" charset="0"/>
              </a:defRPr>
            </a:lvl1pPr>
          </a:lstStyle>
          <a:p>
            <a:r>
              <a:rPr lang="en-US"/>
              <a:t>We believe </a:t>
            </a:r>
            <a:br>
              <a:rPr lang="en-US"/>
            </a:br>
            <a:r>
              <a:rPr lang="en-US"/>
              <a:t>in solving problems with people, not just for them.</a:t>
            </a:r>
          </a:p>
        </p:txBody>
      </p:sp>
      <p:sp>
        <p:nvSpPr>
          <p:cNvPr id="30" name="Picture Placeholder 8">
            <a:extLst>
              <a:ext uri="{FF2B5EF4-FFF2-40B4-BE49-F238E27FC236}">
                <a16:creationId xmlns:a16="http://schemas.microsoft.com/office/drawing/2014/main" id="{348788E6-9958-413D-9513-513882DA54DA}"/>
              </a:ext>
            </a:extLst>
          </p:cNvPr>
          <p:cNvSpPr>
            <a:spLocks noGrp="1"/>
          </p:cNvSpPr>
          <p:nvPr>
            <p:ph type="pic" sz="quarter" idx="24" hasCustomPrompt="1"/>
          </p:nvPr>
        </p:nvSpPr>
        <p:spPr>
          <a:xfrm>
            <a:off x="5019504" y="1005855"/>
            <a:ext cx="1389340" cy="1430951"/>
          </a:xfrm>
          <a:prstGeom prst="rect">
            <a:avLst/>
          </a:prstGeom>
        </p:spPr>
        <p:txBody>
          <a:bodyPr anchor="ctr"/>
          <a:lstStyle>
            <a:lvl1pPr marL="0" indent="0" algn="ctr">
              <a:buNone/>
              <a:defRPr sz="1600" i="1"/>
            </a:lvl1pPr>
          </a:lstStyle>
          <a:p>
            <a:r>
              <a:rPr lang="en-US" dirty="0"/>
              <a:t>Click on icon to insert a picture</a:t>
            </a:r>
          </a:p>
        </p:txBody>
      </p:sp>
      <p:sp>
        <p:nvSpPr>
          <p:cNvPr id="31" name="Text Placeholder 8">
            <a:extLst>
              <a:ext uri="{FF2B5EF4-FFF2-40B4-BE49-F238E27FC236}">
                <a16:creationId xmlns:a16="http://schemas.microsoft.com/office/drawing/2014/main" id="{AB34ECA3-9551-4CA5-9EEB-66CA3B81D33A}"/>
              </a:ext>
            </a:extLst>
          </p:cNvPr>
          <p:cNvSpPr>
            <a:spLocks noGrp="1"/>
          </p:cNvSpPr>
          <p:nvPr>
            <p:ph type="body" sz="quarter" idx="25" hasCustomPrompt="1"/>
          </p:nvPr>
        </p:nvSpPr>
        <p:spPr>
          <a:xfrm>
            <a:off x="4928602"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2" name="Picture Placeholder 8">
            <a:extLst>
              <a:ext uri="{FF2B5EF4-FFF2-40B4-BE49-F238E27FC236}">
                <a16:creationId xmlns:a16="http://schemas.microsoft.com/office/drawing/2014/main" id="{3039731D-1DBD-4E75-82DB-134541B3DAC2}"/>
              </a:ext>
            </a:extLst>
          </p:cNvPr>
          <p:cNvSpPr>
            <a:spLocks noGrp="1"/>
          </p:cNvSpPr>
          <p:nvPr>
            <p:ph type="pic" sz="quarter" idx="26" hasCustomPrompt="1"/>
          </p:nvPr>
        </p:nvSpPr>
        <p:spPr>
          <a:xfrm>
            <a:off x="6744560" y="1005855"/>
            <a:ext cx="1389340" cy="1430951"/>
          </a:xfrm>
          <a:prstGeom prst="rect">
            <a:avLst/>
          </a:prstGeom>
        </p:spPr>
        <p:txBody>
          <a:bodyPr anchor="ctr"/>
          <a:lstStyle>
            <a:lvl1pPr marL="0" indent="0" algn="ctr">
              <a:buNone/>
              <a:defRPr sz="1600" i="1"/>
            </a:lvl1pPr>
          </a:lstStyle>
          <a:p>
            <a:r>
              <a:rPr lang="en-US" dirty="0"/>
              <a:t>Click on icon to insert a picture</a:t>
            </a:r>
          </a:p>
        </p:txBody>
      </p:sp>
      <p:sp>
        <p:nvSpPr>
          <p:cNvPr id="33" name="Text Placeholder 8">
            <a:extLst>
              <a:ext uri="{FF2B5EF4-FFF2-40B4-BE49-F238E27FC236}">
                <a16:creationId xmlns:a16="http://schemas.microsoft.com/office/drawing/2014/main" id="{51E9A250-D1D2-4EAB-8921-763E11AD3020}"/>
              </a:ext>
            </a:extLst>
          </p:cNvPr>
          <p:cNvSpPr>
            <a:spLocks noGrp="1"/>
          </p:cNvSpPr>
          <p:nvPr>
            <p:ph type="body" sz="quarter" idx="27" hasCustomPrompt="1"/>
          </p:nvPr>
        </p:nvSpPr>
        <p:spPr>
          <a:xfrm>
            <a:off x="6653658"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4" name="Picture Placeholder 8">
            <a:extLst>
              <a:ext uri="{FF2B5EF4-FFF2-40B4-BE49-F238E27FC236}">
                <a16:creationId xmlns:a16="http://schemas.microsoft.com/office/drawing/2014/main" id="{A51896D0-ECAB-4B98-8A49-AE93C2822E6D}"/>
              </a:ext>
            </a:extLst>
          </p:cNvPr>
          <p:cNvSpPr>
            <a:spLocks noGrp="1"/>
          </p:cNvSpPr>
          <p:nvPr>
            <p:ph type="pic" sz="quarter" idx="28" hasCustomPrompt="1"/>
          </p:nvPr>
        </p:nvSpPr>
        <p:spPr>
          <a:xfrm>
            <a:off x="8469616" y="1000724"/>
            <a:ext cx="1389340" cy="1430951"/>
          </a:xfrm>
          <a:prstGeom prst="rect">
            <a:avLst/>
          </a:prstGeom>
        </p:spPr>
        <p:txBody>
          <a:bodyPr anchor="ctr"/>
          <a:lstStyle>
            <a:lvl1pPr marL="0" indent="0" algn="ctr">
              <a:buNone/>
              <a:defRPr sz="1600" i="1"/>
            </a:lvl1pPr>
          </a:lstStyle>
          <a:p>
            <a:r>
              <a:rPr lang="en-US" dirty="0"/>
              <a:t>Click on icon to insert a picture</a:t>
            </a:r>
          </a:p>
        </p:txBody>
      </p:sp>
      <p:sp>
        <p:nvSpPr>
          <p:cNvPr id="35" name="Text Placeholder 8">
            <a:extLst>
              <a:ext uri="{FF2B5EF4-FFF2-40B4-BE49-F238E27FC236}">
                <a16:creationId xmlns:a16="http://schemas.microsoft.com/office/drawing/2014/main" id="{B7E3DF7F-E36A-4BB4-861E-F215C8613AB0}"/>
              </a:ext>
            </a:extLst>
          </p:cNvPr>
          <p:cNvSpPr>
            <a:spLocks noGrp="1"/>
          </p:cNvSpPr>
          <p:nvPr>
            <p:ph type="body" sz="quarter" idx="29" hasCustomPrompt="1"/>
          </p:nvPr>
        </p:nvSpPr>
        <p:spPr>
          <a:xfrm>
            <a:off x="8378714"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6" name="Picture Placeholder 8">
            <a:extLst>
              <a:ext uri="{FF2B5EF4-FFF2-40B4-BE49-F238E27FC236}">
                <a16:creationId xmlns:a16="http://schemas.microsoft.com/office/drawing/2014/main" id="{1A7BEE40-93B8-48B7-83F0-CE311F969A7E}"/>
              </a:ext>
            </a:extLst>
          </p:cNvPr>
          <p:cNvSpPr>
            <a:spLocks noGrp="1"/>
          </p:cNvSpPr>
          <p:nvPr>
            <p:ph type="pic" sz="quarter" idx="30" hasCustomPrompt="1"/>
          </p:nvPr>
        </p:nvSpPr>
        <p:spPr>
          <a:xfrm>
            <a:off x="10194672" y="1000724"/>
            <a:ext cx="1389340" cy="1430951"/>
          </a:xfrm>
          <a:prstGeom prst="rect">
            <a:avLst/>
          </a:prstGeom>
        </p:spPr>
        <p:txBody>
          <a:bodyPr anchor="ctr"/>
          <a:lstStyle>
            <a:lvl1pPr marL="0" indent="0" algn="ctr">
              <a:buNone/>
              <a:defRPr sz="1600" i="1"/>
            </a:lvl1pPr>
          </a:lstStyle>
          <a:p>
            <a:r>
              <a:rPr lang="en-US" dirty="0"/>
              <a:t>Click on icon to insert a picture</a:t>
            </a:r>
          </a:p>
        </p:txBody>
      </p:sp>
      <p:sp>
        <p:nvSpPr>
          <p:cNvPr id="37" name="Text Placeholder 8">
            <a:extLst>
              <a:ext uri="{FF2B5EF4-FFF2-40B4-BE49-F238E27FC236}">
                <a16:creationId xmlns:a16="http://schemas.microsoft.com/office/drawing/2014/main" id="{27D57D6C-7628-44E9-9619-DB62E10BB1D4}"/>
              </a:ext>
            </a:extLst>
          </p:cNvPr>
          <p:cNvSpPr>
            <a:spLocks noGrp="1"/>
          </p:cNvSpPr>
          <p:nvPr>
            <p:ph type="body" sz="quarter" idx="31" hasCustomPrompt="1"/>
          </p:nvPr>
        </p:nvSpPr>
        <p:spPr>
          <a:xfrm>
            <a:off x="10103770"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8" name="Picture Placeholder 8">
            <a:extLst>
              <a:ext uri="{FF2B5EF4-FFF2-40B4-BE49-F238E27FC236}">
                <a16:creationId xmlns:a16="http://schemas.microsoft.com/office/drawing/2014/main" id="{DBDEA65F-0F36-4011-86AA-79EC9D7B66A4}"/>
              </a:ext>
            </a:extLst>
          </p:cNvPr>
          <p:cNvSpPr>
            <a:spLocks noGrp="1"/>
          </p:cNvSpPr>
          <p:nvPr>
            <p:ph type="pic" sz="quarter" idx="32" hasCustomPrompt="1"/>
          </p:nvPr>
        </p:nvSpPr>
        <p:spPr>
          <a:xfrm>
            <a:off x="3294448" y="3444394"/>
            <a:ext cx="1389340" cy="1425820"/>
          </a:xfrm>
          <a:prstGeom prst="rect">
            <a:avLst/>
          </a:prstGeom>
        </p:spPr>
        <p:txBody>
          <a:bodyPr anchor="ctr"/>
          <a:lstStyle>
            <a:lvl1pPr marL="0" indent="0" algn="ctr">
              <a:buNone/>
              <a:defRPr sz="1600" i="1"/>
            </a:lvl1pPr>
          </a:lstStyle>
          <a:p>
            <a:r>
              <a:rPr lang="en-US" dirty="0"/>
              <a:t>Click on icon to insert a picture</a:t>
            </a:r>
          </a:p>
        </p:txBody>
      </p:sp>
      <p:sp>
        <p:nvSpPr>
          <p:cNvPr id="39" name="Text Placeholder 8">
            <a:extLst>
              <a:ext uri="{FF2B5EF4-FFF2-40B4-BE49-F238E27FC236}">
                <a16:creationId xmlns:a16="http://schemas.microsoft.com/office/drawing/2014/main" id="{D61D2763-B178-4105-8480-D88527A448AD}"/>
              </a:ext>
            </a:extLst>
          </p:cNvPr>
          <p:cNvSpPr>
            <a:spLocks noGrp="1"/>
          </p:cNvSpPr>
          <p:nvPr>
            <p:ph type="body" sz="quarter" idx="33" hasCustomPrompt="1"/>
          </p:nvPr>
        </p:nvSpPr>
        <p:spPr>
          <a:xfrm>
            <a:off x="3203546" y="4957188"/>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0" name="Picture Placeholder 8">
            <a:extLst>
              <a:ext uri="{FF2B5EF4-FFF2-40B4-BE49-F238E27FC236}">
                <a16:creationId xmlns:a16="http://schemas.microsoft.com/office/drawing/2014/main" id="{0F3CE3D0-4861-4D94-AFA8-30D18E83CE12}"/>
              </a:ext>
            </a:extLst>
          </p:cNvPr>
          <p:cNvSpPr>
            <a:spLocks noGrp="1"/>
          </p:cNvSpPr>
          <p:nvPr>
            <p:ph type="pic" sz="quarter" idx="34" hasCustomPrompt="1"/>
          </p:nvPr>
        </p:nvSpPr>
        <p:spPr>
          <a:xfrm>
            <a:off x="5019504" y="3444394"/>
            <a:ext cx="1389340" cy="1425820"/>
          </a:xfrm>
          <a:prstGeom prst="rect">
            <a:avLst/>
          </a:prstGeom>
        </p:spPr>
        <p:txBody>
          <a:bodyPr anchor="ctr"/>
          <a:lstStyle>
            <a:lvl1pPr marL="0" indent="0" algn="ctr">
              <a:buNone/>
              <a:defRPr sz="1600" i="1"/>
            </a:lvl1pPr>
          </a:lstStyle>
          <a:p>
            <a:r>
              <a:rPr lang="en-US" dirty="0"/>
              <a:t>Click on icon to insert a picture</a:t>
            </a:r>
          </a:p>
        </p:txBody>
      </p:sp>
      <p:sp>
        <p:nvSpPr>
          <p:cNvPr id="41" name="Text Placeholder 8">
            <a:extLst>
              <a:ext uri="{FF2B5EF4-FFF2-40B4-BE49-F238E27FC236}">
                <a16:creationId xmlns:a16="http://schemas.microsoft.com/office/drawing/2014/main" id="{AF860EAA-F9DD-4655-B229-9C042B33AC32}"/>
              </a:ext>
            </a:extLst>
          </p:cNvPr>
          <p:cNvSpPr>
            <a:spLocks noGrp="1"/>
          </p:cNvSpPr>
          <p:nvPr>
            <p:ph type="body" sz="quarter" idx="35" hasCustomPrompt="1"/>
          </p:nvPr>
        </p:nvSpPr>
        <p:spPr>
          <a:xfrm>
            <a:off x="4928602"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2" name="Picture Placeholder 8">
            <a:extLst>
              <a:ext uri="{FF2B5EF4-FFF2-40B4-BE49-F238E27FC236}">
                <a16:creationId xmlns:a16="http://schemas.microsoft.com/office/drawing/2014/main" id="{96CAF68D-3DF1-4151-8F2E-FFFCB827A906}"/>
              </a:ext>
            </a:extLst>
          </p:cNvPr>
          <p:cNvSpPr>
            <a:spLocks noGrp="1"/>
          </p:cNvSpPr>
          <p:nvPr>
            <p:ph type="pic" sz="quarter" idx="36" hasCustomPrompt="1"/>
          </p:nvPr>
        </p:nvSpPr>
        <p:spPr>
          <a:xfrm>
            <a:off x="6744560" y="3444394"/>
            <a:ext cx="1389340" cy="1425820"/>
          </a:xfrm>
          <a:prstGeom prst="rect">
            <a:avLst/>
          </a:prstGeom>
        </p:spPr>
        <p:txBody>
          <a:bodyPr anchor="ctr"/>
          <a:lstStyle>
            <a:lvl1pPr marL="0" indent="0" algn="ctr">
              <a:buNone/>
              <a:defRPr sz="1600" i="1"/>
            </a:lvl1pPr>
          </a:lstStyle>
          <a:p>
            <a:r>
              <a:rPr lang="en-US" dirty="0"/>
              <a:t>Click on icon to insert a picture</a:t>
            </a:r>
          </a:p>
        </p:txBody>
      </p:sp>
      <p:sp>
        <p:nvSpPr>
          <p:cNvPr id="43" name="Text Placeholder 8">
            <a:extLst>
              <a:ext uri="{FF2B5EF4-FFF2-40B4-BE49-F238E27FC236}">
                <a16:creationId xmlns:a16="http://schemas.microsoft.com/office/drawing/2014/main" id="{B6F53942-F825-4961-94FA-092FF027074A}"/>
              </a:ext>
            </a:extLst>
          </p:cNvPr>
          <p:cNvSpPr>
            <a:spLocks noGrp="1"/>
          </p:cNvSpPr>
          <p:nvPr>
            <p:ph type="body" sz="quarter" idx="37" hasCustomPrompt="1"/>
          </p:nvPr>
        </p:nvSpPr>
        <p:spPr>
          <a:xfrm>
            <a:off x="6653658"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4" name="Picture Placeholder 8">
            <a:extLst>
              <a:ext uri="{FF2B5EF4-FFF2-40B4-BE49-F238E27FC236}">
                <a16:creationId xmlns:a16="http://schemas.microsoft.com/office/drawing/2014/main" id="{EB9ED3C3-00F7-4AE7-86FC-D6E0F47E5E0B}"/>
              </a:ext>
            </a:extLst>
          </p:cNvPr>
          <p:cNvSpPr>
            <a:spLocks noGrp="1"/>
          </p:cNvSpPr>
          <p:nvPr>
            <p:ph type="pic" sz="quarter" idx="38" hasCustomPrompt="1"/>
          </p:nvPr>
        </p:nvSpPr>
        <p:spPr>
          <a:xfrm>
            <a:off x="8469616" y="3439263"/>
            <a:ext cx="1389340" cy="1425820"/>
          </a:xfrm>
          <a:prstGeom prst="rect">
            <a:avLst/>
          </a:prstGeom>
        </p:spPr>
        <p:txBody>
          <a:bodyPr anchor="ctr"/>
          <a:lstStyle>
            <a:lvl1pPr marL="0" indent="0" algn="ctr">
              <a:buNone/>
              <a:defRPr sz="1600" i="1"/>
            </a:lvl1pPr>
          </a:lstStyle>
          <a:p>
            <a:r>
              <a:rPr lang="en-US" dirty="0"/>
              <a:t>Click on icon to insert a picture</a:t>
            </a:r>
          </a:p>
        </p:txBody>
      </p:sp>
      <p:sp>
        <p:nvSpPr>
          <p:cNvPr id="45" name="Text Placeholder 8">
            <a:extLst>
              <a:ext uri="{FF2B5EF4-FFF2-40B4-BE49-F238E27FC236}">
                <a16:creationId xmlns:a16="http://schemas.microsoft.com/office/drawing/2014/main" id="{C1755E6F-586D-4AAD-B256-598B8DD0CDDC}"/>
              </a:ext>
            </a:extLst>
          </p:cNvPr>
          <p:cNvSpPr>
            <a:spLocks noGrp="1"/>
          </p:cNvSpPr>
          <p:nvPr>
            <p:ph type="body" sz="quarter" idx="39" hasCustomPrompt="1"/>
          </p:nvPr>
        </p:nvSpPr>
        <p:spPr>
          <a:xfrm>
            <a:off x="8378714"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6" name="Picture Placeholder 8">
            <a:extLst>
              <a:ext uri="{FF2B5EF4-FFF2-40B4-BE49-F238E27FC236}">
                <a16:creationId xmlns:a16="http://schemas.microsoft.com/office/drawing/2014/main" id="{58BBBC46-29B6-4836-9E8C-24BEE2CA044C}"/>
              </a:ext>
            </a:extLst>
          </p:cNvPr>
          <p:cNvSpPr>
            <a:spLocks noGrp="1"/>
          </p:cNvSpPr>
          <p:nvPr>
            <p:ph type="pic" sz="quarter" idx="40" hasCustomPrompt="1"/>
          </p:nvPr>
        </p:nvSpPr>
        <p:spPr>
          <a:xfrm>
            <a:off x="10194672" y="3439263"/>
            <a:ext cx="1389340" cy="1425820"/>
          </a:xfrm>
          <a:prstGeom prst="rect">
            <a:avLst/>
          </a:prstGeom>
        </p:spPr>
        <p:txBody>
          <a:bodyPr anchor="ctr"/>
          <a:lstStyle>
            <a:lvl1pPr marL="0" indent="0" algn="ctr">
              <a:buNone/>
              <a:defRPr sz="1600" i="1"/>
            </a:lvl1pPr>
          </a:lstStyle>
          <a:p>
            <a:r>
              <a:rPr lang="en-US" dirty="0"/>
              <a:t>Click on icon to insert a picture</a:t>
            </a:r>
          </a:p>
        </p:txBody>
      </p:sp>
      <p:sp>
        <p:nvSpPr>
          <p:cNvPr id="47" name="Text Placeholder 8">
            <a:extLst>
              <a:ext uri="{FF2B5EF4-FFF2-40B4-BE49-F238E27FC236}">
                <a16:creationId xmlns:a16="http://schemas.microsoft.com/office/drawing/2014/main" id="{B082F4DF-D0B7-4DC0-83F9-CC4144FED98D}"/>
              </a:ext>
            </a:extLst>
          </p:cNvPr>
          <p:cNvSpPr>
            <a:spLocks noGrp="1"/>
          </p:cNvSpPr>
          <p:nvPr>
            <p:ph type="body" sz="quarter" idx="41" hasCustomPrompt="1"/>
          </p:nvPr>
        </p:nvSpPr>
        <p:spPr>
          <a:xfrm>
            <a:off x="10103770"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8" name="TextBox 47">
            <a:extLst>
              <a:ext uri="{FF2B5EF4-FFF2-40B4-BE49-F238E27FC236}">
                <a16:creationId xmlns:a16="http://schemas.microsoft.com/office/drawing/2014/main" id="{4F04DF0D-BFCB-455A-8686-EEEC53C4806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26" name="TextBox 25">
            <a:extLst>
              <a:ext uri="{FF2B5EF4-FFF2-40B4-BE49-F238E27FC236}">
                <a16:creationId xmlns:a16="http://schemas.microsoft.com/office/drawing/2014/main" id="{DF73E415-F3BA-446B-8B7A-CEBB18746ADD}"/>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1787187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orkplace Tren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29F594-0764-4588-BE31-42B05C233BEC}"/>
              </a:ext>
            </a:extLst>
          </p:cNvPr>
          <p:cNvSpPr/>
          <p:nvPr userDrawn="1"/>
        </p:nvSpPr>
        <p:spPr>
          <a:xfrm>
            <a:off x="0" y="0"/>
            <a:ext cx="12192000" cy="6858000"/>
          </a:xfrm>
          <a:prstGeom prst="rect">
            <a:avLst/>
          </a:prstGeom>
          <a:gradFill flip="none" rotWithShape="1">
            <a:gsLst>
              <a:gs pos="9000">
                <a:srgbClr val="EDD0C7"/>
              </a:gs>
              <a:gs pos="75000">
                <a:srgbClr val="EDD1C8">
                  <a:alpha val="8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5">
            <a:extLst>
              <a:ext uri="{FF2B5EF4-FFF2-40B4-BE49-F238E27FC236}">
                <a16:creationId xmlns:a16="http://schemas.microsoft.com/office/drawing/2014/main" id="{58263B4E-BD2B-43BD-B6AF-F583084BF9D9}"/>
              </a:ext>
            </a:extLst>
          </p:cNvPr>
          <p:cNvPicPr>
            <a:picLocks noChangeAspect="1"/>
          </p:cNvPicPr>
          <p:nvPr userDrawn="1"/>
        </p:nvPicPr>
        <p:blipFill rotWithShape="1">
          <a:blip r:embed="rId2">
            <a:duotone>
              <a:schemeClr val="accent4">
                <a:shade val="45000"/>
                <a:satMod val="135000"/>
              </a:schemeClr>
              <a:prstClr val="white"/>
            </a:duotone>
            <a:alphaModFix amt="30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0" y="0"/>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a:noFill/>
        </p:spPr>
      </p:pic>
      <p:sp>
        <p:nvSpPr>
          <p:cNvPr id="22" name="Text Placeholder 4">
            <a:extLst>
              <a:ext uri="{FF2B5EF4-FFF2-40B4-BE49-F238E27FC236}">
                <a16:creationId xmlns:a16="http://schemas.microsoft.com/office/drawing/2014/main" id="{57F5F559-3ABD-4D3E-BBF0-4B2C02634C6E}"/>
              </a:ext>
            </a:extLst>
          </p:cNvPr>
          <p:cNvSpPr>
            <a:spLocks noGrp="1"/>
          </p:cNvSpPr>
          <p:nvPr>
            <p:ph type="body" sz="quarter" idx="11" hasCustomPrompt="1"/>
          </p:nvPr>
        </p:nvSpPr>
        <p:spPr>
          <a:xfrm>
            <a:off x="8232364" y="1380567"/>
            <a:ext cx="3355497" cy="2108945"/>
          </a:xfrm>
          <a:prstGeom prst="rect">
            <a:avLst/>
          </a:prstGeom>
        </p:spPr>
        <p:txBody>
          <a:bodyPr/>
          <a:lstStyle>
            <a:lvl1pPr marL="0" indent="0" algn="l">
              <a:lnSpc>
                <a:spcPts val="5400"/>
              </a:lnSpc>
              <a:buNone/>
              <a:defRPr sz="5000" b="0">
                <a:latin typeface="+mj-lt"/>
                <a:cs typeface="Segoe UI" panose="020B0502040204020203" pitchFamily="34" charset="0"/>
              </a:defRPr>
            </a:lvl1pPr>
          </a:lstStyle>
          <a:p>
            <a:pPr lvl="0"/>
            <a:r>
              <a:rPr lang="en-US"/>
              <a:t>47% of </a:t>
            </a:r>
            <a:br>
              <a:rPr lang="en-US"/>
            </a:br>
            <a:r>
              <a:rPr lang="en-US"/>
              <a:t>statistics are impactful</a:t>
            </a:r>
          </a:p>
        </p:txBody>
      </p:sp>
      <p:sp>
        <p:nvSpPr>
          <p:cNvPr id="10" name="Picture Placeholder 8">
            <a:extLst>
              <a:ext uri="{FF2B5EF4-FFF2-40B4-BE49-F238E27FC236}">
                <a16:creationId xmlns:a16="http://schemas.microsoft.com/office/drawing/2014/main" id="{E0330FDF-B416-4B3A-9298-D8970B909093}"/>
              </a:ext>
            </a:extLst>
          </p:cNvPr>
          <p:cNvSpPr>
            <a:spLocks noGrp="1"/>
          </p:cNvSpPr>
          <p:nvPr>
            <p:ph type="pic" sz="quarter" idx="10" hasCustomPrompt="1"/>
          </p:nvPr>
        </p:nvSpPr>
        <p:spPr>
          <a:xfrm>
            <a:off x="324198" y="323850"/>
            <a:ext cx="7606144" cy="5610022"/>
          </a:xfrm>
          <a:prstGeom prst="rect">
            <a:avLst/>
          </a:prstGeom>
        </p:spPr>
        <p:txBody>
          <a:bodyPr anchor="ctr"/>
          <a:lstStyle>
            <a:lvl1pPr marL="0" indent="0" algn="ctr">
              <a:buNone/>
              <a:defRPr sz="1600" i="1"/>
            </a:lvl1pPr>
          </a:lstStyle>
          <a:p>
            <a:r>
              <a:rPr lang="en-US" dirty="0"/>
              <a:t>Click on icon to insert a picture</a:t>
            </a:r>
          </a:p>
        </p:txBody>
      </p:sp>
      <p:sp>
        <p:nvSpPr>
          <p:cNvPr id="4" name="Rectangle 3">
            <a:extLst>
              <a:ext uri="{FF2B5EF4-FFF2-40B4-BE49-F238E27FC236}">
                <a16:creationId xmlns:a16="http://schemas.microsoft.com/office/drawing/2014/main" id="{0A3BCAF5-1935-421B-8906-101BED3619DB}"/>
              </a:ext>
            </a:extLst>
          </p:cNvPr>
          <p:cNvSpPr/>
          <p:nvPr userDrawn="1"/>
        </p:nvSpPr>
        <p:spPr>
          <a:xfrm>
            <a:off x="8836427" y="580251"/>
            <a:ext cx="3506583" cy="32881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810BD4E6-93D4-449D-AF76-92CE95427953}"/>
              </a:ext>
            </a:extLst>
          </p:cNvPr>
          <p:cNvSpPr>
            <a:spLocks noGrp="1"/>
          </p:cNvSpPr>
          <p:nvPr>
            <p:ph idx="17" hasCustomPrompt="1"/>
          </p:nvPr>
        </p:nvSpPr>
        <p:spPr>
          <a:xfrm>
            <a:off x="8920676" y="569960"/>
            <a:ext cx="2667186" cy="368015"/>
          </a:xfrm>
          <a:prstGeom prst="rect">
            <a:avLst/>
          </a:prstGeom>
        </p:spPr>
        <p:txBody>
          <a:bodyPr/>
          <a:lstStyle>
            <a:lvl1pPr marL="0" marR="0" indent="0" algn="l" defTabSz="914400" rtl="0" eaLnBrk="1" fontAlgn="auto" latinLnBrk="0" hangingPunct="1">
              <a:lnSpc>
                <a:spcPct val="165000"/>
              </a:lnSpc>
              <a:spcBef>
                <a:spcPts val="1000"/>
              </a:spcBef>
              <a:spcAft>
                <a:spcPts val="0"/>
              </a:spcAft>
              <a:buClrTx/>
              <a:buSzTx/>
              <a:buFont typeface="Arial" panose="020B0604020202020204" pitchFamily="34" charset="0"/>
              <a:buNone/>
              <a:tabLst/>
              <a:defRPr sz="900" b="0" spc="20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WORKPLACE TREND</a:t>
            </a:r>
          </a:p>
          <a:p>
            <a:pPr lvl="0"/>
            <a:endParaRPr lang="en-US"/>
          </a:p>
          <a:p>
            <a:pPr lvl="0"/>
            <a:endParaRPr lang="en-US"/>
          </a:p>
          <a:p>
            <a:pPr lvl="0"/>
            <a:endParaRPr lang="en-US"/>
          </a:p>
        </p:txBody>
      </p:sp>
      <p:sp>
        <p:nvSpPr>
          <p:cNvPr id="19" name="Text Placeholder 8">
            <a:extLst>
              <a:ext uri="{FF2B5EF4-FFF2-40B4-BE49-F238E27FC236}">
                <a16:creationId xmlns:a16="http://schemas.microsoft.com/office/drawing/2014/main" id="{3ACE6369-8214-47B1-8AB4-9AFB842775E7}"/>
              </a:ext>
            </a:extLst>
          </p:cNvPr>
          <p:cNvSpPr>
            <a:spLocks noGrp="1"/>
          </p:cNvSpPr>
          <p:nvPr>
            <p:ph type="body" sz="quarter" idx="22" hasCustomPrompt="1"/>
          </p:nvPr>
        </p:nvSpPr>
        <p:spPr>
          <a:xfrm>
            <a:off x="8836427" y="3758288"/>
            <a:ext cx="2751434" cy="2416049"/>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end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6" name="TextBox 15">
            <a:extLst>
              <a:ext uri="{FF2B5EF4-FFF2-40B4-BE49-F238E27FC236}">
                <a16:creationId xmlns:a16="http://schemas.microsoft.com/office/drawing/2014/main" id="{6741146D-0173-4AC6-8AEC-C3D1378E419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68845B59-9DC4-4B70-B766-F63F929E0B9E}"/>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899381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lage A">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418226" y="381000"/>
            <a:ext cx="4773774" cy="3648075"/>
          </a:xfrm>
          <a:prstGeom prst="rect">
            <a:avLst/>
          </a:prstGeom>
        </p:spPr>
        <p:txBody>
          <a:bodyPr anchor="ctr"/>
          <a:lstStyle>
            <a:lvl1pPr marL="0" indent="0" algn="ctr">
              <a:buNone/>
              <a:defRPr sz="1600" i="1"/>
            </a:lvl1pPr>
          </a:lstStyle>
          <a:p>
            <a:r>
              <a:rPr lang="en-US" dirty="0"/>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919986"/>
            <a:ext cx="3771590" cy="2509014"/>
          </a:xfrm>
          <a:prstGeom prst="rect">
            <a:avLst/>
          </a:prstGeom>
        </p:spPr>
        <p:txBody>
          <a:bodyPr anchor="ctr"/>
          <a:lstStyle>
            <a:lvl1pPr marL="0" indent="0" algn="ctr">
              <a:buNone/>
              <a:defRPr sz="1600" i="1"/>
            </a:lvl1pPr>
          </a:lstStyle>
          <a:p>
            <a:r>
              <a:rPr lang="en-US" dirty="0"/>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418227" y="4189562"/>
            <a:ext cx="3002124" cy="1973113"/>
          </a:xfrm>
          <a:prstGeom prst="rect">
            <a:avLst/>
          </a:prstGeom>
        </p:spPr>
        <p:txBody>
          <a:bodyPr anchor="ctr"/>
          <a:lstStyle>
            <a:lvl1pPr marL="0" indent="0" algn="ctr">
              <a:buNone/>
              <a:defRPr sz="1600" i="1"/>
            </a:lvl1pPr>
          </a:lstStyle>
          <a:p>
            <a:r>
              <a:rPr lang="en-US" dirty="0"/>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1555985" y="1784891"/>
            <a:ext cx="1769679" cy="1644109"/>
          </a:xfrm>
          <a:prstGeom prst="rect">
            <a:avLst/>
          </a:prstGeom>
        </p:spPr>
        <p:txBody>
          <a:bodyPr anchor="ctr"/>
          <a:lstStyle>
            <a:lvl1pPr marL="0" indent="0" algn="ctr">
              <a:buNone/>
              <a:defRPr sz="1600" i="1"/>
            </a:lvl1pPr>
          </a:lstStyle>
          <a:p>
            <a:r>
              <a:rPr lang="en-US" dirty="0"/>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5222264" y="3589485"/>
            <a:ext cx="2035475" cy="2895398"/>
          </a:xfrm>
          <a:prstGeom prst="rect">
            <a:avLst/>
          </a:prstGeom>
        </p:spPr>
        <p:txBody>
          <a:bodyPr anchor="ctr"/>
          <a:lstStyle>
            <a:lvl1pPr marL="0" indent="0" algn="ctr">
              <a:buNone/>
              <a:defRPr sz="1600" i="1"/>
            </a:lvl1pPr>
          </a:lstStyle>
          <a:p>
            <a:r>
              <a:rPr lang="en-US" dirty="0"/>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609600" y="3589486"/>
            <a:ext cx="4452179" cy="1958698"/>
          </a:xfrm>
          <a:prstGeom prst="rect">
            <a:avLst/>
          </a:prstGeom>
        </p:spPr>
        <p:txBody>
          <a:bodyPr anchor="ctr"/>
          <a:lstStyle>
            <a:lvl1pPr marL="0" indent="0" algn="ctr">
              <a:buNone/>
              <a:defRPr sz="1600" i="1"/>
            </a:lvl1pPr>
          </a:lstStyle>
          <a:p>
            <a:r>
              <a:rPr lang="en-US" dirty="0"/>
              <a:t>Click on icon to insert a picture</a:t>
            </a:r>
          </a:p>
        </p:txBody>
      </p:sp>
      <p:sp>
        <p:nvSpPr>
          <p:cNvPr id="15" name="Title 1">
            <a:extLst>
              <a:ext uri="{FF2B5EF4-FFF2-40B4-BE49-F238E27FC236}">
                <a16:creationId xmlns:a16="http://schemas.microsoft.com/office/drawing/2014/main" id="{F3ABDB0B-118E-45E4-9238-54CAF69D8908}"/>
              </a:ext>
            </a:extLst>
          </p:cNvPr>
          <p:cNvSpPr>
            <a:spLocks noGrp="1"/>
          </p:cNvSpPr>
          <p:nvPr>
            <p:ph type="title" hasCustomPrompt="1"/>
          </p:nvPr>
        </p:nvSpPr>
        <p:spPr>
          <a:xfrm>
            <a:off x="612449" y="587719"/>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7" name="TextBox 16">
            <a:extLst>
              <a:ext uri="{FF2B5EF4-FFF2-40B4-BE49-F238E27FC236}">
                <a16:creationId xmlns:a16="http://schemas.microsoft.com/office/drawing/2014/main" id="{3E77C223-C796-4763-864C-CF82AEE0551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51981FFC-6E43-4205-A689-531BE1A7FA3E}"/>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4194021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lage B">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922786" y="1234440"/>
            <a:ext cx="3672077" cy="2794635"/>
          </a:xfrm>
          <a:prstGeom prst="rect">
            <a:avLst/>
          </a:prstGeom>
        </p:spPr>
        <p:txBody>
          <a:bodyPr anchor="ctr"/>
          <a:lstStyle>
            <a:lvl1pPr marL="0" indent="0" algn="ctr">
              <a:buNone/>
              <a:defRPr sz="1600" i="1"/>
            </a:lvl1pPr>
          </a:lstStyle>
          <a:p>
            <a:r>
              <a:rPr lang="en-US" dirty="0"/>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381000"/>
            <a:ext cx="2728527" cy="2401716"/>
          </a:xfrm>
          <a:prstGeom prst="rect">
            <a:avLst/>
          </a:prstGeom>
        </p:spPr>
        <p:txBody>
          <a:bodyPr anchor="ctr"/>
          <a:lstStyle>
            <a:lvl1pPr marL="0" indent="0" algn="ctr">
              <a:buNone/>
              <a:defRPr sz="1600" i="1"/>
            </a:lvl1pPr>
          </a:lstStyle>
          <a:p>
            <a:r>
              <a:rPr lang="en-US" dirty="0"/>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922786" y="4189560"/>
            <a:ext cx="2383441" cy="2262514"/>
          </a:xfrm>
          <a:prstGeom prst="rect">
            <a:avLst/>
          </a:prstGeom>
        </p:spPr>
        <p:txBody>
          <a:bodyPr anchor="ctr"/>
          <a:lstStyle>
            <a:lvl1pPr marL="0" indent="0" algn="ctr">
              <a:buNone/>
              <a:defRPr sz="1600" i="1"/>
            </a:lvl1pPr>
          </a:lstStyle>
          <a:p>
            <a:r>
              <a:rPr lang="en-US" dirty="0"/>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597137" y="1813755"/>
            <a:ext cx="2728528" cy="1975201"/>
          </a:xfrm>
          <a:prstGeom prst="rect">
            <a:avLst/>
          </a:prstGeom>
        </p:spPr>
        <p:txBody>
          <a:bodyPr anchor="ctr"/>
          <a:lstStyle>
            <a:lvl1pPr marL="0" indent="0" algn="ctr">
              <a:buNone/>
              <a:defRPr sz="1600" i="1"/>
            </a:lvl1pPr>
          </a:lstStyle>
          <a:p>
            <a:r>
              <a:rPr lang="en-US" dirty="0"/>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3486150" y="2943200"/>
            <a:ext cx="4264728" cy="2534653"/>
          </a:xfrm>
          <a:prstGeom prst="rect">
            <a:avLst/>
          </a:prstGeom>
        </p:spPr>
        <p:txBody>
          <a:bodyPr anchor="ctr"/>
          <a:lstStyle>
            <a:lvl1pPr marL="0" indent="0" algn="ctr">
              <a:buNone/>
              <a:defRPr sz="1600" i="1"/>
            </a:lvl1pPr>
          </a:lstStyle>
          <a:p>
            <a:r>
              <a:rPr lang="en-US" dirty="0"/>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1377020" y="3955579"/>
            <a:ext cx="1948644" cy="1975201"/>
          </a:xfrm>
          <a:prstGeom prst="rect">
            <a:avLst/>
          </a:prstGeom>
        </p:spPr>
        <p:txBody>
          <a:bodyPr anchor="ctr"/>
          <a:lstStyle>
            <a:lvl1pPr marL="0" indent="0" algn="ctr">
              <a:buNone/>
              <a:defRPr sz="1600" i="1"/>
            </a:lvl1pPr>
          </a:lstStyle>
          <a:p>
            <a:r>
              <a:rPr lang="en-US" dirty="0"/>
              <a:t>Click on icon to insert a picture</a:t>
            </a:r>
          </a:p>
        </p:txBody>
      </p:sp>
      <p:sp>
        <p:nvSpPr>
          <p:cNvPr id="14" name="Picture Placeholder 8">
            <a:extLst>
              <a:ext uri="{FF2B5EF4-FFF2-40B4-BE49-F238E27FC236}">
                <a16:creationId xmlns:a16="http://schemas.microsoft.com/office/drawing/2014/main" id="{7C3A7B33-EAAD-41EF-A884-0A1F22B11521}"/>
              </a:ext>
            </a:extLst>
          </p:cNvPr>
          <p:cNvSpPr>
            <a:spLocks noGrp="1"/>
          </p:cNvSpPr>
          <p:nvPr>
            <p:ph type="pic" sz="quarter" idx="23" hasCustomPrompt="1"/>
          </p:nvPr>
        </p:nvSpPr>
        <p:spPr>
          <a:xfrm>
            <a:off x="6375163" y="1234440"/>
            <a:ext cx="1375715" cy="1548277"/>
          </a:xfrm>
          <a:prstGeom prst="rect">
            <a:avLst/>
          </a:prstGeom>
        </p:spPr>
        <p:txBody>
          <a:bodyPr anchor="ctr"/>
          <a:lstStyle>
            <a:lvl1pPr marL="0" indent="0" algn="ctr">
              <a:buNone/>
              <a:defRPr sz="1600" i="1"/>
            </a:lvl1pPr>
          </a:lstStyle>
          <a:p>
            <a:r>
              <a:rPr lang="en-US" dirty="0"/>
              <a:t>Click on icon to insert a picture</a:t>
            </a:r>
          </a:p>
        </p:txBody>
      </p:sp>
      <p:sp>
        <p:nvSpPr>
          <p:cNvPr id="19" name="Title 1">
            <a:extLst>
              <a:ext uri="{FF2B5EF4-FFF2-40B4-BE49-F238E27FC236}">
                <a16:creationId xmlns:a16="http://schemas.microsoft.com/office/drawing/2014/main" id="{9D0C845F-342D-44F7-BB1A-FB05DE7544F9}"/>
              </a:ext>
            </a:extLst>
          </p:cNvPr>
          <p:cNvSpPr>
            <a:spLocks noGrp="1"/>
          </p:cNvSpPr>
          <p:nvPr>
            <p:ph type="title" hasCustomPrompt="1"/>
          </p:nvPr>
        </p:nvSpPr>
        <p:spPr>
          <a:xfrm>
            <a:off x="612449" y="588571"/>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6" name="TextBox 15">
            <a:extLst>
              <a:ext uri="{FF2B5EF4-FFF2-40B4-BE49-F238E27FC236}">
                <a16:creationId xmlns:a16="http://schemas.microsoft.com/office/drawing/2014/main" id="{4942F80A-E95B-4421-8E76-AEFB9FB67EFA}"/>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15" name="TextBox 14">
            <a:extLst>
              <a:ext uri="{FF2B5EF4-FFF2-40B4-BE49-F238E27FC236}">
                <a16:creationId xmlns:a16="http://schemas.microsoft.com/office/drawing/2014/main" id="{CD67EC49-63BF-4842-BDDB-57E585CF4784}"/>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2091417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Page Image A">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688490"/>
            <a:ext cx="12192000" cy="5206702"/>
          </a:xfrm>
          <a:prstGeom prst="rect">
            <a:avLst/>
          </a:prstGeom>
        </p:spPr>
        <p:txBody>
          <a:bodyPr anchor="ctr"/>
          <a:lstStyle>
            <a:lvl1pPr marL="0" indent="0" algn="ctr">
              <a:buNone/>
              <a:defRPr sz="1600" i="1"/>
            </a:lvl1pPr>
          </a:lstStyle>
          <a:p>
            <a:r>
              <a:rPr lang="en-US" dirty="0"/>
              <a:t>Click on icon to insert a picture</a:t>
            </a:r>
          </a:p>
        </p:txBody>
      </p:sp>
      <p:sp>
        <p:nvSpPr>
          <p:cNvPr id="6" name="TextBox 5">
            <a:extLst>
              <a:ext uri="{FF2B5EF4-FFF2-40B4-BE49-F238E27FC236}">
                <a16:creationId xmlns:a16="http://schemas.microsoft.com/office/drawing/2014/main" id="{537874A5-7BD1-4EA1-9659-911541491886}"/>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7976B415-6EFC-4EBE-A7DF-CAADB9A32EA0}"/>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848786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Page Image B">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0"/>
            <a:ext cx="12192000" cy="6858000"/>
          </a:xfrm>
          <a:prstGeom prst="rect">
            <a:avLst/>
          </a:prstGeom>
        </p:spPr>
        <p:txBody>
          <a:bodyPr anchor="ctr"/>
          <a:lstStyle>
            <a:lvl1pPr marL="0" indent="0" algn="ctr">
              <a:buNone/>
              <a:defRPr sz="1600" i="1"/>
            </a:lvl1pPr>
          </a:lstStyle>
          <a:p>
            <a:r>
              <a:rPr lang="en-US" dirty="0"/>
              <a:t>Click on icon to insert a picture</a:t>
            </a:r>
          </a:p>
        </p:txBody>
      </p:sp>
      <p:sp>
        <p:nvSpPr>
          <p:cNvPr id="9" name="TextBox 8">
            <a:extLst>
              <a:ext uri="{FF2B5EF4-FFF2-40B4-BE49-F238E27FC236}">
                <a16:creationId xmlns:a16="http://schemas.microsoft.com/office/drawing/2014/main" id="{D0B014DE-CB80-49C3-A87D-2ADDC2A629FC}"/>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
        <p:nvSpPr>
          <p:cNvPr id="5" name="TextBox 4">
            <a:extLst>
              <a:ext uri="{FF2B5EF4-FFF2-40B4-BE49-F238E27FC236}">
                <a16:creationId xmlns:a16="http://schemas.microsoft.com/office/drawing/2014/main" id="{DD9A2BE8-13DE-4235-935A-80AC5976A36E}"/>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extLst>
      <p:ext uri="{BB962C8B-B14F-4D97-AF65-F5344CB8AC3E}">
        <p14:creationId xmlns:p14="http://schemas.microsoft.com/office/powerpoint/2010/main" val="3685122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A">
    <p:spTree>
      <p:nvGrpSpPr>
        <p:cNvPr id="1" name=""/>
        <p:cNvGrpSpPr/>
        <p:nvPr/>
      </p:nvGrpSpPr>
      <p:grpSpPr>
        <a:xfrm>
          <a:off x="0" y="0"/>
          <a:ext cx="0" cy="0"/>
          <a:chOff x="0" y="0"/>
          <a:chExt cx="0" cy="0"/>
        </a:xfrm>
      </p:grpSpPr>
      <p:sp>
        <p:nvSpPr>
          <p:cNvPr id="17" name="Picture Placeholder 31">
            <a:extLst>
              <a:ext uri="{FF2B5EF4-FFF2-40B4-BE49-F238E27FC236}">
                <a16:creationId xmlns:a16="http://schemas.microsoft.com/office/drawing/2014/main" id="{F4A44A1F-3D01-4B53-AD7E-A69797DAFBA3}"/>
              </a:ext>
            </a:extLst>
          </p:cNvPr>
          <p:cNvSpPr>
            <a:spLocks noGrp="1"/>
          </p:cNvSpPr>
          <p:nvPr>
            <p:ph type="pic" sz="quarter" idx="13" hasCustomPrompt="1"/>
          </p:nvPr>
        </p:nvSpPr>
        <p:spPr>
          <a:xfrm>
            <a:off x="4086248" y="948151"/>
            <a:ext cx="7504455" cy="4491357"/>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dirty="0">
                <a:latin typeface="Segoe UI Light" panose="020B0502040204020203" pitchFamily="34" charset="0"/>
                <a:cs typeface="Segoe UI Light" panose="020B0502040204020203" pitchFamily="34" charset="0"/>
              </a:rPr>
              <a:t>Click on icon to insert a picture here</a:t>
            </a:r>
            <a:endParaRPr lang="en-US" dirty="0"/>
          </a:p>
        </p:txBody>
      </p:sp>
      <p:sp>
        <p:nvSpPr>
          <p:cNvPr id="18" name="Text Placeholder 4">
            <a:extLst>
              <a:ext uri="{FF2B5EF4-FFF2-40B4-BE49-F238E27FC236}">
                <a16:creationId xmlns:a16="http://schemas.microsoft.com/office/drawing/2014/main" id="{36916C7E-6530-4987-9201-ABBB5E90BA1E}"/>
              </a:ext>
            </a:extLst>
          </p:cNvPr>
          <p:cNvSpPr>
            <a:spLocks noGrp="1"/>
          </p:cNvSpPr>
          <p:nvPr>
            <p:ph type="body" sz="quarter" idx="11" hasCustomPrompt="1"/>
          </p:nvPr>
        </p:nvSpPr>
        <p:spPr>
          <a:xfrm>
            <a:off x="601297" y="1841770"/>
            <a:ext cx="3167234"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20" name="Picture Placeholder 14">
            <a:extLst>
              <a:ext uri="{FF2B5EF4-FFF2-40B4-BE49-F238E27FC236}">
                <a16:creationId xmlns:a16="http://schemas.microsoft.com/office/drawing/2014/main" id="{5F5AEE60-657B-487E-8FD5-B228634E482E}"/>
              </a:ext>
            </a:extLst>
          </p:cNvPr>
          <p:cNvSpPr>
            <a:spLocks noGrp="1"/>
          </p:cNvSpPr>
          <p:nvPr>
            <p:ph type="pic" sz="quarter" idx="16" hasCustomPrompt="1"/>
          </p:nvPr>
        </p:nvSpPr>
        <p:spPr>
          <a:xfrm flipH="1">
            <a:off x="4086248"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dirty="0"/>
              <a:t>Client Logo</a:t>
            </a:r>
          </a:p>
        </p:txBody>
      </p:sp>
      <p:sp>
        <p:nvSpPr>
          <p:cNvPr id="22" name="Picture Placeholder 14">
            <a:extLst>
              <a:ext uri="{FF2B5EF4-FFF2-40B4-BE49-F238E27FC236}">
                <a16:creationId xmlns:a16="http://schemas.microsoft.com/office/drawing/2014/main" id="{64D9709B-C683-43A1-AC96-9D86663F353E}"/>
              </a:ext>
            </a:extLst>
          </p:cNvPr>
          <p:cNvSpPr>
            <a:spLocks noGrp="1"/>
          </p:cNvSpPr>
          <p:nvPr>
            <p:ph type="pic" sz="quarter" idx="18" hasCustomPrompt="1"/>
          </p:nvPr>
        </p:nvSpPr>
        <p:spPr>
          <a:xfrm flipH="1">
            <a:off x="6601697" y="5665236"/>
            <a:ext cx="2485281"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dirty="0"/>
              <a:t>Other Company Logo</a:t>
            </a:r>
          </a:p>
        </p:txBody>
      </p:sp>
      <p:sp>
        <p:nvSpPr>
          <p:cNvPr id="23" name="Picture Placeholder 14">
            <a:extLst>
              <a:ext uri="{FF2B5EF4-FFF2-40B4-BE49-F238E27FC236}">
                <a16:creationId xmlns:a16="http://schemas.microsoft.com/office/drawing/2014/main" id="{3C32C867-0ED6-4BE1-A860-E1573F4C141C}"/>
              </a:ext>
            </a:extLst>
          </p:cNvPr>
          <p:cNvSpPr>
            <a:spLocks noGrp="1"/>
          </p:cNvSpPr>
          <p:nvPr>
            <p:ph type="pic" sz="quarter" idx="19" hasCustomPrompt="1"/>
          </p:nvPr>
        </p:nvSpPr>
        <p:spPr>
          <a:xfrm flipH="1">
            <a:off x="9607374"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dirty="0"/>
              <a:t>Client Logo</a:t>
            </a:r>
          </a:p>
        </p:txBody>
      </p:sp>
      <p:sp>
        <p:nvSpPr>
          <p:cNvPr id="3" name="Text Placeholder 2">
            <a:extLst>
              <a:ext uri="{FF2B5EF4-FFF2-40B4-BE49-F238E27FC236}">
                <a16:creationId xmlns:a16="http://schemas.microsoft.com/office/drawing/2014/main" id="{C5E185FF-DB0D-4279-AF04-DFBCE9C196A9}"/>
              </a:ext>
            </a:extLst>
          </p:cNvPr>
          <p:cNvSpPr>
            <a:spLocks noGrp="1"/>
          </p:cNvSpPr>
          <p:nvPr>
            <p:ph type="body" sz="quarter" idx="24" hasCustomPrompt="1"/>
          </p:nvPr>
        </p:nvSpPr>
        <p:spPr>
          <a:xfrm>
            <a:off x="601297" y="3031774"/>
            <a:ext cx="3186933" cy="1689100"/>
          </a:xfrm>
          <a:prstGeom prst="rect">
            <a:avLst/>
          </a:prstGeom>
        </p:spPr>
        <p:txBody>
          <a:bodyPr/>
          <a:lstStyle>
            <a:lvl1pPr marL="0" indent="0">
              <a:lnSpc>
                <a:spcPts val="1800"/>
              </a:lnSpc>
              <a:buNone/>
              <a:defRPr sz="1800"/>
            </a:lvl1pPr>
          </a:lstStyle>
          <a:p>
            <a:pPr lvl="0"/>
            <a:r>
              <a:rPr lang="en-US" err="1"/>
              <a:t>Firstname</a:t>
            </a:r>
            <a:r>
              <a:rPr lang="en-US"/>
              <a:t> </a:t>
            </a:r>
            <a:r>
              <a:rPr lang="en-US" err="1"/>
              <a:t>Lastname</a:t>
            </a:r>
            <a:endParaRPr lang="en-US"/>
          </a:p>
          <a:p>
            <a:pPr lvl="0"/>
            <a:r>
              <a:rPr lang="en-US"/>
              <a:t>Title Goes Here</a:t>
            </a:r>
          </a:p>
          <a:p>
            <a:pPr lvl="0"/>
            <a:r>
              <a:rPr lang="en-US"/>
              <a:t>Certifications Here</a:t>
            </a:r>
          </a:p>
          <a:p>
            <a:pPr lvl="0"/>
            <a:r>
              <a:rPr lang="en-US"/>
              <a:t>555 555 5555</a:t>
            </a:r>
          </a:p>
          <a:p>
            <a:pPr lvl="0"/>
            <a:r>
              <a:rPr lang="en-US"/>
              <a:t>lastnamef@allsteeloffice.com</a:t>
            </a:r>
          </a:p>
        </p:txBody>
      </p:sp>
    </p:spTree>
    <p:extLst>
      <p:ext uri="{BB962C8B-B14F-4D97-AF65-F5344CB8AC3E}">
        <p14:creationId xmlns:p14="http://schemas.microsoft.com/office/powerpoint/2010/main" val="169737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2080009" y="695004"/>
            <a:ext cx="10111991" cy="5184504"/>
          </a:xfrm>
          <a:prstGeom prst="rect">
            <a:avLst/>
          </a:prstGeom>
        </p:spPr>
        <p:txBody>
          <a:bodyPr anchor="ctr"/>
          <a:lstStyle>
            <a:lvl1pPr marL="0" indent="0" algn="ctr">
              <a:buNone/>
              <a:defRPr sz="1600" i="1"/>
            </a:lvl1pPr>
          </a:lstStyle>
          <a:p>
            <a:r>
              <a:rPr lang="en-US" dirty="0"/>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601" y="844749"/>
            <a:ext cx="7587824"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996817"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endParaRPr lang="en-US"/>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1579401" y="1655102"/>
            <a:ext cx="2672103"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p:txBody>
      </p:sp>
      <p:sp>
        <p:nvSpPr>
          <p:cNvPr id="11" name="Content Placeholder 2">
            <a:extLst>
              <a:ext uri="{FF2B5EF4-FFF2-40B4-BE49-F238E27FC236}">
                <a16:creationId xmlns:a16="http://schemas.microsoft.com/office/drawing/2014/main" id="{989AD2FE-C1C6-48E9-A59F-159D2C374427}"/>
              </a:ext>
            </a:extLst>
          </p:cNvPr>
          <p:cNvSpPr>
            <a:spLocks noGrp="1"/>
          </p:cNvSpPr>
          <p:nvPr>
            <p:ph idx="22" hasCustomPrompt="1"/>
          </p:nvPr>
        </p:nvSpPr>
        <p:spPr>
          <a:xfrm>
            <a:off x="4261552"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05</a:t>
            </a:r>
          </a:p>
          <a:p>
            <a:pPr lvl="0"/>
            <a:r>
              <a:rPr lang="en-US"/>
              <a:t>06</a:t>
            </a:r>
          </a:p>
          <a:p>
            <a:pPr lvl="0"/>
            <a:endParaRPr lang="en-US"/>
          </a:p>
          <a:p>
            <a:pPr lvl="0"/>
            <a:endParaRPr lang="en-US"/>
          </a:p>
        </p:txBody>
      </p:sp>
      <p:sp>
        <p:nvSpPr>
          <p:cNvPr id="12" name="Content Placeholder 2">
            <a:extLst>
              <a:ext uri="{FF2B5EF4-FFF2-40B4-BE49-F238E27FC236}">
                <a16:creationId xmlns:a16="http://schemas.microsoft.com/office/drawing/2014/main" id="{D2538FFA-C03B-434B-8C98-279721E44869}"/>
              </a:ext>
            </a:extLst>
          </p:cNvPr>
          <p:cNvSpPr>
            <a:spLocks noGrp="1"/>
          </p:cNvSpPr>
          <p:nvPr>
            <p:ph idx="23" hasCustomPrompt="1"/>
          </p:nvPr>
        </p:nvSpPr>
        <p:spPr>
          <a:xfrm>
            <a:off x="4834088" y="1655102"/>
            <a:ext cx="289414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Thought-Starters</a:t>
            </a:r>
          </a:p>
          <a:p>
            <a:pPr lvl="0"/>
            <a:r>
              <a:rPr lang="en-US"/>
              <a:t>Why Allsteel</a:t>
            </a:r>
          </a:p>
        </p:txBody>
      </p:sp>
      <p:sp>
        <p:nvSpPr>
          <p:cNvPr id="8" name="TextBox 7">
            <a:extLst>
              <a:ext uri="{FF2B5EF4-FFF2-40B4-BE49-F238E27FC236}">
                <a16:creationId xmlns:a16="http://schemas.microsoft.com/office/drawing/2014/main" id="{48968FE0-589F-4081-9C25-13A2D12D36BD}"/>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9" name="TextBox 8">
            <a:extLst>
              <a:ext uri="{FF2B5EF4-FFF2-40B4-BE49-F238E27FC236}">
                <a16:creationId xmlns:a16="http://schemas.microsoft.com/office/drawing/2014/main" id="{4A5EAA4C-FBCC-4378-8E40-50F461E3C26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25413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B">
    <p:spTree>
      <p:nvGrpSpPr>
        <p:cNvPr id="1" name=""/>
        <p:cNvGrpSpPr/>
        <p:nvPr/>
      </p:nvGrpSpPr>
      <p:grpSpPr>
        <a:xfrm>
          <a:off x="0" y="0"/>
          <a:ext cx="0" cy="0"/>
          <a:chOff x="0" y="0"/>
          <a:chExt cx="0" cy="0"/>
        </a:xfrm>
      </p:grpSpPr>
      <p:sp>
        <p:nvSpPr>
          <p:cNvPr id="18" name="object 3"/>
          <p:cNvSpPr/>
          <p:nvPr userDrawn="1"/>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dirty="0"/>
          </a:p>
        </p:txBody>
      </p:sp>
      <p:sp>
        <p:nvSpPr>
          <p:cNvPr id="5" name="Text Placeholder 4">
            <a:extLst>
              <a:ext uri="{FF2B5EF4-FFF2-40B4-BE49-F238E27FC236}">
                <a16:creationId xmlns:a16="http://schemas.microsoft.com/office/drawing/2014/main" id="{0E8B54E3-F4FE-4713-A993-49B1C61DC051}"/>
              </a:ext>
            </a:extLst>
          </p:cNvPr>
          <p:cNvSpPr>
            <a:spLocks noGrp="1"/>
          </p:cNvSpPr>
          <p:nvPr>
            <p:ph type="body" sz="quarter" idx="12" hasCustomPrompt="1"/>
          </p:nvPr>
        </p:nvSpPr>
        <p:spPr>
          <a:xfrm>
            <a:off x="620996" y="2011743"/>
            <a:ext cx="3028292"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7" name="Text Placeholder 8">
            <a:extLst>
              <a:ext uri="{FF2B5EF4-FFF2-40B4-BE49-F238E27FC236}">
                <a16:creationId xmlns:a16="http://schemas.microsoft.com/office/drawing/2014/main" id="{AC8A7D8D-1E7D-41DC-9567-1191C422F48B}"/>
              </a:ext>
            </a:extLst>
          </p:cNvPr>
          <p:cNvSpPr>
            <a:spLocks noGrp="1"/>
          </p:cNvSpPr>
          <p:nvPr>
            <p:ph type="body" sz="quarter" idx="22" hasCustomPrompt="1"/>
          </p:nvPr>
        </p:nvSpPr>
        <p:spPr>
          <a:xfrm>
            <a:off x="1206962" y="3326539"/>
            <a:ext cx="4167926" cy="2015081"/>
          </a:xfrm>
          <a:prstGeom prst="rect">
            <a:avLst/>
          </a:prstGeom>
        </p:spPr>
        <p:txBody>
          <a:bodyPr/>
          <a:lstStyle>
            <a:lvl1pPr marL="0" indent="0">
              <a:lnSpc>
                <a:spcPts val="3000"/>
              </a:lnSpc>
              <a:buNone/>
              <a:defRPr lang="en-US" sz="2200" smtClean="0">
                <a:effectLst/>
              </a:defRPr>
            </a:lvl1pPr>
          </a:lstStyle>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 Goes Here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Certifications Here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555 555 5555</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lastnamef@allsteeloffice.com</a:t>
            </a:r>
          </a:p>
        </p:txBody>
      </p:sp>
      <p:sp>
        <p:nvSpPr>
          <p:cNvPr id="9" name="Text Placeholder 29">
            <a:extLst>
              <a:ext uri="{FF2B5EF4-FFF2-40B4-BE49-F238E27FC236}">
                <a16:creationId xmlns:a16="http://schemas.microsoft.com/office/drawing/2014/main" id="{36295AF3-D65F-4E7B-9C49-710664D872FB}"/>
              </a:ext>
            </a:extLst>
          </p:cNvPr>
          <p:cNvSpPr>
            <a:spLocks noGrp="1"/>
          </p:cNvSpPr>
          <p:nvPr>
            <p:ph type="body" sz="quarter" idx="23" hasCustomPrompt="1"/>
          </p:nvPr>
        </p:nvSpPr>
        <p:spPr>
          <a:xfrm>
            <a:off x="1206962" y="5918337"/>
            <a:ext cx="4167926" cy="374656"/>
          </a:xfrm>
          <a:prstGeom prst="rect">
            <a:avLst/>
          </a:prstGeom>
        </p:spPr>
        <p:txBody>
          <a:bodyPr/>
          <a:lstStyle>
            <a:lvl1pPr marL="0" indent="0" algn="l">
              <a:lnSpc>
                <a:spcPts val="1600"/>
              </a:lnSpc>
              <a:buNone/>
              <a:defRPr sz="1200" spc="300" baseline="0">
                <a:solidFill>
                  <a:schemeClr val="tx1"/>
                </a:solidFill>
                <a:latin typeface="Segoe UI Light" panose="020B0502040204020203" pitchFamily="34" charset="0"/>
                <a:cs typeface="Segoe UI Light" panose="020B0502040204020203" pitchFamily="34" charset="0"/>
              </a:defRPr>
            </a:lvl1pPr>
          </a:lstStyle>
          <a:p>
            <a:pPr lvl="0"/>
            <a:r>
              <a:rPr lang="en-US"/>
              <a:t>PIN   INSTA   LINK   TW   YT   FB</a:t>
            </a:r>
          </a:p>
        </p:txBody>
      </p:sp>
    </p:spTree>
    <p:extLst>
      <p:ext uri="{BB962C8B-B14F-4D97-AF65-F5344CB8AC3E}">
        <p14:creationId xmlns:p14="http://schemas.microsoft.com/office/powerpoint/2010/main" val="4057807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604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mplate N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E4949-7716-4866-9F21-92AE7DC0BE8B}"/>
              </a:ext>
            </a:extLst>
          </p:cNvPr>
          <p:cNvSpPr/>
          <p:nvPr userDrawn="1"/>
        </p:nvSpPr>
        <p:spPr>
          <a:xfrm rot="5400000">
            <a:off x="5823406" y="-5824994"/>
            <a:ext cx="542012" cy="12192000"/>
          </a:xfrm>
          <a:prstGeom prst="rect">
            <a:avLst/>
          </a:prstGeom>
          <a:solidFill>
            <a:srgbClr val="2844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3" name="Text Placeholder 1">
            <a:extLst>
              <a:ext uri="{FF2B5EF4-FFF2-40B4-BE49-F238E27FC236}">
                <a16:creationId xmlns:a16="http://schemas.microsoft.com/office/drawing/2014/main" id="{FE02AF53-C5A9-4898-A7CC-42E5E10C5E85}"/>
              </a:ext>
            </a:extLst>
          </p:cNvPr>
          <p:cNvSpPr txBox="1">
            <a:spLocks/>
          </p:cNvSpPr>
          <p:nvPr userDrawn="1"/>
        </p:nvSpPr>
        <p:spPr>
          <a:xfrm>
            <a:off x="2667000" y="124021"/>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dirty="0">
                <a:solidFill>
                  <a:schemeClr val="bg1"/>
                </a:solidFill>
              </a:rPr>
              <a:t>2021 BRAND TEMPLATE NOTES</a:t>
            </a:r>
          </a:p>
        </p:txBody>
      </p:sp>
    </p:spTree>
    <p:extLst>
      <p:ext uri="{BB962C8B-B14F-4D97-AF65-F5344CB8AC3E}">
        <p14:creationId xmlns:p14="http://schemas.microsoft.com/office/powerpoint/2010/main" val="167293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Layout 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9117540" cy="3541022"/>
          </a:xfrm>
          <a:prstGeom prst="rect">
            <a:avLst/>
          </a:prstGeom>
        </p:spPr>
        <p:txBody>
          <a:bodyPr/>
          <a:lstStyle>
            <a:lvl1pPr marL="342900" indent="-342900">
              <a:lnSpc>
                <a:spcPts val="3000"/>
              </a:lnSpc>
              <a:buFont typeface="Arial" panose="020B0604020202020204" pitchFamily="34" charset="0"/>
              <a:buChar char="•"/>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p>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A6120A9B-069C-4178-A648-539492502FE2}"/>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  |  GUNLOCKE.COM</a:t>
            </a:r>
            <a:endParaRPr lang="en-US" dirty="0"/>
          </a:p>
        </p:txBody>
      </p:sp>
      <p:sp>
        <p:nvSpPr>
          <p:cNvPr id="8" name="TextBox 7">
            <a:extLst>
              <a:ext uri="{FF2B5EF4-FFF2-40B4-BE49-F238E27FC236}">
                <a16:creationId xmlns:a16="http://schemas.microsoft.com/office/drawing/2014/main" id="{ACE9DC19-490C-47A2-9F03-36EA81AF7149}"/>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69357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ransition C">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3103487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High Title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ABBC4F-AC30-47B7-B18E-D9AA7CA0B4FA}"/>
              </a:ext>
            </a:extLst>
          </p:cNvPr>
          <p:cNvSpPr>
            <a:spLocks noGrp="1"/>
          </p:cNvSpPr>
          <p:nvPr>
            <p:ph type="title" hasCustomPrompt="1"/>
          </p:nvPr>
        </p:nvSpPr>
        <p:spPr>
          <a:xfrm>
            <a:off x="188681" y="0"/>
            <a:ext cx="11872689" cy="632694"/>
          </a:xfrm>
          <a:prstGeom prst="rect">
            <a:avLst/>
          </a:prstGeom>
        </p:spPr>
        <p:txBody>
          <a:bodyPr anchor="t">
            <a:noAutofit/>
          </a:bodyPr>
          <a:lstStyle>
            <a:lvl1pPr algn="l">
              <a:lnSpc>
                <a:spcPts val="4400"/>
              </a:lnSpc>
              <a:defRPr sz="3600" i="0" spc="50" baseline="0">
                <a:latin typeface="Segoe UI Light" panose="020B0502040204020203" pitchFamily="34" charset="0"/>
                <a:cs typeface="Segoe UI Light" panose="020B0502040204020203" pitchFamily="34" charset="0"/>
              </a:defRPr>
            </a:lvl1pPr>
          </a:lstStyle>
          <a:p>
            <a:r>
              <a:rPr lang="en-US"/>
              <a:t>Placeholder Text Here</a:t>
            </a:r>
          </a:p>
        </p:txBody>
      </p:sp>
      <p:sp>
        <p:nvSpPr>
          <p:cNvPr id="5" name="TextBox 4">
            <a:extLst>
              <a:ext uri="{FF2B5EF4-FFF2-40B4-BE49-F238E27FC236}">
                <a16:creationId xmlns:a16="http://schemas.microsoft.com/office/drawing/2014/main" id="{7BF2E945-349A-4625-AE3A-EB0D89CB49CA}"/>
              </a:ext>
            </a:extLst>
          </p:cNvPr>
          <p:cNvSpPr txBox="1"/>
          <p:nvPr userDrawn="1"/>
        </p:nvSpPr>
        <p:spPr>
          <a:xfrm>
            <a:off x="622730" y="618934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Tree>
    <p:custDataLst>
      <p:tags r:id="rId1"/>
    </p:custDataLst>
    <p:extLst>
      <p:ext uri="{BB962C8B-B14F-4D97-AF65-F5344CB8AC3E}">
        <p14:creationId xmlns:p14="http://schemas.microsoft.com/office/powerpoint/2010/main" val="2325742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1" y="0"/>
            <a:ext cx="5728879" cy="6857999"/>
          </a:xfrm>
          <a:prstGeom prst="rect">
            <a:avLst/>
          </a:prstGeom>
        </p:spPr>
        <p:txBody>
          <a:bodyPr anchor="ctr"/>
          <a:lstStyle>
            <a:lvl1pPr marL="0" indent="0" algn="ctr">
              <a:buNone/>
              <a:defRPr sz="1600" i="1"/>
            </a:lvl1pPr>
          </a:lstStyle>
          <a:p>
            <a:r>
              <a:rPr lang="en-US" dirty="0"/>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5999" y="844749"/>
            <a:ext cx="5479701"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6633942" y="1785728"/>
            <a:ext cx="701355"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7335297" y="1785730"/>
            <a:ext cx="4240403"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a:p>
            <a:pPr lvl="0"/>
            <a:r>
              <a:rPr lang="en-US"/>
              <a:t>Why Allsteel</a:t>
            </a:r>
          </a:p>
          <a:p>
            <a:pPr lvl="0"/>
            <a:r>
              <a:rPr lang="en-US"/>
              <a:t>Thought Starters </a:t>
            </a:r>
          </a:p>
          <a:p>
            <a:pPr lvl="0"/>
            <a:r>
              <a:rPr lang="en-US"/>
              <a:t>Thank You</a:t>
            </a:r>
          </a:p>
        </p:txBody>
      </p:sp>
    </p:spTree>
    <p:extLst>
      <p:ext uri="{BB962C8B-B14F-4D97-AF65-F5344CB8AC3E}">
        <p14:creationId xmlns:p14="http://schemas.microsoft.com/office/powerpoint/2010/main" val="3480169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userDrawn="1"/>
        </p:nvSpPr>
        <p:spPr>
          <a:xfrm>
            <a:off x="0" y="0"/>
            <a:ext cx="12192000" cy="6858000"/>
          </a:xfrm>
          <a:prstGeom prst="rect">
            <a:avLst/>
          </a:prstGeom>
          <a:gradFill flip="none" rotWithShape="1">
            <a:gsLst>
              <a:gs pos="0">
                <a:srgbClr val="284437">
                  <a:shade val="30000"/>
                  <a:satMod val="115000"/>
                </a:srgbClr>
              </a:gs>
              <a:gs pos="50000">
                <a:srgbClr val="284437">
                  <a:shade val="67500"/>
                  <a:satMod val="115000"/>
                </a:srgbClr>
              </a:gs>
              <a:gs pos="100000">
                <a:srgbClr val="28443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0A49B3DD-E29D-4D8A-AD88-50489D20948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03" t="7787" r="38490" b="53551"/>
          <a:stretch/>
        </p:blipFill>
        <p:spPr>
          <a:xfrm>
            <a:off x="0" y="0"/>
            <a:ext cx="12192000" cy="6858000"/>
          </a:xfrm>
          <a:prstGeom prst="rect">
            <a:avLst/>
          </a:prstGeom>
        </p:spPr>
      </p:pic>
      <p:sp>
        <p:nvSpPr>
          <p:cNvPr id="7" name="Text Placeholder 27">
            <a:extLst>
              <a:ext uri="{FF2B5EF4-FFF2-40B4-BE49-F238E27FC236}">
                <a16:creationId xmlns:a16="http://schemas.microsoft.com/office/drawing/2014/main" id="{751379F1-19F6-4581-A6BD-1027AE117C53}"/>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bg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8" name="Graphic 7">
            <a:extLst>
              <a:ext uri="{FF2B5EF4-FFF2-40B4-BE49-F238E27FC236}">
                <a16:creationId xmlns:a16="http://schemas.microsoft.com/office/drawing/2014/main" id="{4A7412FE-58DF-4168-8254-D36B5BA911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390833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userDrawn="1"/>
        </p:nvSpPr>
        <p:spPr>
          <a:xfrm>
            <a:off x="0" y="0"/>
            <a:ext cx="12192000" cy="6858000"/>
          </a:xfrm>
          <a:prstGeom prst="rect">
            <a:avLst/>
          </a:prstGeom>
          <a:gradFill>
            <a:gsLst>
              <a:gs pos="16000">
                <a:schemeClr val="accent6"/>
              </a:gs>
              <a:gs pos="67000">
                <a:schemeClr val="accent6">
                  <a:alpha val="79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alphaModFix amt="45000"/>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3" y="1"/>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p:spPr>
      </p:pic>
      <p:sp>
        <p:nvSpPr>
          <p:cNvPr id="6" name="Text Placeholder 27">
            <a:extLst>
              <a:ext uri="{FF2B5EF4-FFF2-40B4-BE49-F238E27FC236}">
                <a16:creationId xmlns:a16="http://schemas.microsoft.com/office/drawing/2014/main" id="{9F28A730-A15A-4BF6-8D51-54FF1F0EE56D}"/>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7" name="Graphic 6">
            <a:extLst>
              <a:ext uri="{FF2B5EF4-FFF2-40B4-BE49-F238E27FC236}">
                <a16:creationId xmlns:a16="http://schemas.microsoft.com/office/drawing/2014/main" id="{7A413296-840B-4AE6-9C7A-01F79F7F85D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160336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C">
    <p:spTree>
      <p:nvGrpSpPr>
        <p:cNvPr id="1" name=""/>
        <p:cNvGrpSpPr/>
        <p:nvPr/>
      </p:nvGrpSpPr>
      <p:grpSpPr>
        <a:xfrm>
          <a:off x="0" y="0"/>
          <a:ext cx="0" cy="0"/>
          <a:chOff x="0" y="0"/>
          <a:chExt cx="0" cy="0"/>
        </a:xfrm>
      </p:grpSpPr>
      <p:pic>
        <p:nvPicPr>
          <p:cNvPr id="2" name="Graphic 5">
            <a:extLst>
              <a:ext uri="{FF2B5EF4-FFF2-40B4-BE49-F238E27FC236}">
                <a16:creationId xmlns:a16="http://schemas.microsoft.com/office/drawing/2014/main" id="{0A49B3DD-E29D-4D8A-AD88-50489D20948A}"/>
              </a:ext>
            </a:extLst>
          </p:cNvPr>
          <p:cNvPicPr>
            <a:picLocks noChangeAspect="1"/>
          </p:cNvPicPr>
          <p:nvPr userDrawn="1"/>
        </p:nvPicPr>
        <p:blipFill rotWithShape="1">
          <a:blip r:embed="rId2">
            <a:alphaModFix amt="30000"/>
            <a:lum bright="70000" contrast="-70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3" y="0"/>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a:noFill/>
        </p:spPr>
      </p:pic>
      <p:sp>
        <p:nvSpPr>
          <p:cNvPr id="28" name="Text Placeholder 27"/>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6" name="Graphic 5">
            <a:extLst>
              <a:ext uri="{FF2B5EF4-FFF2-40B4-BE49-F238E27FC236}">
                <a16:creationId xmlns:a16="http://schemas.microsoft.com/office/drawing/2014/main" id="{D88FA489-635C-4BCB-8384-5BB886A9A2E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174924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userDrawn="1"/>
        </p:nvSpPr>
        <p:spPr>
          <a:xfrm>
            <a:off x="0" y="0"/>
            <a:ext cx="12192000" cy="6858000"/>
          </a:xfrm>
          <a:prstGeom prst="rect">
            <a:avLst/>
          </a:prstGeom>
          <a:gradFill flip="none" rotWithShape="1">
            <a:gsLst>
              <a:gs pos="0">
                <a:schemeClr val="accent1">
                  <a:lumMod val="75000"/>
                  <a:alpha val="84000"/>
                </a:schemeClr>
              </a:gs>
              <a:gs pos="100000">
                <a:schemeClr val="accent1">
                  <a:lumMod val="90000"/>
                  <a:alpha val="8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duotone>
              <a:schemeClr val="accent1">
                <a:shade val="45000"/>
                <a:satMod val="135000"/>
              </a:schemeClr>
              <a:prstClr val="white"/>
            </a:duotone>
            <a:alphaModFix amt="45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0" y="1"/>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p:spPr>
      </p:pic>
      <p:sp>
        <p:nvSpPr>
          <p:cNvPr id="6" name="Text Placeholder 27">
            <a:extLst>
              <a:ext uri="{FF2B5EF4-FFF2-40B4-BE49-F238E27FC236}">
                <a16:creationId xmlns:a16="http://schemas.microsoft.com/office/drawing/2014/main" id="{9F28A730-A15A-4BF6-8D51-54FF1F0EE56D}"/>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7" name="Graphic 6">
            <a:extLst>
              <a:ext uri="{FF2B5EF4-FFF2-40B4-BE49-F238E27FC236}">
                <a16:creationId xmlns:a16="http://schemas.microsoft.com/office/drawing/2014/main" id="{7A413296-840B-4AE6-9C7A-01F79F7F85D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290397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tatement / Quot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userDrawn="1"/>
        </p:nvSpPr>
        <p:spPr>
          <a:xfrm>
            <a:off x="0" y="0"/>
            <a:ext cx="12192000" cy="6858000"/>
          </a:xfrm>
          <a:prstGeom prst="rect">
            <a:avLst/>
          </a:prstGeom>
          <a:gradFill flip="none" rotWithShape="1">
            <a:gsLst>
              <a:gs pos="0">
                <a:srgbClr val="001B22"/>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0A49B3DD-E29D-4D8A-AD88-50489D20948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03" t="7787" r="38490" b="53551"/>
          <a:stretch/>
        </p:blipFill>
        <p:spPr>
          <a:xfrm>
            <a:off x="-2" y="0"/>
            <a:ext cx="12192000" cy="6858000"/>
          </a:xfrm>
          <a:prstGeom prst="rect">
            <a:avLst/>
          </a:prstGeom>
        </p:spPr>
      </p:pic>
      <p:sp>
        <p:nvSpPr>
          <p:cNvPr id="7" name="Text Placeholder 27">
            <a:extLst>
              <a:ext uri="{FF2B5EF4-FFF2-40B4-BE49-F238E27FC236}">
                <a16:creationId xmlns:a16="http://schemas.microsoft.com/office/drawing/2014/main" id="{751379F1-19F6-4581-A6BD-1027AE117C53}"/>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bg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8" name="Graphic 7">
            <a:extLst>
              <a:ext uri="{FF2B5EF4-FFF2-40B4-BE49-F238E27FC236}">
                <a16:creationId xmlns:a16="http://schemas.microsoft.com/office/drawing/2014/main" id="{4A7412FE-58DF-4168-8254-D36B5BA911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38095211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59685"/>
            <a:ext cx="10515600" cy="1325563"/>
          </a:xfrm>
          <a:prstGeom prst="rect">
            <a:avLst/>
          </a:prstGeom>
        </p:spPr>
        <p:txBody>
          <a:bodyPr vert="horz" lIns="91440" tIns="45720" rIns="91440" bIns="45720" rtlCol="0" anchor="ctr">
            <a:normAutofit/>
          </a:bodyPr>
          <a:lstStyle/>
          <a:p>
            <a:r>
              <a:rPr lang="en-US"/>
              <a:t>2021 Brand Template</a:t>
            </a:r>
          </a:p>
        </p:txBody>
      </p:sp>
    </p:spTree>
    <p:extLst>
      <p:ext uri="{BB962C8B-B14F-4D97-AF65-F5344CB8AC3E}">
        <p14:creationId xmlns:p14="http://schemas.microsoft.com/office/powerpoint/2010/main" val="4114588714"/>
      </p:ext>
    </p:extLst>
  </p:cSld>
  <p:clrMap bg1="lt1" tx1="dk1" bg2="lt2" tx2="dk2" accent1="accent1" accent2="accent2" accent3="accent3" accent4="accent4" accent5="accent5" accent6="accent6" hlink="hlink" folHlink="folHlink"/>
  <p:sldLayoutIdLst>
    <p:sldLayoutId id="2147483730" r:id="rId1"/>
    <p:sldLayoutId id="2147483752" r:id="rId2"/>
    <p:sldLayoutId id="2147483746" r:id="rId3"/>
    <p:sldLayoutId id="2147483781" r:id="rId4"/>
    <p:sldLayoutId id="2147483789" r:id="rId5"/>
    <p:sldLayoutId id="2147483793" r:id="rId6"/>
    <p:sldLayoutId id="2147483794" r:id="rId7"/>
    <p:sldLayoutId id="2147483790" r:id="rId8"/>
    <p:sldLayoutId id="2147483792" r:id="rId9"/>
    <p:sldLayoutId id="2147483791" r:id="rId10"/>
    <p:sldLayoutId id="2147483755" r:id="rId11"/>
    <p:sldLayoutId id="2147483795" r:id="rId12"/>
    <p:sldLayoutId id="2147483787" r:id="rId13"/>
    <p:sldLayoutId id="2147483784" r:id="rId14"/>
    <p:sldLayoutId id="2147483783" r:id="rId15"/>
    <p:sldLayoutId id="2147483757" r:id="rId16"/>
    <p:sldLayoutId id="2147483758" r:id="rId17"/>
    <p:sldLayoutId id="2147483782" r:id="rId18"/>
    <p:sldLayoutId id="2147483785" r:id="rId19"/>
    <p:sldLayoutId id="2147483720" r:id="rId20"/>
    <p:sldLayoutId id="2147483762" r:id="rId21"/>
    <p:sldLayoutId id="2147483767" r:id="rId22"/>
    <p:sldLayoutId id="2147483764" r:id="rId23"/>
    <p:sldLayoutId id="2147483751" r:id="rId24"/>
    <p:sldLayoutId id="2147483771" r:id="rId25"/>
    <p:sldLayoutId id="2147483772" r:id="rId26"/>
    <p:sldLayoutId id="2147483773" r:id="rId27"/>
    <p:sldLayoutId id="2147483774" r:id="rId28"/>
    <p:sldLayoutId id="2147483777" r:id="rId29"/>
    <p:sldLayoutId id="2147483778" r:id="rId30"/>
    <p:sldLayoutId id="2147483740" r:id="rId31"/>
    <p:sldLayoutId id="2147483779" r:id="rId32"/>
    <p:sldLayoutId id="2147483796" r:id="rId33"/>
    <p:sldLayoutId id="2147483797" r:id="rId34"/>
    <p:sldLayoutId id="2147483798" r:id="rId35"/>
  </p:sldLayoutIdLst>
  <p:txStyles>
    <p:titleStyle>
      <a:lvl1pPr algn="ctr" defTabSz="914400" rtl="0" eaLnBrk="1" latinLnBrk="0" hangingPunct="1">
        <a:lnSpc>
          <a:spcPct val="90000"/>
        </a:lnSpc>
        <a:spcBef>
          <a:spcPct val="0"/>
        </a:spcBef>
        <a:buNone/>
        <a:defRPr sz="66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xml"/><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 Placeholder 1"/>
          <p:cNvSpPr>
            <a:spLocks noGrp="1"/>
          </p:cNvSpPr>
          <p:nvPr>
            <p:ph type="body" idx="10"/>
          </p:nvPr>
        </p:nvSpPr>
        <p:spPr>
          <a:xfrm>
            <a:off x="1987550" y="3037593"/>
            <a:ext cx="8216900" cy="782814"/>
          </a:xfrm>
        </p:spPr>
        <p:txBody>
          <a:bodyPr/>
          <a:lstStyle/>
          <a:p>
            <a:r>
              <a:rPr lang="en-US" dirty="0"/>
              <a:t>Sales &amp; Dealer Training</a:t>
            </a:r>
          </a:p>
        </p:txBody>
      </p:sp>
      <p:sp>
        <p:nvSpPr>
          <p:cNvPr id="3" name="Text Placeholder 2"/>
          <p:cNvSpPr txBox="1">
            <a:spLocks/>
          </p:cNvSpPr>
          <p:nvPr/>
        </p:nvSpPr>
        <p:spPr>
          <a:xfrm>
            <a:off x="3375950" y="3820406"/>
            <a:ext cx="5440101" cy="4275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dirty="0"/>
              <a:t>INTERNAL USE ONLY</a:t>
            </a:r>
          </a:p>
        </p:txBody>
      </p:sp>
    </p:spTree>
    <p:extLst>
      <p:ext uri="{BB962C8B-B14F-4D97-AF65-F5344CB8AC3E}">
        <p14:creationId xmlns:p14="http://schemas.microsoft.com/office/powerpoint/2010/main" val="227853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E597A-EA0D-44B7-B116-426B02453E28}"/>
              </a:ext>
            </a:extLst>
          </p:cNvPr>
          <p:cNvSpPr>
            <a:spLocks noGrp="1"/>
          </p:cNvSpPr>
          <p:nvPr>
            <p:ph type="title"/>
          </p:nvPr>
        </p:nvSpPr>
        <p:spPr/>
        <p:txBody>
          <a:bodyPr/>
          <a:lstStyle/>
          <a:p>
            <a:r>
              <a:rPr lang="en-US" dirty="0"/>
              <a:t>Shared Bench </a:t>
            </a:r>
          </a:p>
        </p:txBody>
      </p:sp>
      <p:pic>
        <p:nvPicPr>
          <p:cNvPr id="8" name="Picture 7">
            <a:extLst>
              <a:ext uri="{FF2B5EF4-FFF2-40B4-BE49-F238E27FC236}">
                <a16:creationId xmlns:a16="http://schemas.microsoft.com/office/drawing/2014/main" id="{6E32713E-BC9B-410B-9455-E7E0E6E3551B}"/>
              </a:ext>
            </a:extLst>
          </p:cNvPr>
          <p:cNvPicPr>
            <a:picLocks noChangeAspect="1"/>
          </p:cNvPicPr>
          <p:nvPr/>
        </p:nvPicPr>
        <p:blipFill rotWithShape="1">
          <a:blip r:embed="rId2"/>
          <a:srcRect t="9958"/>
          <a:stretch/>
        </p:blipFill>
        <p:spPr>
          <a:xfrm>
            <a:off x="2258764" y="2387316"/>
            <a:ext cx="7674471" cy="3320114"/>
          </a:xfrm>
          <a:prstGeom prst="rect">
            <a:avLst/>
          </a:prstGeom>
        </p:spPr>
      </p:pic>
    </p:spTree>
    <p:extLst>
      <p:ext uri="{BB962C8B-B14F-4D97-AF65-F5344CB8AC3E}">
        <p14:creationId xmlns:p14="http://schemas.microsoft.com/office/powerpoint/2010/main" val="488021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E597A-EA0D-44B7-B116-426B02453E28}"/>
              </a:ext>
            </a:extLst>
          </p:cNvPr>
          <p:cNvSpPr>
            <a:spLocks noGrp="1"/>
          </p:cNvSpPr>
          <p:nvPr>
            <p:ph type="title"/>
          </p:nvPr>
        </p:nvSpPr>
        <p:spPr/>
        <p:txBody>
          <a:bodyPr/>
          <a:lstStyle/>
          <a:p>
            <a:r>
              <a:rPr lang="en-US" dirty="0"/>
              <a:t>Shared Bench </a:t>
            </a:r>
          </a:p>
        </p:txBody>
      </p:sp>
      <p:pic>
        <p:nvPicPr>
          <p:cNvPr id="6" name="Picture 5">
            <a:extLst>
              <a:ext uri="{FF2B5EF4-FFF2-40B4-BE49-F238E27FC236}">
                <a16:creationId xmlns:a16="http://schemas.microsoft.com/office/drawing/2014/main" id="{C405DC6C-E80F-428B-A0F5-43D55B39281F}"/>
              </a:ext>
            </a:extLst>
          </p:cNvPr>
          <p:cNvPicPr>
            <a:picLocks noChangeAspect="1"/>
          </p:cNvPicPr>
          <p:nvPr/>
        </p:nvPicPr>
        <p:blipFill rotWithShape="1">
          <a:blip r:embed="rId2"/>
          <a:srcRect t="9378"/>
          <a:stretch/>
        </p:blipFill>
        <p:spPr>
          <a:xfrm>
            <a:off x="2007550" y="1820916"/>
            <a:ext cx="8176899" cy="4024451"/>
          </a:xfrm>
          <a:prstGeom prst="rect">
            <a:avLst/>
          </a:prstGeom>
        </p:spPr>
      </p:pic>
    </p:spTree>
    <p:extLst>
      <p:ext uri="{BB962C8B-B14F-4D97-AF65-F5344CB8AC3E}">
        <p14:creationId xmlns:p14="http://schemas.microsoft.com/office/powerpoint/2010/main" val="3855821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E597A-EA0D-44B7-B116-426B02453E28}"/>
              </a:ext>
            </a:extLst>
          </p:cNvPr>
          <p:cNvSpPr>
            <a:spLocks noGrp="1"/>
          </p:cNvSpPr>
          <p:nvPr>
            <p:ph type="title"/>
          </p:nvPr>
        </p:nvSpPr>
        <p:spPr>
          <a:xfrm>
            <a:off x="612448" y="588571"/>
            <a:ext cx="4754681" cy="1468521"/>
          </a:xfrm>
        </p:spPr>
        <p:txBody>
          <a:bodyPr/>
          <a:lstStyle/>
          <a:p>
            <a:r>
              <a:rPr lang="en-US" dirty="0"/>
              <a:t>Solo Workstations </a:t>
            </a:r>
          </a:p>
        </p:txBody>
      </p:sp>
      <p:pic>
        <p:nvPicPr>
          <p:cNvPr id="3" name="Picture 2" descr="A picture containing office&#10;&#10;Description automatically generated">
            <a:extLst>
              <a:ext uri="{FF2B5EF4-FFF2-40B4-BE49-F238E27FC236}">
                <a16:creationId xmlns:a16="http://schemas.microsoft.com/office/drawing/2014/main" id="{FDB09B07-73E3-4627-B8E5-5A8EBB2610FD}"/>
              </a:ext>
            </a:extLst>
          </p:cNvPr>
          <p:cNvPicPr>
            <a:picLocks noChangeAspect="1"/>
          </p:cNvPicPr>
          <p:nvPr/>
        </p:nvPicPr>
        <p:blipFill rotWithShape="1">
          <a:blip r:embed="rId2">
            <a:extLst>
              <a:ext uri="{28A0092B-C50C-407E-A947-70E740481C1C}">
                <a14:useLocalDpi xmlns:a14="http://schemas.microsoft.com/office/drawing/2010/main" val="0"/>
              </a:ext>
            </a:extLst>
          </a:blip>
          <a:srcRect l="862" t="33334" r="-862" b="15517"/>
          <a:stretch/>
        </p:blipFill>
        <p:spPr>
          <a:xfrm>
            <a:off x="467710" y="2057092"/>
            <a:ext cx="9144000" cy="3507827"/>
          </a:xfrm>
          <a:prstGeom prst="rect">
            <a:avLst/>
          </a:prstGeom>
        </p:spPr>
      </p:pic>
      <p:pic>
        <p:nvPicPr>
          <p:cNvPr id="8" name="Picture 7">
            <a:extLst>
              <a:ext uri="{FF2B5EF4-FFF2-40B4-BE49-F238E27FC236}">
                <a16:creationId xmlns:a16="http://schemas.microsoft.com/office/drawing/2014/main" id="{B67FE183-5AE4-4375-B93B-D3D5A73E3E77}"/>
              </a:ext>
            </a:extLst>
          </p:cNvPr>
          <p:cNvPicPr>
            <a:picLocks noChangeAspect="1"/>
          </p:cNvPicPr>
          <p:nvPr/>
        </p:nvPicPr>
        <p:blipFill rotWithShape="1">
          <a:blip r:embed="rId3">
            <a:extLst>
              <a:ext uri="{28A0092B-C50C-407E-A947-70E740481C1C}">
                <a14:useLocalDpi xmlns:a14="http://schemas.microsoft.com/office/drawing/2010/main" val="0"/>
              </a:ext>
            </a:extLst>
          </a:blip>
          <a:srcRect l="10057" t="13679" r="13390" b="6667"/>
          <a:stretch/>
        </p:blipFill>
        <p:spPr>
          <a:xfrm>
            <a:off x="9209690" y="4482211"/>
            <a:ext cx="2774732" cy="2165416"/>
          </a:xfrm>
          <a:prstGeom prst="rect">
            <a:avLst/>
          </a:prstGeom>
        </p:spPr>
      </p:pic>
    </p:spTree>
    <p:extLst>
      <p:ext uri="{BB962C8B-B14F-4D97-AF65-F5344CB8AC3E}">
        <p14:creationId xmlns:p14="http://schemas.microsoft.com/office/powerpoint/2010/main" val="524858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E597A-EA0D-44B7-B116-426B02453E28}"/>
              </a:ext>
            </a:extLst>
          </p:cNvPr>
          <p:cNvSpPr>
            <a:spLocks noGrp="1"/>
          </p:cNvSpPr>
          <p:nvPr>
            <p:ph type="title"/>
          </p:nvPr>
        </p:nvSpPr>
        <p:spPr>
          <a:xfrm>
            <a:off x="612448" y="588571"/>
            <a:ext cx="4754681" cy="1468521"/>
          </a:xfrm>
        </p:spPr>
        <p:txBody>
          <a:bodyPr/>
          <a:lstStyle/>
          <a:p>
            <a:r>
              <a:rPr lang="en-US" dirty="0"/>
              <a:t>Solo Workstations </a:t>
            </a:r>
          </a:p>
        </p:txBody>
      </p:sp>
      <p:pic>
        <p:nvPicPr>
          <p:cNvPr id="7" name="Picture 6">
            <a:extLst>
              <a:ext uri="{FF2B5EF4-FFF2-40B4-BE49-F238E27FC236}">
                <a16:creationId xmlns:a16="http://schemas.microsoft.com/office/drawing/2014/main" id="{3819975D-8648-4A5B-8E81-139CE39E9EB9}"/>
              </a:ext>
            </a:extLst>
          </p:cNvPr>
          <p:cNvPicPr>
            <a:picLocks noChangeAspect="1"/>
          </p:cNvPicPr>
          <p:nvPr/>
        </p:nvPicPr>
        <p:blipFill rotWithShape="1">
          <a:blip r:embed="rId2"/>
          <a:srcRect t="12004"/>
          <a:stretch/>
        </p:blipFill>
        <p:spPr>
          <a:xfrm>
            <a:off x="1997115" y="1893582"/>
            <a:ext cx="8197770" cy="3860831"/>
          </a:xfrm>
          <a:prstGeom prst="rect">
            <a:avLst/>
          </a:prstGeom>
        </p:spPr>
      </p:pic>
    </p:spTree>
    <p:extLst>
      <p:ext uri="{BB962C8B-B14F-4D97-AF65-F5344CB8AC3E}">
        <p14:creationId xmlns:p14="http://schemas.microsoft.com/office/powerpoint/2010/main" val="176679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E597A-EA0D-44B7-B116-426B02453E28}"/>
              </a:ext>
            </a:extLst>
          </p:cNvPr>
          <p:cNvSpPr>
            <a:spLocks noGrp="1"/>
          </p:cNvSpPr>
          <p:nvPr>
            <p:ph type="title"/>
          </p:nvPr>
        </p:nvSpPr>
        <p:spPr>
          <a:xfrm>
            <a:off x="612448" y="588571"/>
            <a:ext cx="4754681" cy="1468521"/>
          </a:xfrm>
        </p:spPr>
        <p:txBody>
          <a:bodyPr/>
          <a:lstStyle/>
          <a:p>
            <a:r>
              <a:rPr lang="en-US" dirty="0"/>
              <a:t>Solo Workstations </a:t>
            </a:r>
          </a:p>
        </p:txBody>
      </p:sp>
      <p:pic>
        <p:nvPicPr>
          <p:cNvPr id="5" name="Picture 4">
            <a:extLst>
              <a:ext uri="{FF2B5EF4-FFF2-40B4-BE49-F238E27FC236}">
                <a16:creationId xmlns:a16="http://schemas.microsoft.com/office/drawing/2014/main" id="{206ADE6C-AC16-4FE9-A965-E1EFE5671A46}"/>
              </a:ext>
            </a:extLst>
          </p:cNvPr>
          <p:cNvPicPr>
            <a:picLocks noChangeAspect="1"/>
          </p:cNvPicPr>
          <p:nvPr/>
        </p:nvPicPr>
        <p:blipFill rotWithShape="1">
          <a:blip r:embed="rId2">
            <a:extLst>
              <a:ext uri="{28A0092B-C50C-407E-A947-70E740481C1C}">
                <a14:useLocalDpi xmlns:a14="http://schemas.microsoft.com/office/drawing/2010/main" val="0"/>
              </a:ext>
            </a:extLst>
          </a:blip>
          <a:srcRect l="2108" t="38112" r="-2108" b="13090"/>
          <a:stretch/>
        </p:blipFill>
        <p:spPr>
          <a:xfrm>
            <a:off x="940479" y="1903820"/>
            <a:ext cx="10531760" cy="3854403"/>
          </a:xfrm>
          <a:prstGeom prst="rect">
            <a:avLst/>
          </a:prstGeom>
        </p:spPr>
      </p:pic>
    </p:spTree>
    <p:extLst>
      <p:ext uri="{BB962C8B-B14F-4D97-AF65-F5344CB8AC3E}">
        <p14:creationId xmlns:p14="http://schemas.microsoft.com/office/powerpoint/2010/main" val="3238336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E597A-EA0D-44B7-B116-426B02453E28}"/>
              </a:ext>
            </a:extLst>
          </p:cNvPr>
          <p:cNvSpPr>
            <a:spLocks noGrp="1"/>
          </p:cNvSpPr>
          <p:nvPr>
            <p:ph type="title"/>
          </p:nvPr>
        </p:nvSpPr>
        <p:spPr>
          <a:xfrm>
            <a:off x="612448" y="588571"/>
            <a:ext cx="8030619" cy="1468521"/>
          </a:xfrm>
        </p:spPr>
        <p:txBody>
          <a:bodyPr/>
          <a:lstStyle/>
          <a:p>
            <a:r>
              <a:rPr lang="en-US" dirty="0"/>
              <a:t>Solo Workstations + Collaborative  </a:t>
            </a:r>
          </a:p>
        </p:txBody>
      </p:sp>
      <p:pic>
        <p:nvPicPr>
          <p:cNvPr id="3" name="Picture 2" descr="A picture containing floor&#10;&#10;Description automatically generated">
            <a:extLst>
              <a:ext uri="{FF2B5EF4-FFF2-40B4-BE49-F238E27FC236}">
                <a16:creationId xmlns:a16="http://schemas.microsoft.com/office/drawing/2014/main" id="{A759F360-6889-4BF2-BB8C-6FC768730B59}"/>
              </a:ext>
            </a:extLst>
          </p:cNvPr>
          <p:cNvPicPr>
            <a:picLocks noChangeAspect="1"/>
          </p:cNvPicPr>
          <p:nvPr/>
        </p:nvPicPr>
        <p:blipFill rotWithShape="1">
          <a:blip r:embed="rId3">
            <a:extLst>
              <a:ext uri="{28A0092B-C50C-407E-A947-70E740481C1C}">
                <a14:useLocalDpi xmlns:a14="http://schemas.microsoft.com/office/drawing/2010/main" val="0"/>
              </a:ext>
            </a:extLst>
          </a:blip>
          <a:srcRect t="37357" b="24483"/>
          <a:stretch/>
        </p:blipFill>
        <p:spPr>
          <a:xfrm>
            <a:off x="596810" y="2206194"/>
            <a:ext cx="10998380" cy="3147812"/>
          </a:xfrm>
          <a:prstGeom prst="rect">
            <a:avLst/>
          </a:prstGeom>
        </p:spPr>
      </p:pic>
    </p:spTree>
    <p:extLst>
      <p:ext uri="{BB962C8B-B14F-4D97-AF65-F5344CB8AC3E}">
        <p14:creationId xmlns:p14="http://schemas.microsoft.com/office/powerpoint/2010/main" val="1866548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E597A-EA0D-44B7-B116-426B02453E28}"/>
              </a:ext>
            </a:extLst>
          </p:cNvPr>
          <p:cNvSpPr>
            <a:spLocks noGrp="1"/>
          </p:cNvSpPr>
          <p:nvPr>
            <p:ph type="title"/>
          </p:nvPr>
        </p:nvSpPr>
        <p:spPr>
          <a:xfrm>
            <a:off x="612448" y="588571"/>
            <a:ext cx="8030619" cy="1468521"/>
          </a:xfrm>
        </p:spPr>
        <p:txBody>
          <a:bodyPr/>
          <a:lstStyle/>
          <a:p>
            <a:r>
              <a:rPr lang="en-US" dirty="0"/>
              <a:t>Solo Workstations + Collaborative  </a:t>
            </a:r>
          </a:p>
        </p:txBody>
      </p:sp>
      <p:pic>
        <p:nvPicPr>
          <p:cNvPr id="3" name="Picture 2">
            <a:extLst>
              <a:ext uri="{FF2B5EF4-FFF2-40B4-BE49-F238E27FC236}">
                <a16:creationId xmlns:a16="http://schemas.microsoft.com/office/drawing/2014/main" id="{3B199616-26B0-4168-840F-7915C527D3AE}"/>
              </a:ext>
            </a:extLst>
          </p:cNvPr>
          <p:cNvPicPr>
            <a:picLocks noChangeAspect="1"/>
          </p:cNvPicPr>
          <p:nvPr/>
        </p:nvPicPr>
        <p:blipFill rotWithShape="1">
          <a:blip r:embed="rId3">
            <a:extLst>
              <a:ext uri="{28A0092B-C50C-407E-A947-70E740481C1C}">
                <a14:useLocalDpi xmlns:a14="http://schemas.microsoft.com/office/drawing/2010/main" val="0"/>
              </a:ext>
            </a:extLst>
          </a:blip>
          <a:srcRect t="20229" b="23629"/>
          <a:stretch/>
        </p:blipFill>
        <p:spPr>
          <a:xfrm>
            <a:off x="1111297" y="1422653"/>
            <a:ext cx="9969405" cy="4197753"/>
          </a:xfrm>
          <a:prstGeom prst="rect">
            <a:avLst/>
          </a:prstGeom>
        </p:spPr>
      </p:pic>
      <p:pic>
        <p:nvPicPr>
          <p:cNvPr id="6" name="Picture 5" descr="A picture containing appliance&#10;&#10;Description automatically generated">
            <a:extLst>
              <a:ext uri="{FF2B5EF4-FFF2-40B4-BE49-F238E27FC236}">
                <a16:creationId xmlns:a16="http://schemas.microsoft.com/office/drawing/2014/main" id="{B38FD7A3-7910-4186-8B73-BDCBCE445F2F}"/>
              </a:ext>
            </a:extLst>
          </p:cNvPr>
          <p:cNvPicPr>
            <a:picLocks noChangeAspect="1"/>
          </p:cNvPicPr>
          <p:nvPr/>
        </p:nvPicPr>
        <p:blipFill rotWithShape="1">
          <a:blip r:embed="rId4">
            <a:extLst>
              <a:ext uri="{28A0092B-C50C-407E-A947-70E740481C1C}">
                <a14:useLocalDpi xmlns:a14="http://schemas.microsoft.com/office/drawing/2010/main" val="0"/>
              </a:ext>
            </a:extLst>
          </a:blip>
          <a:srcRect t="33793" r="5231" b="32873"/>
          <a:stretch/>
        </p:blipFill>
        <p:spPr>
          <a:xfrm>
            <a:off x="7459720" y="5439103"/>
            <a:ext cx="4569372" cy="1205406"/>
          </a:xfrm>
          <a:prstGeom prst="rect">
            <a:avLst/>
          </a:prstGeom>
        </p:spPr>
      </p:pic>
    </p:spTree>
    <p:extLst>
      <p:ext uri="{BB962C8B-B14F-4D97-AF65-F5344CB8AC3E}">
        <p14:creationId xmlns:p14="http://schemas.microsoft.com/office/powerpoint/2010/main" val="2171233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E597A-EA0D-44B7-B116-426B02453E28}"/>
              </a:ext>
            </a:extLst>
          </p:cNvPr>
          <p:cNvSpPr>
            <a:spLocks noGrp="1"/>
          </p:cNvSpPr>
          <p:nvPr>
            <p:ph type="title"/>
          </p:nvPr>
        </p:nvSpPr>
        <p:spPr>
          <a:xfrm>
            <a:off x="612448" y="588571"/>
            <a:ext cx="8030619" cy="1468521"/>
          </a:xfrm>
        </p:spPr>
        <p:txBody>
          <a:bodyPr/>
          <a:lstStyle/>
          <a:p>
            <a:r>
              <a:rPr lang="en-US" dirty="0"/>
              <a:t>Solo Workstations + Collaborative  </a:t>
            </a:r>
          </a:p>
        </p:txBody>
      </p:sp>
      <p:pic>
        <p:nvPicPr>
          <p:cNvPr id="8" name="Picture 7" descr="A helicopter flying over a building&#10;&#10;Description automatically generated with low confidence">
            <a:extLst>
              <a:ext uri="{FF2B5EF4-FFF2-40B4-BE49-F238E27FC236}">
                <a16:creationId xmlns:a16="http://schemas.microsoft.com/office/drawing/2014/main" id="{CA0420D5-BEC8-47CB-AFE3-7E7E47F884EC}"/>
              </a:ext>
            </a:extLst>
          </p:cNvPr>
          <p:cNvPicPr>
            <a:picLocks noChangeAspect="1"/>
          </p:cNvPicPr>
          <p:nvPr/>
        </p:nvPicPr>
        <p:blipFill rotWithShape="1">
          <a:blip r:embed="rId2">
            <a:extLst>
              <a:ext uri="{28A0092B-C50C-407E-A947-70E740481C1C}">
                <a14:useLocalDpi xmlns:a14="http://schemas.microsoft.com/office/drawing/2010/main" val="0"/>
              </a:ext>
            </a:extLst>
          </a:blip>
          <a:srcRect t="35173" b="29995"/>
          <a:stretch/>
        </p:blipFill>
        <p:spPr>
          <a:xfrm>
            <a:off x="905427" y="2427888"/>
            <a:ext cx="10381146" cy="2711978"/>
          </a:xfrm>
          <a:prstGeom prst="rect">
            <a:avLst/>
          </a:prstGeom>
        </p:spPr>
      </p:pic>
    </p:spTree>
    <p:extLst>
      <p:ext uri="{BB962C8B-B14F-4D97-AF65-F5344CB8AC3E}">
        <p14:creationId xmlns:p14="http://schemas.microsoft.com/office/powerpoint/2010/main" val="3314963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6B6745-297A-48C5-A6E1-12DD84E8BD28}"/>
              </a:ext>
            </a:extLst>
          </p:cNvPr>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1883834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06ADE6C-AC16-4FE9-A965-E1EFE5671A46}"/>
              </a:ext>
            </a:extLst>
          </p:cNvPr>
          <p:cNvPicPr>
            <a:picLocks noChangeAspect="1"/>
          </p:cNvPicPr>
          <p:nvPr/>
        </p:nvPicPr>
        <p:blipFill rotWithShape="1">
          <a:blip r:embed="rId4">
            <a:extLst>
              <a:ext uri="{28A0092B-C50C-407E-A947-70E740481C1C}">
                <a14:useLocalDpi xmlns:a14="http://schemas.microsoft.com/office/drawing/2010/main" val="0"/>
              </a:ext>
            </a:extLst>
          </a:blip>
          <a:srcRect l="2108" t="42343" r="-2108" b="13090"/>
          <a:stretch/>
        </p:blipFill>
        <p:spPr>
          <a:xfrm>
            <a:off x="8786562" y="4302476"/>
            <a:ext cx="2538028" cy="848320"/>
          </a:xfrm>
          <a:prstGeom prst="rect">
            <a:avLst/>
          </a:prstGeom>
        </p:spPr>
      </p:pic>
      <p:cxnSp>
        <p:nvCxnSpPr>
          <p:cNvPr id="38" name="Straight Connector 37">
            <a:extLst>
              <a:ext uri="{FF2B5EF4-FFF2-40B4-BE49-F238E27FC236}">
                <a16:creationId xmlns:a16="http://schemas.microsoft.com/office/drawing/2014/main" id="{3C98FD16-F41D-4BE2-83B5-5E6CF0A39777}"/>
              </a:ext>
            </a:extLst>
          </p:cNvPr>
          <p:cNvCxnSpPr>
            <a:cxnSpLocks/>
          </p:cNvCxnSpPr>
          <p:nvPr/>
        </p:nvCxnSpPr>
        <p:spPr>
          <a:xfrm>
            <a:off x="7634449" y="882869"/>
            <a:ext cx="0" cy="5596759"/>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E05D3658-36D6-470D-914F-0B79B552FFB8}"/>
              </a:ext>
            </a:extLst>
          </p:cNvPr>
          <p:cNvCxnSpPr>
            <a:cxnSpLocks/>
          </p:cNvCxnSpPr>
          <p:nvPr/>
        </p:nvCxnSpPr>
        <p:spPr>
          <a:xfrm>
            <a:off x="4040172" y="882869"/>
            <a:ext cx="0" cy="5596759"/>
          </a:xfrm>
          <a:prstGeom prst="line">
            <a:avLst/>
          </a:prstGeom>
        </p:spPr>
        <p:style>
          <a:lnRef idx="1">
            <a:schemeClr val="dk1"/>
          </a:lnRef>
          <a:fillRef idx="0">
            <a:schemeClr val="dk1"/>
          </a:fillRef>
          <a:effectRef idx="0">
            <a:schemeClr val="dk1"/>
          </a:effectRef>
          <a:fontRef idx="minor">
            <a:schemeClr val="tx1"/>
          </a:fontRef>
        </p:style>
      </p:cxnSp>
      <p:pic>
        <p:nvPicPr>
          <p:cNvPr id="2" name="Picture 2">
            <a:extLst>
              <a:ext uri="{FF2B5EF4-FFF2-40B4-BE49-F238E27FC236}">
                <a16:creationId xmlns:a16="http://schemas.microsoft.com/office/drawing/2014/main" id="{57F6124E-5164-43ED-A8E4-20999B2A4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005" y="4807154"/>
            <a:ext cx="2040295" cy="15325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7F80BA-5315-42A6-8987-8785DDD75570}"/>
              </a:ext>
            </a:extLst>
          </p:cNvPr>
          <p:cNvPicPr>
            <a:picLocks noChangeAspect="1"/>
          </p:cNvPicPr>
          <p:nvPr/>
        </p:nvPicPr>
        <p:blipFill>
          <a:blip r:embed="rId6"/>
          <a:stretch>
            <a:fillRect/>
          </a:stretch>
        </p:blipFill>
        <p:spPr>
          <a:xfrm>
            <a:off x="8301195" y="2390477"/>
            <a:ext cx="1427029" cy="865044"/>
          </a:xfrm>
          <a:prstGeom prst="rect">
            <a:avLst/>
          </a:prstGeom>
        </p:spPr>
      </p:pic>
      <p:sp>
        <p:nvSpPr>
          <p:cNvPr id="73" name="Rounded Rectangle 1">
            <a:extLst>
              <a:ext uri="{FF2B5EF4-FFF2-40B4-BE49-F238E27FC236}">
                <a16:creationId xmlns:a16="http://schemas.microsoft.com/office/drawing/2014/main" id="{50380EFE-6D31-4649-A706-68B96B03B219}"/>
              </a:ext>
            </a:extLst>
          </p:cNvPr>
          <p:cNvSpPr/>
          <p:nvPr/>
        </p:nvSpPr>
        <p:spPr>
          <a:xfrm>
            <a:off x="4436529" y="5828719"/>
            <a:ext cx="1186310" cy="496093"/>
          </a:xfrm>
          <a:prstGeom prst="roundRect">
            <a:avLst/>
          </a:prstGeom>
          <a:ln>
            <a:no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Light"/>
                <a:ea typeface="+mn-ea"/>
                <a:cs typeface="Segoe UI Light"/>
              </a:rPr>
              <a:t>Fit</a:t>
            </a:r>
          </a:p>
        </p:txBody>
      </p:sp>
      <p:pic>
        <p:nvPicPr>
          <p:cNvPr id="1026" name="Picture 2">
            <a:extLst>
              <a:ext uri="{FF2B5EF4-FFF2-40B4-BE49-F238E27FC236}">
                <a16:creationId xmlns:a16="http://schemas.microsoft.com/office/drawing/2014/main" id="{2399D9FB-1834-4E2B-B2CB-E9E8285990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934" b="25207"/>
          <a:stretch/>
        </p:blipFill>
        <p:spPr bwMode="auto">
          <a:xfrm>
            <a:off x="530396" y="2183027"/>
            <a:ext cx="2399701" cy="11135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7" name="Picture 10">
            <a:extLst>
              <a:ext uri="{FF2B5EF4-FFF2-40B4-BE49-F238E27FC236}">
                <a16:creationId xmlns:a16="http://schemas.microsoft.com/office/drawing/2014/main" id="{B77E6763-D79E-401D-BCA4-9E8AE47339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8631" b="11607"/>
          <a:stretch/>
        </p:blipFill>
        <p:spPr bwMode="auto">
          <a:xfrm>
            <a:off x="2670836" y="3868748"/>
            <a:ext cx="2089307" cy="9366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DEB613-B8AC-4BED-8951-2A0675A0473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2190" b="20018"/>
          <a:stretch/>
        </p:blipFill>
        <p:spPr bwMode="auto">
          <a:xfrm>
            <a:off x="5162060" y="3427199"/>
            <a:ext cx="2320172" cy="100584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F27B18-54AE-48EF-93F7-DCD504F719DD}"/>
              </a:ext>
            </a:extLst>
          </p:cNvPr>
          <p:cNvSpPr txBox="1"/>
          <p:nvPr/>
        </p:nvSpPr>
        <p:spPr>
          <a:xfrm>
            <a:off x="1157892" y="1192304"/>
            <a:ext cx="2365292" cy="813730"/>
          </a:xfrm>
          <a:prstGeom prst="rect">
            <a:avLst/>
          </a:prstGeom>
          <a:ln>
            <a:noFill/>
          </a:ln>
        </p:spPr>
        <p:txBody>
          <a:bodyPr vert="horz" lIns="91440" tIns="45720" rIns="91440" bIns="45720" rtlCol="0" anchor="ctr">
            <a:noAutofit/>
          </a:bodyPr>
          <a:lstStyle>
            <a:defPPr>
              <a:defRPr lang="en-US"/>
            </a:defPPr>
            <a:lvl1pPr algn="ctr">
              <a:lnSpc>
                <a:spcPct val="90000"/>
              </a:lnSpc>
              <a:spcBef>
                <a:spcPts val="1000"/>
              </a:spcBef>
              <a:buFont typeface="Arial" panose="020B0604020202020204" pitchFamily="34" charset="0"/>
              <a:buNone/>
              <a:defRPr sz="4400">
                <a:latin typeface="Segoe UI Light" panose="020B0502040204020203" pitchFamily="34" charset="0"/>
                <a:cs typeface="Segoe UI Light" panose="020B0502040204020203" pitchFamily="34" charset="0"/>
              </a:defRPr>
            </a:lvl1pPr>
          </a:lstStyle>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High Panel</a:t>
            </a:r>
          </a:p>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Above/Below Surface Privacy</a:t>
            </a:r>
          </a:p>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Heavy Storage Elements</a:t>
            </a:r>
          </a:p>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8' x 8' Space</a:t>
            </a:r>
          </a:p>
        </p:txBody>
      </p:sp>
      <p:sp>
        <p:nvSpPr>
          <p:cNvPr id="9" name="TextBox 8">
            <a:extLst>
              <a:ext uri="{FF2B5EF4-FFF2-40B4-BE49-F238E27FC236}">
                <a16:creationId xmlns:a16="http://schemas.microsoft.com/office/drawing/2014/main" id="{7325D46B-18B8-43D8-8334-CB4FBDEE9397}"/>
              </a:ext>
            </a:extLst>
          </p:cNvPr>
          <p:cNvSpPr txBox="1"/>
          <p:nvPr/>
        </p:nvSpPr>
        <p:spPr>
          <a:xfrm>
            <a:off x="4644160" y="1177041"/>
            <a:ext cx="2365292" cy="813730"/>
          </a:xfrm>
          <a:prstGeom prst="rect">
            <a:avLst/>
          </a:prstGeom>
          <a:ln>
            <a:noFill/>
          </a:ln>
        </p:spPr>
        <p:txBody>
          <a:bodyPr vert="horz" lIns="91440" tIns="45720" rIns="91440" bIns="45720" rtlCol="0" anchor="ctr">
            <a:noAutofit/>
          </a:bodyPr>
          <a:lstStyle>
            <a:defPPr>
              <a:defRPr lang="en-US"/>
            </a:defPPr>
            <a:lvl1pPr algn="ctr">
              <a:lnSpc>
                <a:spcPct val="90000"/>
              </a:lnSpc>
              <a:spcBef>
                <a:spcPts val="1000"/>
              </a:spcBef>
              <a:buFont typeface="Arial" panose="020B0604020202020204" pitchFamily="34" charset="0"/>
              <a:buNone/>
              <a:defRPr sz="4400">
                <a:latin typeface="Segoe UI Light" panose="020B0502040204020203" pitchFamily="34" charset="0"/>
                <a:cs typeface="Segoe UI Light" panose="020B0502040204020203" pitchFamily="34" charset="0"/>
              </a:defRPr>
            </a:lvl1pPr>
          </a:lstStyle>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Low Panel</a:t>
            </a:r>
          </a:p>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Above/Below Surface Privacy</a:t>
            </a:r>
          </a:p>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Moderate Storage Elements</a:t>
            </a:r>
          </a:p>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6' x 6' Space</a:t>
            </a:r>
          </a:p>
        </p:txBody>
      </p:sp>
      <p:sp>
        <p:nvSpPr>
          <p:cNvPr id="10" name="TextBox 9">
            <a:extLst>
              <a:ext uri="{FF2B5EF4-FFF2-40B4-BE49-F238E27FC236}">
                <a16:creationId xmlns:a16="http://schemas.microsoft.com/office/drawing/2014/main" id="{1A3570D4-F2D9-4693-A696-A9AD96A86EAD}"/>
              </a:ext>
            </a:extLst>
          </p:cNvPr>
          <p:cNvSpPr txBox="1"/>
          <p:nvPr/>
        </p:nvSpPr>
        <p:spPr>
          <a:xfrm>
            <a:off x="8133619" y="1195684"/>
            <a:ext cx="2365292" cy="813730"/>
          </a:xfrm>
          <a:prstGeom prst="rect">
            <a:avLst/>
          </a:prstGeom>
          <a:ln>
            <a:noFill/>
          </a:ln>
        </p:spPr>
        <p:txBody>
          <a:bodyPr vert="horz" lIns="91440" tIns="45720" rIns="91440" bIns="45720" rtlCol="0" anchor="ctr">
            <a:noAutofit/>
          </a:bodyPr>
          <a:lstStyle>
            <a:defPPr>
              <a:defRPr lang="en-US"/>
            </a:defPPr>
            <a:lvl1pPr algn="ctr">
              <a:lnSpc>
                <a:spcPct val="90000"/>
              </a:lnSpc>
              <a:spcBef>
                <a:spcPts val="1000"/>
              </a:spcBef>
              <a:buFont typeface="Arial" panose="020B0604020202020204" pitchFamily="34" charset="0"/>
              <a:buNone/>
              <a:defRPr sz="4400">
                <a:latin typeface="Segoe UI Light" panose="020B0502040204020203" pitchFamily="34" charset="0"/>
                <a:cs typeface="Segoe UI Light" panose="020B0502040204020203" pitchFamily="34" charset="0"/>
              </a:defRPr>
            </a:lvl1pPr>
          </a:lstStyle>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Open Plan/Agile</a:t>
            </a:r>
          </a:p>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Adequate Privacy</a:t>
            </a:r>
          </a:p>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Minimal/Shared Storage Elements</a:t>
            </a:r>
          </a:p>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5' x 6' Space</a:t>
            </a:r>
          </a:p>
        </p:txBody>
      </p:sp>
      <p:sp>
        <p:nvSpPr>
          <p:cNvPr id="33" name="TextBox 32">
            <a:extLst>
              <a:ext uri="{FF2B5EF4-FFF2-40B4-BE49-F238E27FC236}">
                <a16:creationId xmlns:a16="http://schemas.microsoft.com/office/drawing/2014/main" id="{27C27FF7-903A-4FC8-B170-A0BC89BE87A0}"/>
              </a:ext>
            </a:extLst>
          </p:cNvPr>
          <p:cNvSpPr txBox="1"/>
          <p:nvPr/>
        </p:nvSpPr>
        <p:spPr>
          <a:xfrm>
            <a:off x="1569018" y="819834"/>
            <a:ext cx="154882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Light"/>
                <a:ea typeface="+mn-ea"/>
                <a:cs typeface="+mn-cs"/>
              </a:rPr>
              <a:t>TRADITIONAL</a:t>
            </a:r>
          </a:p>
        </p:txBody>
      </p:sp>
      <p:sp>
        <p:nvSpPr>
          <p:cNvPr id="34" name="TextBox 33">
            <a:extLst>
              <a:ext uri="{FF2B5EF4-FFF2-40B4-BE49-F238E27FC236}">
                <a16:creationId xmlns:a16="http://schemas.microsoft.com/office/drawing/2014/main" id="{1EF3521E-036F-42DE-B94F-313B1924D251}"/>
              </a:ext>
            </a:extLst>
          </p:cNvPr>
          <p:cNvSpPr txBox="1"/>
          <p:nvPr/>
        </p:nvSpPr>
        <p:spPr>
          <a:xfrm>
            <a:off x="5014329" y="826352"/>
            <a:ext cx="167225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Light"/>
                <a:ea typeface="+mn-ea"/>
                <a:cs typeface="+mn-cs"/>
              </a:rPr>
              <a:t>TRANSITIONAL</a:t>
            </a:r>
            <a:endParaRPr kumimoji="0" lang="en-US" sz="1200" b="0" i="0" u="none" strike="noStrike" kern="1200" cap="none" spc="0" normalizeH="0" baseline="0" noProof="0" dirty="0">
              <a:ln>
                <a:noFill/>
              </a:ln>
              <a:solidFill>
                <a:srgbClr val="000000"/>
              </a:solidFill>
              <a:effectLst/>
              <a:uLnTx/>
              <a:uFillTx/>
              <a:latin typeface="Segoe UI Light"/>
              <a:ea typeface="+mn-ea"/>
              <a:cs typeface="+mn-cs"/>
            </a:endParaRPr>
          </a:p>
        </p:txBody>
      </p:sp>
      <p:sp>
        <p:nvSpPr>
          <p:cNvPr id="35" name="TextBox 34">
            <a:extLst>
              <a:ext uri="{FF2B5EF4-FFF2-40B4-BE49-F238E27FC236}">
                <a16:creationId xmlns:a16="http://schemas.microsoft.com/office/drawing/2014/main" id="{A15460F4-B1CD-4069-8646-01F718E305F2}"/>
              </a:ext>
            </a:extLst>
          </p:cNvPr>
          <p:cNvSpPr txBox="1"/>
          <p:nvPr/>
        </p:nvSpPr>
        <p:spPr>
          <a:xfrm>
            <a:off x="8532702" y="783588"/>
            <a:ext cx="15504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Light"/>
                <a:ea typeface="+mn-ea"/>
                <a:cs typeface="+mn-cs"/>
              </a:rPr>
              <a:t>PROGRESSIVE</a:t>
            </a:r>
            <a:endParaRPr kumimoji="0" lang="en-US" sz="1200" b="0" i="0" u="none" strike="noStrike" kern="1200" cap="none" spc="0" normalizeH="0" baseline="0" noProof="0" dirty="0">
              <a:ln>
                <a:noFill/>
              </a:ln>
              <a:solidFill>
                <a:srgbClr val="000000"/>
              </a:solidFill>
              <a:effectLst/>
              <a:uLnTx/>
              <a:uFillTx/>
              <a:latin typeface="Segoe UI Light"/>
              <a:ea typeface="+mn-ea"/>
              <a:cs typeface="+mn-cs"/>
            </a:endParaRPr>
          </a:p>
        </p:txBody>
      </p:sp>
      <p:sp>
        <p:nvSpPr>
          <p:cNvPr id="56" name="Rounded Rectangle 1">
            <a:extLst>
              <a:ext uri="{FF2B5EF4-FFF2-40B4-BE49-F238E27FC236}">
                <a16:creationId xmlns:a16="http://schemas.microsoft.com/office/drawing/2014/main" id="{28C905F2-1522-4E35-A66A-B6988944C117}"/>
              </a:ext>
            </a:extLst>
          </p:cNvPr>
          <p:cNvSpPr/>
          <p:nvPr/>
        </p:nvSpPr>
        <p:spPr>
          <a:xfrm>
            <a:off x="3228051" y="4519243"/>
            <a:ext cx="1318754" cy="429693"/>
          </a:xfrm>
          <a:prstGeom prst="roundRect">
            <a:avLst/>
          </a:prstGeom>
          <a:ln>
            <a:no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Light"/>
                <a:ea typeface="+mn-ea"/>
                <a:cs typeface="Segoe UI Light"/>
              </a:rPr>
              <a:t>Panel + Gallery</a:t>
            </a:r>
          </a:p>
        </p:txBody>
      </p:sp>
      <p:cxnSp>
        <p:nvCxnSpPr>
          <p:cNvPr id="24" name="Straight Connector 23">
            <a:extLst>
              <a:ext uri="{FF2B5EF4-FFF2-40B4-BE49-F238E27FC236}">
                <a16:creationId xmlns:a16="http://schemas.microsoft.com/office/drawing/2014/main" id="{23799287-D3B6-4EBB-86E6-9A7440F161E8}"/>
              </a:ext>
            </a:extLst>
          </p:cNvPr>
          <p:cNvCxnSpPr>
            <a:cxnSpLocks/>
          </p:cNvCxnSpPr>
          <p:nvPr/>
        </p:nvCxnSpPr>
        <p:spPr>
          <a:xfrm>
            <a:off x="696124" y="2010171"/>
            <a:ext cx="10454843" cy="0"/>
          </a:xfrm>
          <a:prstGeom prst="line">
            <a:avLst/>
          </a:prstGeom>
        </p:spPr>
        <p:style>
          <a:lnRef idx="1">
            <a:schemeClr val="dk1"/>
          </a:lnRef>
          <a:fillRef idx="0">
            <a:schemeClr val="dk1"/>
          </a:fillRef>
          <a:effectRef idx="0">
            <a:schemeClr val="dk1"/>
          </a:effectRef>
          <a:fontRef idx="minor">
            <a:schemeClr val="tx1"/>
          </a:fontRef>
        </p:style>
      </p:cxnSp>
      <p:sp>
        <p:nvSpPr>
          <p:cNvPr id="65" name="Rounded Rectangle 1">
            <a:extLst>
              <a:ext uri="{FF2B5EF4-FFF2-40B4-BE49-F238E27FC236}">
                <a16:creationId xmlns:a16="http://schemas.microsoft.com/office/drawing/2014/main" id="{412FBB91-CC69-472C-B927-BEB7AA59DB0F}"/>
              </a:ext>
            </a:extLst>
          </p:cNvPr>
          <p:cNvSpPr/>
          <p:nvPr/>
        </p:nvSpPr>
        <p:spPr>
          <a:xfrm>
            <a:off x="9528623" y="4858124"/>
            <a:ext cx="1405676" cy="512858"/>
          </a:xfrm>
          <a:prstGeom prst="roundRect">
            <a:avLst/>
          </a:prstGeom>
          <a:ln>
            <a:noFill/>
          </a:ln>
        </p:spPr>
        <p:txBody>
          <a:bodyPr vert="horz" lIns="91440" tIns="45720" rIns="91440" bIns="45720" rtlCol="0" anchor="ctr">
            <a:normAutofit/>
          </a:bodyPr>
          <a:lstStyle/>
          <a:p>
            <a:pPr algn="ctr">
              <a:lnSpc>
                <a:spcPct val="90000"/>
              </a:lnSpc>
              <a:defRPr/>
            </a:pPr>
            <a:r>
              <a:rPr kumimoji="0" lang="en-US" sz="900" b="0" i="0" u="none" strike="noStrike" kern="1200" cap="none" spc="0" normalizeH="0" baseline="0" noProof="0" dirty="0">
                <a:ln>
                  <a:noFill/>
                </a:ln>
                <a:solidFill>
                  <a:srgbClr val="000000"/>
                </a:solidFill>
                <a:effectLst/>
                <a:uLnTx/>
                <a:uFillTx/>
                <a:latin typeface="Segoe UI Light"/>
                <a:ea typeface="+mn-ea"/>
                <a:cs typeface="Segoe UI Light"/>
              </a:rPr>
              <a:t>Mural (Organic)</a:t>
            </a:r>
          </a:p>
        </p:txBody>
      </p:sp>
      <p:sp>
        <p:nvSpPr>
          <p:cNvPr id="67" name="Rounded Rectangle 1">
            <a:extLst>
              <a:ext uri="{FF2B5EF4-FFF2-40B4-BE49-F238E27FC236}">
                <a16:creationId xmlns:a16="http://schemas.microsoft.com/office/drawing/2014/main" id="{B05884D0-98F4-4342-A138-9F0233684E5A}"/>
              </a:ext>
            </a:extLst>
          </p:cNvPr>
          <p:cNvSpPr/>
          <p:nvPr/>
        </p:nvSpPr>
        <p:spPr>
          <a:xfrm>
            <a:off x="3972233" y="2762967"/>
            <a:ext cx="883054" cy="532654"/>
          </a:xfrm>
          <a:prstGeom prst="roundRect">
            <a:avLst/>
          </a:prstGeom>
          <a:ln>
            <a:no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Light"/>
                <a:ea typeface="+mn-ea"/>
                <a:cs typeface="Segoe UI Light"/>
              </a:rPr>
              <a:t>Further </a:t>
            </a:r>
            <a:r>
              <a:rPr lang="en-US" sz="900" dirty="0">
                <a:solidFill>
                  <a:srgbClr val="000000"/>
                </a:solidFill>
                <a:latin typeface="Segoe UI Light"/>
                <a:cs typeface="Segoe UI Light"/>
              </a:rPr>
              <a:t>Adaptive</a:t>
            </a:r>
            <a:endParaRPr kumimoji="0" lang="en-US" sz="900" b="0" i="0" u="none" strike="noStrike" kern="1200" cap="none" spc="0" normalizeH="0" baseline="0" noProof="0" dirty="0">
              <a:ln>
                <a:noFill/>
              </a:ln>
              <a:solidFill>
                <a:srgbClr val="000000"/>
              </a:solidFill>
              <a:effectLst/>
              <a:uLnTx/>
              <a:uFillTx/>
              <a:latin typeface="Segoe UI Light"/>
              <a:ea typeface="+mn-ea"/>
              <a:cs typeface="Segoe UI Light"/>
            </a:endParaRPr>
          </a:p>
        </p:txBody>
      </p:sp>
      <p:sp>
        <p:nvSpPr>
          <p:cNvPr id="11" name="Title 10">
            <a:extLst>
              <a:ext uri="{FF2B5EF4-FFF2-40B4-BE49-F238E27FC236}">
                <a16:creationId xmlns:a16="http://schemas.microsoft.com/office/drawing/2014/main" id="{279F39A8-170F-4390-99B9-EC3C08FE8028}"/>
              </a:ext>
            </a:extLst>
          </p:cNvPr>
          <p:cNvSpPr>
            <a:spLocks noGrp="1"/>
          </p:cNvSpPr>
          <p:nvPr>
            <p:ph type="title"/>
          </p:nvPr>
        </p:nvSpPr>
        <p:spPr>
          <a:xfrm>
            <a:off x="623269" y="68084"/>
            <a:ext cx="4934079" cy="632694"/>
          </a:xfrm>
        </p:spPr>
        <p:txBody>
          <a:bodyPr/>
          <a:lstStyle/>
          <a:p>
            <a:r>
              <a:rPr lang="en-US" dirty="0"/>
              <a:t>Market Segmentation</a:t>
            </a:r>
          </a:p>
        </p:txBody>
      </p:sp>
      <p:pic>
        <p:nvPicPr>
          <p:cNvPr id="32" name="Picture 2">
            <a:extLst>
              <a:ext uri="{FF2B5EF4-FFF2-40B4-BE49-F238E27FC236}">
                <a16:creationId xmlns:a16="http://schemas.microsoft.com/office/drawing/2014/main" id="{F9504ADD-C02D-409A-94AA-D74EC23AF76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8377"/>
          <a:stretch/>
        </p:blipFill>
        <p:spPr bwMode="auto">
          <a:xfrm>
            <a:off x="6518687" y="4805395"/>
            <a:ext cx="1473343" cy="8913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1" name="Rounded Rectangle 1">
            <a:extLst>
              <a:ext uri="{FF2B5EF4-FFF2-40B4-BE49-F238E27FC236}">
                <a16:creationId xmlns:a16="http://schemas.microsoft.com/office/drawing/2014/main" id="{8200F7A9-63C1-4E76-8829-90982E625C4B}"/>
              </a:ext>
            </a:extLst>
          </p:cNvPr>
          <p:cNvSpPr/>
          <p:nvPr/>
        </p:nvSpPr>
        <p:spPr>
          <a:xfrm>
            <a:off x="6497530" y="5359836"/>
            <a:ext cx="1554325" cy="490273"/>
          </a:xfrm>
          <a:prstGeom prst="roundRect">
            <a:avLst/>
          </a:prstGeom>
          <a:ln>
            <a:noFill/>
          </a:ln>
        </p:spPr>
        <p:txBody>
          <a:bodyPr vert="horz" lIns="91440" tIns="45720" rIns="91440" bIns="45720" rtlCol="0" anchor="ctr">
            <a:normAutofit/>
          </a:bodyPr>
          <a:lstStyle/>
          <a:p>
            <a:pPr algn="ctr">
              <a:lnSpc>
                <a:spcPct val="90000"/>
              </a:lnSpc>
              <a:spcBef>
                <a:spcPts val="1000"/>
              </a:spcBef>
            </a:pPr>
            <a:r>
              <a:rPr lang="en-US" sz="900" dirty="0">
                <a:latin typeface="Segoe UI Light"/>
                <a:cs typeface="Segoe UI Light"/>
              </a:rPr>
              <a:t>Further A-Frame Benching</a:t>
            </a:r>
          </a:p>
        </p:txBody>
      </p:sp>
      <p:sp>
        <p:nvSpPr>
          <p:cNvPr id="36" name="Rounded Rectangle 1">
            <a:extLst>
              <a:ext uri="{FF2B5EF4-FFF2-40B4-BE49-F238E27FC236}">
                <a16:creationId xmlns:a16="http://schemas.microsoft.com/office/drawing/2014/main" id="{D4603F76-2D6B-4ACD-8335-8A297FC9AA4F}"/>
              </a:ext>
            </a:extLst>
          </p:cNvPr>
          <p:cNvSpPr/>
          <p:nvPr/>
        </p:nvSpPr>
        <p:spPr>
          <a:xfrm>
            <a:off x="8405576" y="3117182"/>
            <a:ext cx="1405676" cy="512858"/>
          </a:xfrm>
          <a:prstGeom prst="roundRect">
            <a:avLst/>
          </a:prstGeom>
          <a:ln>
            <a:noFill/>
          </a:ln>
        </p:spPr>
        <p:txBody>
          <a:bodyPr vert="horz" lIns="91440" tIns="45720" rIns="91440" bIns="45720" rtlCol="0" anchor="ctr">
            <a:normAutofit/>
          </a:bodyPr>
          <a:lstStyle/>
          <a:p>
            <a:pPr marL="0" marR="0" lvl="0" indent="0" algn="ctr" defTabSz="914400" rtl="0" eaLnBrk="1" fontAlgn="auto" latinLnBrk="0" hangingPunct="1">
              <a:lnSpc>
                <a:spcPct val="90000"/>
              </a:lnSpc>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Light"/>
                <a:ea typeface="+mn-ea"/>
                <a:cs typeface="Segoe UI Light"/>
              </a:rPr>
              <a:t>Mural (Linear)</a:t>
            </a:r>
          </a:p>
        </p:txBody>
      </p:sp>
      <p:sp>
        <p:nvSpPr>
          <p:cNvPr id="39" name="Rounded Rectangle 1">
            <a:extLst>
              <a:ext uri="{FF2B5EF4-FFF2-40B4-BE49-F238E27FC236}">
                <a16:creationId xmlns:a16="http://schemas.microsoft.com/office/drawing/2014/main" id="{6C56498E-5FD2-4E12-9412-AAF4CC2C517E}"/>
              </a:ext>
            </a:extLst>
          </p:cNvPr>
          <p:cNvSpPr/>
          <p:nvPr/>
        </p:nvSpPr>
        <p:spPr>
          <a:xfrm>
            <a:off x="1156434" y="3037665"/>
            <a:ext cx="1477339" cy="512858"/>
          </a:xfrm>
          <a:prstGeom prst="roundRect">
            <a:avLst/>
          </a:prstGeom>
          <a:ln>
            <a:noFill/>
          </a:ln>
        </p:spPr>
        <p:txBody>
          <a:bodyPr vert="horz" lIns="91440" tIns="45720" rIns="91440" bIns="45720" rtlCol="0" anchor="ctr">
            <a:normAutofit/>
          </a:bodyPr>
          <a:lstStyle/>
          <a:p>
            <a:pPr marL="0" marR="0" lvl="0" indent="0" algn="ctr" defTabSz="914400" rtl="0" eaLnBrk="1" fontAlgn="auto" latinLnBrk="0" hangingPunct="1">
              <a:lnSpc>
                <a:spcPct val="90000"/>
              </a:lnSpc>
              <a:spcAft>
                <a:spcPts val="0"/>
              </a:spcAft>
              <a:buClrTx/>
              <a:buSzTx/>
              <a:buFontTx/>
              <a:buNone/>
              <a:tabLst/>
              <a:defRPr/>
            </a:pPr>
            <a:r>
              <a:rPr lang="en-US" sz="900" dirty="0">
                <a:solidFill>
                  <a:srgbClr val="000000"/>
                </a:solidFill>
                <a:latin typeface="Segoe UI Light"/>
                <a:cs typeface="Segoe UI Light"/>
              </a:rPr>
              <a:t>Panel Systems</a:t>
            </a:r>
            <a:endParaRPr kumimoji="0" lang="en-US" sz="900" b="0" i="0" u="none" strike="noStrike" kern="1200" cap="none" spc="0" normalizeH="0" baseline="0" noProof="0" dirty="0">
              <a:ln>
                <a:noFill/>
              </a:ln>
              <a:solidFill>
                <a:srgbClr val="000000"/>
              </a:solidFill>
              <a:effectLst/>
              <a:uLnTx/>
              <a:uFillTx/>
              <a:latin typeface="Segoe UI Light"/>
              <a:ea typeface="+mn-ea"/>
              <a:cs typeface="Segoe UI Light"/>
            </a:endParaRPr>
          </a:p>
          <a:p>
            <a:pPr marL="0" marR="0" lvl="0" indent="0" algn="ctr" defTabSz="914400" rtl="0" eaLnBrk="1" fontAlgn="auto" latinLnBrk="0" hangingPunct="1">
              <a:lnSpc>
                <a:spcPct val="90000"/>
              </a:lnSpc>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Light"/>
                <a:ea typeface="+mn-ea"/>
                <a:cs typeface="Segoe UI Light"/>
              </a:rPr>
              <a:t>(Stride/Terrace/Optimize)</a:t>
            </a:r>
          </a:p>
        </p:txBody>
      </p:sp>
      <p:sp>
        <p:nvSpPr>
          <p:cNvPr id="40" name="Rounded Rectangle 1">
            <a:extLst>
              <a:ext uri="{FF2B5EF4-FFF2-40B4-BE49-F238E27FC236}">
                <a16:creationId xmlns:a16="http://schemas.microsoft.com/office/drawing/2014/main" id="{787F641F-E41F-4995-B5BA-09FD71E46445}"/>
              </a:ext>
            </a:extLst>
          </p:cNvPr>
          <p:cNvSpPr/>
          <p:nvPr/>
        </p:nvSpPr>
        <p:spPr>
          <a:xfrm>
            <a:off x="5406508" y="4157670"/>
            <a:ext cx="1910138" cy="512858"/>
          </a:xfrm>
          <a:prstGeom prst="roundRect">
            <a:avLst/>
          </a:prstGeom>
          <a:ln>
            <a:noFill/>
          </a:ln>
        </p:spPr>
        <p:txBody>
          <a:bodyPr vert="horz" lIns="91440" tIns="45720" rIns="91440" bIns="45720" rtlCol="0" anchor="ctr">
            <a:normAutofit/>
          </a:bodyPr>
          <a:lstStyle/>
          <a:p>
            <a:pPr marL="0" marR="0" lvl="0" indent="0" algn="ctr" defTabSz="914400" rtl="0" eaLnBrk="1" fontAlgn="auto" latinLnBrk="0" hangingPunct="1">
              <a:lnSpc>
                <a:spcPct val="90000"/>
              </a:lnSpc>
              <a:spcAft>
                <a:spcPts val="0"/>
              </a:spcAft>
              <a:buClrTx/>
              <a:buSzTx/>
              <a:buFontTx/>
              <a:buNone/>
              <a:tabLst/>
              <a:defRPr/>
            </a:pPr>
            <a:r>
              <a:rPr lang="en-US" sz="900" dirty="0">
                <a:solidFill>
                  <a:srgbClr val="000000"/>
                </a:solidFill>
                <a:latin typeface="Segoe UI Light"/>
                <a:cs typeface="Segoe UI Light"/>
              </a:rPr>
              <a:t>Fence + Height-Adjustable Tables </a:t>
            </a:r>
            <a:endParaRPr kumimoji="0" lang="en-US" sz="900" b="0" i="0" u="none" strike="noStrike" kern="1200" cap="none" spc="0" normalizeH="0" baseline="0" noProof="0" dirty="0">
              <a:ln>
                <a:noFill/>
              </a:ln>
              <a:solidFill>
                <a:srgbClr val="000000"/>
              </a:solidFill>
              <a:effectLst/>
              <a:uLnTx/>
              <a:uFillTx/>
              <a:latin typeface="Segoe UI Light"/>
              <a:ea typeface="+mn-ea"/>
              <a:cs typeface="Segoe UI Light"/>
            </a:endParaRPr>
          </a:p>
          <a:p>
            <a:pPr marL="0" marR="0" lvl="0" indent="0" algn="ctr" defTabSz="914400" rtl="0" eaLnBrk="1" fontAlgn="auto" latinLnBrk="0" hangingPunct="1">
              <a:lnSpc>
                <a:spcPct val="90000"/>
              </a:lnSpc>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Light"/>
                <a:ea typeface="+mn-ea"/>
                <a:cs typeface="Segoe UI Light"/>
              </a:rPr>
              <a:t>(Further/Altitude)</a:t>
            </a:r>
          </a:p>
        </p:txBody>
      </p:sp>
      <p:grpSp>
        <p:nvGrpSpPr>
          <p:cNvPr id="30" name="Group 29">
            <a:extLst>
              <a:ext uri="{FF2B5EF4-FFF2-40B4-BE49-F238E27FC236}">
                <a16:creationId xmlns:a16="http://schemas.microsoft.com/office/drawing/2014/main" id="{34CDAA6E-108D-4901-8EEE-84B676019EAE}"/>
              </a:ext>
            </a:extLst>
          </p:cNvPr>
          <p:cNvGrpSpPr/>
          <p:nvPr/>
        </p:nvGrpSpPr>
        <p:grpSpPr>
          <a:xfrm>
            <a:off x="0" y="0"/>
            <a:ext cx="350596" cy="6858000"/>
            <a:chOff x="0" y="0"/>
            <a:chExt cx="350596" cy="6858000"/>
          </a:xfrm>
        </p:grpSpPr>
        <p:sp>
          <p:nvSpPr>
            <p:cNvPr id="42" name="Rectangle 41">
              <a:extLst>
                <a:ext uri="{FF2B5EF4-FFF2-40B4-BE49-F238E27FC236}">
                  <a16:creationId xmlns:a16="http://schemas.microsoft.com/office/drawing/2014/main" id="{116A76E3-A451-4E20-8508-BDAF1F2EB10C}"/>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16B15E4A-DB0F-4EFC-921E-0630A8CFA5FF}"/>
                </a:ext>
              </a:extLst>
            </p:cNvPr>
            <p:cNvSpPr txBox="1"/>
            <p:nvPr/>
          </p:nvSpPr>
          <p:spPr>
            <a:xfrm rot="16200000">
              <a:off x="-3072869" y="3275111"/>
              <a:ext cx="6496334" cy="307777"/>
            </a:xfrm>
            <a:prstGeom prst="rect">
              <a:avLst/>
            </a:prstGeom>
            <a:noFill/>
          </p:spPr>
          <p:txBody>
            <a:bodyPr wrap="square">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grpSp>
      <p:pic>
        <p:nvPicPr>
          <p:cNvPr id="14" name="Picture 13">
            <a:extLst>
              <a:ext uri="{FF2B5EF4-FFF2-40B4-BE49-F238E27FC236}">
                <a16:creationId xmlns:a16="http://schemas.microsoft.com/office/drawing/2014/main" id="{E4F64428-9879-4E14-BCAC-2E3F0792DD62}"/>
              </a:ext>
            </a:extLst>
          </p:cNvPr>
          <p:cNvPicPr>
            <a:picLocks noChangeAspect="1"/>
          </p:cNvPicPr>
          <p:nvPr/>
        </p:nvPicPr>
        <p:blipFill rotWithShape="1">
          <a:blip r:embed="rId11"/>
          <a:srcRect b="-17028"/>
          <a:stretch/>
        </p:blipFill>
        <p:spPr>
          <a:xfrm>
            <a:off x="3203594" y="2127615"/>
            <a:ext cx="2250282" cy="860934"/>
          </a:xfrm>
          <a:prstGeom prst="rect">
            <a:avLst/>
          </a:prstGeom>
        </p:spPr>
      </p:pic>
      <p:sp>
        <p:nvSpPr>
          <p:cNvPr id="41" name="Rounded Rectangle 1">
            <a:extLst>
              <a:ext uri="{FF2B5EF4-FFF2-40B4-BE49-F238E27FC236}">
                <a16:creationId xmlns:a16="http://schemas.microsoft.com/office/drawing/2014/main" id="{C9737EE0-9E5A-4199-AC5F-5C8536F8EFA7}"/>
              </a:ext>
            </a:extLst>
          </p:cNvPr>
          <p:cNvSpPr/>
          <p:nvPr/>
        </p:nvSpPr>
        <p:spPr>
          <a:xfrm>
            <a:off x="6270504" y="3023161"/>
            <a:ext cx="1488783" cy="288349"/>
          </a:xfrm>
          <a:prstGeom prst="roundRect">
            <a:avLst/>
          </a:prstGeom>
          <a:ln>
            <a:no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Light"/>
                <a:ea typeface="+mn-ea"/>
                <a:cs typeface="Segoe UI Light"/>
              </a:rPr>
              <a:t>Altitude A6 + Power Rail</a:t>
            </a:r>
          </a:p>
        </p:txBody>
      </p:sp>
      <p:pic>
        <p:nvPicPr>
          <p:cNvPr id="12" name="Picture 11">
            <a:extLst>
              <a:ext uri="{FF2B5EF4-FFF2-40B4-BE49-F238E27FC236}">
                <a16:creationId xmlns:a16="http://schemas.microsoft.com/office/drawing/2014/main" id="{FA45B306-5F47-4C45-B060-0E6100E7AC29}"/>
              </a:ext>
            </a:extLst>
          </p:cNvPr>
          <p:cNvPicPr>
            <a:picLocks noChangeAspect="1"/>
          </p:cNvPicPr>
          <p:nvPr/>
        </p:nvPicPr>
        <p:blipFill rotWithShape="1">
          <a:blip r:embed="rId12"/>
          <a:srcRect t="-8920" b="-8499"/>
          <a:stretch/>
        </p:blipFill>
        <p:spPr>
          <a:xfrm>
            <a:off x="6368152" y="2252139"/>
            <a:ext cx="1586774" cy="865043"/>
          </a:xfrm>
          <a:prstGeom prst="rect">
            <a:avLst/>
          </a:prstGeom>
        </p:spPr>
      </p:pic>
    </p:spTree>
    <p:custDataLst>
      <p:tags r:id="rId1"/>
    </p:custDataLst>
    <p:extLst>
      <p:ext uri="{BB962C8B-B14F-4D97-AF65-F5344CB8AC3E}">
        <p14:creationId xmlns:p14="http://schemas.microsoft.com/office/powerpoint/2010/main" val="2711626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14F8-555D-4694-B4FF-D7FB03DBF5CB}"/>
              </a:ext>
            </a:extLst>
          </p:cNvPr>
          <p:cNvSpPr>
            <a:spLocks noGrp="1"/>
          </p:cNvSpPr>
          <p:nvPr>
            <p:ph type="title"/>
          </p:nvPr>
        </p:nvSpPr>
        <p:spPr>
          <a:xfrm>
            <a:off x="620331" y="509741"/>
            <a:ext cx="5575287" cy="1468521"/>
          </a:xfrm>
        </p:spPr>
        <p:txBody>
          <a:bodyPr/>
          <a:lstStyle/>
          <a:p>
            <a:r>
              <a:rPr lang="en-US" dirty="0"/>
              <a:t>Competitive Pricing </a:t>
            </a:r>
          </a:p>
        </p:txBody>
      </p:sp>
      <p:sp>
        <p:nvSpPr>
          <p:cNvPr id="5" name="TextBox 4">
            <a:extLst>
              <a:ext uri="{FF2B5EF4-FFF2-40B4-BE49-F238E27FC236}">
                <a16:creationId xmlns:a16="http://schemas.microsoft.com/office/drawing/2014/main" id="{F84F717B-5883-4488-9274-0AE02BF13757}"/>
              </a:ext>
            </a:extLst>
          </p:cNvPr>
          <p:cNvSpPr txBox="1"/>
          <p:nvPr/>
        </p:nvSpPr>
        <p:spPr>
          <a:xfrm>
            <a:off x="441646" y="5602003"/>
            <a:ext cx="3782802" cy="830997"/>
          </a:xfrm>
          <a:prstGeom prst="rect">
            <a:avLst/>
          </a:prstGeom>
          <a:solidFill>
            <a:schemeClr val="bg1"/>
          </a:solidFill>
        </p:spPr>
        <p:txBody>
          <a:bodyPr wrap="square" rtlCol="0">
            <a:spAutoFit/>
          </a:bodyPr>
          <a:lstStyle/>
          <a:p>
            <a:r>
              <a:rPr lang="en-US" sz="1200" dirty="0">
                <a:latin typeface="Segoe UI Semibold" panose="020B0702040204020203" pitchFamily="34" charset="0"/>
                <a:cs typeface="Segoe UI Semibold" panose="020B0702040204020203" pitchFamily="34" charset="0"/>
              </a:rPr>
              <a:t>Pricing is based on: </a:t>
            </a:r>
          </a:p>
          <a:p>
            <a:pPr marL="285750" indent="-285750">
              <a:buFont typeface="Arial" panose="020B0604020202020204" pitchFamily="34" charset="0"/>
              <a:buChar char="•"/>
            </a:pPr>
            <a:r>
              <a:rPr lang="en-US" sz="1200" dirty="0"/>
              <a:t>6-pack, 30"D x 60"W stations </a:t>
            </a:r>
          </a:p>
          <a:p>
            <a:pPr marL="285750" indent="-285750">
              <a:buFont typeface="Arial" panose="020B0604020202020204" pitchFamily="34" charset="0"/>
              <a:buChar char="•"/>
            </a:pPr>
            <a:r>
              <a:rPr lang="en-US" sz="1200" dirty="0"/>
              <a:t>Includes 42"H AFF screens/grade 1 fabric</a:t>
            </a:r>
          </a:p>
          <a:p>
            <a:pPr marL="285750" indent="-285750">
              <a:buFont typeface="Arial" panose="020B0604020202020204" pitchFamily="34" charset="0"/>
              <a:buChar char="•"/>
            </a:pPr>
            <a:r>
              <a:rPr lang="en-US" sz="1200" dirty="0"/>
              <a:t>Discount assumes avg. project size</a:t>
            </a:r>
          </a:p>
        </p:txBody>
      </p:sp>
      <p:sp>
        <p:nvSpPr>
          <p:cNvPr id="7" name="TextBox 6">
            <a:extLst>
              <a:ext uri="{FF2B5EF4-FFF2-40B4-BE49-F238E27FC236}">
                <a16:creationId xmlns:a16="http://schemas.microsoft.com/office/drawing/2014/main" id="{BFEC30A8-3B07-458E-9AA3-19423780EF82}"/>
              </a:ext>
            </a:extLst>
          </p:cNvPr>
          <p:cNvSpPr txBox="1"/>
          <p:nvPr/>
        </p:nvSpPr>
        <p:spPr>
          <a:xfrm>
            <a:off x="9601465" y="5957332"/>
            <a:ext cx="2590536" cy="461665"/>
          </a:xfrm>
          <a:prstGeom prst="rect">
            <a:avLst/>
          </a:prstGeom>
          <a:noFill/>
        </p:spPr>
        <p:txBody>
          <a:bodyPr wrap="square" lIns="91440" tIns="45720" rIns="91440" bIns="45720" rtlCol="0" anchor="t">
            <a:spAutoFit/>
          </a:bodyPr>
          <a:lstStyle/>
          <a:p>
            <a:r>
              <a:rPr lang="en-US" sz="1200" dirty="0"/>
              <a:t>*Standard connector</a:t>
            </a:r>
          </a:p>
          <a:p>
            <a:r>
              <a:rPr lang="en-US" sz="1200" dirty="0"/>
              <a:t>**Flexible patent-pending connector</a:t>
            </a:r>
          </a:p>
        </p:txBody>
      </p:sp>
      <p:grpSp>
        <p:nvGrpSpPr>
          <p:cNvPr id="4" name="Group 3">
            <a:extLst>
              <a:ext uri="{FF2B5EF4-FFF2-40B4-BE49-F238E27FC236}">
                <a16:creationId xmlns:a16="http://schemas.microsoft.com/office/drawing/2014/main" id="{E59B8CF5-4C80-4415-A802-B14F6CAC1615}"/>
              </a:ext>
            </a:extLst>
          </p:cNvPr>
          <p:cNvGrpSpPr/>
          <p:nvPr/>
        </p:nvGrpSpPr>
        <p:grpSpPr>
          <a:xfrm>
            <a:off x="0" y="0"/>
            <a:ext cx="350596" cy="6858000"/>
            <a:chOff x="0" y="0"/>
            <a:chExt cx="350596" cy="6858000"/>
          </a:xfrm>
        </p:grpSpPr>
        <p:sp>
          <p:nvSpPr>
            <p:cNvPr id="13" name="Rectangle 12">
              <a:extLst>
                <a:ext uri="{FF2B5EF4-FFF2-40B4-BE49-F238E27FC236}">
                  <a16:creationId xmlns:a16="http://schemas.microsoft.com/office/drawing/2014/main" id="{7A8EB47F-69E7-4460-ADFC-C256B7D8A26E}"/>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89833E3-3FE8-440D-848D-417ABF0155B2}"/>
                </a:ext>
              </a:extLst>
            </p:cNvPr>
            <p:cNvSpPr txBox="1"/>
            <p:nvPr/>
          </p:nvSpPr>
          <p:spPr>
            <a:xfrm rot="16200000">
              <a:off x="-3072869" y="3275111"/>
              <a:ext cx="6496334" cy="307777"/>
            </a:xfrm>
            <a:prstGeom prst="rect">
              <a:avLst/>
            </a:prstGeom>
            <a:noFill/>
          </p:spPr>
          <p:txBody>
            <a:bodyPr wrap="square">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grpSp>
      <p:pic>
        <p:nvPicPr>
          <p:cNvPr id="8" name="Picture 7">
            <a:extLst>
              <a:ext uri="{FF2B5EF4-FFF2-40B4-BE49-F238E27FC236}">
                <a16:creationId xmlns:a16="http://schemas.microsoft.com/office/drawing/2014/main" id="{CED653C5-53F6-4FE3-B37A-4A9ABFE7CED4}"/>
              </a:ext>
            </a:extLst>
          </p:cNvPr>
          <p:cNvPicPr>
            <a:picLocks noChangeAspect="1"/>
          </p:cNvPicPr>
          <p:nvPr/>
        </p:nvPicPr>
        <p:blipFill>
          <a:blip r:embed="rId2"/>
          <a:stretch>
            <a:fillRect/>
          </a:stretch>
        </p:blipFill>
        <p:spPr>
          <a:xfrm>
            <a:off x="526845" y="1976256"/>
            <a:ext cx="5746491" cy="3447679"/>
          </a:xfrm>
          <a:prstGeom prst="rect">
            <a:avLst/>
          </a:prstGeom>
        </p:spPr>
      </p:pic>
      <p:sp>
        <p:nvSpPr>
          <p:cNvPr id="16" name="TextBox 15">
            <a:extLst>
              <a:ext uri="{FF2B5EF4-FFF2-40B4-BE49-F238E27FC236}">
                <a16:creationId xmlns:a16="http://schemas.microsoft.com/office/drawing/2014/main" id="{C55122DE-75E4-4DF7-A8B6-EBC3631EE50C}"/>
              </a:ext>
            </a:extLst>
          </p:cNvPr>
          <p:cNvSpPr txBox="1"/>
          <p:nvPr/>
        </p:nvSpPr>
        <p:spPr>
          <a:xfrm>
            <a:off x="2475765" y="5078242"/>
            <a:ext cx="276749" cy="340040"/>
          </a:xfrm>
          <a:prstGeom prst="rect">
            <a:avLst/>
          </a:prstGeom>
          <a:noFill/>
        </p:spPr>
        <p:txBody>
          <a:bodyPr wrap="square" rtlCol="0">
            <a:spAutoFit/>
          </a:bodyPr>
          <a:lstStyle/>
          <a:p>
            <a:r>
              <a:rPr lang="en-US" sz="1400" dirty="0">
                <a:solidFill>
                  <a:srgbClr val="FF0000"/>
                </a:solidFill>
              </a:rPr>
              <a:t>*</a:t>
            </a:r>
            <a:endParaRPr lang="en-US" dirty="0">
              <a:solidFill>
                <a:srgbClr val="FF0000"/>
              </a:solidFill>
            </a:endParaRPr>
          </a:p>
        </p:txBody>
      </p:sp>
      <p:sp>
        <p:nvSpPr>
          <p:cNvPr id="17" name="TextBox 16">
            <a:extLst>
              <a:ext uri="{FF2B5EF4-FFF2-40B4-BE49-F238E27FC236}">
                <a16:creationId xmlns:a16="http://schemas.microsoft.com/office/drawing/2014/main" id="{74989A59-4E5E-4C13-B4BD-A98DE63BD33C}"/>
              </a:ext>
            </a:extLst>
          </p:cNvPr>
          <p:cNvSpPr txBox="1"/>
          <p:nvPr/>
        </p:nvSpPr>
        <p:spPr>
          <a:xfrm>
            <a:off x="4224448" y="5078242"/>
            <a:ext cx="342500" cy="340040"/>
          </a:xfrm>
          <a:prstGeom prst="rect">
            <a:avLst/>
          </a:prstGeom>
          <a:noFill/>
        </p:spPr>
        <p:txBody>
          <a:bodyPr wrap="square" rtlCol="0">
            <a:spAutoFit/>
          </a:bodyPr>
          <a:lstStyle/>
          <a:p>
            <a:r>
              <a:rPr lang="en-US" sz="1400" dirty="0">
                <a:solidFill>
                  <a:srgbClr val="FF0000"/>
                </a:solidFill>
              </a:rPr>
              <a:t>**</a:t>
            </a:r>
            <a:endParaRPr lang="en-US" dirty="0">
              <a:solidFill>
                <a:srgbClr val="FF0000"/>
              </a:solidFill>
            </a:endParaRPr>
          </a:p>
        </p:txBody>
      </p:sp>
      <p:pic>
        <p:nvPicPr>
          <p:cNvPr id="18" name="Picture 17">
            <a:extLst>
              <a:ext uri="{FF2B5EF4-FFF2-40B4-BE49-F238E27FC236}">
                <a16:creationId xmlns:a16="http://schemas.microsoft.com/office/drawing/2014/main" id="{2BD42018-F0F9-4812-86CE-6B11DDCB7E24}"/>
              </a:ext>
            </a:extLst>
          </p:cNvPr>
          <p:cNvPicPr>
            <a:picLocks noChangeAspect="1"/>
          </p:cNvPicPr>
          <p:nvPr/>
        </p:nvPicPr>
        <p:blipFill>
          <a:blip r:embed="rId3"/>
          <a:stretch>
            <a:fillRect/>
          </a:stretch>
        </p:blipFill>
        <p:spPr>
          <a:xfrm>
            <a:off x="6430485" y="1976256"/>
            <a:ext cx="5583537" cy="3447680"/>
          </a:xfrm>
          <a:prstGeom prst="rect">
            <a:avLst/>
          </a:prstGeom>
        </p:spPr>
      </p:pic>
      <p:sp>
        <p:nvSpPr>
          <p:cNvPr id="14" name="TextBox 13">
            <a:extLst>
              <a:ext uri="{FF2B5EF4-FFF2-40B4-BE49-F238E27FC236}">
                <a16:creationId xmlns:a16="http://schemas.microsoft.com/office/drawing/2014/main" id="{10A10276-7649-43F8-B60C-D44B34C3A163}"/>
              </a:ext>
            </a:extLst>
          </p:cNvPr>
          <p:cNvSpPr txBox="1"/>
          <p:nvPr/>
        </p:nvSpPr>
        <p:spPr>
          <a:xfrm>
            <a:off x="8251755" y="4939122"/>
            <a:ext cx="288466" cy="340040"/>
          </a:xfrm>
          <a:prstGeom prst="rect">
            <a:avLst/>
          </a:prstGeom>
          <a:noFill/>
        </p:spPr>
        <p:txBody>
          <a:bodyPr wrap="square" rtlCol="0">
            <a:spAutoFit/>
          </a:bodyPr>
          <a:lstStyle/>
          <a:p>
            <a:r>
              <a:rPr lang="en-US" sz="1400" dirty="0">
                <a:solidFill>
                  <a:srgbClr val="FF0000"/>
                </a:solidFill>
              </a:rPr>
              <a:t>*</a:t>
            </a:r>
            <a:endParaRPr lang="en-US" dirty="0">
              <a:solidFill>
                <a:srgbClr val="FF0000"/>
              </a:solidFill>
            </a:endParaRPr>
          </a:p>
        </p:txBody>
      </p:sp>
      <p:sp>
        <p:nvSpPr>
          <p:cNvPr id="15" name="TextBox 14">
            <a:extLst>
              <a:ext uri="{FF2B5EF4-FFF2-40B4-BE49-F238E27FC236}">
                <a16:creationId xmlns:a16="http://schemas.microsoft.com/office/drawing/2014/main" id="{CAFE2626-2553-4B08-B530-02D83A11A88D}"/>
              </a:ext>
            </a:extLst>
          </p:cNvPr>
          <p:cNvSpPr txBox="1"/>
          <p:nvPr/>
        </p:nvSpPr>
        <p:spPr>
          <a:xfrm>
            <a:off x="10152765" y="4939849"/>
            <a:ext cx="357000" cy="340040"/>
          </a:xfrm>
          <a:prstGeom prst="rect">
            <a:avLst/>
          </a:prstGeom>
          <a:noFill/>
        </p:spPr>
        <p:txBody>
          <a:bodyPr wrap="square" rtlCol="0">
            <a:spAutoFit/>
          </a:bodyPr>
          <a:lstStyle/>
          <a:p>
            <a:r>
              <a:rPr lang="en-US" sz="1400"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750925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2358-D1DC-48DC-9B46-D65A0364A870}"/>
              </a:ext>
            </a:extLst>
          </p:cNvPr>
          <p:cNvSpPr>
            <a:spLocks noGrp="1"/>
          </p:cNvSpPr>
          <p:nvPr>
            <p:ph type="title"/>
          </p:nvPr>
        </p:nvSpPr>
        <p:spPr>
          <a:xfrm>
            <a:off x="620332" y="517624"/>
            <a:ext cx="6578464" cy="1468521"/>
          </a:xfrm>
        </p:spPr>
        <p:txBody>
          <a:bodyPr/>
          <a:lstStyle/>
          <a:p>
            <a:r>
              <a:rPr lang="en-US" dirty="0"/>
              <a:t>Competitive Benchmark</a:t>
            </a:r>
          </a:p>
        </p:txBody>
      </p:sp>
      <p:grpSp>
        <p:nvGrpSpPr>
          <p:cNvPr id="5" name="Group 4">
            <a:extLst>
              <a:ext uri="{FF2B5EF4-FFF2-40B4-BE49-F238E27FC236}">
                <a16:creationId xmlns:a16="http://schemas.microsoft.com/office/drawing/2014/main" id="{A593232A-98DA-42A3-A7A1-449C4D3B0488}"/>
              </a:ext>
            </a:extLst>
          </p:cNvPr>
          <p:cNvGrpSpPr/>
          <p:nvPr/>
        </p:nvGrpSpPr>
        <p:grpSpPr>
          <a:xfrm>
            <a:off x="0" y="0"/>
            <a:ext cx="350596" cy="6858000"/>
            <a:chOff x="0" y="0"/>
            <a:chExt cx="350596" cy="6858000"/>
          </a:xfrm>
        </p:grpSpPr>
        <p:sp>
          <p:nvSpPr>
            <p:cNvPr id="6" name="Rectangle 5">
              <a:extLst>
                <a:ext uri="{FF2B5EF4-FFF2-40B4-BE49-F238E27FC236}">
                  <a16:creationId xmlns:a16="http://schemas.microsoft.com/office/drawing/2014/main" id="{BFD7A090-A14D-40AC-9227-032C1219A81C}"/>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411ED16-24E5-4302-AF42-008B6ABBC898}"/>
                </a:ext>
              </a:extLst>
            </p:cNvPr>
            <p:cNvSpPr txBox="1"/>
            <p:nvPr/>
          </p:nvSpPr>
          <p:spPr>
            <a:xfrm rot="16200000">
              <a:off x="-3072869" y="3275111"/>
              <a:ext cx="6496334" cy="307777"/>
            </a:xfrm>
            <a:prstGeom prst="rect">
              <a:avLst/>
            </a:prstGeom>
            <a:noFill/>
          </p:spPr>
          <p:txBody>
            <a:bodyPr wrap="square">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grpSp>
      <p:pic>
        <p:nvPicPr>
          <p:cNvPr id="3" name="Picture 2">
            <a:extLst>
              <a:ext uri="{FF2B5EF4-FFF2-40B4-BE49-F238E27FC236}">
                <a16:creationId xmlns:a16="http://schemas.microsoft.com/office/drawing/2014/main" id="{C540D20A-9459-4FE7-B353-3D68FD16BC32}"/>
              </a:ext>
            </a:extLst>
          </p:cNvPr>
          <p:cNvPicPr>
            <a:picLocks noChangeAspect="1"/>
          </p:cNvPicPr>
          <p:nvPr/>
        </p:nvPicPr>
        <p:blipFill>
          <a:blip r:embed="rId2"/>
          <a:stretch>
            <a:fillRect/>
          </a:stretch>
        </p:blipFill>
        <p:spPr>
          <a:xfrm>
            <a:off x="620332" y="1665934"/>
            <a:ext cx="11044053" cy="4375781"/>
          </a:xfrm>
          <a:prstGeom prst="rect">
            <a:avLst/>
          </a:prstGeom>
        </p:spPr>
      </p:pic>
    </p:spTree>
    <p:extLst>
      <p:ext uri="{BB962C8B-B14F-4D97-AF65-F5344CB8AC3E}">
        <p14:creationId xmlns:p14="http://schemas.microsoft.com/office/powerpoint/2010/main" val="2786772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395D-48B6-4167-95F5-E153B1A9E838}"/>
              </a:ext>
            </a:extLst>
          </p:cNvPr>
          <p:cNvSpPr>
            <a:spLocks noGrp="1"/>
          </p:cNvSpPr>
          <p:nvPr>
            <p:ph type="title"/>
          </p:nvPr>
        </p:nvSpPr>
        <p:spPr>
          <a:xfrm>
            <a:off x="620330" y="502238"/>
            <a:ext cx="8461213" cy="916660"/>
          </a:xfrm>
        </p:spPr>
        <p:txBody>
          <a:bodyPr/>
          <a:lstStyle/>
          <a:p>
            <a:r>
              <a:rPr lang="en-US" dirty="0"/>
              <a:t>Internal Product Differentiation </a:t>
            </a:r>
            <a:br>
              <a:rPr lang="en-US" dirty="0"/>
            </a:br>
            <a:endParaRPr lang="en-US" dirty="0"/>
          </a:p>
        </p:txBody>
      </p:sp>
      <p:graphicFrame>
        <p:nvGraphicFramePr>
          <p:cNvPr id="9" name="Table 9">
            <a:extLst>
              <a:ext uri="{FF2B5EF4-FFF2-40B4-BE49-F238E27FC236}">
                <a16:creationId xmlns:a16="http://schemas.microsoft.com/office/drawing/2014/main" id="{02E8A878-D3F1-4109-AE9F-24581E35D9A6}"/>
              </a:ext>
            </a:extLst>
          </p:cNvPr>
          <p:cNvGraphicFramePr>
            <a:graphicFrameLocks noGrp="1"/>
          </p:cNvGraphicFramePr>
          <p:nvPr>
            <p:extLst>
              <p:ext uri="{D42A27DB-BD31-4B8C-83A1-F6EECF244321}">
                <p14:modId xmlns:p14="http://schemas.microsoft.com/office/powerpoint/2010/main" val="4059516453"/>
              </p:ext>
            </p:extLst>
          </p:nvPr>
        </p:nvGraphicFramePr>
        <p:xfrm>
          <a:off x="606062" y="1752431"/>
          <a:ext cx="10317706" cy="4745290"/>
        </p:xfrm>
        <a:graphic>
          <a:graphicData uri="http://schemas.openxmlformats.org/drawingml/2006/table">
            <a:tbl>
              <a:tblPr firstRow="1" bandRow="1">
                <a:tableStyleId>{10A1B5D5-9B99-4C35-A422-299274C87663}</a:tableStyleId>
              </a:tblPr>
              <a:tblGrid>
                <a:gridCol w="634800">
                  <a:extLst>
                    <a:ext uri="{9D8B030D-6E8A-4147-A177-3AD203B41FA5}">
                      <a16:colId xmlns:a16="http://schemas.microsoft.com/office/drawing/2014/main" val="3117985074"/>
                    </a:ext>
                  </a:extLst>
                </a:gridCol>
                <a:gridCol w="4119904">
                  <a:extLst>
                    <a:ext uri="{9D8B030D-6E8A-4147-A177-3AD203B41FA5}">
                      <a16:colId xmlns:a16="http://schemas.microsoft.com/office/drawing/2014/main" val="1355419828"/>
                    </a:ext>
                  </a:extLst>
                </a:gridCol>
                <a:gridCol w="2781501">
                  <a:extLst>
                    <a:ext uri="{9D8B030D-6E8A-4147-A177-3AD203B41FA5}">
                      <a16:colId xmlns:a16="http://schemas.microsoft.com/office/drawing/2014/main" val="924179114"/>
                    </a:ext>
                  </a:extLst>
                </a:gridCol>
                <a:gridCol w="2781501">
                  <a:extLst>
                    <a:ext uri="{9D8B030D-6E8A-4147-A177-3AD203B41FA5}">
                      <a16:colId xmlns:a16="http://schemas.microsoft.com/office/drawing/2014/main" val="695802206"/>
                    </a:ext>
                  </a:extLst>
                </a:gridCol>
              </a:tblGrid>
              <a:tr h="328034">
                <a:tc>
                  <a:txBody>
                    <a:bodyPr/>
                    <a:lstStyle/>
                    <a:p>
                      <a:endParaRPr lang="en-US" dirty="0"/>
                    </a:p>
                  </a:txBody>
                  <a:tcPr/>
                </a:tc>
                <a:tc>
                  <a:txBody>
                    <a:bodyPr/>
                    <a:lstStyle/>
                    <a:p>
                      <a:pPr algn="ctr"/>
                      <a:r>
                        <a:rPr lang="en-US" b="1" dirty="0"/>
                        <a:t>ATTRIBUTES</a:t>
                      </a:r>
                    </a:p>
                  </a:txBody>
                  <a:tcPr/>
                </a:tc>
                <a:tc>
                  <a:txBody>
                    <a:bodyPr/>
                    <a:lstStyle/>
                    <a:p>
                      <a:pPr algn="ctr"/>
                      <a:r>
                        <a:rPr lang="en-US" b="1" dirty="0"/>
                        <a:t>FURTHER</a:t>
                      </a:r>
                    </a:p>
                  </a:txBody>
                  <a:tcPr/>
                </a:tc>
                <a:tc>
                  <a:txBody>
                    <a:bodyPr/>
                    <a:lstStyle/>
                    <a:p>
                      <a:pPr algn="ctr"/>
                      <a:r>
                        <a:rPr lang="en-US" b="1" dirty="0"/>
                        <a:t>MURAL</a:t>
                      </a:r>
                    </a:p>
                  </a:txBody>
                  <a:tcPr/>
                </a:tc>
                <a:extLst>
                  <a:ext uri="{0D108BD9-81ED-4DB2-BD59-A6C34878D82A}">
                    <a16:rowId xmlns:a16="http://schemas.microsoft.com/office/drawing/2014/main" val="101154838"/>
                  </a:ext>
                </a:extLst>
              </a:tr>
              <a:tr h="328034">
                <a:tc rowSpan="3">
                  <a:txBody>
                    <a:bodyPr/>
                    <a:lstStyle/>
                    <a:p>
                      <a:pPr algn="ctr"/>
                      <a:r>
                        <a:rPr lang="en-US" sz="1100" b="0" kern="1200" dirty="0">
                          <a:solidFill>
                            <a:schemeClr val="dk1"/>
                          </a:solidFill>
                          <a:latin typeface="Segoe UI Semibold" panose="020B0702040204020203" pitchFamily="34" charset="0"/>
                          <a:cs typeface="Segoe UI Semibold" panose="020B0702040204020203" pitchFamily="34" charset="0"/>
                        </a:rPr>
                        <a:t>APPLICATIONS</a:t>
                      </a:r>
                      <a:endParaRPr lang="en-US" sz="1100" b="0" kern="1200" dirty="0">
                        <a:solidFill>
                          <a:schemeClr val="dk1"/>
                        </a:solidFill>
                        <a:latin typeface="Segoe UI Semibold" panose="020B0702040204020203" pitchFamily="34" charset="0"/>
                        <a:ea typeface="+mn-ea"/>
                        <a:cs typeface="Segoe UI Semibold" panose="020B0702040204020203" pitchFamily="34" charset="0"/>
                      </a:endParaRPr>
                    </a:p>
                  </a:txBody>
                  <a:tcPr vert="vert270"/>
                </a:tc>
                <a:tc>
                  <a:txBody>
                    <a:bodyPr/>
                    <a:lstStyle/>
                    <a:p>
                      <a:pPr algn="l"/>
                      <a:r>
                        <a:rPr lang="en-US" sz="1600" dirty="0"/>
                        <a:t>Traditional Benching </a:t>
                      </a:r>
                    </a:p>
                  </a:txBody>
                  <a:tcPr/>
                </a:tc>
                <a:tc>
                  <a:txBody>
                    <a:bodyPr/>
                    <a:lstStyle/>
                    <a:p>
                      <a:pPr algn="ctr"/>
                      <a:r>
                        <a:rPr lang="en-US" sz="1600" b="0" dirty="0"/>
                        <a:t>Y</a:t>
                      </a:r>
                    </a:p>
                  </a:txBody>
                  <a:tcPr/>
                </a:tc>
                <a:tc>
                  <a:txBody>
                    <a:bodyPr/>
                    <a:lstStyle/>
                    <a:p>
                      <a:pPr algn="ctr"/>
                      <a:r>
                        <a:rPr lang="en-US" sz="1600" dirty="0"/>
                        <a:t>N</a:t>
                      </a:r>
                    </a:p>
                  </a:txBody>
                  <a:tcPr/>
                </a:tc>
                <a:extLst>
                  <a:ext uri="{0D108BD9-81ED-4DB2-BD59-A6C34878D82A}">
                    <a16:rowId xmlns:a16="http://schemas.microsoft.com/office/drawing/2014/main" val="2099473871"/>
                  </a:ext>
                </a:extLst>
              </a:tr>
              <a:tr h="404425">
                <a:tc vMerge="1">
                  <a:txBody>
                    <a:bodyPr/>
                    <a:lstStyle/>
                    <a:p>
                      <a:pPr algn="ctr"/>
                      <a:endParaRPr lang="en-US"/>
                    </a:p>
                  </a:txBody>
                  <a:tcPr vert="vert270"/>
                </a:tc>
                <a:tc>
                  <a:txBody>
                    <a:bodyPr/>
                    <a:lstStyle/>
                    <a:p>
                      <a:r>
                        <a:rPr lang="en-US" sz="1600" dirty="0"/>
                        <a:t>Integrated Benching </a:t>
                      </a:r>
                    </a:p>
                  </a:txBody>
                  <a:tcPr/>
                </a:tc>
                <a:tc>
                  <a:txBody>
                    <a:bodyPr/>
                    <a:lstStyle/>
                    <a:p>
                      <a:pPr algn="ctr"/>
                      <a:r>
                        <a:rPr lang="en-US" sz="1600" dirty="0"/>
                        <a:t>Y</a:t>
                      </a:r>
                    </a:p>
                  </a:txBody>
                  <a:tcPr/>
                </a:tc>
                <a:tc>
                  <a:txBody>
                    <a:bodyPr/>
                    <a:lstStyle/>
                    <a:p>
                      <a:pPr algn="ctr"/>
                      <a:r>
                        <a:rPr lang="en-US" sz="1600" dirty="0"/>
                        <a:t>Y</a:t>
                      </a:r>
                    </a:p>
                  </a:txBody>
                  <a:tcPr/>
                </a:tc>
                <a:extLst>
                  <a:ext uri="{0D108BD9-81ED-4DB2-BD59-A6C34878D82A}">
                    <a16:rowId xmlns:a16="http://schemas.microsoft.com/office/drawing/2014/main" val="3146257584"/>
                  </a:ext>
                </a:extLst>
              </a:tr>
              <a:tr h="404425">
                <a:tc vMerge="1">
                  <a:txBody>
                    <a:bodyPr/>
                    <a:lstStyle/>
                    <a:p>
                      <a:pPr algn="ctr"/>
                      <a:endParaRPr lang="en-US"/>
                    </a:p>
                  </a:txBody>
                  <a:tcPr vert="vert270"/>
                </a:tc>
                <a:tc>
                  <a:txBody>
                    <a:bodyPr/>
                    <a:lstStyle/>
                    <a:p>
                      <a:r>
                        <a:rPr lang="en-US" sz="1600" dirty="0"/>
                        <a:t>Freestanding Fence </a:t>
                      </a:r>
                    </a:p>
                  </a:txBody>
                  <a:tcPr/>
                </a:tc>
                <a:tc>
                  <a:txBody>
                    <a:bodyPr/>
                    <a:lstStyle/>
                    <a:p>
                      <a:pPr algn="ctr"/>
                      <a:r>
                        <a:rPr lang="en-US" sz="1600" dirty="0"/>
                        <a:t>Y</a:t>
                      </a:r>
                    </a:p>
                  </a:txBody>
                  <a:tcPr/>
                </a:tc>
                <a:tc>
                  <a:txBody>
                    <a:bodyPr/>
                    <a:lstStyle/>
                    <a:p>
                      <a:pPr algn="ctr"/>
                      <a:r>
                        <a:rPr lang="en-US" sz="1600" dirty="0"/>
                        <a:t>Y</a:t>
                      </a:r>
                    </a:p>
                  </a:txBody>
                  <a:tcPr/>
                </a:tc>
                <a:extLst>
                  <a:ext uri="{0D108BD9-81ED-4DB2-BD59-A6C34878D82A}">
                    <a16:rowId xmlns:a16="http://schemas.microsoft.com/office/drawing/2014/main" val="1719039248"/>
                  </a:ext>
                </a:extLst>
              </a:tr>
              <a:tr h="404425">
                <a:tc rowSpan="6">
                  <a:txBody>
                    <a:bodyPr/>
                    <a:lstStyle/>
                    <a:p>
                      <a:pPr algn="ctr"/>
                      <a:r>
                        <a:rPr lang="en-US" sz="1100" b="0" kern="1200" dirty="0">
                          <a:solidFill>
                            <a:schemeClr val="dk1"/>
                          </a:solidFill>
                          <a:latin typeface="Segoe UI Semibold" panose="020B0702040204020203" pitchFamily="34" charset="0"/>
                          <a:cs typeface="Segoe UI Semibold" panose="020B0702040204020203" pitchFamily="34" charset="0"/>
                        </a:rPr>
                        <a:t>OPTIONS</a:t>
                      </a:r>
                      <a:endParaRPr lang="en-US" sz="1100" b="0" kern="1200" dirty="0">
                        <a:solidFill>
                          <a:schemeClr val="dk1"/>
                        </a:solidFill>
                        <a:latin typeface="Segoe UI Semibold" panose="020B0702040204020203" pitchFamily="34" charset="0"/>
                        <a:ea typeface="+mn-ea"/>
                        <a:cs typeface="Segoe UI Semibold" panose="020B0702040204020203" pitchFamily="34" charset="0"/>
                      </a:endParaRPr>
                    </a:p>
                  </a:txBody>
                  <a:tcPr vert="vert270"/>
                </a:tc>
                <a:tc>
                  <a:txBody>
                    <a:bodyPr/>
                    <a:lstStyle/>
                    <a:p>
                      <a:r>
                        <a:rPr lang="en-US" sz="1600" dirty="0"/>
                        <a:t>Beam-Based </a:t>
                      </a:r>
                    </a:p>
                  </a:txBody>
                  <a:tcPr/>
                </a:tc>
                <a:tc>
                  <a:txBody>
                    <a:bodyPr/>
                    <a:lstStyle/>
                    <a:p>
                      <a:pPr algn="ctr"/>
                      <a:r>
                        <a:rPr lang="en-US" sz="1600" dirty="0"/>
                        <a:t>Y</a:t>
                      </a:r>
                    </a:p>
                  </a:txBody>
                  <a:tcPr/>
                </a:tc>
                <a:tc>
                  <a:txBody>
                    <a:bodyPr/>
                    <a:lstStyle/>
                    <a:p>
                      <a:pPr algn="ctr"/>
                      <a:r>
                        <a:rPr lang="en-US" sz="1600" dirty="0"/>
                        <a:t>N</a:t>
                      </a:r>
                    </a:p>
                  </a:txBody>
                  <a:tcPr/>
                </a:tc>
                <a:extLst>
                  <a:ext uri="{0D108BD9-81ED-4DB2-BD59-A6C34878D82A}">
                    <a16:rowId xmlns:a16="http://schemas.microsoft.com/office/drawing/2014/main" val="7191886"/>
                  </a:ext>
                </a:extLst>
              </a:tr>
              <a:tr h="404425">
                <a:tc vMerge="1">
                  <a:txBody>
                    <a:bodyPr/>
                    <a:lstStyle/>
                    <a:p>
                      <a:pPr algn="ctr"/>
                      <a:endParaRPr lang="en-US"/>
                    </a:p>
                  </a:txBody>
                  <a:tcPr vert="vert270"/>
                </a:tc>
                <a:tc>
                  <a:txBody>
                    <a:bodyPr/>
                    <a:lstStyle/>
                    <a:p>
                      <a:r>
                        <a:rPr lang="en-US" sz="1600" dirty="0"/>
                        <a:t>Frame-Based</a:t>
                      </a:r>
                    </a:p>
                  </a:txBody>
                  <a:tcPr/>
                </a:tc>
                <a:tc>
                  <a:txBody>
                    <a:bodyPr/>
                    <a:lstStyle/>
                    <a:p>
                      <a:pPr algn="ctr"/>
                      <a:r>
                        <a:rPr lang="en-US" sz="1600" dirty="0"/>
                        <a:t>N</a:t>
                      </a:r>
                    </a:p>
                  </a:txBody>
                  <a:tcPr/>
                </a:tc>
                <a:tc>
                  <a:txBody>
                    <a:bodyPr/>
                    <a:lstStyle/>
                    <a:p>
                      <a:pPr algn="ctr"/>
                      <a:r>
                        <a:rPr lang="en-US" sz="1600" dirty="0"/>
                        <a:t>Y</a:t>
                      </a:r>
                    </a:p>
                  </a:txBody>
                  <a:tcPr/>
                </a:tc>
                <a:extLst>
                  <a:ext uri="{0D108BD9-81ED-4DB2-BD59-A6C34878D82A}">
                    <a16:rowId xmlns:a16="http://schemas.microsoft.com/office/drawing/2014/main" val="3460480631"/>
                  </a:ext>
                </a:extLst>
              </a:tr>
              <a:tr h="404425">
                <a:tc vMerge="1">
                  <a:txBody>
                    <a:bodyPr/>
                    <a:lstStyle/>
                    <a:p>
                      <a:pPr algn="ctr"/>
                      <a:endParaRPr lang="en-US"/>
                    </a:p>
                  </a:txBody>
                  <a:tcPr vert="vert270"/>
                </a:tc>
                <a:tc>
                  <a:txBody>
                    <a:bodyPr/>
                    <a:lstStyle/>
                    <a:p>
                      <a:r>
                        <a:rPr lang="en-US" sz="1600" dirty="0"/>
                        <a:t>Screens/Boundary </a:t>
                      </a:r>
                    </a:p>
                  </a:txBody>
                  <a:tcPr/>
                </a:tc>
                <a:tc>
                  <a:txBody>
                    <a:bodyPr/>
                    <a:lstStyle/>
                    <a:p>
                      <a:pPr algn="ctr"/>
                      <a:r>
                        <a:rPr lang="en-US" sz="1600" dirty="0"/>
                        <a:t>LIMITED</a:t>
                      </a:r>
                    </a:p>
                  </a:txBody>
                  <a:tcPr/>
                </a:tc>
                <a:tc>
                  <a:txBody>
                    <a:bodyPr/>
                    <a:lstStyle/>
                    <a:p>
                      <a:pPr algn="ctr"/>
                      <a:r>
                        <a:rPr lang="en-US" sz="1600" dirty="0"/>
                        <a:t>EXPANDED</a:t>
                      </a:r>
                    </a:p>
                  </a:txBody>
                  <a:tcPr/>
                </a:tc>
                <a:extLst>
                  <a:ext uri="{0D108BD9-81ED-4DB2-BD59-A6C34878D82A}">
                    <a16:rowId xmlns:a16="http://schemas.microsoft.com/office/drawing/2014/main" val="3563020517"/>
                  </a:ext>
                </a:extLst>
              </a:tr>
              <a:tr h="404425">
                <a:tc vMerge="1">
                  <a:txBody>
                    <a:bodyPr/>
                    <a:lstStyle/>
                    <a:p>
                      <a:pPr algn="ctr"/>
                      <a:endParaRPr lang="en-US"/>
                    </a:p>
                  </a:txBody>
                  <a:tcPr vert="vert270"/>
                </a:tc>
                <a:tc>
                  <a:txBody>
                    <a:bodyPr/>
                    <a:lstStyle/>
                    <a:p>
                      <a:r>
                        <a:rPr lang="en-US" sz="1600" dirty="0"/>
                        <a:t>STD/Extended Range Height-Adjustable </a:t>
                      </a:r>
                    </a:p>
                  </a:txBody>
                  <a:tcPr/>
                </a:tc>
                <a:tc>
                  <a:txBody>
                    <a:bodyPr/>
                    <a:lstStyle/>
                    <a:p>
                      <a:pPr algn="ctr"/>
                      <a:r>
                        <a:rPr lang="en-US" sz="1600" b="0" dirty="0"/>
                        <a:t>STD</a:t>
                      </a:r>
                    </a:p>
                  </a:txBody>
                  <a:tcPr/>
                </a:tc>
                <a:tc>
                  <a:txBody>
                    <a:bodyPr/>
                    <a:lstStyle/>
                    <a:p>
                      <a:pPr algn="ctr"/>
                      <a:r>
                        <a:rPr lang="en-US" sz="1600" dirty="0"/>
                        <a:t>STD/EXT</a:t>
                      </a:r>
                    </a:p>
                  </a:txBody>
                  <a:tcPr/>
                </a:tc>
                <a:extLst>
                  <a:ext uri="{0D108BD9-81ED-4DB2-BD59-A6C34878D82A}">
                    <a16:rowId xmlns:a16="http://schemas.microsoft.com/office/drawing/2014/main" val="3598458137"/>
                  </a:ext>
                </a:extLst>
              </a:tr>
              <a:tr h="404425">
                <a:tc vMerge="1">
                  <a:txBody>
                    <a:bodyPr/>
                    <a:lstStyle/>
                    <a:p>
                      <a:pPr algn="ctr"/>
                      <a:endParaRPr lang="en-US"/>
                    </a:p>
                  </a:txBody>
                  <a:tcPr vert="vert270"/>
                </a:tc>
                <a:tc>
                  <a:txBody>
                    <a:bodyPr/>
                    <a:lstStyle/>
                    <a:p>
                      <a:r>
                        <a:rPr lang="en-US" sz="1600" dirty="0"/>
                        <a:t>Power &amp; Data </a:t>
                      </a:r>
                    </a:p>
                  </a:txBody>
                  <a:tcPr/>
                </a:tc>
                <a:tc>
                  <a:txBody>
                    <a:bodyPr/>
                    <a:lstStyle/>
                    <a:p>
                      <a:pPr algn="ctr"/>
                      <a:r>
                        <a:rPr lang="en-US" sz="1600" dirty="0"/>
                        <a:t>LITE</a:t>
                      </a:r>
                    </a:p>
                  </a:txBody>
                  <a:tcPr/>
                </a:tc>
                <a:tc>
                  <a:txBody>
                    <a:bodyPr/>
                    <a:lstStyle/>
                    <a:p>
                      <a:pPr algn="ctr"/>
                      <a:r>
                        <a:rPr lang="en-US" sz="1600" dirty="0"/>
                        <a:t>ROBUST</a:t>
                      </a:r>
                    </a:p>
                  </a:txBody>
                  <a:tcPr/>
                </a:tc>
                <a:extLst>
                  <a:ext uri="{0D108BD9-81ED-4DB2-BD59-A6C34878D82A}">
                    <a16:rowId xmlns:a16="http://schemas.microsoft.com/office/drawing/2014/main" val="779971802"/>
                  </a:ext>
                </a:extLst>
              </a:tr>
              <a:tr h="404425">
                <a:tc vMerge="1">
                  <a:txBody>
                    <a:bodyPr/>
                    <a:lstStyle/>
                    <a:p>
                      <a:pPr algn="ctr"/>
                      <a:endParaRPr lang="en-US"/>
                    </a:p>
                  </a:txBody>
                  <a:tcPr vert="vert270"/>
                </a:tc>
                <a:tc>
                  <a:txBody>
                    <a:bodyPr/>
                    <a:lstStyle/>
                    <a:p>
                      <a:r>
                        <a:rPr lang="en-US" sz="1600" dirty="0"/>
                        <a:t>Heights </a:t>
                      </a:r>
                    </a:p>
                  </a:txBody>
                  <a:tcPr/>
                </a:tc>
                <a:tc>
                  <a:txBody>
                    <a:bodyPr/>
                    <a:lstStyle/>
                    <a:p>
                      <a:pPr algn="ctr"/>
                      <a:r>
                        <a:rPr lang="en-US" sz="1600" b="0" dirty="0"/>
                        <a:t>42½", </a:t>
                      </a:r>
                      <a:r>
                        <a:rPr lang="en-US" sz="1600" dirty="0"/>
                        <a:t>50", 57½"</a:t>
                      </a:r>
                    </a:p>
                  </a:txBody>
                  <a:tcPr/>
                </a:tc>
                <a:tc>
                  <a:txBody>
                    <a:bodyPr/>
                    <a:lstStyle/>
                    <a:p>
                      <a:pPr algn="ctr"/>
                      <a:r>
                        <a:rPr lang="en-US" sz="1600" dirty="0"/>
                        <a:t>50", 57", </a:t>
                      </a:r>
                      <a:r>
                        <a:rPr lang="en-US" sz="1600" b="0" dirty="0"/>
                        <a:t>65"</a:t>
                      </a:r>
                    </a:p>
                  </a:txBody>
                  <a:tcPr/>
                </a:tc>
                <a:extLst>
                  <a:ext uri="{0D108BD9-81ED-4DB2-BD59-A6C34878D82A}">
                    <a16:rowId xmlns:a16="http://schemas.microsoft.com/office/drawing/2014/main" val="2151423220"/>
                  </a:ext>
                </a:extLst>
              </a:tr>
              <a:tr h="404425">
                <a:tc rowSpan="2">
                  <a:txBody>
                    <a:bodyPr/>
                    <a:lstStyle/>
                    <a:p>
                      <a:pPr algn="ctr"/>
                      <a:r>
                        <a:rPr lang="en-US" sz="1100" b="1" kern="1200" dirty="0">
                          <a:solidFill>
                            <a:schemeClr val="dk1"/>
                          </a:solidFill>
                          <a:latin typeface="Segoe UI Semibold" panose="020B0702040204020203" pitchFamily="34" charset="0"/>
                          <a:cs typeface="Segoe UI Semibold" panose="020B0702040204020203" pitchFamily="34" charset="0"/>
                        </a:rPr>
                        <a:t>AESTHETI</a:t>
                      </a:r>
                      <a:r>
                        <a:rPr lang="en-US" sz="1200" b="1" kern="1200" dirty="0">
                          <a:solidFill>
                            <a:schemeClr val="dk1"/>
                          </a:solidFill>
                          <a:latin typeface="Segoe UI Semibold" panose="020B0702040204020203" pitchFamily="34" charset="0"/>
                          <a:cs typeface="Segoe UI Semibold" panose="020B0702040204020203" pitchFamily="34" charset="0"/>
                        </a:rPr>
                        <a:t>C</a:t>
                      </a:r>
                      <a:endParaRPr lang="en-US" sz="1200" b="1" kern="1200" dirty="0">
                        <a:solidFill>
                          <a:schemeClr val="dk1"/>
                        </a:solidFill>
                        <a:latin typeface="Segoe UI Semibold" panose="020B0702040204020203" pitchFamily="34" charset="0"/>
                        <a:ea typeface="+mn-ea"/>
                        <a:cs typeface="Segoe UI Semibold" panose="020B0702040204020203" pitchFamily="34" charset="0"/>
                      </a:endParaRPr>
                    </a:p>
                  </a:txBody>
                  <a:tcPr vert="vert270"/>
                </a:tc>
                <a:tc>
                  <a:txBody>
                    <a:bodyPr/>
                    <a:lstStyle/>
                    <a:p>
                      <a:r>
                        <a:rPr lang="en-US" sz="1600" dirty="0"/>
                        <a:t>Transitional </a:t>
                      </a:r>
                    </a:p>
                  </a:txBody>
                  <a:tcPr/>
                </a:tc>
                <a:tc>
                  <a:txBody>
                    <a:bodyPr/>
                    <a:lstStyle/>
                    <a:p>
                      <a:pPr algn="ctr"/>
                      <a:r>
                        <a:rPr lang="en-US" sz="1600" dirty="0"/>
                        <a:t>Y</a:t>
                      </a:r>
                    </a:p>
                  </a:txBody>
                  <a:tcPr/>
                </a:tc>
                <a:tc>
                  <a:txBody>
                    <a:bodyPr/>
                    <a:lstStyle/>
                    <a:p>
                      <a:pPr algn="ctr"/>
                      <a:r>
                        <a:rPr lang="en-US" sz="1600" dirty="0"/>
                        <a:t>N</a:t>
                      </a:r>
                    </a:p>
                  </a:txBody>
                  <a:tcPr/>
                </a:tc>
                <a:extLst>
                  <a:ext uri="{0D108BD9-81ED-4DB2-BD59-A6C34878D82A}">
                    <a16:rowId xmlns:a16="http://schemas.microsoft.com/office/drawing/2014/main" val="1575089431"/>
                  </a:ext>
                </a:extLst>
              </a:tr>
              <a:tr h="404425">
                <a:tc vMerge="1">
                  <a:txBody>
                    <a:bodyPr/>
                    <a:lstStyle/>
                    <a:p>
                      <a:pPr algn="ctr"/>
                      <a:endParaRPr lang="en-US"/>
                    </a:p>
                  </a:txBody>
                  <a:tcPr vert="vert270"/>
                </a:tc>
                <a:tc>
                  <a:txBody>
                    <a:bodyPr/>
                    <a:lstStyle/>
                    <a:p>
                      <a:r>
                        <a:rPr lang="en-US" sz="1600" dirty="0"/>
                        <a:t>Progressive </a:t>
                      </a:r>
                    </a:p>
                  </a:txBody>
                  <a:tcPr/>
                </a:tc>
                <a:tc>
                  <a:txBody>
                    <a:bodyPr/>
                    <a:lstStyle/>
                    <a:p>
                      <a:pPr algn="ctr"/>
                      <a:r>
                        <a:rPr lang="en-US" sz="1600" dirty="0"/>
                        <a:t>N</a:t>
                      </a:r>
                    </a:p>
                  </a:txBody>
                  <a:tcPr/>
                </a:tc>
                <a:tc>
                  <a:txBody>
                    <a:bodyPr/>
                    <a:lstStyle/>
                    <a:p>
                      <a:pPr algn="ctr"/>
                      <a:r>
                        <a:rPr lang="en-US" sz="1600" dirty="0"/>
                        <a:t>Y</a:t>
                      </a:r>
                    </a:p>
                  </a:txBody>
                  <a:tcPr/>
                </a:tc>
                <a:extLst>
                  <a:ext uri="{0D108BD9-81ED-4DB2-BD59-A6C34878D82A}">
                    <a16:rowId xmlns:a16="http://schemas.microsoft.com/office/drawing/2014/main" val="3449226315"/>
                  </a:ext>
                </a:extLst>
              </a:tr>
            </a:tbl>
          </a:graphicData>
        </a:graphic>
      </p:graphicFrame>
      <p:sp>
        <p:nvSpPr>
          <p:cNvPr id="4" name="Rectangle 3">
            <a:extLst>
              <a:ext uri="{FF2B5EF4-FFF2-40B4-BE49-F238E27FC236}">
                <a16:creationId xmlns:a16="http://schemas.microsoft.com/office/drawing/2014/main" id="{91B2756D-A4F0-4827-B5FE-FC51EFB1555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4910A82-F45D-4715-8A93-99B0BCF74C16}"/>
              </a:ext>
            </a:extLst>
          </p:cNvPr>
          <p:cNvSpPr txBox="1"/>
          <p:nvPr/>
        </p:nvSpPr>
        <p:spPr>
          <a:xfrm rot="16200000">
            <a:off x="-3072869" y="3275111"/>
            <a:ext cx="6496334" cy="307777"/>
          </a:xfrm>
          <a:prstGeom prst="rect">
            <a:avLst/>
          </a:prstGeom>
          <a:noFill/>
        </p:spPr>
        <p:txBody>
          <a:bodyPr wrap="square">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3632909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21739"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dirty="0"/>
              <a:t>FAQ</a:t>
            </a:r>
          </a:p>
        </p:txBody>
      </p:sp>
      <p:sp>
        <p:nvSpPr>
          <p:cNvPr id="3" name="Text Placeholder 3">
            <a:extLst>
              <a:ext uri="{FF2B5EF4-FFF2-40B4-BE49-F238E27FC236}">
                <a16:creationId xmlns:a16="http://schemas.microsoft.com/office/drawing/2014/main" id="{B475B4D9-BED4-4F95-826E-666A174B7612}"/>
              </a:ext>
            </a:extLst>
          </p:cNvPr>
          <p:cNvSpPr txBox="1">
            <a:spLocks/>
          </p:cNvSpPr>
          <p:nvPr/>
        </p:nvSpPr>
        <p:spPr>
          <a:xfrm>
            <a:off x="557389" y="1246965"/>
            <a:ext cx="10999443" cy="48452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50000"/>
              </a:lnSpc>
              <a:spcBef>
                <a:spcPts val="0"/>
              </a:spcBef>
              <a:spcAft>
                <a:spcPts val="400"/>
              </a:spcAft>
              <a:buNone/>
            </a:pPr>
            <a:r>
              <a:rPr lang="en-US" sz="1800" dirty="0">
                <a:effectLst/>
                <a:latin typeface="Segoe UI Semibold" panose="020B0702040204020203" pitchFamily="34" charset="0"/>
                <a:ea typeface="Times New Roman" panose="02020603050405020304" pitchFamily="18" charset="0"/>
                <a:cs typeface="Segoe UI Semibold" panose="020B0702040204020203" pitchFamily="34" charset="0"/>
              </a:rPr>
              <a:t>Q: What heights are available with Mural?</a:t>
            </a:r>
            <a:endParaRPr lang="en-US" sz="1800" dirty="0">
              <a:effectLst/>
              <a:latin typeface="Segoe UI Semibold" panose="020B0702040204020203" pitchFamily="34" charset="0"/>
              <a:ea typeface="Calibri" panose="020F0502020204030204" pitchFamily="34" charset="0"/>
              <a:cs typeface="Segoe UI Semibold" panose="020B0702040204020203" pitchFamily="34" charset="0"/>
            </a:endParaRPr>
          </a:p>
          <a:p>
            <a:pPr marL="0" marR="0" indent="0">
              <a:lnSpc>
                <a:spcPct val="150000"/>
              </a:lnSpc>
              <a:spcBef>
                <a:spcPts val="0"/>
              </a:spcBef>
              <a:spcAft>
                <a:spcPts val="400"/>
              </a:spcAft>
              <a:buNone/>
            </a:pPr>
            <a:r>
              <a:rPr lang="en-US" sz="1800" dirty="0">
                <a:effectLst/>
                <a:ea typeface="Times New Roman" panose="02020603050405020304" pitchFamily="18" charset="0"/>
                <a:cs typeface="Times New Roman" panose="02020603050405020304" pitchFamily="18" charset="0"/>
              </a:rPr>
              <a:t>A: The Mural fence is 22"H, but by adding screen frames the system can be 50", 57", or 65"H.</a:t>
            </a:r>
            <a:endParaRPr lang="en-US" sz="1800" b="1" dirty="0">
              <a:solidFill>
                <a:srgbClr val="000000"/>
              </a:solidFill>
              <a:effectLst/>
              <a:latin typeface="Segoe UI Semibold" panose="020B0702040204020203" pitchFamily="34" charset="0"/>
              <a:ea typeface="Times New Roman" panose="02020603050405020304" pitchFamily="18" charset="0"/>
              <a:cs typeface="Times New Roman" panose="02020603050405020304" pitchFamily="18" charset="0"/>
            </a:endParaRPr>
          </a:p>
          <a:p>
            <a:pPr marL="0" marR="0" indent="0">
              <a:lnSpc>
                <a:spcPct val="150000"/>
              </a:lnSpc>
              <a:spcBef>
                <a:spcPts val="0"/>
              </a:spcBef>
              <a:spcAft>
                <a:spcPts val="400"/>
              </a:spcAft>
              <a:buNone/>
            </a:pPr>
            <a:r>
              <a:rPr lang="en-US" sz="1800" dirty="0">
                <a:solidFill>
                  <a:srgbClr val="000000"/>
                </a:solidFill>
                <a:effectLst/>
                <a:latin typeface="Segoe UI Semibold" panose="020B0702040204020203" pitchFamily="34" charset="0"/>
                <a:ea typeface="Times New Roman" panose="02020603050405020304" pitchFamily="18" charset="0"/>
                <a:cs typeface="Segoe UI Semibold" panose="020B0702040204020203" pitchFamily="34" charset="0"/>
              </a:rPr>
              <a:t>Q: When would I specify the “flex” connector?</a:t>
            </a:r>
          </a:p>
          <a:p>
            <a:pPr marL="0" marR="0" indent="0">
              <a:lnSpc>
                <a:spcPct val="150000"/>
              </a:lnSpc>
              <a:spcBef>
                <a:spcPts val="0"/>
              </a:spcBef>
              <a:spcAft>
                <a:spcPts val="400"/>
              </a:spcAft>
              <a:buNone/>
            </a:pPr>
            <a:r>
              <a:rPr lang="en-US" sz="1800" dirty="0">
                <a:solidFill>
                  <a:srgbClr val="000000"/>
                </a:solidFill>
                <a:effectLst/>
                <a:ea typeface="Times New Roman" panose="02020603050405020304" pitchFamily="18" charset="0"/>
                <a:cs typeface="Times New Roman" panose="02020603050405020304" pitchFamily="18" charset="0"/>
              </a:rPr>
              <a:t>A: The flex connector allows for unlimited 2-way configurations and can be moved by users depending on the configuration. We recommend the flex connector whenever an organic space is likely to flex as needs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400"/>
              </a:spcAft>
              <a:buNone/>
            </a:pPr>
            <a:r>
              <a:rPr lang="en-US" sz="1800" dirty="0">
                <a:effectLst/>
                <a:latin typeface="Segoe UI Semibold" panose="020B0702040204020203" pitchFamily="34" charset="0"/>
                <a:ea typeface="Times New Roman" panose="02020603050405020304" pitchFamily="18" charset="0"/>
                <a:cs typeface="Segoe UI Semibold" panose="020B0702040204020203" pitchFamily="34" charset="0"/>
              </a:rPr>
              <a:t>Q: What is the power &amp; data capacity?</a:t>
            </a:r>
            <a:endParaRPr lang="en-US" sz="1800" dirty="0">
              <a:effectLst/>
              <a:latin typeface="Segoe UI Semibold" panose="020B0702040204020203" pitchFamily="34" charset="0"/>
              <a:ea typeface="Calibri" panose="020F0502020204030204" pitchFamily="34" charset="0"/>
              <a:cs typeface="Segoe UI Semibold" panose="020B0702040204020203" pitchFamily="34" charset="0"/>
            </a:endParaRPr>
          </a:p>
          <a:p>
            <a:pPr marL="0" marR="0" indent="0">
              <a:lnSpc>
                <a:spcPct val="150000"/>
              </a:lnSpc>
              <a:spcBef>
                <a:spcPts val="0"/>
              </a:spcBef>
              <a:spcAft>
                <a:spcPts val="400"/>
              </a:spcAft>
              <a:buNone/>
            </a:pPr>
            <a:r>
              <a:rPr lang="en-US" sz="1800" dirty="0">
                <a:solidFill>
                  <a:srgbClr val="000000"/>
                </a:solidFill>
                <a:effectLst/>
                <a:ea typeface="Times New Roman" panose="02020603050405020304" pitchFamily="18" charset="0"/>
                <a:cs typeface="Times New Roman" panose="02020603050405020304" pitchFamily="18" charset="0"/>
              </a:rPr>
              <a:t>A: Mural is a high-capacity power and data solution that leverages all the benefits of a traditional panel system, but with the personality of a desking and benching solution.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50000"/>
              </a:lnSpc>
              <a:spcBef>
                <a:spcPts val="0"/>
              </a:spcBef>
              <a:spcAft>
                <a:spcPts val="400"/>
              </a:spcAft>
              <a:buNone/>
            </a:pPr>
            <a:r>
              <a:rPr lang="en-US" sz="1800" dirty="0">
                <a:effectLst/>
                <a:latin typeface="Segoe UI Semibold" panose="020B0702040204020203" pitchFamily="34" charset="0"/>
                <a:ea typeface="Times New Roman" panose="02020603050405020304" pitchFamily="18" charset="0"/>
                <a:cs typeface="Segoe UI Semibold" panose="020B0702040204020203" pitchFamily="34" charset="0"/>
              </a:rPr>
              <a:t>Q: How do I bring power into the fence?</a:t>
            </a:r>
            <a:endParaRPr lang="en-US" sz="1800" dirty="0">
              <a:effectLst/>
              <a:latin typeface="Segoe UI Semibold" panose="020B0702040204020203" pitchFamily="34" charset="0"/>
              <a:ea typeface="Calibri" panose="020F0502020204030204" pitchFamily="34" charset="0"/>
              <a:cs typeface="Segoe UI Semibold" panose="020B0702040204020203" pitchFamily="34" charset="0"/>
            </a:endParaRPr>
          </a:p>
          <a:p>
            <a:pPr marL="0" marR="0" indent="0">
              <a:lnSpc>
                <a:spcPct val="150000"/>
              </a:lnSpc>
              <a:spcBef>
                <a:spcPts val="0"/>
              </a:spcBef>
              <a:spcAft>
                <a:spcPts val="400"/>
              </a:spcAft>
              <a:buNone/>
            </a:pPr>
            <a:r>
              <a:rPr lang="en-US" sz="1800" dirty="0">
                <a:effectLst/>
                <a:ea typeface="Times New Roman" panose="02020603050405020304" pitchFamily="18" charset="0"/>
                <a:cs typeface="Times New Roman" panose="02020603050405020304" pitchFamily="18" charset="0"/>
              </a:rPr>
              <a:t>A: Power can be routed through a power pole, enhanced connector, bottom of the fence, or through end trim when infeed trim is specified.</a:t>
            </a:r>
          </a:p>
          <a:p>
            <a:pPr marL="0" marR="0" indent="0">
              <a:lnSpc>
                <a:spcPct val="150000"/>
              </a:lnSpc>
              <a:spcBef>
                <a:spcPts val="0"/>
              </a:spcBef>
              <a:spcAft>
                <a:spcPts val="4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2000" dirty="0">
              <a:cs typeface="Calibri"/>
            </a:endParaRPr>
          </a:p>
        </p:txBody>
      </p:sp>
      <p:sp>
        <p:nvSpPr>
          <p:cNvPr id="4" name="Rectangle 3">
            <a:extLst>
              <a:ext uri="{FF2B5EF4-FFF2-40B4-BE49-F238E27FC236}">
                <a16:creationId xmlns:a16="http://schemas.microsoft.com/office/drawing/2014/main" id="{79E087C5-643A-4AED-9937-BB2B9735581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9316513-D3C9-4A8B-A4A4-D45AB199FE6C}"/>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464339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21739"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dirty="0"/>
              <a:t>FAQ</a:t>
            </a:r>
          </a:p>
        </p:txBody>
      </p:sp>
      <p:sp>
        <p:nvSpPr>
          <p:cNvPr id="3" name="Text Placeholder 3">
            <a:extLst>
              <a:ext uri="{FF2B5EF4-FFF2-40B4-BE49-F238E27FC236}">
                <a16:creationId xmlns:a16="http://schemas.microsoft.com/office/drawing/2014/main" id="{B475B4D9-BED4-4F95-826E-666A174B7612}"/>
              </a:ext>
            </a:extLst>
          </p:cNvPr>
          <p:cNvSpPr txBox="1">
            <a:spLocks/>
          </p:cNvSpPr>
          <p:nvPr/>
        </p:nvSpPr>
        <p:spPr>
          <a:xfrm>
            <a:off x="555000" y="1249304"/>
            <a:ext cx="10999443" cy="43593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50000"/>
              </a:lnSpc>
              <a:spcBef>
                <a:spcPts val="0"/>
              </a:spcBef>
              <a:spcAft>
                <a:spcPts val="400"/>
              </a:spcAft>
              <a:buNone/>
            </a:pPr>
            <a:r>
              <a:rPr lang="en-US" sz="1800" dirty="0">
                <a:effectLst/>
                <a:latin typeface="Segoe UI Semibold"/>
                <a:ea typeface="Times New Roman" panose="02020603050405020304" pitchFamily="18" charset="0"/>
                <a:cs typeface="Segoe UI Semibold"/>
              </a:rPr>
              <a:t>Q: Are gallery panels compatible with Mural end of runs?</a:t>
            </a:r>
            <a:endParaRPr lang="en-US" sz="1800" dirty="0">
              <a:effectLst/>
              <a:latin typeface="Segoe UI Semibold"/>
              <a:ea typeface="Calibri" panose="020F0502020204030204" pitchFamily="34" charset="0"/>
              <a:cs typeface="Segoe UI Semibold"/>
            </a:endParaRPr>
          </a:p>
          <a:p>
            <a:pPr marL="0" indent="0">
              <a:lnSpc>
                <a:spcPct val="150000"/>
              </a:lnSpc>
              <a:spcBef>
                <a:spcPts val="0"/>
              </a:spcBef>
              <a:spcAft>
                <a:spcPts val="400"/>
              </a:spcAft>
              <a:buNone/>
            </a:pPr>
            <a:r>
              <a:rPr lang="en-US" sz="1800" dirty="0">
                <a:effectLst/>
                <a:ea typeface="Times New Roman" panose="02020603050405020304" pitchFamily="18" charset="0"/>
                <a:cs typeface="Times New Roman"/>
              </a:rPr>
              <a:t>A: Yes, in fact, 22"H models were also launched to accommodate Mural Integrated Bench applications. See the gallery panels section in the Desking &amp; Benching Preview on Brand Connect for full offering details.</a:t>
            </a:r>
            <a:r>
              <a:rPr lang="en-US" sz="1800" dirty="0">
                <a:ea typeface="Times New Roman" panose="02020603050405020304" pitchFamily="18" charset="0"/>
                <a:cs typeface="Times New Roman"/>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50000"/>
              </a:lnSpc>
              <a:spcBef>
                <a:spcPts val="0"/>
              </a:spcBef>
              <a:spcAft>
                <a:spcPts val="400"/>
              </a:spcAft>
              <a:buNone/>
            </a:pPr>
            <a:r>
              <a:rPr lang="en-US" sz="1800" dirty="0">
                <a:effectLst/>
                <a:latin typeface="Segoe UI Semibold"/>
                <a:ea typeface="Times New Roman" panose="02020603050405020304" pitchFamily="18" charset="0"/>
                <a:cs typeface="Segoe UI Semibold"/>
              </a:rPr>
              <a:t>Q: When will Mural be in specification software?</a:t>
            </a:r>
            <a:endParaRPr lang="en-US" sz="1800" dirty="0">
              <a:effectLst/>
              <a:latin typeface="Segoe UI Semibold"/>
              <a:ea typeface="Calibri" panose="020F0502020204030204" pitchFamily="34" charset="0"/>
              <a:cs typeface="Segoe UI Semibold"/>
            </a:endParaRPr>
          </a:p>
          <a:p>
            <a:pPr marL="0" marR="0" indent="0">
              <a:lnSpc>
                <a:spcPct val="150000"/>
              </a:lnSpc>
              <a:spcBef>
                <a:spcPts val="0"/>
              </a:spcBef>
              <a:spcAft>
                <a:spcPts val="400"/>
              </a:spcAft>
              <a:buNone/>
            </a:pPr>
            <a:r>
              <a:rPr lang="en-US" sz="1800" dirty="0">
                <a:solidFill>
                  <a:srgbClr val="000000"/>
                </a:solidFill>
                <a:effectLst/>
                <a:ea typeface="Times New Roman" panose="02020603050405020304" pitchFamily="18" charset="0"/>
                <a:cs typeface="Times New Roman"/>
              </a:rPr>
              <a:t>A: Mural will be available in specification software </a:t>
            </a:r>
            <a:r>
              <a:rPr lang="en-US" sz="1800" dirty="0">
                <a:solidFill>
                  <a:srgbClr val="000000"/>
                </a:solidFill>
                <a:ea typeface="Times New Roman" panose="02020603050405020304" pitchFamily="18" charset="0"/>
                <a:cs typeface="Times New Roman"/>
              </a:rPr>
              <a:t>April</a:t>
            </a:r>
            <a:r>
              <a:rPr lang="en-US" sz="1800" dirty="0">
                <a:solidFill>
                  <a:srgbClr val="000000"/>
                </a:solidFill>
                <a:effectLst/>
                <a:ea typeface="Times New Roman" panose="02020603050405020304" pitchFamily="18" charset="0"/>
                <a:cs typeface="Times New Roman"/>
              </a:rPr>
              <a:t> 2022.</a:t>
            </a:r>
            <a:endParaRPr lang="en-US" sz="1800" dirty="0">
              <a:effectLst/>
              <a:latin typeface="Times New Roman"/>
              <a:ea typeface="Calibri" panose="020F0502020204030204" pitchFamily="34" charset="0"/>
              <a:cs typeface="Times New Roman"/>
            </a:endParaRPr>
          </a:p>
          <a:p>
            <a:pPr marL="0" marR="0" indent="0">
              <a:lnSpc>
                <a:spcPct val="150000"/>
              </a:lnSpc>
              <a:spcBef>
                <a:spcPts val="0"/>
              </a:spcBef>
              <a:spcAft>
                <a:spcPts val="400"/>
              </a:spcAft>
              <a:buNone/>
            </a:pPr>
            <a:r>
              <a:rPr lang="en-US" sz="1800" dirty="0">
                <a:effectLst/>
                <a:latin typeface="Segoe UI Semibold"/>
                <a:ea typeface="Times New Roman" panose="02020603050405020304" pitchFamily="18" charset="0"/>
                <a:cs typeface="Segoe UI Semibold"/>
              </a:rPr>
              <a:t>Q: When is Mural launching?</a:t>
            </a:r>
            <a:endParaRPr lang="en-US" sz="1800" dirty="0">
              <a:effectLst/>
              <a:latin typeface="Segoe UI Semibold"/>
              <a:ea typeface="Calibri" panose="020F0502020204030204" pitchFamily="34" charset="0"/>
              <a:cs typeface="Segoe UI Semibold"/>
            </a:endParaRPr>
          </a:p>
          <a:p>
            <a:pPr marL="0" indent="0">
              <a:lnSpc>
                <a:spcPct val="150000"/>
              </a:lnSpc>
              <a:spcBef>
                <a:spcPts val="0"/>
              </a:spcBef>
              <a:spcAft>
                <a:spcPts val="400"/>
              </a:spcAft>
              <a:buNone/>
            </a:pPr>
            <a:r>
              <a:rPr lang="en-US" sz="1800" dirty="0">
                <a:solidFill>
                  <a:srgbClr val="000000"/>
                </a:solidFill>
                <a:effectLst/>
                <a:ea typeface="Times New Roman" panose="02020603050405020304" pitchFamily="18" charset="0"/>
                <a:cs typeface="Times New Roman"/>
              </a:rPr>
              <a:t>A: Training and specification materials will be available starting in April. Mural will be open for orders June 2022 and the official launch will be included in the June new product launch release.</a:t>
            </a:r>
            <a:r>
              <a:rPr lang="en-US" sz="1800" dirty="0">
                <a:solidFill>
                  <a:srgbClr val="000000"/>
                </a:solidFill>
                <a:ea typeface="Times New Roman" panose="02020603050405020304" pitchFamily="18" charset="0"/>
                <a:cs typeface="Times New Roman"/>
              </a:rPr>
              <a:t> </a:t>
            </a:r>
            <a:endParaRPr lang="en-US" sz="1800" dirty="0">
              <a:effectLst/>
              <a:latin typeface="Segoe UI Semibold" panose="020B0702040204020203" pitchFamily="34" charset="0"/>
              <a:ea typeface="Calibri" panose="020F0502020204030204" pitchFamily="34" charset="0"/>
              <a:cs typeface="Segoe UI Semibold" panose="020B0702040204020203" pitchFamily="34" charset="0"/>
            </a:endParaRPr>
          </a:p>
          <a:p>
            <a:pPr marL="0" marR="0" indent="0">
              <a:lnSpc>
                <a:spcPct val="150000"/>
              </a:lnSpc>
              <a:spcBef>
                <a:spcPts val="0"/>
              </a:spcBef>
              <a:spcAft>
                <a:spcPts val="400"/>
              </a:spcAft>
              <a:buNone/>
            </a:pPr>
            <a:r>
              <a:rPr lang="en-US" sz="1800" dirty="0">
                <a:solidFill>
                  <a:srgbClr val="000000"/>
                </a:solidFill>
                <a:effectLst/>
                <a:latin typeface="Segoe UI Semibold"/>
                <a:ea typeface="Times New Roman" panose="02020603050405020304" pitchFamily="18" charset="0"/>
                <a:cs typeface="Segoe UI Semibold"/>
              </a:rPr>
              <a:t>Q: What is Mural’s discount?</a:t>
            </a:r>
            <a:endParaRPr lang="en-US" sz="1800" dirty="0">
              <a:effectLst/>
              <a:latin typeface="Segoe UI Semibold"/>
              <a:ea typeface="Calibri" panose="020F0502020204030204" pitchFamily="34" charset="0"/>
              <a:cs typeface="Segoe UI Semibold"/>
            </a:endParaRPr>
          </a:p>
          <a:p>
            <a:pPr marL="0" marR="0" indent="0">
              <a:lnSpc>
                <a:spcPct val="150000"/>
              </a:lnSpc>
              <a:spcBef>
                <a:spcPts val="0"/>
              </a:spcBef>
              <a:spcAft>
                <a:spcPts val="400"/>
              </a:spcAft>
              <a:buNone/>
            </a:pPr>
            <a:r>
              <a:rPr lang="en-US" sz="1800" dirty="0">
                <a:solidFill>
                  <a:srgbClr val="000000"/>
                </a:solidFill>
                <a:effectLst/>
                <a:ea typeface="Times New Roman" panose="02020603050405020304" pitchFamily="18" charset="0"/>
                <a:cs typeface="Times New Roman"/>
              </a:rPr>
              <a:t>A: Mural is on the </a:t>
            </a:r>
            <a:r>
              <a:rPr lang="en-US" sz="1800" dirty="0">
                <a:solidFill>
                  <a:srgbClr val="000000"/>
                </a:solidFill>
                <a:effectLst/>
                <a:ea typeface="Calibri" panose="020F0502020204030204" pitchFamily="34" charset="0"/>
                <a:cs typeface="Calibri"/>
              </a:rPr>
              <a:t>Everyday Advantage program at 76% off, the showroom contract at 85% off, and the A&amp;D contract at 80% off.</a:t>
            </a:r>
            <a:endParaRPr lang="en-US" sz="1800" dirty="0">
              <a:effectLst/>
              <a:ea typeface="Calibri" panose="020F0502020204030204" pitchFamily="34" charset="0"/>
              <a:cs typeface="Calibri"/>
            </a:endParaRPr>
          </a:p>
          <a:p>
            <a:pPr marL="0" marR="0" indent="0">
              <a:lnSpc>
                <a:spcPct val="107000"/>
              </a:lnSpc>
              <a:spcBef>
                <a:spcPts val="0"/>
              </a:spcBef>
              <a:spcAft>
                <a:spcPts val="800"/>
              </a:spcAft>
              <a:buNone/>
            </a:pPr>
            <a:endParaRPr lang="en-US" sz="1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endParaRPr lang="en-US" sz="1600" dirty="0"/>
          </a:p>
        </p:txBody>
      </p:sp>
      <p:sp>
        <p:nvSpPr>
          <p:cNvPr id="4" name="Rectangle 3">
            <a:extLst>
              <a:ext uri="{FF2B5EF4-FFF2-40B4-BE49-F238E27FC236}">
                <a16:creationId xmlns:a16="http://schemas.microsoft.com/office/drawing/2014/main" id="{9D139CBE-3C0B-4B65-BE5D-92C292D1C83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E1D9714-923F-4C82-9546-244E7095078A}"/>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685687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B89A18E-6C71-4961-9094-4BE626BBC136}"/>
              </a:ext>
            </a:extLst>
          </p:cNvPr>
          <p:cNvSpPr txBox="1">
            <a:spLocks/>
          </p:cNvSpPr>
          <p:nvPr/>
        </p:nvSpPr>
        <p:spPr>
          <a:xfrm>
            <a:off x="870081" y="1635059"/>
            <a:ext cx="10999443" cy="43593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800" dirty="0">
                <a:latin typeface="Segoe UI Semibold"/>
                <a:ea typeface="Arial" charset="0"/>
                <a:cs typeface="Segoe UI Semibold"/>
              </a:rPr>
              <a:t>OPEN FOR ORDER				June 2022 (NeoCon)</a:t>
            </a:r>
            <a:endParaRPr lang="en-US" sz="1800" dirty="0">
              <a:latin typeface="Segoe UI Semibold"/>
              <a:cs typeface="Segoe UI Semibold"/>
            </a:endParaRPr>
          </a:p>
          <a:p>
            <a:pPr marL="742950" lvl="1" indent="-285750">
              <a:defRPr/>
            </a:pPr>
            <a:r>
              <a:rPr lang="en-US" sz="1800" dirty="0">
                <a:latin typeface="Segoe UI Light"/>
                <a:ea typeface="Arial" charset="0"/>
                <a:cs typeface="Segoe UI Light"/>
              </a:rPr>
              <a:t>Allsteel Communications 			April 2022 </a:t>
            </a:r>
            <a:endParaRPr lang="en-US" sz="1800" dirty="0">
              <a:latin typeface="Segoe UI Light" panose="020B0502040204020203" pitchFamily="34" charset="0"/>
              <a:ea typeface="Arial" charset="0"/>
              <a:cs typeface="Segoe UI Light" panose="020B0502040204020203" pitchFamily="34" charset="0"/>
            </a:endParaRPr>
          </a:p>
          <a:p>
            <a:pPr marL="742950" lvl="1" indent="-285750">
              <a:defRPr/>
            </a:pPr>
            <a:r>
              <a:rPr lang="en-US" sz="1800" dirty="0">
                <a:latin typeface="Segoe UI Light"/>
                <a:ea typeface="Arial" charset="0"/>
                <a:cs typeface="Segoe UI Light"/>
              </a:rPr>
              <a:t>Price List &amp; Spec Guide (Online)  		April 2022	</a:t>
            </a:r>
          </a:p>
          <a:p>
            <a:pPr marL="742950" lvl="1" indent="-285750">
              <a:defRPr/>
            </a:pPr>
            <a:r>
              <a:rPr lang="en-US" sz="1800" dirty="0">
                <a:latin typeface="Segoe UI Light"/>
                <a:ea typeface="Arial" charset="0"/>
                <a:cs typeface="Segoe UI Light"/>
              </a:rPr>
              <a:t>CET, 20/20 &amp; Symbols Publication    		April 2022</a:t>
            </a:r>
            <a:r>
              <a:rPr lang="en-US" sz="1800" dirty="0">
                <a:solidFill>
                  <a:srgbClr val="FF0000"/>
                </a:solidFill>
                <a:latin typeface="Segoe UI Light"/>
                <a:ea typeface="Arial" charset="0"/>
                <a:cs typeface="Segoe UI Light"/>
              </a:rPr>
              <a:t>	</a:t>
            </a:r>
          </a:p>
          <a:p>
            <a:pPr marL="742950" lvl="1" indent="-285750">
              <a:defRPr/>
            </a:pPr>
            <a:r>
              <a:rPr lang="en-US" sz="1800" dirty="0">
                <a:latin typeface="Segoe UI Light"/>
                <a:ea typeface="Arial" charset="0"/>
                <a:cs typeface="Segoe UI Light"/>
              </a:rPr>
              <a:t>First Shipment 				July 2022</a:t>
            </a:r>
          </a:p>
          <a:p>
            <a:pPr marL="742950" lvl="1" indent="-285750">
              <a:defRPr/>
            </a:pPr>
            <a:r>
              <a:rPr lang="en-US" sz="1800" dirty="0">
                <a:latin typeface="Segoe UI Light"/>
                <a:ea typeface="Arial" charset="0"/>
                <a:cs typeface="Segoe UI Light"/>
              </a:rPr>
              <a:t>Brochure    				June 2022 </a:t>
            </a:r>
            <a:endParaRPr lang="en-US" sz="1800" dirty="0">
              <a:latin typeface="Segoe UI Light" panose="020B0502040204020203" pitchFamily="34" charset="0"/>
              <a:ea typeface="Arial" charset="0"/>
              <a:cs typeface="Segoe UI Light" panose="020B0502040204020203" pitchFamily="34" charset="0"/>
            </a:endParaRPr>
          </a:p>
          <a:p>
            <a:pPr marL="742950" lvl="1" indent="-285750">
              <a:defRPr/>
            </a:pPr>
            <a:r>
              <a:rPr lang="en-US" sz="1800" dirty="0">
                <a:latin typeface="Segoe UI Light"/>
                <a:ea typeface="Arial" charset="0"/>
                <a:cs typeface="Segoe UI Light"/>
              </a:rPr>
              <a:t>Showroom Integration			Q3 2022</a:t>
            </a:r>
          </a:p>
          <a:p>
            <a:pPr marL="0" indent="0">
              <a:buFont typeface="Arial" panose="020B0604020202020204" pitchFamily="34" charset="0"/>
              <a:buNone/>
              <a:defRPr/>
            </a:pPr>
            <a:endParaRPr lang="en-US" sz="1800" dirty="0">
              <a:ea typeface="Arial" charset="0"/>
              <a:cs typeface="Segoe UI Semibold" panose="020B0702040204020203" pitchFamily="34" charset="0"/>
            </a:endParaRPr>
          </a:p>
          <a:p>
            <a:pPr marL="0" indent="0">
              <a:buFont typeface="Arial" panose="020B0604020202020204" pitchFamily="34" charset="0"/>
              <a:buNone/>
              <a:defRPr/>
            </a:pPr>
            <a:r>
              <a:rPr lang="en-US" sz="1800" dirty="0">
                <a:latin typeface="Segoe UI Semibold"/>
                <a:ea typeface="Arial" charset="0"/>
                <a:cs typeface="Segoe UI Semibold"/>
              </a:rPr>
              <a:t>Questions?   </a:t>
            </a:r>
            <a:endParaRPr lang="en-US" sz="1800" dirty="0">
              <a:latin typeface="Segoe UI Semibold"/>
              <a:cs typeface="Segoe UI Semibold"/>
            </a:endParaRPr>
          </a:p>
          <a:p>
            <a:pPr marL="0" indent="0">
              <a:buFont typeface="Arial" panose="020B0604020202020204" pitchFamily="34" charset="0"/>
              <a:buNone/>
              <a:defRPr/>
            </a:pPr>
            <a:r>
              <a:rPr lang="en-US" sz="1800" dirty="0">
                <a:latin typeface="Segoe UI Semibold"/>
                <a:ea typeface="Arial" charset="0"/>
                <a:cs typeface="Segoe UI Semibold"/>
              </a:rPr>
              <a:t>Madeleine Tigges: tiggesm@hniworkplacefurnishings.com</a:t>
            </a:r>
          </a:p>
          <a:p>
            <a:pPr marL="0" indent="0">
              <a:buFont typeface="Arial" panose="020B0604020202020204" pitchFamily="34" charset="0"/>
              <a:buNone/>
              <a:defRPr/>
            </a:pPr>
            <a:r>
              <a:rPr lang="en-US" sz="1800" dirty="0">
                <a:latin typeface="Segoe UI Semibold"/>
                <a:ea typeface="Arial" charset="0"/>
                <a:cs typeface="Segoe UI Semibold"/>
              </a:rPr>
              <a:t>Zhas Amirov: amirovz@hniworkplacefurnishings.com</a:t>
            </a:r>
          </a:p>
        </p:txBody>
      </p:sp>
      <p:sp>
        <p:nvSpPr>
          <p:cNvPr id="3" name="Title 1">
            <a:extLst>
              <a:ext uri="{FF2B5EF4-FFF2-40B4-BE49-F238E27FC236}">
                <a16:creationId xmlns:a16="http://schemas.microsoft.com/office/drawing/2014/main" id="{C2C68F0B-136D-4DC8-B806-7C37B1F5E2B0}"/>
              </a:ext>
            </a:extLst>
          </p:cNvPr>
          <p:cNvSpPr txBox="1">
            <a:spLocks/>
          </p:cNvSpPr>
          <p:nvPr/>
        </p:nvSpPr>
        <p:spPr>
          <a:xfrm>
            <a:off x="612449" y="588572"/>
            <a:ext cx="7634906" cy="663180"/>
          </a:xfrm>
          <a:prstGeom prst="rect">
            <a:avLst/>
          </a:prstGeom>
        </p:spPr>
        <p:txBody>
          <a:bodyPr lIns="91440" tIns="45720" rIns="91440" bIns="45720" anchor="t"/>
          <a:lstStyle>
            <a:lvl1pPr algn="ctr" defTabSz="914400" rtl="0" eaLnBrk="1" latinLnBrk="0" hangingPunct="1">
              <a:lnSpc>
                <a:spcPct val="90000"/>
              </a:lnSpc>
              <a:spcBef>
                <a:spcPct val="0"/>
              </a:spcBef>
              <a:buNone/>
              <a:defRPr sz="6600" kern="1200">
                <a:solidFill>
                  <a:schemeClr val="tx1"/>
                </a:solidFill>
                <a:latin typeface="Segoe UI Light" panose="020B0502040204020203" pitchFamily="34" charset="0"/>
                <a:ea typeface="+mj-ea"/>
                <a:cs typeface="Segoe UI Light" panose="020B0502040204020203" pitchFamily="34" charset="0"/>
              </a:defRPr>
            </a:lvl1pPr>
          </a:lstStyle>
          <a:p>
            <a:pPr algn="l"/>
            <a:r>
              <a:rPr lang="en-US" sz="4000" dirty="0">
                <a:latin typeface="Segoe UI Light"/>
                <a:cs typeface="Segoe UI Light"/>
              </a:rPr>
              <a:t>Mural Launch Timing</a:t>
            </a:r>
          </a:p>
        </p:txBody>
      </p:sp>
      <p:sp>
        <p:nvSpPr>
          <p:cNvPr id="4" name="Rectangle 3">
            <a:extLst>
              <a:ext uri="{FF2B5EF4-FFF2-40B4-BE49-F238E27FC236}">
                <a16:creationId xmlns:a16="http://schemas.microsoft.com/office/drawing/2014/main" id="{F61B87EE-DE3D-4AFD-B845-B72844F06E6C}"/>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7CF1298-C653-4C35-9A2E-50FF541F4AED}"/>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923237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 Placeholder 1"/>
          <p:cNvSpPr>
            <a:spLocks noGrp="1"/>
          </p:cNvSpPr>
          <p:nvPr>
            <p:ph type="body" idx="10"/>
          </p:nvPr>
        </p:nvSpPr>
        <p:spPr>
          <a:xfrm>
            <a:off x="1987550" y="3037593"/>
            <a:ext cx="8216900" cy="782814"/>
          </a:xfrm>
        </p:spPr>
        <p:txBody>
          <a:bodyPr/>
          <a:lstStyle/>
          <a:p>
            <a:r>
              <a:rPr lang="en-US" dirty="0"/>
              <a:t>Appendix</a:t>
            </a:r>
          </a:p>
        </p:txBody>
      </p:sp>
    </p:spTree>
    <p:extLst>
      <p:ext uri="{BB962C8B-B14F-4D97-AF65-F5344CB8AC3E}">
        <p14:creationId xmlns:p14="http://schemas.microsoft.com/office/powerpoint/2010/main" val="856234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oposal Template">
  <a:themeElements>
    <a:clrScheme name="Custom 5">
      <a:dk1>
        <a:srgbClr val="000000"/>
      </a:dk1>
      <a:lt1>
        <a:srgbClr val="FFFFFF"/>
      </a:lt1>
      <a:dk2>
        <a:srgbClr val="898D8E"/>
      </a:dk2>
      <a:lt2>
        <a:srgbClr val="F6F5F4"/>
      </a:lt2>
      <a:accent1>
        <a:srgbClr val="DCD7D4"/>
      </a:accent1>
      <a:accent2>
        <a:srgbClr val="003B4A"/>
      </a:accent2>
      <a:accent3>
        <a:srgbClr val="9A552C"/>
      </a:accent3>
      <a:accent4>
        <a:srgbClr val="EDD0C7"/>
      </a:accent4>
      <a:accent5>
        <a:srgbClr val="20362C"/>
      </a:accent5>
      <a:accent6>
        <a:srgbClr val="C0CDCA"/>
      </a:accent6>
      <a:hlink>
        <a:srgbClr val="898D8E"/>
      </a:hlink>
      <a:folHlink>
        <a:srgbClr val="C0CDCA"/>
      </a:folHlink>
    </a:clrScheme>
    <a:fontScheme name="Allsteel Brand - Segoe UI Light">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CD3FA7D74444187C56008607DF2BF" ma:contentTypeVersion="19" ma:contentTypeDescription="Create a new document." ma:contentTypeScope="" ma:versionID="8a6660cc9459efb0aa2572ec4ba5f1a6">
  <xsd:schema xmlns:xsd="http://www.w3.org/2001/XMLSchema" xmlns:xs="http://www.w3.org/2001/XMLSchema" xmlns:p="http://schemas.microsoft.com/office/2006/metadata/properties" xmlns:ns1="http://schemas.microsoft.com/sharepoint/v3" xmlns:ns2="df90ee75-c217-4e8c-beaa-e48fbc3d44f8" xmlns:ns3="f3624595-3515-42d6-9eec-c97b9cef1080" targetNamespace="http://schemas.microsoft.com/office/2006/metadata/properties" ma:root="true" ma:fieldsID="826e7fa471561470f6f5470c0d2abf9e" ns1:_="" ns2:_="" ns3:_="">
    <xsd:import namespace="http://schemas.microsoft.com/sharepoint/v3"/>
    <xsd:import namespace="df90ee75-c217-4e8c-beaa-e48fbc3d44f8"/>
    <xsd:import namespace="f3624595-3515-42d6-9eec-c97b9cef10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1:_ip_UnifiedCompliancePolicyProperties" minOccurs="0"/>
                <xsd:element ref="ns1:_ip_UnifiedCompliancePolicyUIAction" minOccurs="0"/>
                <xsd:element ref="ns3:SharedWithDetails" minOccurs="0"/>
                <xsd:element ref="ns2:MediaServiceOCR" minOccurs="0"/>
                <xsd:element ref="ns2:Notes_x0020__x002d__x0020_Competitor_x0020_and_x0020_Product" minOccurs="0"/>
                <xsd:element ref="ns2:Application" minOccurs="0"/>
                <xsd:element ref="ns2:Product_x0020_Category_x002c__x0020_e_x002e_g_x002e__x0020_Storage" minOccurs="0"/>
                <xsd:element ref="ns2:Product_x0020_Name_x002c__x0020_e_x002e_g_x002e__x0020_Silq"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90ee75-c217-4e8c-beaa-e48fbc3d44f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Notes_x0020__x002d__x0020_Competitor_x0020_and_x0020_Product" ma:index="18" nillable="true" ma:displayName="Competitor, e.g. Steelcase" ma:internalName="Notes_x0020__x002d__x0020_Competitor_x0020_and_x0020_Product">
      <xsd:simpleType>
        <xsd:restriction base="dms:Text">
          <xsd:maxLength value="255"/>
        </xsd:restriction>
      </xsd:simpleType>
    </xsd:element>
    <xsd:element name="Application" ma:index="19" nillable="true" ma:displayName="Application, e.g. Conf Room" ma:internalName="Application">
      <xsd:simpleType>
        <xsd:restriction base="dms:Text">
          <xsd:maxLength value="255"/>
        </xsd:restriction>
      </xsd:simpleType>
    </xsd:element>
    <xsd:element name="Product_x0020_Category_x002c__x0020_e_x002e_g_x002e__x0020_Storage" ma:index="20" nillable="true" ma:displayName="Product Category, e.g. Storage" ma:internalName="Product_x0020_Category_x002c__x0020_e_x002e_g_x002e__x0020_Storage">
      <xsd:simpleType>
        <xsd:restriction base="dms:Note">
          <xsd:maxLength value="255"/>
        </xsd:restriction>
      </xsd:simpleType>
    </xsd:element>
    <xsd:element name="Product_x0020_Name_x002c__x0020_e_x002e_g_x002e__x0020_Silq" ma:index="21" nillable="true" ma:displayName="Product Name, e.g. Silq" ma:internalName="Product_x0020_Name_x002c__x0020_e_x002e_g_x002e__x0020_Silq">
      <xsd:simpleType>
        <xsd:restriction base="dms:Text">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624595-3515-42d6-9eec-c97b9cef1080"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roduct_x0020_Name_x002c__x0020_e_x002e_g_x002e__x0020_Silq xmlns="df90ee75-c217-4e8c-beaa-e48fbc3d44f8" xsi:nil="true"/>
    <Application xmlns="df90ee75-c217-4e8c-beaa-e48fbc3d44f8" xsi:nil="true"/>
    <_ip_UnifiedCompliancePolicyProperties xmlns="http://schemas.microsoft.com/sharepoint/v3" xsi:nil="true"/>
    <Notes_x0020__x002d__x0020_Competitor_x0020_and_x0020_Product xmlns="df90ee75-c217-4e8c-beaa-e48fbc3d44f8" xsi:nil="true"/>
    <Product_x0020_Category_x002c__x0020_e_x002e_g_x002e__x0020_Storage xmlns="df90ee75-c217-4e8c-beaa-e48fbc3d44f8" xsi:nil="true"/>
    <SharedWithUsers xmlns="f3624595-3515-42d6-9eec-c97b9cef1080">
      <UserInfo>
        <DisplayName>Tigges, Madeleine (Allsteel)</DisplayName>
        <AccountId>1984</AccountId>
        <AccountType/>
      </UserInfo>
      <UserInfo>
        <DisplayName>Amirov, Zhassulan (Allsteel)</DisplayName>
        <AccountId>28</AccountId>
        <AccountType/>
      </UserInfo>
      <UserInfo>
        <DisplayName>Schumacher, Melissa (HNI Workplace Furnishings)</DisplayName>
        <AccountId>1147</AccountId>
        <AccountType/>
      </UserInfo>
      <UserInfo>
        <DisplayName>Corrigan, Rebecca (HNI Workplace Furnishings)</DisplayName>
        <AccountId>5071</AccountId>
        <AccountType/>
      </UserInfo>
    </SharedWithUsers>
  </documentManagement>
</p:properties>
</file>

<file path=customXml/itemProps1.xml><?xml version="1.0" encoding="utf-8"?>
<ds:datastoreItem xmlns:ds="http://schemas.openxmlformats.org/officeDocument/2006/customXml" ds:itemID="{8E97A7D3-1805-4B77-8AAE-040FC00A9641}">
  <ds:schemaRefs>
    <ds:schemaRef ds:uri="http://schemas.microsoft.com/sharepoint/v3/contenttype/forms"/>
  </ds:schemaRefs>
</ds:datastoreItem>
</file>

<file path=customXml/itemProps2.xml><?xml version="1.0" encoding="utf-8"?>
<ds:datastoreItem xmlns:ds="http://schemas.openxmlformats.org/officeDocument/2006/customXml" ds:itemID="{60A4890D-36DB-4124-8FCB-EF27B7AC99BA}">
  <ds:schemaRefs>
    <ds:schemaRef ds:uri="df90ee75-c217-4e8c-beaa-e48fbc3d44f8"/>
    <ds:schemaRef ds:uri="f3624595-3515-42d6-9eec-c97b9cef10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EC3151D-397A-4005-8656-8D3FF78E2425}">
  <ds:schemaRefs>
    <ds:schemaRef ds:uri="http://purl.org/dc/dcmitype/"/>
    <ds:schemaRef ds:uri="http://schemas.microsoft.com/sharepoint/v3"/>
    <ds:schemaRef ds:uri="http://schemas.microsoft.com/office/2006/documentManagement/types"/>
    <ds:schemaRef ds:uri="f3624595-3515-42d6-9eec-c97b9cef1080"/>
    <ds:schemaRef ds:uri="http://purl.org/dc/terms/"/>
    <ds:schemaRef ds:uri="http://purl.org/dc/elements/1.1/"/>
    <ds:schemaRef ds:uri="http://schemas.microsoft.com/office/infopath/2007/PartnerControls"/>
    <ds:schemaRef ds:uri="http://schemas.openxmlformats.org/package/2006/metadata/core-properties"/>
    <ds:schemaRef ds:uri="df90ee75-c217-4e8c-beaa-e48fbc3d44f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934</Words>
  <Application>Microsoft Office PowerPoint</Application>
  <PresentationFormat>Widescreen</PresentationFormat>
  <Paragraphs>145</Paragraphs>
  <Slides>18</Slides>
  <Notes>5</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Frutiger Neue W01 Light</vt:lpstr>
      <vt:lpstr>Segoe UI</vt:lpstr>
      <vt:lpstr>Segoe UI Light</vt:lpstr>
      <vt:lpstr>Segoe UI Semibold</vt:lpstr>
      <vt:lpstr>Times New Roman</vt:lpstr>
      <vt:lpstr>Proposal Template</vt:lpstr>
      <vt:lpstr>PowerPoint Presentation</vt:lpstr>
      <vt:lpstr>Market Segmentation</vt:lpstr>
      <vt:lpstr>Competitive Pricing </vt:lpstr>
      <vt:lpstr>Competitive Benchmark</vt:lpstr>
      <vt:lpstr>Internal Product Differentiation  </vt:lpstr>
      <vt:lpstr>PowerPoint Presentation</vt:lpstr>
      <vt:lpstr>PowerPoint Presentation</vt:lpstr>
      <vt:lpstr>PowerPoint Presentation</vt:lpstr>
      <vt:lpstr>PowerPoint Presentation</vt:lpstr>
      <vt:lpstr>Shared Bench </vt:lpstr>
      <vt:lpstr>Shared Bench </vt:lpstr>
      <vt:lpstr>Solo Workstations </vt:lpstr>
      <vt:lpstr>Solo Workstations </vt:lpstr>
      <vt:lpstr>Solo Workstations </vt:lpstr>
      <vt:lpstr>Solo Workstations + Collaborative  </vt:lpstr>
      <vt:lpstr>Solo Workstations + Collaborative  </vt:lpstr>
      <vt:lpstr>Solo Workstations + Collaborative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Hodapp, Kelsey (Allsteel)</dc:creator>
  <cp:lastModifiedBy>Parrott, Brian (HNI Workplace Furnishings)</cp:lastModifiedBy>
  <cp:revision>1</cp:revision>
  <dcterms:created xsi:type="dcterms:W3CDTF">2018-04-17T16:04:55Z</dcterms:created>
  <dcterms:modified xsi:type="dcterms:W3CDTF">2022-04-07T19:06:17Z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0x0101007CDCD3FA7D74444187C56008607DF2BF</vt:lpwstr>
  </property>
</Properties>
</file>