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21"/>
  </p:notesMasterIdLst>
  <p:sldIdLst>
    <p:sldId id="398" r:id="rId6"/>
    <p:sldId id="1584" r:id="rId7"/>
    <p:sldId id="1585" r:id="rId8"/>
    <p:sldId id="1586" r:id="rId9"/>
    <p:sldId id="503" r:id="rId10"/>
    <p:sldId id="1587" r:id="rId11"/>
    <p:sldId id="1580" r:id="rId12"/>
    <p:sldId id="1582" r:id="rId13"/>
    <p:sldId id="399" r:id="rId14"/>
    <p:sldId id="1572" r:id="rId15"/>
    <p:sldId id="1578" r:id="rId16"/>
    <p:sldId id="1548" r:id="rId17"/>
    <p:sldId id="1588" r:id="rId18"/>
    <p:sldId id="1591" r:id="rId19"/>
    <p:sldId id="15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B49"/>
    <a:srgbClr val="ACB7AE"/>
    <a:srgbClr val="0C3648"/>
    <a:srgbClr val="E5E5E5"/>
    <a:srgbClr val="EF4731"/>
    <a:srgbClr val="F3C2AF"/>
    <a:srgbClr val="AA2264"/>
    <a:srgbClr val="F9B817"/>
    <a:srgbClr val="1D667B"/>
    <a:srgbClr val="69A0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51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rott, Brian (Allsteel)" userId="f6ac8d20-14ae-4f69-8b56-f3ebcae70669" providerId="ADAL" clId="{6713CBAC-6DC4-4952-99FD-C4AEF2499087}"/>
    <pc:docChg chg="modSld">
      <pc:chgData name="Parrott, Brian (Allsteel)" userId="f6ac8d20-14ae-4f69-8b56-f3ebcae70669" providerId="ADAL" clId="{6713CBAC-6DC4-4952-99FD-C4AEF2499087}" dt="2022-03-01T16:09:45.682" v="2" actId="20577"/>
      <pc:docMkLst>
        <pc:docMk/>
      </pc:docMkLst>
      <pc:sldChg chg="modNotesTx">
        <pc:chgData name="Parrott, Brian (Allsteel)" userId="f6ac8d20-14ae-4f69-8b56-f3ebcae70669" providerId="ADAL" clId="{6713CBAC-6DC4-4952-99FD-C4AEF2499087}" dt="2022-03-01T16:09:45.682" v="2" actId="20577"/>
        <pc:sldMkLst>
          <pc:docMk/>
          <pc:sldMk cId="3895353037" sldId="15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F6496-B6A1-4DD3-9242-306AE0B06FC7}"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E2AD2-F253-4614-B7DE-F8A9C5971CEA}" type="slidenum">
              <a:rPr lang="en-US" smtClean="0"/>
              <a:t>‹#›</a:t>
            </a:fld>
            <a:endParaRPr lang="en-US"/>
          </a:p>
        </p:txBody>
      </p:sp>
    </p:spTree>
    <p:extLst>
      <p:ext uri="{BB962C8B-B14F-4D97-AF65-F5344CB8AC3E}">
        <p14:creationId xmlns:p14="http://schemas.microsoft.com/office/powerpoint/2010/main" val="782774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Frutiger Neue W01 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222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400"/>
              </a:lnSpc>
            </a:pPr>
            <a:r>
              <a:rPr lang="en-US" sz="900"/>
              <a:t>Both the task chair and stool are available with or without arms and lumbar support. Arm options include 4D fully adjustable arms (arm height and arm pad width, depth, and pivot) or 2D adjustable arms (arm height and arm pad width). </a:t>
            </a:r>
          </a:p>
        </p:txBody>
      </p:sp>
      <p:sp>
        <p:nvSpPr>
          <p:cNvPr id="4" name="Slide Number Placeholder 3"/>
          <p:cNvSpPr>
            <a:spLocks noGrp="1"/>
          </p:cNvSpPr>
          <p:nvPr>
            <p:ph type="sldNum" sz="quarter" idx="10"/>
          </p:nvPr>
        </p:nvSpPr>
        <p:spPr/>
        <p:txBody>
          <a:bodyPr/>
          <a:lstStyle/>
          <a:p>
            <a:fld id="{57F0363E-5258-4E1F-87D9-71DDA402960D}" type="slidenum">
              <a:rPr lang="en-US" smtClean="0"/>
              <a:t>14</a:t>
            </a:fld>
            <a:endParaRPr lang="en-US"/>
          </a:p>
        </p:txBody>
      </p:sp>
    </p:spTree>
    <p:extLst>
      <p:ext uri="{BB962C8B-B14F-4D97-AF65-F5344CB8AC3E}">
        <p14:creationId xmlns:p14="http://schemas.microsoft.com/office/powerpoint/2010/main" val="248619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an additional 9 non-standard Spectrum mesh colors available (an additional 2-week lead time). 4-Way Stretch mesh in 7 colors can also be specified as a value option. Spectrum mesh can be applied to both the back and seat. 4-Way Stretch mesh can only be applied to the back. The frame and base colors can either be monochromatic or complementary (some customers want a light-colored frame and a dark-colored base for long-term wear). </a:t>
            </a:r>
          </a:p>
        </p:txBody>
      </p:sp>
      <p:sp>
        <p:nvSpPr>
          <p:cNvPr id="4" name="Slide Number Placeholder 3"/>
          <p:cNvSpPr>
            <a:spLocks noGrp="1"/>
          </p:cNvSpPr>
          <p:nvPr>
            <p:ph type="sldNum" sz="quarter" idx="5"/>
          </p:nvPr>
        </p:nvSpPr>
        <p:spPr/>
        <p:txBody>
          <a:bodyPr/>
          <a:lstStyle/>
          <a:p>
            <a:fld id="{95E1347E-F6A9-46F4-8692-9116514FA6AC}" type="slidenum">
              <a:rPr lang="en-US" smtClean="0"/>
              <a:t>15</a:t>
            </a:fld>
            <a:endParaRPr lang="en-US"/>
          </a:p>
        </p:txBody>
      </p:sp>
    </p:spTree>
    <p:extLst>
      <p:ext uri="{BB962C8B-B14F-4D97-AF65-F5344CB8AC3E}">
        <p14:creationId xmlns:p14="http://schemas.microsoft.com/office/powerpoint/2010/main" val="2483953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Frutiger Neue W01 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80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Frutiger Neue W01 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19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Frutiger Neue W01 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306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Frutiger Neue W01 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16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lnSpc>
                <a:spcPct val="120000"/>
              </a:lnSpc>
              <a:spcBef>
                <a:spcPts val="0"/>
              </a:spcBef>
              <a:spcAft>
                <a:spcPts val="0"/>
              </a:spcAft>
            </a:pPr>
            <a:r>
              <a:rPr lang="en-US" sz="1200" kern="1400" dirty="0">
                <a:ln>
                  <a:noFill/>
                </a:ln>
                <a:solidFill>
                  <a:srgbClr val="000000"/>
                </a:solidFill>
                <a:effectLst/>
                <a:latin typeface="Segoe UI Semilight" panose="020B0402040204020203" pitchFamily="34" charset="0"/>
              </a:rPr>
              <a:t>The task seating category has and continues to split into multiple segments that address varying degrees of ergonomic adjustability, scale, price, and design. There is a segment that serves to address true-ergonomic needs, offering weight-activated</a:t>
            </a:r>
            <a:r>
              <a:rPr lang="en-US" sz="1200" kern="1400" dirty="0">
                <a:ln>
                  <a:noFill/>
                </a:ln>
                <a:solidFill>
                  <a:srgbClr val="000000"/>
                </a:solidFill>
                <a:effectLst/>
                <a:latin typeface="MinionPro-Regular"/>
              </a:rPr>
              <a:t> </a:t>
            </a:r>
            <a:r>
              <a:rPr lang="en-US" sz="1200" kern="1400" dirty="0">
                <a:ln>
                  <a:noFill/>
                </a:ln>
                <a:solidFill>
                  <a:srgbClr val="000000"/>
                </a:solidFill>
                <a:effectLst/>
                <a:latin typeface="Segoe UI Semilight" panose="020B0402040204020203" pitchFamily="34" charset="0"/>
              </a:rPr>
              <a:t>control, seat depth adjustment, multi-point tilt lock, and more. This segment demands direct user engagement to find and dial in comfort. These solutions are also typically dedicated to and owned by the individual user. This is the category in which O6 falls. </a:t>
            </a:r>
            <a:endParaRPr lang="en-US" sz="1200" kern="1400" dirty="0">
              <a:ln>
                <a:noFill/>
              </a:ln>
              <a:solidFill>
                <a:srgbClr val="000000"/>
              </a:solidFill>
              <a:effectLst/>
              <a:latin typeface="MinionPro-Regular"/>
            </a:endParaRPr>
          </a:p>
          <a:p>
            <a:pPr marL="0" marR="0" indent="0" algn="l">
              <a:lnSpc>
                <a:spcPct val="120000"/>
              </a:lnSpc>
              <a:spcBef>
                <a:spcPts val="0"/>
              </a:spcBef>
              <a:spcAft>
                <a:spcPts val="0"/>
              </a:spcAft>
            </a:pPr>
            <a:r>
              <a:rPr lang="en-US" sz="1200" kern="1400" dirty="0">
                <a:ln>
                  <a:noFill/>
                </a:ln>
                <a:solidFill>
                  <a:srgbClr val="000000"/>
                </a:solidFill>
                <a:effectLst/>
                <a:latin typeface="Segoe UI Semilight" panose="020B0402040204020203" pitchFamily="34" charset="0"/>
              </a:rPr>
              <a:t> </a:t>
            </a:r>
            <a:endParaRPr lang="en-US" sz="1200" kern="1400" dirty="0">
              <a:ln>
                <a:noFill/>
              </a:ln>
              <a:solidFill>
                <a:srgbClr val="000000"/>
              </a:solidFill>
              <a:effectLst/>
              <a:latin typeface="MinionPro-Regular"/>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79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O6 seat cradles the body in a cushion of comfort, while the chair back hugs the user’s back for maximum support. The optional lumbar adds another level of adjustment to customize support right where it’s needed. </a:t>
            </a:r>
          </a:p>
        </p:txBody>
      </p:sp>
      <p:sp>
        <p:nvSpPr>
          <p:cNvPr id="4" name="Slide Number Placeholder 3"/>
          <p:cNvSpPr>
            <a:spLocks noGrp="1"/>
          </p:cNvSpPr>
          <p:nvPr>
            <p:ph type="sldNum" sz="quarter" idx="5"/>
          </p:nvPr>
        </p:nvSpPr>
        <p:spPr/>
        <p:txBody>
          <a:bodyPr/>
          <a:lstStyle/>
          <a:p>
            <a:fld id="{95E1347E-F6A9-46F4-8692-9116514FA6AC}" type="slidenum">
              <a:rPr lang="en-US" smtClean="0"/>
              <a:t>11</a:t>
            </a:fld>
            <a:endParaRPr lang="en-US"/>
          </a:p>
        </p:txBody>
      </p:sp>
    </p:spTree>
    <p:extLst>
      <p:ext uri="{BB962C8B-B14F-4D97-AF65-F5344CB8AC3E}">
        <p14:creationId xmlns:p14="http://schemas.microsoft.com/office/powerpoint/2010/main" val="216967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O6 controls are user intuitive in both their location and operation. One lever controls seat height and tilt lock and another lever controls seat depth. The back lumbar can be adjusted up and down while seated. The arms adjust in height with a simple button, and the arm pads move side to side and front to back while also pivoting. </a:t>
            </a:r>
          </a:p>
        </p:txBody>
      </p:sp>
      <p:sp>
        <p:nvSpPr>
          <p:cNvPr id="4" name="Slide Number Placeholder 3"/>
          <p:cNvSpPr>
            <a:spLocks noGrp="1"/>
          </p:cNvSpPr>
          <p:nvPr>
            <p:ph type="sldNum" sz="quarter" idx="5"/>
          </p:nvPr>
        </p:nvSpPr>
        <p:spPr/>
        <p:txBody>
          <a:bodyPr/>
          <a:lstStyle/>
          <a:p>
            <a:fld id="{95E1347E-F6A9-46F4-8692-9116514FA6AC}" type="slidenum">
              <a:rPr lang="en-US" smtClean="0"/>
              <a:t>12</a:t>
            </a:fld>
            <a:endParaRPr lang="en-US"/>
          </a:p>
        </p:txBody>
      </p:sp>
    </p:spTree>
    <p:extLst>
      <p:ext uri="{BB962C8B-B14F-4D97-AF65-F5344CB8AC3E}">
        <p14:creationId xmlns:p14="http://schemas.microsoft.com/office/powerpoint/2010/main" val="1906336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13</a:t>
            </a:fld>
            <a:endParaRPr lang="en-US"/>
          </a:p>
        </p:txBody>
      </p:sp>
    </p:spTree>
    <p:extLst>
      <p:ext uri="{BB962C8B-B14F-4D97-AF65-F5344CB8AC3E}">
        <p14:creationId xmlns:p14="http://schemas.microsoft.com/office/powerpoint/2010/main" val="4046112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tif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6FC59C-6FE3-4464-B30D-2FBAD8370701}"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24582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FC59C-6FE3-4464-B30D-2FBAD8370701}"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20107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FC59C-6FE3-4464-B30D-2FBAD8370701}"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3159271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ransition C">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137202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Layout 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9117540" cy="3541022"/>
          </a:xfrm>
          <a:prstGeom prst="rect">
            <a:avLst/>
          </a:prstGeom>
        </p:spPr>
        <p:txBody>
          <a:bodyPr/>
          <a:lstStyle>
            <a:lvl1pPr marL="342900" indent="-342900">
              <a:lnSpc>
                <a:spcPts val="3000"/>
              </a:lnSpc>
              <a:buFont typeface="Arial" panose="020B0604020202020204" pitchFamily="34" charset="0"/>
              <a:buChar char="•"/>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p>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7" name="TextBox 6">
            <a:extLst>
              <a:ext uri="{FF2B5EF4-FFF2-40B4-BE49-F238E27FC236}">
                <a16:creationId xmlns:a16="http://schemas.microsoft.com/office/drawing/2014/main" id="{869E2B6F-5080-4BC6-8943-7B7BF0C8FCDB}"/>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8" name="TextBox 7">
            <a:extLst>
              <a:ext uri="{FF2B5EF4-FFF2-40B4-BE49-F238E27FC236}">
                <a16:creationId xmlns:a16="http://schemas.microsoft.com/office/drawing/2014/main" id="{8E4FEEEC-A9FA-4ABA-9BB4-AB1B2641DD7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50350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Layout J">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p:nvSpPr>
        <p:spPr>
          <a:xfrm>
            <a:off x="8251487" y="0"/>
            <a:ext cx="3940513"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0" y="509428"/>
            <a:ext cx="7339079" cy="3234862"/>
          </a:xfrm>
          <a:prstGeom prst="rect">
            <a:avLst/>
          </a:prstGeom>
        </p:spPr>
        <p:txBody>
          <a:bodyPr anchor="ctr"/>
          <a:lstStyle>
            <a:lvl1pPr marL="0" indent="0" algn="ctr">
              <a:buNone/>
              <a:defRPr sz="1600" i="1"/>
            </a:lvl1pPr>
          </a:lstStyle>
          <a:p>
            <a:r>
              <a:rPr lang="en-US"/>
              <a:t>Click on icon to insert a picture</a:t>
            </a:r>
          </a:p>
        </p:txBody>
      </p:sp>
      <p:sp>
        <p:nvSpPr>
          <p:cNvPr id="8" name="Picture Placeholder 8">
            <a:extLst>
              <a:ext uri="{FF2B5EF4-FFF2-40B4-BE49-F238E27FC236}">
                <a16:creationId xmlns:a16="http://schemas.microsoft.com/office/drawing/2014/main" id="{7FD66F33-020A-4E79-BAAB-539999BC1BF1}"/>
              </a:ext>
            </a:extLst>
          </p:cNvPr>
          <p:cNvSpPr>
            <a:spLocks noGrp="1"/>
          </p:cNvSpPr>
          <p:nvPr>
            <p:ph type="pic" sz="quarter" idx="17" hasCustomPrompt="1"/>
          </p:nvPr>
        </p:nvSpPr>
        <p:spPr>
          <a:xfrm>
            <a:off x="606750" y="3954312"/>
            <a:ext cx="4048093" cy="1984033"/>
          </a:xfrm>
          <a:prstGeom prst="rect">
            <a:avLst/>
          </a:prstGeom>
        </p:spPr>
        <p:txBody>
          <a:bodyPr anchor="ctr"/>
          <a:lstStyle>
            <a:lvl1pPr marL="0" indent="0" algn="ctr">
              <a:buNone/>
              <a:defRPr sz="1600" i="1"/>
            </a:lvl1pPr>
          </a:lstStyle>
          <a:p>
            <a:r>
              <a:rPr lang="en-US"/>
              <a:t>Click to insert a picture</a:t>
            </a:r>
          </a:p>
        </p:txBody>
      </p:sp>
      <p:sp>
        <p:nvSpPr>
          <p:cNvPr id="19" name="Picture Placeholder 8">
            <a:extLst>
              <a:ext uri="{FF2B5EF4-FFF2-40B4-BE49-F238E27FC236}">
                <a16:creationId xmlns:a16="http://schemas.microsoft.com/office/drawing/2014/main" id="{CDEDF9FC-B185-4D1C-A830-9E5C770951DE}"/>
              </a:ext>
            </a:extLst>
          </p:cNvPr>
          <p:cNvSpPr>
            <a:spLocks noGrp="1"/>
          </p:cNvSpPr>
          <p:nvPr>
            <p:ph type="pic" sz="quarter" idx="18" hasCustomPrompt="1"/>
          </p:nvPr>
        </p:nvSpPr>
        <p:spPr>
          <a:xfrm>
            <a:off x="4856021" y="3954312"/>
            <a:ext cx="3089807" cy="1984033"/>
          </a:xfrm>
          <a:prstGeom prst="rect">
            <a:avLst/>
          </a:prstGeom>
        </p:spPr>
        <p:txBody>
          <a:bodyPr anchor="ctr"/>
          <a:lstStyle>
            <a:lvl1pPr marL="0" indent="0" algn="ctr">
              <a:buNone/>
              <a:defRPr sz="1600" i="1"/>
            </a:lvl1pPr>
          </a:lstStyle>
          <a:p>
            <a:r>
              <a:rPr lang="en-US"/>
              <a:t>Click to insert a picture</a:t>
            </a:r>
          </a:p>
        </p:txBody>
      </p:sp>
      <p:sp>
        <p:nvSpPr>
          <p:cNvPr id="14" name="Title 1">
            <a:extLst>
              <a:ext uri="{FF2B5EF4-FFF2-40B4-BE49-F238E27FC236}">
                <a16:creationId xmlns:a16="http://schemas.microsoft.com/office/drawing/2014/main" id="{6B6581C2-52E2-438A-B935-023F64367E2E}"/>
              </a:ext>
            </a:extLst>
          </p:cNvPr>
          <p:cNvSpPr>
            <a:spLocks noGrp="1"/>
          </p:cNvSpPr>
          <p:nvPr>
            <p:ph type="title" hasCustomPrompt="1"/>
          </p:nvPr>
        </p:nvSpPr>
        <p:spPr>
          <a:xfrm>
            <a:off x="8545771" y="901665"/>
            <a:ext cx="3074635"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Rendering</a:t>
            </a:r>
            <a:br>
              <a:rPr lang="en-US"/>
            </a:br>
            <a:r>
              <a:rPr lang="en-US"/>
              <a:t>Title Here</a:t>
            </a:r>
          </a:p>
        </p:txBody>
      </p:sp>
      <p:sp>
        <p:nvSpPr>
          <p:cNvPr id="15" name="Content Placeholder 2">
            <a:extLst>
              <a:ext uri="{FF2B5EF4-FFF2-40B4-BE49-F238E27FC236}">
                <a16:creationId xmlns:a16="http://schemas.microsoft.com/office/drawing/2014/main" id="{B270E21F-D956-4CB8-9859-7133405DCBAB}"/>
              </a:ext>
            </a:extLst>
          </p:cNvPr>
          <p:cNvSpPr>
            <a:spLocks noGrp="1"/>
          </p:cNvSpPr>
          <p:nvPr>
            <p:ph idx="1" hasCustomPrompt="1"/>
          </p:nvPr>
        </p:nvSpPr>
        <p:spPr>
          <a:xfrm>
            <a:off x="8764542" y="2342171"/>
            <a:ext cx="2855864" cy="3832166"/>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11" name="TextBox 10">
            <a:extLst>
              <a:ext uri="{FF2B5EF4-FFF2-40B4-BE49-F238E27FC236}">
                <a16:creationId xmlns:a16="http://schemas.microsoft.com/office/drawing/2014/main" id="{DDCB7D20-7ACD-463A-A826-DDE569D6E6A4}"/>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B6F10323-0216-481F-AF98-49C888526C67}"/>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Tree>
    <p:extLst>
      <p:ext uri="{BB962C8B-B14F-4D97-AF65-F5344CB8AC3E}">
        <p14:creationId xmlns:p14="http://schemas.microsoft.com/office/powerpoint/2010/main" val="1625978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Layout 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8" y="588571"/>
            <a:ext cx="6423972" cy="632694"/>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Here</a:t>
            </a:r>
          </a:p>
        </p:txBody>
      </p:sp>
      <p:sp>
        <p:nvSpPr>
          <p:cNvPr id="12" name="Picture Placeholder 8">
            <a:extLst>
              <a:ext uri="{FF2B5EF4-FFF2-40B4-BE49-F238E27FC236}">
                <a16:creationId xmlns:a16="http://schemas.microsoft.com/office/drawing/2014/main" id="{A85A96A2-A18E-41A5-B780-53BC9DAB85F8}"/>
              </a:ext>
            </a:extLst>
          </p:cNvPr>
          <p:cNvSpPr>
            <a:spLocks noGrp="1"/>
          </p:cNvSpPr>
          <p:nvPr>
            <p:ph type="pic" sz="quarter" idx="10" hasCustomPrompt="1"/>
          </p:nvPr>
        </p:nvSpPr>
        <p:spPr>
          <a:xfrm>
            <a:off x="612446" y="1467035"/>
            <a:ext cx="5058498" cy="2967376"/>
          </a:xfrm>
          <a:prstGeom prst="rect">
            <a:avLst/>
          </a:prstGeom>
        </p:spPr>
        <p:txBody>
          <a:bodyPr anchor="ctr"/>
          <a:lstStyle>
            <a:lvl1pPr marL="0" indent="0" algn="ctr">
              <a:buNone/>
              <a:defRPr sz="1600" i="1"/>
            </a:lvl1pPr>
          </a:lstStyle>
          <a:p>
            <a:r>
              <a:rPr lang="en-US"/>
              <a:t>Click on icon to insert a picture</a:t>
            </a:r>
          </a:p>
        </p:txBody>
      </p:sp>
      <p:sp>
        <p:nvSpPr>
          <p:cNvPr id="19" name="Picture Placeholder 8">
            <a:extLst>
              <a:ext uri="{FF2B5EF4-FFF2-40B4-BE49-F238E27FC236}">
                <a16:creationId xmlns:a16="http://schemas.microsoft.com/office/drawing/2014/main" id="{A9802027-9FF6-47C6-BA4B-C9CE58D030FB}"/>
              </a:ext>
            </a:extLst>
          </p:cNvPr>
          <p:cNvSpPr>
            <a:spLocks noGrp="1"/>
          </p:cNvSpPr>
          <p:nvPr>
            <p:ph type="pic" sz="quarter" idx="24" hasCustomPrompt="1"/>
          </p:nvPr>
        </p:nvSpPr>
        <p:spPr>
          <a:xfrm>
            <a:off x="6105838" y="1467034"/>
            <a:ext cx="5059807" cy="2967376"/>
          </a:xfrm>
          <a:prstGeom prst="rect">
            <a:avLst/>
          </a:prstGeom>
        </p:spPr>
        <p:txBody>
          <a:bodyPr anchor="ctr"/>
          <a:lstStyle>
            <a:lvl1pPr marL="0" indent="0" algn="ctr">
              <a:buNone/>
              <a:defRPr sz="1600" i="1"/>
            </a:lvl1pPr>
          </a:lstStyle>
          <a:p>
            <a:r>
              <a:rPr lang="en-US"/>
              <a:t>Click on icon to insert a picture</a:t>
            </a:r>
          </a:p>
        </p:txBody>
      </p:sp>
      <p:sp>
        <p:nvSpPr>
          <p:cNvPr id="10" name="TextBox 9">
            <a:extLst>
              <a:ext uri="{FF2B5EF4-FFF2-40B4-BE49-F238E27FC236}">
                <a16:creationId xmlns:a16="http://schemas.microsoft.com/office/drawing/2014/main" id="{C6CCF598-E086-4111-B086-F67DF3960768}"/>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DD11D735-E7BC-4280-B822-B7373F9A5509}"/>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4" name="Text Placeholder 5">
            <a:extLst>
              <a:ext uri="{FF2B5EF4-FFF2-40B4-BE49-F238E27FC236}">
                <a16:creationId xmlns:a16="http://schemas.microsoft.com/office/drawing/2014/main" id="{E4EF242F-F60C-4776-8621-E23597F0EC39}"/>
              </a:ext>
            </a:extLst>
          </p:cNvPr>
          <p:cNvSpPr>
            <a:spLocks noGrp="1"/>
          </p:cNvSpPr>
          <p:nvPr>
            <p:ph type="body" sz="quarter" idx="26" hasCustomPrompt="1"/>
          </p:nvPr>
        </p:nvSpPr>
        <p:spPr>
          <a:xfrm>
            <a:off x="525648" y="4622446"/>
            <a:ext cx="5145296" cy="1231702"/>
          </a:xfrm>
          <a:prstGeom prst="rect">
            <a:avLst/>
          </a:prstGeom>
        </p:spPr>
        <p:txBody>
          <a:bodyPr/>
          <a:lstStyle>
            <a:lvl1pPr marL="0" indent="0">
              <a:lnSpc>
                <a:spcPts val="2800"/>
              </a:lnSpc>
              <a:buNone/>
              <a:defRPr sz="2000"/>
            </a:lvl1pPr>
          </a:lstStyle>
          <a:p>
            <a:pPr lvl="0"/>
            <a:r>
              <a:rPr lang="en-US"/>
              <a:t>Photo caption goes here.</a:t>
            </a:r>
          </a:p>
        </p:txBody>
      </p:sp>
      <p:sp>
        <p:nvSpPr>
          <p:cNvPr id="15" name="Text Placeholder 5">
            <a:extLst>
              <a:ext uri="{FF2B5EF4-FFF2-40B4-BE49-F238E27FC236}">
                <a16:creationId xmlns:a16="http://schemas.microsoft.com/office/drawing/2014/main" id="{89A2B151-1008-4DDA-8AAD-678923E94329}"/>
              </a:ext>
            </a:extLst>
          </p:cNvPr>
          <p:cNvSpPr>
            <a:spLocks noGrp="1"/>
          </p:cNvSpPr>
          <p:nvPr>
            <p:ph type="body" sz="quarter" idx="27" hasCustomPrompt="1"/>
          </p:nvPr>
        </p:nvSpPr>
        <p:spPr>
          <a:xfrm>
            <a:off x="6020349" y="4622446"/>
            <a:ext cx="5145296" cy="1231702"/>
          </a:xfrm>
          <a:prstGeom prst="rect">
            <a:avLst/>
          </a:prstGeom>
        </p:spPr>
        <p:txBody>
          <a:bodyPr/>
          <a:lstStyle>
            <a:lvl1pPr marL="0" indent="0">
              <a:lnSpc>
                <a:spcPts val="2800"/>
              </a:lnSpc>
              <a:buNone/>
              <a:defRPr sz="2000"/>
            </a:lvl1pPr>
          </a:lstStyle>
          <a:p>
            <a:pPr lvl="0"/>
            <a:r>
              <a:rPr lang="en-US"/>
              <a:t>Photo caption goes here.</a:t>
            </a:r>
          </a:p>
        </p:txBody>
      </p:sp>
    </p:spTree>
    <p:extLst>
      <p:ext uri="{BB962C8B-B14F-4D97-AF65-F5344CB8AC3E}">
        <p14:creationId xmlns:p14="http://schemas.microsoft.com/office/powerpoint/2010/main" val="2629561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Page A">
    <p:spTree>
      <p:nvGrpSpPr>
        <p:cNvPr id="1" name=""/>
        <p:cNvGrpSpPr/>
        <p:nvPr/>
      </p:nvGrpSpPr>
      <p:grpSpPr>
        <a:xfrm>
          <a:off x="0" y="0"/>
          <a:ext cx="0" cy="0"/>
          <a:chOff x="0" y="0"/>
          <a:chExt cx="0" cy="0"/>
        </a:xfrm>
      </p:grpSpPr>
      <p:sp>
        <p:nvSpPr>
          <p:cNvPr id="13" name="Picture Placeholder 31">
            <a:extLst>
              <a:ext uri="{FF2B5EF4-FFF2-40B4-BE49-F238E27FC236}">
                <a16:creationId xmlns:a16="http://schemas.microsoft.com/office/drawing/2014/main" id="{FD105AD6-AD17-4A2B-8C60-4B5DA1E46F5E}"/>
              </a:ext>
            </a:extLst>
          </p:cNvPr>
          <p:cNvSpPr>
            <a:spLocks noGrp="1"/>
          </p:cNvSpPr>
          <p:nvPr>
            <p:ph type="pic" sz="quarter" idx="13" hasCustomPrompt="1"/>
          </p:nvPr>
        </p:nvSpPr>
        <p:spPr>
          <a:xfrm>
            <a:off x="3165231" y="948151"/>
            <a:ext cx="8425473" cy="530855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7" name="Text Placeholder 4">
            <a:extLst>
              <a:ext uri="{FF2B5EF4-FFF2-40B4-BE49-F238E27FC236}">
                <a16:creationId xmlns:a16="http://schemas.microsoft.com/office/drawing/2014/main" id="{97D6F8CB-4E1C-4016-BCB5-DFDF6CFB27C7}"/>
              </a:ext>
            </a:extLst>
          </p:cNvPr>
          <p:cNvSpPr>
            <a:spLocks noGrp="1"/>
          </p:cNvSpPr>
          <p:nvPr>
            <p:ph type="body" sz="quarter" idx="11" hasCustomPrompt="1"/>
          </p:nvPr>
        </p:nvSpPr>
        <p:spPr>
          <a:xfrm>
            <a:off x="620995" y="1233224"/>
            <a:ext cx="4205821" cy="2731477"/>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This Text here is Placeholder </a:t>
            </a:r>
            <a:br>
              <a:rPr lang="en-US"/>
            </a:br>
            <a:r>
              <a:rPr lang="en-US"/>
              <a:t>for the Title</a:t>
            </a:r>
          </a:p>
        </p:txBody>
      </p:sp>
      <p:sp>
        <p:nvSpPr>
          <p:cNvPr id="8" name="Content Placeholder 2">
            <a:extLst>
              <a:ext uri="{FF2B5EF4-FFF2-40B4-BE49-F238E27FC236}">
                <a16:creationId xmlns:a16="http://schemas.microsoft.com/office/drawing/2014/main" id="{3C48C574-CE45-4958-8068-FA6923D7F21A}"/>
              </a:ext>
            </a:extLst>
          </p:cNvPr>
          <p:cNvSpPr>
            <a:spLocks noGrp="1"/>
          </p:cNvSpPr>
          <p:nvPr>
            <p:ph idx="15" hasCustomPrompt="1"/>
          </p:nvPr>
        </p:nvSpPr>
        <p:spPr>
          <a:xfrm>
            <a:off x="620996"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pic>
        <p:nvPicPr>
          <p:cNvPr id="5" name="Graphic 4">
            <a:extLst>
              <a:ext uri="{FF2B5EF4-FFF2-40B4-BE49-F238E27FC236}">
                <a16:creationId xmlns:a16="http://schemas.microsoft.com/office/drawing/2014/main" id="{20278CD6-984F-4ADC-BC73-1A792457199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2146" y="387370"/>
            <a:ext cx="1169347" cy="281093"/>
          </a:xfrm>
          <a:prstGeom prst="rect">
            <a:avLst/>
          </a:prstGeom>
        </p:spPr>
      </p:pic>
    </p:spTree>
    <p:extLst>
      <p:ext uri="{BB962C8B-B14F-4D97-AF65-F5344CB8AC3E}">
        <p14:creationId xmlns:p14="http://schemas.microsoft.com/office/powerpoint/2010/main" val="929315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Page B">
    <p:spTree>
      <p:nvGrpSpPr>
        <p:cNvPr id="1" name=""/>
        <p:cNvGrpSpPr/>
        <p:nvPr/>
      </p:nvGrpSpPr>
      <p:grpSpPr>
        <a:xfrm>
          <a:off x="0" y="0"/>
          <a:ext cx="0" cy="0"/>
          <a:chOff x="0" y="0"/>
          <a:chExt cx="0" cy="0"/>
        </a:xfrm>
      </p:grpSpPr>
      <p:sp>
        <p:nvSpPr>
          <p:cNvPr id="13" name="Picture Placeholder 31">
            <a:extLst>
              <a:ext uri="{FF2B5EF4-FFF2-40B4-BE49-F238E27FC236}">
                <a16:creationId xmlns:a16="http://schemas.microsoft.com/office/drawing/2014/main" id="{FD105AD6-AD17-4A2B-8C60-4B5DA1E46F5E}"/>
              </a:ext>
            </a:extLst>
          </p:cNvPr>
          <p:cNvSpPr>
            <a:spLocks noGrp="1"/>
          </p:cNvSpPr>
          <p:nvPr>
            <p:ph type="pic" sz="quarter" idx="13" hasCustomPrompt="1"/>
          </p:nvPr>
        </p:nvSpPr>
        <p:spPr>
          <a:xfrm>
            <a:off x="3165231" y="948152"/>
            <a:ext cx="8425473" cy="4292064"/>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0" name="Picture Placeholder 14">
            <a:extLst>
              <a:ext uri="{FF2B5EF4-FFF2-40B4-BE49-F238E27FC236}">
                <a16:creationId xmlns:a16="http://schemas.microsoft.com/office/drawing/2014/main" id="{C1D35FB6-9593-4004-A33E-782DE0A4370B}"/>
              </a:ext>
            </a:extLst>
          </p:cNvPr>
          <p:cNvSpPr>
            <a:spLocks noGrp="1"/>
          </p:cNvSpPr>
          <p:nvPr>
            <p:ph type="pic" sz="quarter" idx="16" hasCustomPrompt="1"/>
          </p:nvPr>
        </p:nvSpPr>
        <p:spPr>
          <a:xfrm>
            <a:off x="3165230" y="5674654"/>
            <a:ext cx="2297723"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11" name="Picture Placeholder 14">
            <a:extLst>
              <a:ext uri="{FF2B5EF4-FFF2-40B4-BE49-F238E27FC236}">
                <a16:creationId xmlns:a16="http://schemas.microsoft.com/office/drawing/2014/main" id="{53F63A87-55EC-4A35-977D-88B7B48EC3A7}"/>
              </a:ext>
            </a:extLst>
          </p:cNvPr>
          <p:cNvSpPr>
            <a:spLocks noGrp="1"/>
          </p:cNvSpPr>
          <p:nvPr>
            <p:ph type="pic" sz="quarter" idx="17" hasCustomPrompt="1"/>
          </p:nvPr>
        </p:nvSpPr>
        <p:spPr>
          <a:xfrm>
            <a:off x="9292981" y="5674654"/>
            <a:ext cx="2297723"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Dealer Logo</a:t>
            </a:r>
          </a:p>
        </p:txBody>
      </p:sp>
      <p:sp>
        <p:nvSpPr>
          <p:cNvPr id="16" name="Picture Placeholder 14">
            <a:extLst>
              <a:ext uri="{FF2B5EF4-FFF2-40B4-BE49-F238E27FC236}">
                <a16:creationId xmlns:a16="http://schemas.microsoft.com/office/drawing/2014/main" id="{D8192C9F-0863-44CA-BB38-7DF7578AC44F}"/>
              </a:ext>
            </a:extLst>
          </p:cNvPr>
          <p:cNvSpPr>
            <a:spLocks noGrp="1"/>
          </p:cNvSpPr>
          <p:nvPr>
            <p:ph type="pic" sz="quarter" idx="18" hasCustomPrompt="1"/>
          </p:nvPr>
        </p:nvSpPr>
        <p:spPr>
          <a:xfrm>
            <a:off x="6135327" y="5674654"/>
            <a:ext cx="2485281"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Other Company Logo</a:t>
            </a:r>
          </a:p>
        </p:txBody>
      </p:sp>
      <p:sp>
        <p:nvSpPr>
          <p:cNvPr id="18" name="Text Placeholder 4">
            <a:extLst>
              <a:ext uri="{FF2B5EF4-FFF2-40B4-BE49-F238E27FC236}">
                <a16:creationId xmlns:a16="http://schemas.microsoft.com/office/drawing/2014/main" id="{9A7429DB-EE1E-4AEB-9F8F-95144A929172}"/>
              </a:ext>
            </a:extLst>
          </p:cNvPr>
          <p:cNvSpPr>
            <a:spLocks noGrp="1"/>
          </p:cNvSpPr>
          <p:nvPr>
            <p:ph type="body" sz="quarter" idx="11" hasCustomPrompt="1"/>
          </p:nvPr>
        </p:nvSpPr>
        <p:spPr>
          <a:xfrm>
            <a:off x="620995" y="1233224"/>
            <a:ext cx="4205821" cy="2731477"/>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This Text here is Placeholder </a:t>
            </a:r>
            <a:br>
              <a:rPr lang="en-US"/>
            </a:br>
            <a:r>
              <a:rPr lang="en-US"/>
              <a:t>for the Title</a:t>
            </a:r>
          </a:p>
        </p:txBody>
      </p:sp>
      <p:sp>
        <p:nvSpPr>
          <p:cNvPr id="9" name="Content Placeholder 2">
            <a:extLst>
              <a:ext uri="{FF2B5EF4-FFF2-40B4-BE49-F238E27FC236}">
                <a16:creationId xmlns:a16="http://schemas.microsoft.com/office/drawing/2014/main" id="{48D4D8B1-C13E-4D71-9AB4-CF9156264383}"/>
              </a:ext>
            </a:extLst>
          </p:cNvPr>
          <p:cNvSpPr>
            <a:spLocks noGrp="1"/>
          </p:cNvSpPr>
          <p:nvPr>
            <p:ph idx="15" hasCustomPrompt="1"/>
          </p:nvPr>
        </p:nvSpPr>
        <p:spPr>
          <a:xfrm>
            <a:off x="620996"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pic>
        <p:nvPicPr>
          <p:cNvPr id="8" name="Graphic 7">
            <a:extLst>
              <a:ext uri="{FF2B5EF4-FFF2-40B4-BE49-F238E27FC236}">
                <a16:creationId xmlns:a16="http://schemas.microsoft.com/office/drawing/2014/main" id="{F6B57940-D89C-4611-AA73-D716E6EBA5F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2146" y="387370"/>
            <a:ext cx="1169347" cy="281093"/>
          </a:xfrm>
          <a:prstGeom prst="rect">
            <a:avLst/>
          </a:prstGeom>
        </p:spPr>
      </p:pic>
    </p:spTree>
    <p:extLst>
      <p:ext uri="{BB962C8B-B14F-4D97-AF65-F5344CB8AC3E}">
        <p14:creationId xmlns:p14="http://schemas.microsoft.com/office/powerpoint/2010/main" val="669314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genda A">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E7C7D38-4F7E-42C6-A733-BF30D938B78C}"/>
              </a:ext>
            </a:extLst>
          </p:cNvPr>
          <p:cNvSpPr>
            <a:spLocks noGrp="1"/>
          </p:cNvSpPr>
          <p:nvPr>
            <p:ph type="pic" sz="quarter" idx="21" hasCustomPrompt="1"/>
          </p:nvPr>
        </p:nvSpPr>
        <p:spPr>
          <a:xfrm>
            <a:off x="2080009" y="695004"/>
            <a:ext cx="10111991" cy="5184504"/>
          </a:xfrm>
          <a:prstGeom prst="rect">
            <a:avLst/>
          </a:prstGeom>
        </p:spPr>
        <p:txBody>
          <a:bodyPr anchor="ctr"/>
          <a:lstStyle>
            <a:lvl1pPr marL="0" indent="0" algn="ctr">
              <a:buNone/>
              <a:defRPr sz="1600" i="1"/>
            </a:lvl1pPr>
          </a:lstStyle>
          <a:p>
            <a:r>
              <a:rPr lang="en-US"/>
              <a:t>Click on icon to insert a picture</a:t>
            </a:r>
          </a:p>
        </p:txBody>
      </p:sp>
      <p:sp>
        <p:nvSpPr>
          <p:cNvPr id="34" name="Title 1">
            <a:extLst>
              <a:ext uri="{FF2B5EF4-FFF2-40B4-BE49-F238E27FC236}">
                <a16:creationId xmlns:a16="http://schemas.microsoft.com/office/drawing/2014/main" id="{4320FB2E-945E-4EA6-9F43-558401E0F15D}"/>
              </a:ext>
            </a:extLst>
          </p:cNvPr>
          <p:cNvSpPr>
            <a:spLocks noGrp="1"/>
          </p:cNvSpPr>
          <p:nvPr>
            <p:ph type="title" hasCustomPrompt="1"/>
          </p:nvPr>
        </p:nvSpPr>
        <p:spPr>
          <a:xfrm>
            <a:off x="609601" y="844749"/>
            <a:ext cx="7587824" cy="671340"/>
          </a:xfrm>
          <a:prstGeom prst="rect">
            <a:avLst/>
          </a:prstGeom>
        </p:spPr>
        <p:txBody>
          <a:bodyPr>
            <a:noAutofit/>
          </a:bodyPr>
          <a:lstStyle>
            <a:lvl1pPr algn="l">
              <a:defRPr sz="3600" spc="50" baseline="0">
                <a:latin typeface="Segoe UI Light" panose="020B0502040204020203" pitchFamily="34" charset="0"/>
                <a:cs typeface="Segoe UI Light" panose="020B0502040204020203" pitchFamily="34" charset="0"/>
              </a:defRPr>
            </a:lvl1pPr>
          </a:lstStyle>
          <a:p>
            <a:r>
              <a:rPr lang="en-US"/>
              <a:t>Agenda</a:t>
            </a:r>
          </a:p>
        </p:txBody>
      </p:sp>
      <p:sp>
        <p:nvSpPr>
          <p:cNvPr id="39" name="Content Placeholder 2">
            <a:extLst>
              <a:ext uri="{FF2B5EF4-FFF2-40B4-BE49-F238E27FC236}">
                <a16:creationId xmlns:a16="http://schemas.microsoft.com/office/drawing/2014/main" id="{45E4E48C-617F-4D68-BF5E-73DA0FDAD24A}"/>
              </a:ext>
            </a:extLst>
          </p:cNvPr>
          <p:cNvSpPr>
            <a:spLocks noGrp="1"/>
          </p:cNvSpPr>
          <p:nvPr>
            <p:ph idx="12" hasCustomPrompt="1"/>
          </p:nvPr>
        </p:nvSpPr>
        <p:spPr>
          <a:xfrm>
            <a:off x="996817" y="1655100"/>
            <a:ext cx="57253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endParaRPr lang="en-US"/>
          </a:p>
        </p:txBody>
      </p:sp>
      <p:sp>
        <p:nvSpPr>
          <p:cNvPr id="41" name="Content Placeholder 2">
            <a:extLst>
              <a:ext uri="{FF2B5EF4-FFF2-40B4-BE49-F238E27FC236}">
                <a16:creationId xmlns:a16="http://schemas.microsoft.com/office/drawing/2014/main" id="{B08F58FB-F852-4300-BE6C-1D05BFE0DF5B}"/>
              </a:ext>
            </a:extLst>
          </p:cNvPr>
          <p:cNvSpPr>
            <a:spLocks noGrp="1"/>
          </p:cNvSpPr>
          <p:nvPr>
            <p:ph idx="14" hasCustomPrompt="1"/>
          </p:nvPr>
        </p:nvSpPr>
        <p:spPr>
          <a:xfrm>
            <a:off x="1579401" y="1655102"/>
            <a:ext cx="2672103"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Your Solution</a:t>
            </a:r>
          </a:p>
          <a:p>
            <a:pPr lvl="0"/>
            <a:r>
              <a:rPr lang="en-US"/>
              <a:t>Wellness &amp; Ergonomics</a:t>
            </a:r>
          </a:p>
          <a:p>
            <a:pPr lvl="0"/>
            <a:r>
              <a:rPr lang="en-US"/>
              <a:t>Trends &amp; Insights</a:t>
            </a:r>
          </a:p>
          <a:p>
            <a:pPr lvl="0"/>
            <a:r>
              <a:rPr lang="en-US"/>
              <a:t>Value Added Services</a:t>
            </a:r>
          </a:p>
        </p:txBody>
      </p:sp>
      <p:sp>
        <p:nvSpPr>
          <p:cNvPr id="11" name="Content Placeholder 2">
            <a:extLst>
              <a:ext uri="{FF2B5EF4-FFF2-40B4-BE49-F238E27FC236}">
                <a16:creationId xmlns:a16="http://schemas.microsoft.com/office/drawing/2014/main" id="{989AD2FE-C1C6-48E9-A59F-159D2C374427}"/>
              </a:ext>
            </a:extLst>
          </p:cNvPr>
          <p:cNvSpPr>
            <a:spLocks noGrp="1"/>
          </p:cNvSpPr>
          <p:nvPr>
            <p:ph idx="22" hasCustomPrompt="1"/>
          </p:nvPr>
        </p:nvSpPr>
        <p:spPr>
          <a:xfrm>
            <a:off x="4261552" y="1655100"/>
            <a:ext cx="57253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05</a:t>
            </a:r>
          </a:p>
          <a:p>
            <a:pPr lvl="0"/>
            <a:r>
              <a:rPr lang="en-US"/>
              <a:t>06</a:t>
            </a:r>
          </a:p>
          <a:p>
            <a:pPr lvl="0"/>
            <a:endParaRPr lang="en-US"/>
          </a:p>
          <a:p>
            <a:pPr lvl="0"/>
            <a:endParaRPr lang="en-US"/>
          </a:p>
        </p:txBody>
      </p:sp>
      <p:sp>
        <p:nvSpPr>
          <p:cNvPr id="12" name="Content Placeholder 2">
            <a:extLst>
              <a:ext uri="{FF2B5EF4-FFF2-40B4-BE49-F238E27FC236}">
                <a16:creationId xmlns:a16="http://schemas.microsoft.com/office/drawing/2014/main" id="{D2538FFA-C03B-434B-8C98-279721E44869}"/>
              </a:ext>
            </a:extLst>
          </p:cNvPr>
          <p:cNvSpPr>
            <a:spLocks noGrp="1"/>
          </p:cNvSpPr>
          <p:nvPr>
            <p:ph idx="23" hasCustomPrompt="1"/>
          </p:nvPr>
        </p:nvSpPr>
        <p:spPr>
          <a:xfrm>
            <a:off x="4834088" y="1655102"/>
            <a:ext cx="289414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Thought-Starters</a:t>
            </a:r>
          </a:p>
          <a:p>
            <a:pPr lvl="0"/>
            <a:r>
              <a:rPr lang="en-US"/>
              <a:t>Why Allsteel</a:t>
            </a:r>
          </a:p>
        </p:txBody>
      </p:sp>
      <p:sp>
        <p:nvSpPr>
          <p:cNvPr id="8" name="TextBox 7">
            <a:extLst>
              <a:ext uri="{FF2B5EF4-FFF2-40B4-BE49-F238E27FC236}">
                <a16:creationId xmlns:a16="http://schemas.microsoft.com/office/drawing/2014/main" id="{48968FE0-589F-4081-9C25-13A2D12D36BD}"/>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9" name="TextBox 8">
            <a:extLst>
              <a:ext uri="{FF2B5EF4-FFF2-40B4-BE49-F238E27FC236}">
                <a16:creationId xmlns:a16="http://schemas.microsoft.com/office/drawing/2014/main" id="{4A5EAA4C-FBCC-4378-8E40-50F461E3C26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81828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genda B">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E7C7D38-4F7E-42C6-A733-BF30D938B78C}"/>
              </a:ext>
            </a:extLst>
          </p:cNvPr>
          <p:cNvSpPr>
            <a:spLocks noGrp="1"/>
          </p:cNvSpPr>
          <p:nvPr>
            <p:ph type="pic" sz="quarter" idx="21" hasCustomPrompt="1"/>
          </p:nvPr>
        </p:nvSpPr>
        <p:spPr>
          <a:xfrm>
            <a:off x="1" y="0"/>
            <a:ext cx="5728879" cy="6857999"/>
          </a:xfrm>
          <a:prstGeom prst="rect">
            <a:avLst/>
          </a:prstGeom>
        </p:spPr>
        <p:txBody>
          <a:bodyPr anchor="ctr"/>
          <a:lstStyle>
            <a:lvl1pPr marL="0" indent="0" algn="ctr">
              <a:buNone/>
              <a:defRPr sz="1600" i="1"/>
            </a:lvl1pPr>
          </a:lstStyle>
          <a:p>
            <a:r>
              <a:rPr lang="en-US"/>
              <a:t>Click on icon to insert a picture</a:t>
            </a:r>
          </a:p>
        </p:txBody>
      </p:sp>
      <p:sp>
        <p:nvSpPr>
          <p:cNvPr id="34" name="Title 1">
            <a:extLst>
              <a:ext uri="{FF2B5EF4-FFF2-40B4-BE49-F238E27FC236}">
                <a16:creationId xmlns:a16="http://schemas.microsoft.com/office/drawing/2014/main" id="{4320FB2E-945E-4EA6-9F43-558401E0F15D}"/>
              </a:ext>
            </a:extLst>
          </p:cNvPr>
          <p:cNvSpPr>
            <a:spLocks noGrp="1"/>
          </p:cNvSpPr>
          <p:nvPr>
            <p:ph type="title" hasCustomPrompt="1"/>
          </p:nvPr>
        </p:nvSpPr>
        <p:spPr>
          <a:xfrm>
            <a:off x="6095999" y="844749"/>
            <a:ext cx="5479701" cy="671340"/>
          </a:xfrm>
          <a:prstGeom prst="rect">
            <a:avLst/>
          </a:prstGeom>
        </p:spPr>
        <p:txBody>
          <a:bodyPr>
            <a:noAutofit/>
          </a:bodyPr>
          <a:lstStyle>
            <a:lvl1pPr algn="l">
              <a:defRPr sz="3600" spc="50" baseline="0">
                <a:latin typeface="Segoe UI Light" panose="020B0502040204020203" pitchFamily="34" charset="0"/>
                <a:cs typeface="Segoe UI Light" panose="020B0502040204020203" pitchFamily="34" charset="0"/>
              </a:defRPr>
            </a:lvl1pPr>
          </a:lstStyle>
          <a:p>
            <a:r>
              <a:rPr lang="en-US"/>
              <a:t>Agenda</a:t>
            </a:r>
          </a:p>
        </p:txBody>
      </p:sp>
      <p:sp>
        <p:nvSpPr>
          <p:cNvPr id="39" name="Content Placeholder 2">
            <a:extLst>
              <a:ext uri="{FF2B5EF4-FFF2-40B4-BE49-F238E27FC236}">
                <a16:creationId xmlns:a16="http://schemas.microsoft.com/office/drawing/2014/main" id="{45E4E48C-617F-4D68-BF5E-73DA0FDAD24A}"/>
              </a:ext>
            </a:extLst>
          </p:cNvPr>
          <p:cNvSpPr>
            <a:spLocks noGrp="1"/>
          </p:cNvSpPr>
          <p:nvPr>
            <p:ph idx="12" hasCustomPrompt="1"/>
          </p:nvPr>
        </p:nvSpPr>
        <p:spPr>
          <a:xfrm>
            <a:off x="6633942" y="1785728"/>
            <a:ext cx="701355" cy="3982023"/>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4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41" name="Content Placeholder 2">
            <a:extLst>
              <a:ext uri="{FF2B5EF4-FFF2-40B4-BE49-F238E27FC236}">
                <a16:creationId xmlns:a16="http://schemas.microsoft.com/office/drawing/2014/main" id="{B08F58FB-F852-4300-BE6C-1D05BFE0DF5B}"/>
              </a:ext>
            </a:extLst>
          </p:cNvPr>
          <p:cNvSpPr>
            <a:spLocks noGrp="1"/>
          </p:cNvSpPr>
          <p:nvPr>
            <p:ph idx="14" hasCustomPrompt="1"/>
          </p:nvPr>
        </p:nvSpPr>
        <p:spPr>
          <a:xfrm>
            <a:off x="7335297" y="1785730"/>
            <a:ext cx="4240403" cy="3982023"/>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4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Your Solution</a:t>
            </a:r>
          </a:p>
          <a:p>
            <a:pPr lvl="0"/>
            <a:r>
              <a:rPr lang="en-US"/>
              <a:t>Wellness &amp; Ergonomics</a:t>
            </a:r>
          </a:p>
          <a:p>
            <a:pPr lvl="0"/>
            <a:r>
              <a:rPr lang="en-US"/>
              <a:t>Trends &amp; Insights</a:t>
            </a:r>
          </a:p>
          <a:p>
            <a:pPr lvl="0"/>
            <a:r>
              <a:rPr lang="en-US"/>
              <a:t>Value Added Services</a:t>
            </a:r>
          </a:p>
          <a:p>
            <a:pPr lvl="0"/>
            <a:r>
              <a:rPr lang="en-US"/>
              <a:t>Why Allsteel</a:t>
            </a:r>
          </a:p>
          <a:p>
            <a:pPr lvl="0"/>
            <a:r>
              <a:rPr lang="en-US"/>
              <a:t>Thought Starters </a:t>
            </a:r>
          </a:p>
          <a:p>
            <a:pPr lvl="0"/>
            <a:r>
              <a:rPr lang="en-US"/>
              <a:t>Thank You</a:t>
            </a:r>
          </a:p>
        </p:txBody>
      </p:sp>
    </p:spTree>
    <p:extLst>
      <p:ext uri="{BB962C8B-B14F-4D97-AF65-F5344CB8AC3E}">
        <p14:creationId xmlns:p14="http://schemas.microsoft.com/office/powerpoint/2010/main" val="777050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FC59C-6FE3-4464-B30D-2FBAD8370701}"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1674521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Break 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p:nvSpPr>
        <p:spPr>
          <a:xfrm>
            <a:off x="0" y="0"/>
            <a:ext cx="12192000" cy="6858000"/>
          </a:xfrm>
          <a:prstGeom prst="rect">
            <a:avLst/>
          </a:prstGeom>
          <a:gradFill flip="none" rotWithShape="1">
            <a:gsLst>
              <a:gs pos="0">
                <a:srgbClr val="284437">
                  <a:shade val="30000"/>
                  <a:satMod val="115000"/>
                </a:srgbClr>
              </a:gs>
              <a:gs pos="50000">
                <a:srgbClr val="284437">
                  <a:shade val="67500"/>
                  <a:satMod val="115000"/>
                </a:srgbClr>
              </a:gs>
              <a:gs pos="100000">
                <a:srgbClr val="28443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803" t="7787" r="38490" b="53551"/>
          <a:stretch/>
        </p:blipFill>
        <p:spPr>
          <a:xfrm>
            <a:off x="0" y="0"/>
            <a:ext cx="12192000" cy="6858000"/>
          </a:xfrm>
          <a:prstGeom prst="rect">
            <a:avLst/>
          </a:prstGeom>
        </p:spPr>
      </p:pic>
      <p:sp>
        <p:nvSpPr>
          <p:cNvPr id="7" name="Text Placeholder 27">
            <a:extLst>
              <a:ext uri="{FF2B5EF4-FFF2-40B4-BE49-F238E27FC236}">
                <a16:creationId xmlns:a16="http://schemas.microsoft.com/office/drawing/2014/main" id="{751379F1-19F6-4581-A6BD-1027AE117C53}"/>
              </a:ext>
            </a:extLst>
          </p:cNvPr>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bg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8" name="Graphic 7">
            <a:extLst>
              <a:ext uri="{FF2B5EF4-FFF2-40B4-BE49-F238E27FC236}">
                <a16:creationId xmlns:a16="http://schemas.microsoft.com/office/drawing/2014/main" id="{4A7412FE-58DF-4168-8254-D36B5BA911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793026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Break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p:nvSpPr>
        <p:spPr>
          <a:xfrm>
            <a:off x="0" y="0"/>
            <a:ext cx="12192000" cy="6858000"/>
          </a:xfrm>
          <a:prstGeom prst="rect">
            <a:avLst/>
          </a:prstGeom>
          <a:gradFill>
            <a:gsLst>
              <a:gs pos="16000">
                <a:schemeClr val="accent6"/>
              </a:gs>
              <a:gs pos="67000">
                <a:schemeClr val="accent6">
                  <a:alpha val="79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alphaModFix amt="45000"/>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3" y="1"/>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p:spPr>
      </p:pic>
      <p:sp>
        <p:nvSpPr>
          <p:cNvPr id="6" name="Text Placeholder 27">
            <a:extLst>
              <a:ext uri="{FF2B5EF4-FFF2-40B4-BE49-F238E27FC236}">
                <a16:creationId xmlns:a16="http://schemas.microsoft.com/office/drawing/2014/main" id="{9F28A730-A15A-4BF6-8D51-54FF1F0EE56D}"/>
              </a:ext>
            </a:extLst>
          </p:cNvPr>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7" name="Graphic 6">
            <a:extLst>
              <a:ext uri="{FF2B5EF4-FFF2-40B4-BE49-F238E27FC236}">
                <a16:creationId xmlns:a16="http://schemas.microsoft.com/office/drawing/2014/main" id="{7A413296-840B-4AE6-9C7A-01F79F7F85D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921738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Break C">
    <p:spTree>
      <p:nvGrpSpPr>
        <p:cNvPr id="1" name=""/>
        <p:cNvGrpSpPr/>
        <p:nvPr/>
      </p:nvGrpSpPr>
      <p:grpSpPr>
        <a:xfrm>
          <a:off x="0" y="0"/>
          <a:ext cx="0" cy="0"/>
          <a:chOff x="0" y="0"/>
          <a:chExt cx="0" cy="0"/>
        </a:xfrm>
      </p:grpSpPr>
      <p:pic>
        <p:nvPicPr>
          <p:cNvPr id="2"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alphaModFix amt="30000"/>
            <a:lum bright="70000" contrast="-70000"/>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3" y="0"/>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a:noFill/>
        </p:spPr>
      </p:pic>
      <p:sp>
        <p:nvSpPr>
          <p:cNvPr id="28" name="Text Placeholder 27"/>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6" name="Graphic 5">
            <a:extLst>
              <a:ext uri="{FF2B5EF4-FFF2-40B4-BE49-F238E27FC236}">
                <a16:creationId xmlns:a16="http://schemas.microsoft.com/office/drawing/2014/main" id="{D88FA489-635C-4BCB-8384-5BB886A9A2E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2022041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Break 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p:nvSpPr>
        <p:spPr>
          <a:xfrm>
            <a:off x="0" y="0"/>
            <a:ext cx="12192000" cy="6858000"/>
          </a:xfrm>
          <a:prstGeom prst="rect">
            <a:avLst/>
          </a:prstGeom>
          <a:gradFill flip="none" rotWithShape="1">
            <a:gsLst>
              <a:gs pos="0">
                <a:schemeClr val="accent1">
                  <a:lumMod val="75000"/>
                  <a:alpha val="84000"/>
                </a:schemeClr>
              </a:gs>
              <a:gs pos="100000">
                <a:schemeClr val="accent1">
                  <a:lumMod val="90000"/>
                  <a:alpha val="8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duotone>
              <a:schemeClr val="accent1">
                <a:shade val="45000"/>
                <a:satMod val="135000"/>
              </a:schemeClr>
              <a:prstClr val="white"/>
            </a:duotone>
            <a:alphaModFix amt="45000"/>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0" y="1"/>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p:spPr>
      </p:pic>
      <p:sp>
        <p:nvSpPr>
          <p:cNvPr id="6" name="Text Placeholder 27">
            <a:extLst>
              <a:ext uri="{FF2B5EF4-FFF2-40B4-BE49-F238E27FC236}">
                <a16:creationId xmlns:a16="http://schemas.microsoft.com/office/drawing/2014/main" id="{9F28A730-A15A-4BF6-8D51-54FF1F0EE56D}"/>
              </a:ext>
            </a:extLst>
          </p:cNvPr>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7" name="Graphic 6">
            <a:extLst>
              <a:ext uri="{FF2B5EF4-FFF2-40B4-BE49-F238E27FC236}">
                <a16:creationId xmlns:a16="http://schemas.microsoft.com/office/drawing/2014/main" id="{7A413296-840B-4AE6-9C7A-01F79F7F85D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2382010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Statement / Quote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p:nvSpPr>
        <p:spPr>
          <a:xfrm>
            <a:off x="0" y="0"/>
            <a:ext cx="12192000" cy="6858000"/>
          </a:xfrm>
          <a:prstGeom prst="rect">
            <a:avLst/>
          </a:prstGeom>
          <a:gradFill flip="none" rotWithShape="1">
            <a:gsLst>
              <a:gs pos="0">
                <a:srgbClr val="001B22"/>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803" t="7787" r="38490" b="53551"/>
          <a:stretch/>
        </p:blipFill>
        <p:spPr>
          <a:xfrm>
            <a:off x="-2" y="0"/>
            <a:ext cx="12192000" cy="6858000"/>
          </a:xfrm>
          <a:prstGeom prst="rect">
            <a:avLst/>
          </a:prstGeom>
        </p:spPr>
      </p:pic>
      <p:sp>
        <p:nvSpPr>
          <p:cNvPr id="7" name="Text Placeholder 27">
            <a:extLst>
              <a:ext uri="{FF2B5EF4-FFF2-40B4-BE49-F238E27FC236}">
                <a16:creationId xmlns:a16="http://schemas.microsoft.com/office/drawing/2014/main" id="{751379F1-19F6-4581-A6BD-1027AE117C53}"/>
              </a:ext>
            </a:extLst>
          </p:cNvPr>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bg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8" name="Graphic 7">
            <a:extLst>
              <a:ext uri="{FF2B5EF4-FFF2-40B4-BE49-F238E27FC236}">
                <a16:creationId xmlns:a16="http://schemas.microsoft.com/office/drawing/2014/main" id="{4A7412FE-58DF-4168-8254-D36B5BA911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2071754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Break 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p:nvSpPr>
        <p:spPr>
          <a:xfrm>
            <a:off x="0" y="0"/>
            <a:ext cx="12192000" cy="6858000"/>
          </a:xfrm>
          <a:prstGeom prst="rect">
            <a:avLst/>
          </a:prstGeom>
          <a:gradFill flip="none" rotWithShape="1">
            <a:gsLst>
              <a:gs pos="9000">
                <a:srgbClr val="EDD0C7"/>
              </a:gs>
              <a:gs pos="75000">
                <a:srgbClr val="EDD1C8">
                  <a:alpha val="81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duotone>
              <a:schemeClr val="accent4">
                <a:shade val="45000"/>
                <a:satMod val="135000"/>
              </a:schemeClr>
              <a:prstClr val="white"/>
            </a:duotone>
            <a:alphaModFix amt="30000"/>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0" y="0"/>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a:noFill/>
        </p:spPr>
      </p:pic>
      <p:sp>
        <p:nvSpPr>
          <p:cNvPr id="28" name="Text Placeholder 27"/>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6" name="Graphic 5">
            <a:extLst>
              <a:ext uri="{FF2B5EF4-FFF2-40B4-BE49-F238E27FC236}">
                <a16:creationId xmlns:a16="http://schemas.microsoft.com/office/drawing/2014/main" id="{D88FA489-635C-4BCB-8384-5BB886A9A2E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1744562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Break F">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21128C74-1133-4CA4-BDBD-02F490FD68FA}"/>
              </a:ext>
            </a:extLst>
          </p:cNvPr>
          <p:cNvSpPr/>
          <p:nvPr/>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a:p>
        </p:txBody>
      </p:sp>
      <p:sp>
        <p:nvSpPr>
          <p:cNvPr id="28" name="Text Placeholder 27"/>
          <p:cNvSpPr>
            <a:spLocks noGrp="1"/>
          </p:cNvSpPr>
          <p:nvPr>
            <p:ph type="body" sz="quarter" idx="10" hasCustomPrompt="1"/>
          </p:nvPr>
        </p:nvSpPr>
        <p:spPr>
          <a:xfrm>
            <a:off x="1841810" y="1832900"/>
            <a:ext cx="8508380" cy="2400199"/>
          </a:xfrm>
          <a:prstGeom prst="rect">
            <a:avLst/>
          </a:prstGeom>
        </p:spPr>
        <p:txBody>
          <a:bodyP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Placeholder Text for </a:t>
            </a:r>
            <a:br>
              <a:rPr lang="en-US"/>
            </a:br>
            <a:r>
              <a:rPr lang="en-US"/>
              <a:t>the Section Title</a:t>
            </a:r>
          </a:p>
        </p:txBody>
      </p:sp>
      <p:pic>
        <p:nvPicPr>
          <p:cNvPr id="4" name="Graphic 3">
            <a:extLst>
              <a:ext uri="{FF2B5EF4-FFF2-40B4-BE49-F238E27FC236}">
                <a16:creationId xmlns:a16="http://schemas.microsoft.com/office/drawing/2014/main" id="{C90E78FF-53B0-4A52-AD81-D850C327D81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2196840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Layout 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7" name="TextBox 6">
            <a:extLst>
              <a:ext uri="{FF2B5EF4-FFF2-40B4-BE49-F238E27FC236}">
                <a16:creationId xmlns:a16="http://schemas.microsoft.com/office/drawing/2014/main" id="{869E2B6F-5080-4BC6-8943-7B7BF0C8FCDB}"/>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8" name="TextBox 7">
            <a:extLst>
              <a:ext uri="{FF2B5EF4-FFF2-40B4-BE49-F238E27FC236}">
                <a16:creationId xmlns:a16="http://schemas.microsoft.com/office/drawing/2014/main" id="{8E4FEEEC-A9FA-4ABA-9BB4-AB1B2641DD7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00248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Layout B">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9117540" cy="3541022"/>
          </a:xfrm>
          <a:prstGeom prst="rect">
            <a:avLst/>
          </a:prstGeom>
        </p:spPr>
        <p:txBody>
          <a:bodyPr/>
          <a:lstStyle>
            <a:lvl1pPr marL="342900" indent="-342900">
              <a:lnSpc>
                <a:spcPts val="3000"/>
              </a:lnSpc>
              <a:buFont typeface="Arial" panose="020B0604020202020204" pitchFamily="34" charset="0"/>
              <a:buChar char="•"/>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p>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7" name="TextBox 6">
            <a:extLst>
              <a:ext uri="{FF2B5EF4-FFF2-40B4-BE49-F238E27FC236}">
                <a16:creationId xmlns:a16="http://schemas.microsoft.com/office/drawing/2014/main" id="{869E2B6F-5080-4BC6-8943-7B7BF0C8FCDB}"/>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8" name="TextBox 7">
            <a:extLst>
              <a:ext uri="{FF2B5EF4-FFF2-40B4-BE49-F238E27FC236}">
                <a16:creationId xmlns:a16="http://schemas.microsoft.com/office/drawing/2014/main" id="{8E4FEEEC-A9FA-4ABA-9BB4-AB1B2641DD7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67233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Layout C">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4267495" cy="354102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11" name="Text Placeholder 8">
            <a:extLst>
              <a:ext uri="{FF2B5EF4-FFF2-40B4-BE49-F238E27FC236}">
                <a16:creationId xmlns:a16="http://schemas.microsoft.com/office/drawing/2014/main" id="{6B3EA42D-AC4C-42D4-B28F-C540829A0808}"/>
              </a:ext>
            </a:extLst>
          </p:cNvPr>
          <p:cNvSpPr>
            <a:spLocks noGrp="1"/>
          </p:cNvSpPr>
          <p:nvPr>
            <p:ph type="body" sz="quarter" idx="23" hasCustomPrompt="1"/>
          </p:nvPr>
        </p:nvSpPr>
        <p:spPr>
          <a:xfrm>
            <a:off x="5578386" y="2112646"/>
            <a:ext cx="4267495" cy="3541022"/>
          </a:xfrm>
          <a:prstGeom prst="rect">
            <a:avLst/>
          </a:prstGeom>
        </p:spPr>
        <p:txBody>
          <a:bodyPr/>
          <a:lstStyle>
            <a:lvl1pPr marL="0" indent="0">
              <a:lnSpc>
                <a:spcPts val="3000"/>
              </a:lnSpc>
              <a:buNone/>
              <a:defRPr lang="en-US" sz="20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8" name="TextBox 7">
            <a:extLst>
              <a:ext uri="{FF2B5EF4-FFF2-40B4-BE49-F238E27FC236}">
                <a16:creationId xmlns:a16="http://schemas.microsoft.com/office/drawing/2014/main" id="{F17D0827-5D86-4E04-BB73-B59F4A1962A5}"/>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1FD86FCF-87F3-4F82-94B2-406AAE451941}"/>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Tree>
    <p:extLst>
      <p:ext uri="{BB962C8B-B14F-4D97-AF65-F5344CB8AC3E}">
        <p14:creationId xmlns:p14="http://schemas.microsoft.com/office/powerpoint/2010/main" val="323199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6FC59C-6FE3-4464-B30D-2FBAD8370701}"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726468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Layout 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8" y="588571"/>
            <a:ext cx="6423972" cy="632694"/>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Here</a:t>
            </a:r>
          </a:p>
        </p:txBody>
      </p:sp>
      <p:sp>
        <p:nvSpPr>
          <p:cNvPr id="12" name="Picture Placeholder 8">
            <a:extLst>
              <a:ext uri="{FF2B5EF4-FFF2-40B4-BE49-F238E27FC236}">
                <a16:creationId xmlns:a16="http://schemas.microsoft.com/office/drawing/2014/main" id="{A85A96A2-A18E-41A5-B780-53BC9DAB85F8}"/>
              </a:ext>
            </a:extLst>
          </p:cNvPr>
          <p:cNvSpPr>
            <a:spLocks noGrp="1"/>
          </p:cNvSpPr>
          <p:nvPr>
            <p:ph type="pic" sz="quarter" idx="10" hasCustomPrompt="1"/>
          </p:nvPr>
        </p:nvSpPr>
        <p:spPr>
          <a:xfrm>
            <a:off x="612446" y="1467035"/>
            <a:ext cx="5058498" cy="2967376"/>
          </a:xfrm>
          <a:prstGeom prst="rect">
            <a:avLst/>
          </a:prstGeom>
        </p:spPr>
        <p:txBody>
          <a:bodyPr anchor="ctr"/>
          <a:lstStyle>
            <a:lvl1pPr marL="0" indent="0" algn="ctr">
              <a:buNone/>
              <a:defRPr sz="1600" i="1"/>
            </a:lvl1pPr>
          </a:lstStyle>
          <a:p>
            <a:r>
              <a:rPr lang="en-US"/>
              <a:t>Click on icon to insert a picture</a:t>
            </a:r>
          </a:p>
        </p:txBody>
      </p:sp>
      <p:sp>
        <p:nvSpPr>
          <p:cNvPr id="19" name="Picture Placeholder 8">
            <a:extLst>
              <a:ext uri="{FF2B5EF4-FFF2-40B4-BE49-F238E27FC236}">
                <a16:creationId xmlns:a16="http://schemas.microsoft.com/office/drawing/2014/main" id="{A9802027-9FF6-47C6-BA4B-C9CE58D030FB}"/>
              </a:ext>
            </a:extLst>
          </p:cNvPr>
          <p:cNvSpPr>
            <a:spLocks noGrp="1"/>
          </p:cNvSpPr>
          <p:nvPr>
            <p:ph type="pic" sz="quarter" idx="24" hasCustomPrompt="1"/>
          </p:nvPr>
        </p:nvSpPr>
        <p:spPr>
          <a:xfrm>
            <a:off x="6105838" y="1467034"/>
            <a:ext cx="5059807" cy="2967376"/>
          </a:xfrm>
          <a:prstGeom prst="rect">
            <a:avLst/>
          </a:prstGeom>
        </p:spPr>
        <p:txBody>
          <a:bodyPr anchor="ctr"/>
          <a:lstStyle>
            <a:lvl1pPr marL="0" indent="0" algn="ctr">
              <a:buNone/>
              <a:defRPr sz="1600" i="1"/>
            </a:lvl1pPr>
          </a:lstStyle>
          <a:p>
            <a:r>
              <a:rPr lang="en-US"/>
              <a:t>Click on icon to insert a picture</a:t>
            </a:r>
          </a:p>
        </p:txBody>
      </p:sp>
      <p:sp>
        <p:nvSpPr>
          <p:cNvPr id="10" name="TextBox 9">
            <a:extLst>
              <a:ext uri="{FF2B5EF4-FFF2-40B4-BE49-F238E27FC236}">
                <a16:creationId xmlns:a16="http://schemas.microsoft.com/office/drawing/2014/main" id="{C6CCF598-E086-4111-B086-F67DF3960768}"/>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DD11D735-E7BC-4280-B822-B7373F9A5509}"/>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4" name="Text Placeholder 5">
            <a:extLst>
              <a:ext uri="{FF2B5EF4-FFF2-40B4-BE49-F238E27FC236}">
                <a16:creationId xmlns:a16="http://schemas.microsoft.com/office/drawing/2014/main" id="{E4EF242F-F60C-4776-8621-E23597F0EC39}"/>
              </a:ext>
            </a:extLst>
          </p:cNvPr>
          <p:cNvSpPr>
            <a:spLocks noGrp="1"/>
          </p:cNvSpPr>
          <p:nvPr>
            <p:ph type="body" sz="quarter" idx="26" hasCustomPrompt="1"/>
          </p:nvPr>
        </p:nvSpPr>
        <p:spPr>
          <a:xfrm>
            <a:off x="525648" y="4622446"/>
            <a:ext cx="5145296" cy="1231702"/>
          </a:xfrm>
          <a:prstGeom prst="rect">
            <a:avLst/>
          </a:prstGeom>
        </p:spPr>
        <p:txBody>
          <a:bodyPr/>
          <a:lstStyle>
            <a:lvl1pPr marL="0" indent="0">
              <a:lnSpc>
                <a:spcPts val="2800"/>
              </a:lnSpc>
              <a:buNone/>
              <a:defRPr sz="2000"/>
            </a:lvl1pPr>
          </a:lstStyle>
          <a:p>
            <a:pPr lvl="0"/>
            <a:r>
              <a:rPr lang="en-US"/>
              <a:t>Photo caption goes here.</a:t>
            </a:r>
          </a:p>
        </p:txBody>
      </p:sp>
      <p:sp>
        <p:nvSpPr>
          <p:cNvPr id="15" name="Text Placeholder 5">
            <a:extLst>
              <a:ext uri="{FF2B5EF4-FFF2-40B4-BE49-F238E27FC236}">
                <a16:creationId xmlns:a16="http://schemas.microsoft.com/office/drawing/2014/main" id="{89A2B151-1008-4DDA-8AAD-678923E94329}"/>
              </a:ext>
            </a:extLst>
          </p:cNvPr>
          <p:cNvSpPr>
            <a:spLocks noGrp="1"/>
          </p:cNvSpPr>
          <p:nvPr>
            <p:ph type="body" sz="quarter" idx="27" hasCustomPrompt="1"/>
          </p:nvPr>
        </p:nvSpPr>
        <p:spPr>
          <a:xfrm>
            <a:off x="6020349" y="4622446"/>
            <a:ext cx="5145296" cy="1231702"/>
          </a:xfrm>
          <a:prstGeom prst="rect">
            <a:avLst/>
          </a:prstGeom>
        </p:spPr>
        <p:txBody>
          <a:bodyPr/>
          <a:lstStyle>
            <a:lvl1pPr marL="0" indent="0">
              <a:lnSpc>
                <a:spcPts val="2800"/>
              </a:lnSpc>
              <a:buNone/>
              <a:defRPr sz="2000"/>
            </a:lvl1pPr>
          </a:lstStyle>
          <a:p>
            <a:pPr lvl="0"/>
            <a:r>
              <a:rPr lang="en-US"/>
              <a:t>Photo caption goes here.</a:t>
            </a:r>
          </a:p>
        </p:txBody>
      </p:sp>
    </p:spTree>
    <p:extLst>
      <p:ext uri="{BB962C8B-B14F-4D97-AF65-F5344CB8AC3E}">
        <p14:creationId xmlns:p14="http://schemas.microsoft.com/office/powerpoint/2010/main" val="218469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Layout 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5516544" y="683664"/>
            <a:ext cx="6675455" cy="4038983"/>
          </a:xfrm>
          <a:prstGeom prst="rect">
            <a:avLst/>
          </a:prstGeom>
        </p:spPr>
        <p:txBody>
          <a:bodyPr anchor="ctr"/>
          <a:lstStyle>
            <a:lvl1pPr marL="0" indent="0" algn="ctr">
              <a:buNone/>
              <a:defRPr sz="1600" i="1"/>
            </a:lvl1pPr>
          </a:lstStyle>
          <a:p>
            <a:r>
              <a:rPr lang="en-US"/>
              <a:t>Click on icon to insert a picture</a:t>
            </a:r>
          </a:p>
        </p:txBody>
      </p:sp>
      <p:sp>
        <p:nvSpPr>
          <p:cNvPr id="13" name="Picture Placeholder 8">
            <a:extLst>
              <a:ext uri="{FF2B5EF4-FFF2-40B4-BE49-F238E27FC236}">
                <a16:creationId xmlns:a16="http://schemas.microsoft.com/office/drawing/2014/main" id="{FBF4287D-CC52-4AEC-9086-0F37A17D4EE6}"/>
              </a:ext>
            </a:extLst>
          </p:cNvPr>
          <p:cNvSpPr>
            <a:spLocks noGrp="1"/>
          </p:cNvSpPr>
          <p:nvPr>
            <p:ph type="pic" sz="quarter" idx="18" hasCustomPrompt="1"/>
          </p:nvPr>
        </p:nvSpPr>
        <p:spPr>
          <a:xfrm>
            <a:off x="5516545"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4" name="Picture Placeholder 8">
            <a:extLst>
              <a:ext uri="{FF2B5EF4-FFF2-40B4-BE49-F238E27FC236}">
                <a16:creationId xmlns:a16="http://schemas.microsoft.com/office/drawing/2014/main" id="{BBF5F723-3809-4F64-9F1C-9F87BE28B830}"/>
              </a:ext>
            </a:extLst>
          </p:cNvPr>
          <p:cNvSpPr>
            <a:spLocks noGrp="1"/>
          </p:cNvSpPr>
          <p:nvPr>
            <p:ph type="pic" sz="quarter" idx="19" hasCustomPrompt="1"/>
          </p:nvPr>
        </p:nvSpPr>
        <p:spPr>
          <a:xfrm>
            <a:off x="7057739"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5" name="Picture Placeholder 8">
            <a:extLst>
              <a:ext uri="{FF2B5EF4-FFF2-40B4-BE49-F238E27FC236}">
                <a16:creationId xmlns:a16="http://schemas.microsoft.com/office/drawing/2014/main" id="{3A9FD893-1B4F-4908-9653-2B00E2090FA4}"/>
              </a:ext>
            </a:extLst>
          </p:cNvPr>
          <p:cNvSpPr>
            <a:spLocks noGrp="1"/>
          </p:cNvSpPr>
          <p:nvPr>
            <p:ph type="pic" sz="quarter" idx="20" hasCustomPrompt="1"/>
          </p:nvPr>
        </p:nvSpPr>
        <p:spPr>
          <a:xfrm>
            <a:off x="8598933"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6" name="Picture Placeholder 8">
            <a:extLst>
              <a:ext uri="{FF2B5EF4-FFF2-40B4-BE49-F238E27FC236}">
                <a16:creationId xmlns:a16="http://schemas.microsoft.com/office/drawing/2014/main" id="{46C94C22-6624-4E87-933A-4EB7612E3E38}"/>
              </a:ext>
            </a:extLst>
          </p:cNvPr>
          <p:cNvSpPr>
            <a:spLocks noGrp="1"/>
          </p:cNvSpPr>
          <p:nvPr>
            <p:ph type="pic" sz="quarter" idx="21" hasCustomPrompt="1"/>
          </p:nvPr>
        </p:nvSpPr>
        <p:spPr>
          <a:xfrm>
            <a:off x="10140126"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4267495"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
        <p:nvSpPr>
          <p:cNvPr id="12" name="TextBox 11">
            <a:extLst>
              <a:ext uri="{FF2B5EF4-FFF2-40B4-BE49-F238E27FC236}">
                <a16:creationId xmlns:a16="http://schemas.microsoft.com/office/drawing/2014/main" id="{FF16A6D2-7304-47FE-8C09-C6D9D28772F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8" name="TextBox 17">
            <a:extLst>
              <a:ext uri="{FF2B5EF4-FFF2-40B4-BE49-F238E27FC236}">
                <a16:creationId xmlns:a16="http://schemas.microsoft.com/office/drawing/2014/main" id="{6FA90113-C530-4931-9E69-E9DEB766BF8F}"/>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9" name="TextBox 18">
            <a:extLst>
              <a:ext uri="{FF2B5EF4-FFF2-40B4-BE49-F238E27FC236}">
                <a16:creationId xmlns:a16="http://schemas.microsoft.com/office/drawing/2014/main" id="{E2D4593A-4520-4256-9055-1568A23542E6}"/>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80267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Layout F">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8270026" y="901665"/>
            <a:ext cx="3316091"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Header</a:t>
            </a:r>
          </a:p>
        </p:txBody>
      </p:sp>
      <p:sp>
        <p:nvSpPr>
          <p:cNvPr id="4" name="Content Placeholder 2">
            <a:extLst>
              <a:ext uri="{FF2B5EF4-FFF2-40B4-BE49-F238E27FC236}">
                <a16:creationId xmlns:a16="http://schemas.microsoft.com/office/drawing/2014/main" id="{F9654CC8-3D9D-4C85-AD46-D541E780C43F}"/>
              </a:ext>
            </a:extLst>
          </p:cNvPr>
          <p:cNvSpPr>
            <a:spLocks noGrp="1"/>
          </p:cNvSpPr>
          <p:nvPr>
            <p:ph idx="1" hasCustomPrompt="1"/>
          </p:nvPr>
        </p:nvSpPr>
        <p:spPr>
          <a:xfrm>
            <a:off x="8472013" y="2342171"/>
            <a:ext cx="3306582" cy="3234862"/>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20" name="Picture Placeholder 8">
            <a:extLst>
              <a:ext uri="{FF2B5EF4-FFF2-40B4-BE49-F238E27FC236}">
                <a16:creationId xmlns:a16="http://schemas.microsoft.com/office/drawing/2014/main" id="{6D56150C-E357-4A69-8AF5-C103DB53305C}"/>
              </a:ext>
            </a:extLst>
          </p:cNvPr>
          <p:cNvSpPr>
            <a:spLocks noGrp="1"/>
          </p:cNvSpPr>
          <p:nvPr>
            <p:ph type="pic" sz="quarter" idx="10" hasCustomPrompt="1"/>
          </p:nvPr>
        </p:nvSpPr>
        <p:spPr>
          <a:xfrm>
            <a:off x="324197" y="681644"/>
            <a:ext cx="7615471" cy="5252228"/>
          </a:xfrm>
          <a:prstGeom prst="rect">
            <a:avLst/>
          </a:prstGeom>
        </p:spPr>
        <p:txBody>
          <a:bodyPr anchor="ctr"/>
          <a:lstStyle>
            <a:lvl1pPr marL="0" indent="0" algn="ctr">
              <a:buNone/>
              <a:defRPr sz="1600" i="1"/>
            </a:lvl1pPr>
          </a:lstStyle>
          <a:p>
            <a:r>
              <a:rPr lang="en-US"/>
              <a:t>Click on icon to insert a picture</a:t>
            </a:r>
          </a:p>
        </p:txBody>
      </p:sp>
      <p:sp>
        <p:nvSpPr>
          <p:cNvPr id="10" name="TextBox 9">
            <a:extLst>
              <a:ext uri="{FF2B5EF4-FFF2-40B4-BE49-F238E27FC236}">
                <a16:creationId xmlns:a16="http://schemas.microsoft.com/office/drawing/2014/main" id="{380B2D99-870A-4FD8-B62D-0ADB61742D0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84E104D7-5734-461E-8003-DB0661B5D12F}"/>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9" name="TextBox 8">
            <a:extLst>
              <a:ext uri="{FF2B5EF4-FFF2-40B4-BE49-F238E27FC236}">
                <a16:creationId xmlns:a16="http://schemas.microsoft.com/office/drawing/2014/main" id="{75A429BF-7F47-4112-B43D-9A4AD5208FA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7155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Layout G">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E4631F7F-620B-47A8-A5FA-C8212C7AB10F}"/>
              </a:ext>
            </a:extLst>
          </p:cNvPr>
          <p:cNvSpPr>
            <a:spLocks noGrp="1"/>
          </p:cNvSpPr>
          <p:nvPr>
            <p:ph type="body" sz="quarter" idx="22" hasCustomPrompt="1"/>
          </p:nvPr>
        </p:nvSpPr>
        <p:spPr>
          <a:xfrm>
            <a:off x="907406" y="2112646"/>
            <a:ext cx="3644496"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9" name="Picture Placeholder 8">
            <a:extLst>
              <a:ext uri="{FF2B5EF4-FFF2-40B4-BE49-F238E27FC236}">
                <a16:creationId xmlns:a16="http://schemas.microsoft.com/office/drawing/2014/main" id="{D5368C8E-ED56-4A93-9F4F-88BE09B027F8}"/>
              </a:ext>
            </a:extLst>
          </p:cNvPr>
          <p:cNvSpPr>
            <a:spLocks noGrp="1"/>
          </p:cNvSpPr>
          <p:nvPr>
            <p:ph type="pic" sz="quarter" idx="17" hasCustomPrompt="1"/>
          </p:nvPr>
        </p:nvSpPr>
        <p:spPr>
          <a:xfrm>
            <a:off x="8092819" y="341523"/>
            <a:ext cx="3772347" cy="2929253"/>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2A95FFA9-3D88-4BBF-8590-D6358DEF389C}"/>
              </a:ext>
            </a:extLst>
          </p:cNvPr>
          <p:cNvSpPr>
            <a:spLocks noGrp="1"/>
          </p:cNvSpPr>
          <p:nvPr>
            <p:ph type="pic" sz="quarter" idx="18" hasCustomPrompt="1"/>
          </p:nvPr>
        </p:nvSpPr>
        <p:spPr>
          <a:xfrm>
            <a:off x="5197649" y="1388467"/>
            <a:ext cx="2721444" cy="1882308"/>
          </a:xfrm>
          <a:prstGeom prst="rect">
            <a:avLst/>
          </a:prstGeom>
        </p:spPr>
        <p:txBody>
          <a:bodyPr anchor="ctr"/>
          <a:lstStyle>
            <a:lvl1pPr marL="0" indent="0" algn="ctr">
              <a:buNone/>
              <a:defRPr sz="1600" i="1"/>
            </a:lvl1pPr>
          </a:lstStyle>
          <a:p>
            <a:r>
              <a:rPr lang="en-US"/>
              <a:t>Click on icon to insert a picture</a:t>
            </a:r>
          </a:p>
        </p:txBody>
      </p:sp>
      <p:sp>
        <p:nvSpPr>
          <p:cNvPr id="15" name="Picture Placeholder 8">
            <a:extLst>
              <a:ext uri="{FF2B5EF4-FFF2-40B4-BE49-F238E27FC236}">
                <a16:creationId xmlns:a16="http://schemas.microsoft.com/office/drawing/2014/main" id="{34FAAE1B-FA93-43BF-8127-11D38264D0E0}"/>
              </a:ext>
            </a:extLst>
          </p:cNvPr>
          <p:cNvSpPr>
            <a:spLocks noGrp="1"/>
          </p:cNvSpPr>
          <p:nvPr>
            <p:ph type="pic" sz="quarter" idx="19" hasCustomPrompt="1"/>
          </p:nvPr>
        </p:nvSpPr>
        <p:spPr>
          <a:xfrm>
            <a:off x="7183931" y="3436764"/>
            <a:ext cx="3899038" cy="3421235"/>
          </a:xfrm>
          <a:prstGeom prst="rect">
            <a:avLst/>
          </a:prstGeom>
        </p:spPr>
        <p:txBody>
          <a:bodyPr anchor="ctr"/>
          <a:lstStyle>
            <a:lvl1pPr marL="0" indent="0" algn="ctr">
              <a:buNone/>
              <a:defRPr sz="1600" i="1"/>
            </a:lvl1pPr>
          </a:lstStyle>
          <a:p>
            <a:r>
              <a:rPr lang="en-US"/>
              <a:t>Click on icon to insert a picture</a:t>
            </a:r>
          </a:p>
        </p:txBody>
      </p:sp>
      <p:sp>
        <p:nvSpPr>
          <p:cNvPr id="16" name="Picture Placeholder 8">
            <a:extLst>
              <a:ext uri="{FF2B5EF4-FFF2-40B4-BE49-F238E27FC236}">
                <a16:creationId xmlns:a16="http://schemas.microsoft.com/office/drawing/2014/main" id="{D2DE5A1A-5D6B-415A-8901-54C023A57DE7}"/>
              </a:ext>
            </a:extLst>
          </p:cNvPr>
          <p:cNvSpPr>
            <a:spLocks noGrp="1"/>
          </p:cNvSpPr>
          <p:nvPr>
            <p:ph type="pic" sz="quarter" idx="20" hasCustomPrompt="1"/>
          </p:nvPr>
        </p:nvSpPr>
        <p:spPr>
          <a:xfrm>
            <a:off x="4781322" y="3437242"/>
            <a:ext cx="2228884" cy="1882308"/>
          </a:xfrm>
          <a:prstGeom prst="rect">
            <a:avLst/>
          </a:prstGeom>
        </p:spPr>
        <p:txBody>
          <a:bodyPr anchor="ctr"/>
          <a:lstStyle>
            <a:lvl1pPr marL="0" indent="0" algn="ctr">
              <a:buNone/>
              <a:defRPr sz="1600" i="1"/>
            </a:lvl1pPr>
          </a:lstStyle>
          <a:p>
            <a:r>
              <a:rPr lang="en-US"/>
              <a:t>Click on icon to insert a picture</a:t>
            </a:r>
          </a:p>
        </p:txBody>
      </p:sp>
      <p:sp>
        <p:nvSpPr>
          <p:cNvPr id="17" name="Title 1">
            <a:extLst>
              <a:ext uri="{FF2B5EF4-FFF2-40B4-BE49-F238E27FC236}">
                <a16:creationId xmlns:a16="http://schemas.microsoft.com/office/drawing/2014/main" id="{AF749333-4CA8-4AFD-AC0C-57D827600937}"/>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8" name="TextBox 17">
            <a:extLst>
              <a:ext uri="{FF2B5EF4-FFF2-40B4-BE49-F238E27FC236}">
                <a16:creationId xmlns:a16="http://schemas.microsoft.com/office/drawing/2014/main" id="{28F2AE68-8B07-458B-98D4-95D54BC7CD71}"/>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4F5156D9-310D-4230-B2CA-0BA1D473BA7F}"/>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Tree>
    <p:extLst>
      <p:ext uri="{BB962C8B-B14F-4D97-AF65-F5344CB8AC3E}">
        <p14:creationId xmlns:p14="http://schemas.microsoft.com/office/powerpoint/2010/main" val="2249097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Layout H">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193889"/>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541888" y="5018046"/>
            <a:ext cx="5052307" cy="724829"/>
          </a:xfrm>
          <a:prstGeom prst="rect">
            <a:avLst/>
          </a:prstGeom>
        </p:spPr>
        <p:txBody>
          <a:bodyPr/>
          <a:lstStyle>
            <a:lvl1pPr marL="0" indent="0">
              <a:lnSpc>
                <a:spcPts val="3000"/>
              </a:lnSpc>
              <a:buNone/>
              <a:defRPr lang="en-US" sz="16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Info under the photo goes here and can be a few lines long.</a:t>
            </a:r>
            <a:endParaRPr lang="en-US"/>
          </a:p>
        </p:txBody>
      </p:sp>
      <p:sp>
        <p:nvSpPr>
          <p:cNvPr id="12" name="Picture Placeholder 8">
            <a:extLst>
              <a:ext uri="{FF2B5EF4-FFF2-40B4-BE49-F238E27FC236}">
                <a16:creationId xmlns:a16="http://schemas.microsoft.com/office/drawing/2014/main" id="{A85A96A2-A18E-41A5-B780-53BC9DAB85F8}"/>
              </a:ext>
            </a:extLst>
          </p:cNvPr>
          <p:cNvSpPr>
            <a:spLocks noGrp="1"/>
          </p:cNvSpPr>
          <p:nvPr>
            <p:ph type="pic" sz="quarter" idx="10" hasCustomPrompt="1"/>
          </p:nvPr>
        </p:nvSpPr>
        <p:spPr>
          <a:xfrm>
            <a:off x="612450" y="2021456"/>
            <a:ext cx="5347264" cy="2907384"/>
          </a:xfrm>
          <a:prstGeom prst="rect">
            <a:avLst/>
          </a:prstGeom>
        </p:spPr>
        <p:txBody>
          <a:bodyPr anchor="ctr"/>
          <a:lstStyle>
            <a:lvl1pPr marL="0" indent="0" algn="ctr">
              <a:buNone/>
              <a:defRPr sz="1600" i="1"/>
            </a:lvl1pPr>
          </a:lstStyle>
          <a:p>
            <a:r>
              <a:rPr lang="en-US"/>
              <a:t>Click on icon to insert a picture</a:t>
            </a:r>
          </a:p>
        </p:txBody>
      </p:sp>
      <p:sp>
        <p:nvSpPr>
          <p:cNvPr id="18" name="Text Placeholder 8">
            <a:extLst>
              <a:ext uri="{FF2B5EF4-FFF2-40B4-BE49-F238E27FC236}">
                <a16:creationId xmlns:a16="http://schemas.microsoft.com/office/drawing/2014/main" id="{A4138597-0448-4A2D-9FEF-94AEA7F5F4C2}"/>
              </a:ext>
            </a:extLst>
          </p:cNvPr>
          <p:cNvSpPr>
            <a:spLocks noGrp="1"/>
          </p:cNvSpPr>
          <p:nvPr>
            <p:ph type="body" sz="quarter" idx="23" hasCustomPrompt="1"/>
          </p:nvPr>
        </p:nvSpPr>
        <p:spPr>
          <a:xfrm>
            <a:off x="8787777" y="930771"/>
            <a:ext cx="1384468" cy="1221413"/>
          </a:xfrm>
          <a:prstGeom prst="rect">
            <a:avLst/>
          </a:prstGeom>
        </p:spPr>
        <p:txBody>
          <a:bodyPr/>
          <a:lstStyle>
            <a:lvl1pPr marL="0" indent="0">
              <a:lnSpc>
                <a:spcPts val="3000"/>
              </a:lnSpc>
              <a:buNone/>
              <a:defRPr lang="en-US" sz="16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Photo caption goes here</a:t>
            </a:r>
            <a:endParaRPr lang="en-US"/>
          </a:p>
        </p:txBody>
      </p:sp>
      <p:sp>
        <p:nvSpPr>
          <p:cNvPr id="19" name="Picture Placeholder 8">
            <a:extLst>
              <a:ext uri="{FF2B5EF4-FFF2-40B4-BE49-F238E27FC236}">
                <a16:creationId xmlns:a16="http://schemas.microsoft.com/office/drawing/2014/main" id="{A9802027-9FF6-47C6-BA4B-C9CE58D030FB}"/>
              </a:ext>
            </a:extLst>
          </p:cNvPr>
          <p:cNvSpPr>
            <a:spLocks noGrp="1"/>
          </p:cNvSpPr>
          <p:nvPr>
            <p:ph type="pic" sz="quarter" idx="24" hasCustomPrompt="1"/>
          </p:nvPr>
        </p:nvSpPr>
        <p:spPr>
          <a:xfrm>
            <a:off x="6094142" y="3737517"/>
            <a:ext cx="5415776" cy="2697616"/>
          </a:xfrm>
          <a:prstGeom prst="rect">
            <a:avLst/>
          </a:prstGeom>
        </p:spPr>
        <p:txBody>
          <a:bodyPr anchor="ctr"/>
          <a:lstStyle>
            <a:lvl1pPr marL="0" indent="0" algn="ctr">
              <a:buNone/>
              <a:defRPr sz="1600" i="1"/>
            </a:lvl1pPr>
          </a:lstStyle>
          <a:p>
            <a:r>
              <a:rPr lang="en-US"/>
              <a:t>Click on icon to insert a picture</a:t>
            </a:r>
          </a:p>
        </p:txBody>
      </p:sp>
      <p:sp>
        <p:nvSpPr>
          <p:cNvPr id="9" name="Picture Placeholder 8">
            <a:extLst>
              <a:ext uri="{FF2B5EF4-FFF2-40B4-BE49-F238E27FC236}">
                <a16:creationId xmlns:a16="http://schemas.microsoft.com/office/drawing/2014/main" id="{5A64D2AA-3269-4045-A48A-99F369B46104}"/>
              </a:ext>
            </a:extLst>
          </p:cNvPr>
          <p:cNvSpPr>
            <a:spLocks noGrp="1"/>
          </p:cNvSpPr>
          <p:nvPr>
            <p:ph type="pic" sz="quarter" idx="25" hasCustomPrompt="1"/>
          </p:nvPr>
        </p:nvSpPr>
        <p:spPr>
          <a:xfrm>
            <a:off x="6094141" y="646063"/>
            <a:ext cx="2594518" cy="2965238"/>
          </a:xfrm>
          <a:prstGeom prst="rect">
            <a:avLst/>
          </a:prstGeom>
        </p:spPr>
        <p:txBody>
          <a:bodyPr anchor="ctr"/>
          <a:lstStyle>
            <a:lvl1pPr marL="0" indent="0" algn="ctr">
              <a:buNone/>
              <a:defRPr sz="1600" i="1"/>
            </a:lvl1pPr>
          </a:lstStyle>
          <a:p>
            <a:r>
              <a:rPr lang="en-US"/>
              <a:t>Click on icon to insert a picture</a:t>
            </a:r>
          </a:p>
        </p:txBody>
      </p:sp>
      <p:sp>
        <p:nvSpPr>
          <p:cNvPr id="10" name="Text Placeholder 8">
            <a:extLst>
              <a:ext uri="{FF2B5EF4-FFF2-40B4-BE49-F238E27FC236}">
                <a16:creationId xmlns:a16="http://schemas.microsoft.com/office/drawing/2014/main" id="{E5E24850-61E0-4009-89C0-C5CB40E842A9}"/>
              </a:ext>
            </a:extLst>
          </p:cNvPr>
          <p:cNvSpPr>
            <a:spLocks noGrp="1"/>
          </p:cNvSpPr>
          <p:nvPr>
            <p:ph type="body" sz="quarter" idx="26" hasCustomPrompt="1"/>
          </p:nvPr>
        </p:nvSpPr>
        <p:spPr>
          <a:xfrm>
            <a:off x="8787777" y="2633989"/>
            <a:ext cx="2610631" cy="901112"/>
          </a:xfrm>
          <a:prstGeom prst="rect">
            <a:avLst/>
          </a:prstGeom>
        </p:spPr>
        <p:txBody>
          <a:bodyPr anchor="b"/>
          <a:lstStyle>
            <a:lvl1pPr marL="0" indent="0">
              <a:lnSpc>
                <a:spcPts val="3000"/>
              </a:lnSpc>
              <a:buNone/>
              <a:defRPr lang="en-US" sz="16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Another detailed note  can go here</a:t>
            </a:r>
            <a:endParaRPr lang="en-US"/>
          </a:p>
        </p:txBody>
      </p:sp>
      <p:sp>
        <p:nvSpPr>
          <p:cNvPr id="13" name="TextBox 12">
            <a:extLst>
              <a:ext uri="{FF2B5EF4-FFF2-40B4-BE49-F238E27FC236}">
                <a16:creationId xmlns:a16="http://schemas.microsoft.com/office/drawing/2014/main" id="{A2EE6830-3AC6-4EB5-AA71-A8B8FD8F3A6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4" name="TextBox 13">
            <a:extLst>
              <a:ext uri="{FF2B5EF4-FFF2-40B4-BE49-F238E27FC236}">
                <a16:creationId xmlns:a16="http://schemas.microsoft.com/office/drawing/2014/main" id="{465324B6-640F-4196-9A40-06BAC0AFD030}"/>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Tree>
    <p:extLst>
      <p:ext uri="{BB962C8B-B14F-4D97-AF65-F5344CB8AC3E}">
        <p14:creationId xmlns:p14="http://schemas.microsoft.com/office/powerpoint/2010/main" val="3232765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Layout 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69476C5-A2B7-4887-A94F-2A70046B11DE}"/>
              </a:ext>
            </a:extLst>
          </p:cNvPr>
          <p:cNvSpPr>
            <a:spLocks noGrp="1"/>
          </p:cNvSpPr>
          <p:nvPr>
            <p:ph type="pic" sz="quarter" idx="10" hasCustomPrompt="1"/>
          </p:nvPr>
        </p:nvSpPr>
        <p:spPr>
          <a:xfrm>
            <a:off x="4795024" y="-4"/>
            <a:ext cx="7396975" cy="6858003"/>
          </a:xfrm>
          <a:prstGeom prst="rect">
            <a:avLst/>
          </a:prstGeom>
        </p:spPr>
        <p:txBody>
          <a:bodyPr anchor="ctr"/>
          <a:lstStyle>
            <a:lvl1pPr marL="0" indent="0" algn="ctr">
              <a:buNone/>
              <a:defRPr sz="1600" i="1"/>
            </a:lvl1pPr>
          </a:lstStyle>
          <a:p>
            <a:r>
              <a:rPr lang="en-US"/>
              <a:t>Click on icon to insert a picture</a:t>
            </a:r>
          </a:p>
        </p:txBody>
      </p:sp>
      <p:sp>
        <p:nvSpPr>
          <p:cNvPr id="10" name="TextBox 9">
            <a:extLst>
              <a:ext uri="{FF2B5EF4-FFF2-40B4-BE49-F238E27FC236}">
                <a16:creationId xmlns:a16="http://schemas.microsoft.com/office/drawing/2014/main" id="{95FFC65F-9BE7-4325-9080-974F524B1E68}"/>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37C3A820-B329-4C85-92FC-800B44E24672}"/>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4" name="Content Placeholder 3">
            <a:extLst>
              <a:ext uri="{FF2B5EF4-FFF2-40B4-BE49-F238E27FC236}">
                <a16:creationId xmlns:a16="http://schemas.microsoft.com/office/drawing/2014/main" id="{D1FA8011-A436-4274-BBAB-B7100E4D4B9F}"/>
              </a:ext>
            </a:extLst>
          </p:cNvPr>
          <p:cNvSpPr>
            <a:spLocks noGrp="1"/>
          </p:cNvSpPr>
          <p:nvPr>
            <p:ph sz="quarter" idx="11" hasCustomPrompt="1"/>
          </p:nvPr>
        </p:nvSpPr>
        <p:spPr>
          <a:xfrm>
            <a:off x="507955" y="1733507"/>
            <a:ext cx="3719432" cy="2561388"/>
          </a:xfrm>
          <a:prstGeom prst="rect">
            <a:avLst/>
          </a:prstGeom>
        </p:spPr>
        <p:txBody>
          <a:bodyPr/>
          <a:lstStyle>
            <a:lvl1pPr marL="0" indent="0">
              <a:lnSpc>
                <a:spcPts val="3800"/>
              </a:lnSpc>
              <a:buNone/>
              <a:defRPr/>
            </a:lvl1pPr>
          </a:lstStyle>
          <a:p>
            <a:pPr lvl="0"/>
            <a:r>
              <a:rPr lang="en-US"/>
              <a:t>Every day, we bring out the best in places and people, because the potential of both are undeniably intertwined.</a:t>
            </a:r>
          </a:p>
        </p:txBody>
      </p:sp>
    </p:spTree>
    <p:extLst>
      <p:ext uri="{BB962C8B-B14F-4D97-AF65-F5344CB8AC3E}">
        <p14:creationId xmlns:p14="http://schemas.microsoft.com/office/powerpoint/2010/main" val="28094299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Layout J">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p:nvSpPr>
        <p:spPr>
          <a:xfrm>
            <a:off x="8251487" y="0"/>
            <a:ext cx="3940513"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0" y="509428"/>
            <a:ext cx="7339079" cy="3234862"/>
          </a:xfrm>
          <a:prstGeom prst="rect">
            <a:avLst/>
          </a:prstGeom>
        </p:spPr>
        <p:txBody>
          <a:bodyPr anchor="ctr"/>
          <a:lstStyle>
            <a:lvl1pPr marL="0" indent="0" algn="ctr">
              <a:buNone/>
              <a:defRPr sz="1600" i="1"/>
            </a:lvl1pPr>
          </a:lstStyle>
          <a:p>
            <a:r>
              <a:rPr lang="en-US"/>
              <a:t>Click on icon to insert a picture</a:t>
            </a:r>
          </a:p>
        </p:txBody>
      </p:sp>
      <p:sp>
        <p:nvSpPr>
          <p:cNvPr id="8" name="Picture Placeholder 8">
            <a:extLst>
              <a:ext uri="{FF2B5EF4-FFF2-40B4-BE49-F238E27FC236}">
                <a16:creationId xmlns:a16="http://schemas.microsoft.com/office/drawing/2014/main" id="{7FD66F33-020A-4E79-BAAB-539999BC1BF1}"/>
              </a:ext>
            </a:extLst>
          </p:cNvPr>
          <p:cNvSpPr>
            <a:spLocks noGrp="1"/>
          </p:cNvSpPr>
          <p:nvPr>
            <p:ph type="pic" sz="quarter" idx="17" hasCustomPrompt="1"/>
          </p:nvPr>
        </p:nvSpPr>
        <p:spPr>
          <a:xfrm>
            <a:off x="606750" y="3954312"/>
            <a:ext cx="4048093" cy="1984033"/>
          </a:xfrm>
          <a:prstGeom prst="rect">
            <a:avLst/>
          </a:prstGeom>
        </p:spPr>
        <p:txBody>
          <a:bodyPr anchor="ctr"/>
          <a:lstStyle>
            <a:lvl1pPr marL="0" indent="0" algn="ctr">
              <a:buNone/>
              <a:defRPr sz="1600" i="1"/>
            </a:lvl1pPr>
          </a:lstStyle>
          <a:p>
            <a:r>
              <a:rPr lang="en-US"/>
              <a:t>Click to insert a picture</a:t>
            </a:r>
          </a:p>
        </p:txBody>
      </p:sp>
      <p:sp>
        <p:nvSpPr>
          <p:cNvPr id="19" name="Picture Placeholder 8">
            <a:extLst>
              <a:ext uri="{FF2B5EF4-FFF2-40B4-BE49-F238E27FC236}">
                <a16:creationId xmlns:a16="http://schemas.microsoft.com/office/drawing/2014/main" id="{CDEDF9FC-B185-4D1C-A830-9E5C770951DE}"/>
              </a:ext>
            </a:extLst>
          </p:cNvPr>
          <p:cNvSpPr>
            <a:spLocks noGrp="1"/>
          </p:cNvSpPr>
          <p:nvPr>
            <p:ph type="pic" sz="quarter" idx="18" hasCustomPrompt="1"/>
          </p:nvPr>
        </p:nvSpPr>
        <p:spPr>
          <a:xfrm>
            <a:off x="4856021" y="3954312"/>
            <a:ext cx="3089807" cy="1984033"/>
          </a:xfrm>
          <a:prstGeom prst="rect">
            <a:avLst/>
          </a:prstGeom>
        </p:spPr>
        <p:txBody>
          <a:bodyPr anchor="ctr"/>
          <a:lstStyle>
            <a:lvl1pPr marL="0" indent="0" algn="ctr">
              <a:buNone/>
              <a:defRPr sz="1600" i="1"/>
            </a:lvl1pPr>
          </a:lstStyle>
          <a:p>
            <a:r>
              <a:rPr lang="en-US"/>
              <a:t>Click to insert a picture</a:t>
            </a:r>
          </a:p>
        </p:txBody>
      </p:sp>
      <p:sp>
        <p:nvSpPr>
          <p:cNvPr id="14" name="Title 1">
            <a:extLst>
              <a:ext uri="{FF2B5EF4-FFF2-40B4-BE49-F238E27FC236}">
                <a16:creationId xmlns:a16="http://schemas.microsoft.com/office/drawing/2014/main" id="{6B6581C2-52E2-438A-B935-023F64367E2E}"/>
              </a:ext>
            </a:extLst>
          </p:cNvPr>
          <p:cNvSpPr>
            <a:spLocks noGrp="1"/>
          </p:cNvSpPr>
          <p:nvPr>
            <p:ph type="title" hasCustomPrompt="1"/>
          </p:nvPr>
        </p:nvSpPr>
        <p:spPr>
          <a:xfrm>
            <a:off x="8545771" y="901665"/>
            <a:ext cx="3074635"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Rendering</a:t>
            </a:r>
            <a:br>
              <a:rPr lang="en-US"/>
            </a:br>
            <a:r>
              <a:rPr lang="en-US"/>
              <a:t>Title Here</a:t>
            </a:r>
          </a:p>
        </p:txBody>
      </p:sp>
      <p:sp>
        <p:nvSpPr>
          <p:cNvPr id="15" name="Content Placeholder 2">
            <a:extLst>
              <a:ext uri="{FF2B5EF4-FFF2-40B4-BE49-F238E27FC236}">
                <a16:creationId xmlns:a16="http://schemas.microsoft.com/office/drawing/2014/main" id="{B270E21F-D956-4CB8-9859-7133405DCBAB}"/>
              </a:ext>
            </a:extLst>
          </p:cNvPr>
          <p:cNvSpPr>
            <a:spLocks noGrp="1"/>
          </p:cNvSpPr>
          <p:nvPr>
            <p:ph idx="1" hasCustomPrompt="1"/>
          </p:nvPr>
        </p:nvSpPr>
        <p:spPr>
          <a:xfrm>
            <a:off x="8764542" y="2342171"/>
            <a:ext cx="2855864" cy="3832166"/>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11" name="TextBox 10">
            <a:extLst>
              <a:ext uri="{FF2B5EF4-FFF2-40B4-BE49-F238E27FC236}">
                <a16:creationId xmlns:a16="http://schemas.microsoft.com/office/drawing/2014/main" id="{DDCB7D20-7ACD-463A-A826-DDE569D6E6A4}"/>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B6F10323-0216-481F-AF98-49C888526C67}"/>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Tree>
    <p:extLst>
      <p:ext uri="{BB962C8B-B14F-4D97-AF65-F5344CB8AC3E}">
        <p14:creationId xmlns:p14="http://schemas.microsoft.com/office/powerpoint/2010/main" val="3772329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Layout K">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0"/>
            <a:ext cx="5006341" cy="6857999"/>
          </a:xfrm>
          <a:prstGeom prst="rect">
            <a:avLst/>
          </a:prstGeom>
        </p:spPr>
        <p:txBody>
          <a:bodyPr anchor="ctr"/>
          <a:lstStyle>
            <a:lvl1pPr marL="0" indent="0" algn="ctr">
              <a:buNone/>
              <a:defRPr sz="1600" i="1"/>
            </a:lvl1pPr>
          </a:lstStyle>
          <a:p>
            <a:r>
              <a:rPr lang="en-US"/>
              <a:t>Click on icon to insert a picture</a:t>
            </a:r>
          </a:p>
        </p:txBody>
      </p:sp>
      <p:sp>
        <p:nvSpPr>
          <p:cNvPr id="11" name="Title 1">
            <a:extLst>
              <a:ext uri="{FF2B5EF4-FFF2-40B4-BE49-F238E27FC236}">
                <a16:creationId xmlns:a16="http://schemas.microsoft.com/office/drawing/2014/main" id="{4C3F2688-9404-4247-927C-A9A790B9C326}"/>
              </a:ext>
            </a:extLst>
          </p:cNvPr>
          <p:cNvSpPr>
            <a:spLocks noGrp="1"/>
          </p:cNvSpPr>
          <p:nvPr>
            <p:ph type="title" hasCustomPrompt="1"/>
          </p:nvPr>
        </p:nvSpPr>
        <p:spPr>
          <a:xfrm>
            <a:off x="5464146" y="570756"/>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2" name="TextBox 11">
            <a:extLst>
              <a:ext uri="{FF2B5EF4-FFF2-40B4-BE49-F238E27FC236}">
                <a16:creationId xmlns:a16="http://schemas.microsoft.com/office/drawing/2014/main" id="{E8C58203-76E4-40B5-B754-5C067C77B223}"/>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968434B8-8BC7-4FEF-9406-F6BC0DBEB123}"/>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3" name="Text Placeholder 2">
            <a:extLst>
              <a:ext uri="{FF2B5EF4-FFF2-40B4-BE49-F238E27FC236}">
                <a16:creationId xmlns:a16="http://schemas.microsoft.com/office/drawing/2014/main" id="{968C5574-09D3-43FC-812D-D40BBE8CB36A}"/>
              </a:ext>
            </a:extLst>
          </p:cNvPr>
          <p:cNvSpPr>
            <a:spLocks noGrp="1"/>
          </p:cNvSpPr>
          <p:nvPr>
            <p:ph type="body" sz="quarter" idx="24" hasCustomPrompt="1"/>
          </p:nvPr>
        </p:nvSpPr>
        <p:spPr>
          <a:xfrm>
            <a:off x="5759104" y="2044470"/>
            <a:ext cx="2879286" cy="3424408"/>
          </a:xfrm>
          <a:prstGeom prst="rect">
            <a:avLst/>
          </a:prstGeom>
        </p:spPr>
        <p:txBody>
          <a:bodyPr/>
          <a:lstStyle>
            <a:lvl1pPr marL="0" indent="0">
              <a:lnSpc>
                <a:spcPts val="2600"/>
              </a:lnSpc>
              <a:buNone/>
              <a:defRPr sz="2000"/>
            </a:lvl1pPr>
            <a:lvl2pPr>
              <a:defRPr sz="2000"/>
            </a:lvl2pPr>
            <a:lvl3pPr>
              <a:defRPr sz="2000"/>
            </a:lvl3pPr>
            <a:lvl4pPr>
              <a:defRPr sz="2000"/>
            </a:lvl4pPr>
            <a:lvl5pPr>
              <a:defRPr sz="2000"/>
            </a:lvl5pPr>
          </a:lstStyle>
          <a:p>
            <a:pPr lvl="0"/>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opt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urecte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ptatur</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mpo</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
        <p:nvSpPr>
          <p:cNvPr id="10" name="Text Placeholder 2">
            <a:extLst>
              <a:ext uri="{FF2B5EF4-FFF2-40B4-BE49-F238E27FC236}">
                <a16:creationId xmlns:a16="http://schemas.microsoft.com/office/drawing/2014/main" id="{87673C0B-1FAC-48F3-A387-AAB99B12E454}"/>
              </a:ext>
            </a:extLst>
          </p:cNvPr>
          <p:cNvSpPr>
            <a:spLocks noGrp="1"/>
          </p:cNvSpPr>
          <p:nvPr>
            <p:ph type="body" sz="quarter" idx="25" hasCustomPrompt="1"/>
          </p:nvPr>
        </p:nvSpPr>
        <p:spPr>
          <a:xfrm>
            <a:off x="8818219" y="2044470"/>
            <a:ext cx="2879286" cy="3424408"/>
          </a:xfrm>
          <a:prstGeom prst="rect">
            <a:avLst/>
          </a:prstGeom>
        </p:spPr>
        <p:txBody>
          <a:bodyPr/>
          <a:lstStyle>
            <a:lvl1pPr marL="0" indent="0">
              <a:lnSpc>
                <a:spcPts val="2600"/>
              </a:lnSpc>
              <a:buNone/>
              <a:defRPr sz="2000"/>
            </a:lvl1pPr>
            <a:lvl2pPr>
              <a:defRPr sz="2000"/>
            </a:lvl2pPr>
            <a:lvl3pPr>
              <a:defRPr sz="2000"/>
            </a:lvl3pPr>
            <a:lvl4pPr>
              <a:defRPr sz="2000"/>
            </a:lvl4pPr>
            <a:lvl5pPr>
              <a:defRPr sz="2000"/>
            </a:lvl5pPr>
          </a:lstStyle>
          <a:p>
            <a:pPr lvl="0"/>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Tree>
    <p:extLst>
      <p:ext uri="{BB962C8B-B14F-4D97-AF65-F5344CB8AC3E}">
        <p14:creationId xmlns:p14="http://schemas.microsoft.com/office/powerpoint/2010/main" val="4257138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am Photos">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p:nvSpPr>
        <p:spPr>
          <a:xfrm>
            <a:off x="0" y="688063"/>
            <a:ext cx="12192000" cy="3413157"/>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3294448"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15" name="Text Placeholder 8">
            <a:extLst>
              <a:ext uri="{FF2B5EF4-FFF2-40B4-BE49-F238E27FC236}">
                <a16:creationId xmlns:a16="http://schemas.microsoft.com/office/drawing/2014/main" id="{79DBAF57-C6F6-40D8-A20C-E4EFABAEA8DC}"/>
              </a:ext>
            </a:extLst>
          </p:cNvPr>
          <p:cNvSpPr>
            <a:spLocks noGrp="1"/>
          </p:cNvSpPr>
          <p:nvPr>
            <p:ph type="body" sz="quarter" idx="23" hasCustomPrompt="1"/>
          </p:nvPr>
        </p:nvSpPr>
        <p:spPr>
          <a:xfrm>
            <a:off x="3203546"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29" name="Title 1">
            <a:extLst>
              <a:ext uri="{FF2B5EF4-FFF2-40B4-BE49-F238E27FC236}">
                <a16:creationId xmlns:a16="http://schemas.microsoft.com/office/drawing/2014/main" id="{B4723970-CB34-4B09-8CFB-8648883316DB}"/>
              </a:ext>
            </a:extLst>
          </p:cNvPr>
          <p:cNvSpPr>
            <a:spLocks noGrp="1"/>
          </p:cNvSpPr>
          <p:nvPr>
            <p:ph type="title" hasCustomPrompt="1"/>
          </p:nvPr>
        </p:nvSpPr>
        <p:spPr>
          <a:xfrm>
            <a:off x="528319" y="1000723"/>
            <a:ext cx="2521315" cy="2925817"/>
          </a:xfrm>
          <a:prstGeom prst="rect">
            <a:avLst/>
          </a:prstGeom>
        </p:spPr>
        <p:txBody>
          <a:bodyPr anchor="t">
            <a:noAutofit/>
          </a:bodyPr>
          <a:lstStyle>
            <a:lvl1pPr algn="l">
              <a:lnSpc>
                <a:spcPts val="3600"/>
              </a:lnSpc>
              <a:defRPr sz="3400" i="0" spc="50" baseline="0">
                <a:latin typeface="Segoe UI Light" panose="020B0502040204020203" pitchFamily="34" charset="0"/>
                <a:cs typeface="Segoe UI Light" panose="020B0502040204020203" pitchFamily="34" charset="0"/>
              </a:defRPr>
            </a:lvl1pPr>
          </a:lstStyle>
          <a:p>
            <a:r>
              <a:rPr lang="en-US"/>
              <a:t>We believe </a:t>
            </a:r>
            <a:br>
              <a:rPr lang="en-US"/>
            </a:br>
            <a:r>
              <a:rPr lang="en-US"/>
              <a:t>in solving problems with people, not just for them.</a:t>
            </a:r>
          </a:p>
        </p:txBody>
      </p:sp>
      <p:sp>
        <p:nvSpPr>
          <p:cNvPr id="30" name="Picture Placeholder 8">
            <a:extLst>
              <a:ext uri="{FF2B5EF4-FFF2-40B4-BE49-F238E27FC236}">
                <a16:creationId xmlns:a16="http://schemas.microsoft.com/office/drawing/2014/main" id="{348788E6-9958-413D-9513-513882DA54DA}"/>
              </a:ext>
            </a:extLst>
          </p:cNvPr>
          <p:cNvSpPr>
            <a:spLocks noGrp="1"/>
          </p:cNvSpPr>
          <p:nvPr>
            <p:ph type="pic" sz="quarter" idx="24" hasCustomPrompt="1"/>
          </p:nvPr>
        </p:nvSpPr>
        <p:spPr>
          <a:xfrm>
            <a:off x="5019504"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1" name="Text Placeholder 8">
            <a:extLst>
              <a:ext uri="{FF2B5EF4-FFF2-40B4-BE49-F238E27FC236}">
                <a16:creationId xmlns:a16="http://schemas.microsoft.com/office/drawing/2014/main" id="{AB34ECA3-9551-4CA5-9EEB-66CA3B81D33A}"/>
              </a:ext>
            </a:extLst>
          </p:cNvPr>
          <p:cNvSpPr>
            <a:spLocks noGrp="1"/>
          </p:cNvSpPr>
          <p:nvPr>
            <p:ph type="body" sz="quarter" idx="25" hasCustomPrompt="1"/>
          </p:nvPr>
        </p:nvSpPr>
        <p:spPr>
          <a:xfrm>
            <a:off x="4928602"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2" name="Picture Placeholder 8">
            <a:extLst>
              <a:ext uri="{FF2B5EF4-FFF2-40B4-BE49-F238E27FC236}">
                <a16:creationId xmlns:a16="http://schemas.microsoft.com/office/drawing/2014/main" id="{3039731D-1DBD-4E75-82DB-134541B3DAC2}"/>
              </a:ext>
            </a:extLst>
          </p:cNvPr>
          <p:cNvSpPr>
            <a:spLocks noGrp="1"/>
          </p:cNvSpPr>
          <p:nvPr>
            <p:ph type="pic" sz="quarter" idx="26" hasCustomPrompt="1"/>
          </p:nvPr>
        </p:nvSpPr>
        <p:spPr>
          <a:xfrm>
            <a:off x="6744560"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3" name="Text Placeholder 8">
            <a:extLst>
              <a:ext uri="{FF2B5EF4-FFF2-40B4-BE49-F238E27FC236}">
                <a16:creationId xmlns:a16="http://schemas.microsoft.com/office/drawing/2014/main" id="{51E9A250-D1D2-4EAB-8921-763E11AD3020}"/>
              </a:ext>
            </a:extLst>
          </p:cNvPr>
          <p:cNvSpPr>
            <a:spLocks noGrp="1"/>
          </p:cNvSpPr>
          <p:nvPr>
            <p:ph type="body" sz="quarter" idx="27" hasCustomPrompt="1"/>
          </p:nvPr>
        </p:nvSpPr>
        <p:spPr>
          <a:xfrm>
            <a:off x="6653658"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4" name="Picture Placeholder 8">
            <a:extLst>
              <a:ext uri="{FF2B5EF4-FFF2-40B4-BE49-F238E27FC236}">
                <a16:creationId xmlns:a16="http://schemas.microsoft.com/office/drawing/2014/main" id="{A51896D0-ECAB-4B98-8A49-AE93C2822E6D}"/>
              </a:ext>
            </a:extLst>
          </p:cNvPr>
          <p:cNvSpPr>
            <a:spLocks noGrp="1"/>
          </p:cNvSpPr>
          <p:nvPr>
            <p:ph type="pic" sz="quarter" idx="28" hasCustomPrompt="1"/>
          </p:nvPr>
        </p:nvSpPr>
        <p:spPr>
          <a:xfrm>
            <a:off x="8469616" y="1000724"/>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5" name="Text Placeholder 8">
            <a:extLst>
              <a:ext uri="{FF2B5EF4-FFF2-40B4-BE49-F238E27FC236}">
                <a16:creationId xmlns:a16="http://schemas.microsoft.com/office/drawing/2014/main" id="{B7E3DF7F-E36A-4BB4-861E-F215C8613AB0}"/>
              </a:ext>
            </a:extLst>
          </p:cNvPr>
          <p:cNvSpPr>
            <a:spLocks noGrp="1"/>
          </p:cNvSpPr>
          <p:nvPr>
            <p:ph type="body" sz="quarter" idx="29" hasCustomPrompt="1"/>
          </p:nvPr>
        </p:nvSpPr>
        <p:spPr>
          <a:xfrm>
            <a:off x="8378714" y="2523782"/>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6" name="Picture Placeholder 8">
            <a:extLst>
              <a:ext uri="{FF2B5EF4-FFF2-40B4-BE49-F238E27FC236}">
                <a16:creationId xmlns:a16="http://schemas.microsoft.com/office/drawing/2014/main" id="{1A7BEE40-93B8-48B7-83F0-CE311F969A7E}"/>
              </a:ext>
            </a:extLst>
          </p:cNvPr>
          <p:cNvSpPr>
            <a:spLocks noGrp="1"/>
          </p:cNvSpPr>
          <p:nvPr>
            <p:ph type="pic" sz="quarter" idx="30" hasCustomPrompt="1"/>
          </p:nvPr>
        </p:nvSpPr>
        <p:spPr>
          <a:xfrm>
            <a:off x="10194672" y="1000724"/>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7" name="Text Placeholder 8">
            <a:extLst>
              <a:ext uri="{FF2B5EF4-FFF2-40B4-BE49-F238E27FC236}">
                <a16:creationId xmlns:a16="http://schemas.microsoft.com/office/drawing/2014/main" id="{27D57D6C-7628-44E9-9619-DB62E10BB1D4}"/>
              </a:ext>
            </a:extLst>
          </p:cNvPr>
          <p:cNvSpPr>
            <a:spLocks noGrp="1"/>
          </p:cNvSpPr>
          <p:nvPr>
            <p:ph type="body" sz="quarter" idx="31" hasCustomPrompt="1"/>
          </p:nvPr>
        </p:nvSpPr>
        <p:spPr>
          <a:xfrm>
            <a:off x="10103770" y="2523782"/>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8" name="Picture Placeholder 8">
            <a:extLst>
              <a:ext uri="{FF2B5EF4-FFF2-40B4-BE49-F238E27FC236}">
                <a16:creationId xmlns:a16="http://schemas.microsoft.com/office/drawing/2014/main" id="{DBDEA65F-0F36-4011-86AA-79EC9D7B66A4}"/>
              </a:ext>
            </a:extLst>
          </p:cNvPr>
          <p:cNvSpPr>
            <a:spLocks noGrp="1"/>
          </p:cNvSpPr>
          <p:nvPr>
            <p:ph type="pic" sz="quarter" idx="32" hasCustomPrompt="1"/>
          </p:nvPr>
        </p:nvSpPr>
        <p:spPr>
          <a:xfrm>
            <a:off x="3294448"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39" name="Text Placeholder 8">
            <a:extLst>
              <a:ext uri="{FF2B5EF4-FFF2-40B4-BE49-F238E27FC236}">
                <a16:creationId xmlns:a16="http://schemas.microsoft.com/office/drawing/2014/main" id="{D61D2763-B178-4105-8480-D88527A448AD}"/>
              </a:ext>
            </a:extLst>
          </p:cNvPr>
          <p:cNvSpPr>
            <a:spLocks noGrp="1"/>
          </p:cNvSpPr>
          <p:nvPr>
            <p:ph type="body" sz="quarter" idx="33" hasCustomPrompt="1"/>
          </p:nvPr>
        </p:nvSpPr>
        <p:spPr>
          <a:xfrm>
            <a:off x="3203546" y="4957188"/>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0" name="Picture Placeholder 8">
            <a:extLst>
              <a:ext uri="{FF2B5EF4-FFF2-40B4-BE49-F238E27FC236}">
                <a16:creationId xmlns:a16="http://schemas.microsoft.com/office/drawing/2014/main" id="{0F3CE3D0-4861-4D94-AFA8-30D18E83CE12}"/>
              </a:ext>
            </a:extLst>
          </p:cNvPr>
          <p:cNvSpPr>
            <a:spLocks noGrp="1"/>
          </p:cNvSpPr>
          <p:nvPr>
            <p:ph type="pic" sz="quarter" idx="34" hasCustomPrompt="1"/>
          </p:nvPr>
        </p:nvSpPr>
        <p:spPr>
          <a:xfrm>
            <a:off x="5019504"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1" name="Text Placeholder 8">
            <a:extLst>
              <a:ext uri="{FF2B5EF4-FFF2-40B4-BE49-F238E27FC236}">
                <a16:creationId xmlns:a16="http://schemas.microsoft.com/office/drawing/2014/main" id="{AF860EAA-F9DD-4655-B229-9C042B33AC32}"/>
              </a:ext>
            </a:extLst>
          </p:cNvPr>
          <p:cNvSpPr>
            <a:spLocks noGrp="1"/>
          </p:cNvSpPr>
          <p:nvPr>
            <p:ph type="body" sz="quarter" idx="35" hasCustomPrompt="1"/>
          </p:nvPr>
        </p:nvSpPr>
        <p:spPr>
          <a:xfrm>
            <a:off x="4928602" y="4962320"/>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2" name="Picture Placeholder 8">
            <a:extLst>
              <a:ext uri="{FF2B5EF4-FFF2-40B4-BE49-F238E27FC236}">
                <a16:creationId xmlns:a16="http://schemas.microsoft.com/office/drawing/2014/main" id="{96CAF68D-3DF1-4151-8F2E-FFFCB827A906}"/>
              </a:ext>
            </a:extLst>
          </p:cNvPr>
          <p:cNvSpPr>
            <a:spLocks noGrp="1"/>
          </p:cNvSpPr>
          <p:nvPr>
            <p:ph type="pic" sz="quarter" idx="36" hasCustomPrompt="1"/>
          </p:nvPr>
        </p:nvSpPr>
        <p:spPr>
          <a:xfrm>
            <a:off x="6744560"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3" name="Text Placeholder 8">
            <a:extLst>
              <a:ext uri="{FF2B5EF4-FFF2-40B4-BE49-F238E27FC236}">
                <a16:creationId xmlns:a16="http://schemas.microsoft.com/office/drawing/2014/main" id="{B6F53942-F825-4961-94FA-092FF027074A}"/>
              </a:ext>
            </a:extLst>
          </p:cNvPr>
          <p:cNvSpPr>
            <a:spLocks noGrp="1"/>
          </p:cNvSpPr>
          <p:nvPr>
            <p:ph type="body" sz="quarter" idx="37" hasCustomPrompt="1"/>
          </p:nvPr>
        </p:nvSpPr>
        <p:spPr>
          <a:xfrm>
            <a:off x="6653658" y="4962320"/>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4" name="Picture Placeholder 8">
            <a:extLst>
              <a:ext uri="{FF2B5EF4-FFF2-40B4-BE49-F238E27FC236}">
                <a16:creationId xmlns:a16="http://schemas.microsoft.com/office/drawing/2014/main" id="{EB9ED3C3-00F7-4AE7-86FC-D6E0F47E5E0B}"/>
              </a:ext>
            </a:extLst>
          </p:cNvPr>
          <p:cNvSpPr>
            <a:spLocks noGrp="1"/>
          </p:cNvSpPr>
          <p:nvPr>
            <p:ph type="pic" sz="quarter" idx="38" hasCustomPrompt="1"/>
          </p:nvPr>
        </p:nvSpPr>
        <p:spPr>
          <a:xfrm>
            <a:off x="8469616" y="3439263"/>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5" name="Text Placeholder 8">
            <a:extLst>
              <a:ext uri="{FF2B5EF4-FFF2-40B4-BE49-F238E27FC236}">
                <a16:creationId xmlns:a16="http://schemas.microsoft.com/office/drawing/2014/main" id="{C1755E6F-586D-4AAD-B256-598B8DD0CDDC}"/>
              </a:ext>
            </a:extLst>
          </p:cNvPr>
          <p:cNvSpPr>
            <a:spLocks noGrp="1"/>
          </p:cNvSpPr>
          <p:nvPr>
            <p:ph type="body" sz="quarter" idx="39" hasCustomPrompt="1"/>
          </p:nvPr>
        </p:nvSpPr>
        <p:spPr>
          <a:xfrm>
            <a:off x="8378714" y="4957189"/>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6" name="Picture Placeholder 8">
            <a:extLst>
              <a:ext uri="{FF2B5EF4-FFF2-40B4-BE49-F238E27FC236}">
                <a16:creationId xmlns:a16="http://schemas.microsoft.com/office/drawing/2014/main" id="{58BBBC46-29B6-4836-9E8C-24BEE2CA044C}"/>
              </a:ext>
            </a:extLst>
          </p:cNvPr>
          <p:cNvSpPr>
            <a:spLocks noGrp="1"/>
          </p:cNvSpPr>
          <p:nvPr>
            <p:ph type="pic" sz="quarter" idx="40" hasCustomPrompt="1"/>
          </p:nvPr>
        </p:nvSpPr>
        <p:spPr>
          <a:xfrm>
            <a:off x="10194672" y="3439263"/>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7" name="Text Placeholder 8">
            <a:extLst>
              <a:ext uri="{FF2B5EF4-FFF2-40B4-BE49-F238E27FC236}">
                <a16:creationId xmlns:a16="http://schemas.microsoft.com/office/drawing/2014/main" id="{B082F4DF-D0B7-4DC0-83F9-CC4144FED98D}"/>
              </a:ext>
            </a:extLst>
          </p:cNvPr>
          <p:cNvSpPr>
            <a:spLocks noGrp="1"/>
          </p:cNvSpPr>
          <p:nvPr>
            <p:ph type="body" sz="quarter" idx="41" hasCustomPrompt="1"/>
          </p:nvPr>
        </p:nvSpPr>
        <p:spPr>
          <a:xfrm>
            <a:off x="10103770" y="4957189"/>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8" name="TextBox 47">
            <a:extLst>
              <a:ext uri="{FF2B5EF4-FFF2-40B4-BE49-F238E27FC236}">
                <a16:creationId xmlns:a16="http://schemas.microsoft.com/office/drawing/2014/main" id="{4F04DF0D-BFCB-455A-8686-EEEC53C48068}"/>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26" name="TextBox 25">
            <a:extLst>
              <a:ext uri="{FF2B5EF4-FFF2-40B4-BE49-F238E27FC236}">
                <a16:creationId xmlns:a16="http://schemas.microsoft.com/office/drawing/2014/main" id="{DF73E415-F3BA-446B-8B7A-CEBB18746ADD}"/>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27" name="object 3">
            <a:extLst>
              <a:ext uri="{FF2B5EF4-FFF2-40B4-BE49-F238E27FC236}">
                <a16:creationId xmlns:a16="http://schemas.microsoft.com/office/drawing/2014/main" id="{5B3C6F5C-33C3-47F6-B205-619E81D6056F}"/>
              </a:ext>
            </a:extLst>
          </p:cNvPr>
          <p:cNvSpPr/>
          <p:nvPr userDrawn="1"/>
        </p:nvSpPr>
        <p:spPr>
          <a:xfrm>
            <a:off x="0" y="688063"/>
            <a:ext cx="12192000" cy="3413157"/>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49" name="TextBox 48">
            <a:extLst>
              <a:ext uri="{FF2B5EF4-FFF2-40B4-BE49-F238E27FC236}">
                <a16:creationId xmlns:a16="http://schemas.microsoft.com/office/drawing/2014/main" id="{D8D7ED49-9926-4110-A122-23929A5A7AF6}"/>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85758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Workplace Tren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29F594-0764-4588-BE31-42B05C233BEC}"/>
              </a:ext>
            </a:extLst>
          </p:cNvPr>
          <p:cNvSpPr/>
          <p:nvPr/>
        </p:nvSpPr>
        <p:spPr>
          <a:xfrm>
            <a:off x="0" y="0"/>
            <a:ext cx="12192000" cy="6858000"/>
          </a:xfrm>
          <a:prstGeom prst="rect">
            <a:avLst/>
          </a:prstGeom>
          <a:gradFill flip="none" rotWithShape="1">
            <a:gsLst>
              <a:gs pos="9000">
                <a:srgbClr val="EDD0C7"/>
              </a:gs>
              <a:gs pos="75000">
                <a:srgbClr val="EDD1C8">
                  <a:alpha val="81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5">
            <a:extLst>
              <a:ext uri="{FF2B5EF4-FFF2-40B4-BE49-F238E27FC236}">
                <a16:creationId xmlns:a16="http://schemas.microsoft.com/office/drawing/2014/main" id="{58263B4E-BD2B-43BD-B6AF-F583084BF9D9}"/>
              </a:ext>
            </a:extLst>
          </p:cNvPr>
          <p:cNvPicPr>
            <a:picLocks noChangeAspect="1"/>
          </p:cNvPicPr>
          <p:nvPr/>
        </p:nvPicPr>
        <p:blipFill rotWithShape="1">
          <a:blip r:embed="rId2">
            <a:duotone>
              <a:schemeClr val="accent4">
                <a:shade val="45000"/>
                <a:satMod val="135000"/>
              </a:schemeClr>
              <a:prstClr val="white"/>
            </a:duotone>
            <a:alphaModFix amt="30000"/>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0" y="0"/>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a:noFill/>
        </p:spPr>
      </p:pic>
      <p:sp>
        <p:nvSpPr>
          <p:cNvPr id="22" name="Text Placeholder 4">
            <a:extLst>
              <a:ext uri="{FF2B5EF4-FFF2-40B4-BE49-F238E27FC236}">
                <a16:creationId xmlns:a16="http://schemas.microsoft.com/office/drawing/2014/main" id="{57F5F559-3ABD-4D3E-BBF0-4B2C02634C6E}"/>
              </a:ext>
            </a:extLst>
          </p:cNvPr>
          <p:cNvSpPr>
            <a:spLocks noGrp="1"/>
          </p:cNvSpPr>
          <p:nvPr>
            <p:ph type="body" sz="quarter" idx="11" hasCustomPrompt="1"/>
          </p:nvPr>
        </p:nvSpPr>
        <p:spPr>
          <a:xfrm>
            <a:off x="8232364" y="1380567"/>
            <a:ext cx="3355497" cy="2108945"/>
          </a:xfrm>
          <a:prstGeom prst="rect">
            <a:avLst/>
          </a:prstGeom>
        </p:spPr>
        <p:txBody>
          <a:bodyPr/>
          <a:lstStyle>
            <a:lvl1pPr marL="0" indent="0" algn="l">
              <a:lnSpc>
                <a:spcPts val="5400"/>
              </a:lnSpc>
              <a:buNone/>
              <a:defRPr sz="5000" b="0">
                <a:latin typeface="+mj-lt"/>
                <a:cs typeface="Segoe UI" panose="020B0502040204020203" pitchFamily="34" charset="0"/>
              </a:defRPr>
            </a:lvl1pPr>
          </a:lstStyle>
          <a:p>
            <a:pPr lvl="0"/>
            <a:r>
              <a:rPr lang="en-US"/>
              <a:t>47% of </a:t>
            </a:r>
            <a:br>
              <a:rPr lang="en-US"/>
            </a:br>
            <a:r>
              <a:rPr lang="en-US"/>
              <a:t>statistics are impactful</a:t>
            </a:r>
          </a:p>
        </p:txBody>
      </p:sp>
      <p:sp>
        <p:nvSpPr>
          <p:cNvPr id="10" name="Picture Placeholder 8">
            <a:extLst>
              <a:ext uri="{FF2B5EF4-FFF2-40B4-BE49-F238E27FC236}">
                <a16:creationId xmlns:a16="http://schemas.microsoft.com/office/drawing/2014/main" id="{E0330FDF-B416-4B3A-9298-D8970B909093}"/>
              </a:ext>
            </a:extLst>
          </p:cNvPr>
          <p:cNvSpPr>
            <a:spLocks noGrp="1"/>
          </p:cNvSpPr>
          <p:nvPr>
            <p:ph type="pic" sz="quarter" idx="10" hasCustomPrompt="1"/>
          </p:nvPr>
        </p:nvSpPr>
        <p:spPr>
          <a:xfrm>
            <a:off x="324198" y="323850"/>
            <a:ext cx="7606144" cy="5610022"/>
          </a:xfrm>
          <a:prstGeom prst="rect">
            <a:avLst/>
          </a:prstGeom>
        </p:spPr>
        <p:txBody>
          <a:bodyPr anchor="ctr"/>
          <a:lstStyle>
            <a:lvl1pPr marL="0" indent="0" algn="ctr">
              <a:buNone/>
              <a:defRPr sz="1600" i="1"/>
            </a:lvl1pPr>
          </a:lstStyle>
          <a:p>
            <a:r>
              <a:rPr lang="en-US"/>
              <a:t>Click on icon to insert a picture</a:t>
            </a:r>
          </a:p>
        </p:txBody>
      </p:sp>
      <p:sp>
        <p:nvSpPr>
          <p:cNvPr id="4" name="Rectangle 3">
            <a:extLst>
              <a:ext uri="{FF2B5EF4-FFF2-40B4-BE49-F238E27FC236}">
                <a16:creationId xmlns:a16="http://schemas.microsoft.com/office/drawing/2014/main" id="{0A3BCAF5-1935-421B-8906-101BED3619DB}"/>
              </a:ext>
            </a:extLst>
          </p:cNvPr>
          <p:cNvSpPr/>
          <p:nvPr/>
        </p:nvSpPr>
        <p:spPr>
          <a:xfrm>
            <a:off x="8836427" y="580251"/>
            <a:ext cx="3506583" cy="32881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10BD4E6-93D4-449D-AF76-92CE95427953}"/>
              </a:ext>
            </a:extLst>
          </p:cNvPr>
          <p:cNvSpPr>
            <a:spLocks noGrp="1"/>
          </p:cNvSpPr>
          <p:nvPr>
            <p:ph idx="17" hasCustomPrompt="1"/>
          </p:nvPr>
        </p:nvSpPr>
        <p:spPr>
          <a:xfrm>
            <a:off x="8920676" y="569960"/>
            <a:ext cx="2667186" cy="368015"/>
          </a:xfrm>
          <a:prstGeom prst="rect">
            <a:avLst/>
          </a:prstGeom>
        </p:spPr>
        <p:txBody>
          <a:bodyPr/>
          <a:lstStyle>
            <a:lvl1pPr marL="0" marR="0" indent="0" algn="l" defTabSz="914400" rtl="0" eaLnBrk="1" fontAlgn="auto" latinLnBrk="0" hangingPunct="1">
              <a:lnSpc>
                <a:spcPct val="165000"/>
              </a:lnSpc>
              <a:spcBef>
                <a:spcPts val="1000"/>
              </a:spcBef>
              <a:spcAft>
                <a:spcPts val="0"/>
              </a:spcAft>
              <a:buClrTx/>
              <a:buSzTx/>
              <a:buFont typeface="Arial" panose="020B0604020202020204" pitchFamily="34" charset="0"/>
              <a:buNone/>
              <a:tabLst/>
              <a:defRPr sz="900" b="0" spc="20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WORKPLACE TREND</a:t>
            </a:r>
          </a:p>
          <a:p>
            <a:pPr lvl="0"/>
            <a:endParaRPr lang="en-US"/>
          </a:p>
          <a:p>
            <a:pPr lvl="0"/>
            <a:endParaRPr lang="en-US"/>
          </a:p>
          <a:p>
            <a:pPr lvl="0"/>
            <a:endParaRPr lang="en-US"/>
          </a:p>
        </p:txBody>
      </p:sp>
      <p:sp>
        <p:nvSpPr>
          <p:cNvPr id="19" name="Text Placeholder 8">
            <a:extLst>
              <a:ext uri="{FF2B5EF4-FFF2-40B4-BE49-F238E27FC236}">
                <a16:creationId xmlns:a16="http://schemas.microsoft.com/office/drawing/2014/main" id="{3ACE6369-8214-47B1-8AB4-9AFB842775E7}"/>
              </a:ext>
            </a:extLst>
          </p:cNvPr>
          <p:cNvSpPr>
            <a:spLocks noGrp="1"/>
          </p:cNvSpPr>
          <p:nvPr>
            <p:ph type="body" sz="quarter" idx="22" hasCustomPrompt="1"/>
          </p:nvPr>
        </p:nvSpPr>
        <p:spPr>
          <a:xfrm>
            <a:off x="8836427" y="3758288"/>
            <a:ext cx="2751434" cy="2416049"/>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end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epud</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ame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16" name="TextBox 15">
            <a:extLst>
              <a:ext uri="{FF2B5EF4-FFF2-40B4-BE49-F238E27FC236}">
                <a16:creationId xmlns:a16="http://schemas.microsoft.com/office/drawing/2014/main" id="{6741146D-0173-4AC6-8AEC-C3D1378E4194}"/>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68845B59-9DC4-4B70-B766-F63F929E0B9E}"/>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3" name="object 3">
            <a:extLst>
              <a:ext uri="{FF2B5EF4-FFF2-40B4-BE49-F238E27FC236}">
                <a16:creationId xmlns:a16="http://schemas.microsoft.com/office/drawing/2014/main" id="{0877F570-1ED8-45A3-A8CB-F2FA241B3A77}"/>
              </a:ext>
            </a:extLst>
          </p:cNvPr>
          <p:cNvSpPr/>
          <p:nvPr userDrawn="1"/>
        </p:nvSpPr>
        <p:spPr>
          <a:xfrm>
            <a:off x="1" y="0"/>
            <a:ext cx="12191999"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4"/>
          </a:solidFill>
          <a:ln>
            <a:noFill/>
          </a:ln>
        </p:spPr>
        <p:txBody>
          <a:bodyPr wrap="square" lIns="0" tIns="0" rIns="0" bIns="0" rtlCol="0">
            <a:noAutofit/>
          </a:bodyPr>
          <a:lstStyle/>
          <a:p>
            <a:endParaRPr/>
          </a:p>
        </p:txBody>
      </p:sp>
      <p:sp>
        <p:nvSpPr>
          <p:cNvPr id="17" name="Rectangle 16">
            <a:extLst>
              <a:ext uri="{FF2B5EF4-FFF2-40B4-BE49-F238E27FC236}">
                <a16:creationId xmlns:a16="http://schemas.microsoft.com/office/drawing/2014/main" id="{08237965-1AA4-4088-8754-1C6386962AE0}"/>
              </a:ext>
            </a:extLst>
          </p:cNvPr>
          <p:cNvSpPr/>
          <p:nvPr userDrawn="1"/>
        </p:nvSpPr>
        <p:spPr>
          <a:xfrm>
            <a:off x="8836427" y="580251"/>
            <a:ext cx="3506583" cy="32881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38ADB6C-C1A1-42F6-AC11-4A30578C2BCF}"/>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20" name="TextBox 19">
            <a:extLst>
              <a:ext uri="{FF2B5EF4-FFF2-40B4-BE49-F238E27FC236}">
                <a16:creationId xmlns:a16="http://schemas.microsoft.com/office/drawing/2014/main" id="{6E551481-09E9-48E1-9910-87EE7B163EF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95893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6FC59C-6FE3-4464-B30D-2FBAD8370701}"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147075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llage A">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28C9B48-2D6C-4C03-8B97-77C6F4887547}"/>
              </a:ext>
            </a:extLst>
          </p:cNvPr>
          <p:cNvSpPr>
            <a:spLocks noGrp="1"/>
          </p:cNvSpPr>
          <p:nvPr>
            <p:ph type="pic" sz="quarter" idx="17" hasCustomPrompt="1"/>
          </p:nvPr>
        </p:nvSpPr>
        <p:spPr>
          <a:xfrm>
            <a:off x="7418226" y="381000"/>
            <a:ext cx="4773774" cy="3648075"/>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CBD0242E-E2E4-4557-B22E-BA7BB35B8929}"/>
              </a:ext>
            </a:extLst>
          </p:cNvPr>
          <p:cNvSpPr>
            <a:spLocks noGrp="1"/>
          </p:cNvSpPr>
          <p:nvPr>
            <p:ph type="pic" sz="quarter" idx="18" hasCustomPrompt="1"/>
          </p:nvPr>
        </p:nvSpPr>
        <p:spPr>
          <a:xfrm>
            <a:off x="3486150" y="919986"/>
            <a:ext cx="3771590" cy="2509014"/>
          </a:xfrm>
          <a:prstGeom prst="rect">
            <a:avLst/>
          </a:prstGeom>
        </p:spPr>
        <p:txBody>
          <a:bodyPr anchor="ctr"/>
          <a:lstStyle>
            <a:lvl1pPr marL="0" indent="0" algn="ctr">
              <a:buNone/>
              <a:defRPr sz="1600" i="1"/>
            </a:lvl1pPr>
          </a:lstStyle>
          <a:p>
            <a:r>
              <a:rPr lang="en-US"/>
              <a:t>Click on icon to insert a picture</a:t>
            </a:r>
          </a:p>
        </p:txBody>
      </p:sp>
      <p:sp>
        <p:nvSpPr>
          <p:cNvPr id="11" name="Picture Placeholder 8">
            <a:extLst>
              <a:ext uri="{FF2B5EF4-FFF2-40B4-BE49-F238E27FC236}">
                <a16:creationId xmlns:a16="http://schemas.microsoft.com/office/drawing/2014/main" id="{13ECC727-AF12-48E2-964E-A2B1F2AA7048}"/>
              </a:ext>
            </a:extLst>
          </p:cNvPr>
          <p:cNvSpPr>
            <a:spLocks noGrp="1"/>
          </p:cNvSpPr>
          <p:nvPr>
            <p:ph type="pic" sz="quarter" idx="19" hasCustomPrompt="1"/>
          </p:nvPr>
        </p:nvSpPr>
        <p:spPr>
          <a:xfrm>
            <a:off x="7418227" y="4189562"/>
            <a:ext cx="3002124" cy="1973113"/>
          </a:xfrm>
          <a:prstGeom prst="rect">
            <a:avLst/>
          </a:prstGeom>
        </p:spPr>
        <p:txBody>
          <a:bodyPr anchor="ctr"/>
          <a:lstStyle>
            <a:lvl1pPr marL="0" indent="0" algn="ctr">
              <a:buNone/>
              <a:defRPr sz="1600" i="1"/>
            </a:lvl1pPr>
          </a:lstStyle>
          <a:p>
            <a:r>
              <a:rPr lang="en-US"/>
              <a:t>Click on icon to insert a picture</a:t>
            </a:r>
          </a:p>
        </p:txBody>
      </p:sp>
      <p:sp>
        <p:nvSpPr>
          <p:cNvPr id="12" name="Picture Placeholder 8">
            <a:extLst>
              <a:ext uri="{FF2B5EF4-FFF2-40B4-BE49-F238E27FC236}">
                <a16:creationId xmlns:a16="http://schemas.microsoft.com/office/drawing/2014/main" id="{293E2531-8AA0-4CE6-9DBB-143185D2A154}"/>
              </a:ext>
            </a:extLst>
          </p:cNvPr>
          <p:cNvSpPr>
            <a:spLocks noGrp="1"/>
          </p:cNvSpPr>
          <p:nvPr>
            <p:ph type="pic" sz="quarter" idx="20" hasCustomPrompt="1"/>
          </p:nvPr>
        </p:nvSpPr>
        <p:spPr>
          <a:xfrm>
            <a:off x="1555985" y="1784891"/>
            <a:ext cx="1769679" cy="1644109"/>
          </a:xfrm>
          <a:prstGeom prst="rect">
            <a:avLst/>
          </a:prstGeom>
        </p:spPr>
        <p:txBody>
          <a:bodyPr anchor="ctr"/>
          <a:lstStyle>
            <a:lvl1pPr marL="0" indent="0" algn="ctr">
              <a:buNone/>
              <a:defRPr sz="1600" i="1"/>
            </a:lvl1pPr>
          </a:lstStyle>
          <a:p>
            <a:r>
              <a:rPr lang="en-US"/>
              <a:t>Click on icon to insert a picture</a:t>
            </a:r>
          </a:p>
        </p:txBody>
      </p:sp>
      <p:sp>
        <p:nvSpPr>
          <p:cNvPr id="24" name="Picture Placeholder 8">
            <a:extLst>
              <a:ext uri="{FF2B5EF4-FFF2-40B4-BE49-F238E27FC236}">
                <a16:creationId xmlns:a16="http://schemas.microsoft.com/office/drawing/2014/main" id="{49466958-B7FC-4580-83DE-05FE904EC44B}"/>
              </a:ext>
            </a:extLst>
          </p:cNvPr>
          <p:cNvSpPr>
            <a:spLocks noGrp="1"/>
          </p:cNvSpPr>
          <p:nvPr>
            <p:ph type="pic" sz="quarter" idx="21" hasCustomPrompt="1"/>
          </p:nvPr>
        </p:nvSpPr>
        <p:spPr>
          <a:xfrm>
            <a:off x="5222264" y="3589485"/>
            <a:ext cx="2035475" cy="2895398"/>
          </a:xfrm>
          <a:prstGeom prst="rect">
            <a:avLst/>
          </a:prstGeom>
        </p:spPr>
        <p:txBody>
          <a:bodyPr anchor="ctr"/>
          <a:lstStyle>
            <a:lvl1pPr marL="0" indent="0" algn="ctr">
              <a:buNone/>
              <a:defRPr sz="1600" i="1"/>
            </a:lvl1pPr>
          </a:lstStyle>
          <a:p>
            <a:r>
              <a:rPr lang="en-US"/>
              <a:t>Click on icon to insert a picture</a:t>
            </a:r>
          </a:p>
        </p:txBody>
      </p:sp>
      <p:sp>
        <p:nvSpPr>
          <p:cNvPr id="25" name="Picture Placeholder 8">
            <a:extLst>
              <a:ext uri="{FF2B5EF4-FFF2-40B4-BE49-F238E27FC236}">
                <a16:creationId xmlns:a16="http://schemas.microsoft.com/office/drawing/2014/main" id="{D5D2E38C-35B4-4950-A245-F1173765BBF2}"/>
              </a:ext>
            </a:extLst>
          </p:cNvPr>
          <p:cNvSpPr>
            <a:spLocks noGrp="1"/>
          </p:cNvSpPr>
          <p:nvPr>
            <p:ph type="pic" sz="quarter" idx="22" hasCustomPrompt="1"/>
          </p:nvPr>
        </p:nvSpPr>
        <p:spPr>
          <a:xfrm>
            <a:off x="609600" y="3589486"/>
            <a:ext cx="4452179" cy="1958698"/>
          </a:xfrm>
          <a:prstGeom prst="rect">
            <a:avLst/>
          </a:prstGeom>
        </p:spPr>
        <p:txBody>
          <a:bodyPr anchor="ctr"/>
          <a:lstStyle>
            <a:lvl1pPr marL="0" indent="0" algn="ctr">
              <a:buNone/>
              <a:defRPr sz="1600" i="1"/>
            </a:lvl1pPr>
          </a:lstStyle>
          <a:p>
            <a:r>
              <a:rPr lang="en-US"/>
              <a:t>Click on icon to insert a picture</a:t>
            </a:r>
          </a:p>
        </p:txBody>
      </p:sp>
      <p:sp>
        <p:nvSpPr>
          <p:cNvPr id="15" name="Title 1">
            <a:extLst>
              <a:ext uri="{FF2B5EF4-FFF2-40B4-BE49-F238E27FC236}">
                <a16:creationId xmlns:a16="http://schemas.microsoft.com/office/drawing/2014/main" id="{F3ABDB0B-118E-45E4-9238-54CAF69D8908}"/>
              </a:ext>
            </a:extLst>
          </p:cNvPr>
          <p:cNvSpPr>
            <a:spLocks noGrp="1"/>
          </p:cNvSpPr>
          <p:nvPr>
            <p:ph type="title" hasCustomPrompt="1"/>
          </p:nvPr>
        </p:nvSpPr>
        <p:spPr>
          <a:xfrm>
            <a:off x="612449" y="587719"/>
            <a:ext cx="2713215" cy="1243405"/>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Collage</a:t>
            </a:r>
            <a:br>
              <a:rPr lang="en-US"/>
            </a:br>
            <a:r>
              <a:rPr lang="en-US"/>
              <a:t>Title Here</a:t>
            </a:r>
          </a:p>
        </p:txBody>
      </p:sp>
      <p:sp>
        <p:nvSpPr>
          <p:cNvPr id="17" name="TextBox 16">
            <a:extLst>
              <a:ext uri="{FF2B5EF4-FFF2-40B4-BE49-F238E27FC236}">
                <a16:creationId xmlns:a16="http://schemas.microsoft.com/office/drawing/2014/main" id="{3E77C223-C796-4763-864C-CF82AEE0551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51981FFC-6E43-4205-A689-531BE1A7FA3E}"/>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6" name="TextBox 15">
            <a:extLst>
              <a:ext uri="{FF2B5EF4-FFF2-40B4-BE49-F238E27FC236}">
                <a16:creationId xmlns:a16="http://schemas.microsoft.com/office/drawing/2014/main" id="{64BB821F-D222-4B61-AA3E-A8495D7BCEA5}"/>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27309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llage B">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28C9B48-2D6C-4C03-8B97-77C6F4887547}"/>
              </a:ext>
            </a:extLst>
          </p:cNvPr>
          <p:cNvSpPr>
            <a:spLocks noGrp="1"/>
          </p:cNvSpPr>
          <p:nvPr>
            <p:ph type="pic" sz="quarter" idx="17" hasCustomPrompt="1"/>
          </p:nvPr>
        </p:nvSpPr>
        <p:spPr>
          <a:xfrm>
            <a:off x="7922786" y="1234440"/>
            <a:ext cx="3672077" cy="2794635"/>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CBD0242E-E2E4-4557-B22E-BA7BB35B8929}"/>
              </a:ext>
            </a:extLst>
          </p:cNvPr>
          <p:cNvSpPr>
            <a:spLocks noGrp="1"/>
          </p:cNvSpPr>
          <p:nvPr>
            <p:ph type="pic" sz="quarter" idx="18" hasCustomPrompt="1"/>
          </p:nvPr>
        </p:nvSpPr>
        <p:spPr>
          <a:xfrm>
            <a:off x="3486150" y="381000"/>
            <a:ext cx="2728527" cy="2401716"/>
          </a:xfrm>
          <a:prstGeom prst="rect">
            <a:avLst/>
          </a:prstGeom>
        </p:spPr>
        <p:txBody>
          <a:bodyPr anchor="ctr"/>
          <a:lstStyle>
            <a:lvl1pPr marL="0" indent="0" algn="ctr">
              <a:buNone/>
              <a:defRPr sz="1600" i="1"/>
            </a:lvl1pPr>
          </a:lstStyle>
          <a:p>
            <a:r>
              <a:rPr lang="en-US"/>
              <a:t>Click on icon to insert a picture</a:t>
            </a:r>
          </a:p>
        </p:txBody>
      </p:sp>
      <p:sp>
        <p:nvSpPr>
          <p:cNvPr id="11" name="Picture Placeholder 8">
            <a:extLst>
              <a:ext uri="{FF2B5EF4-FFF2-40B4-BE49-F238E27FC236}">
                <a16:creationId xmlns:a16="http://schemas.microsoft.com/office/drawing/2014/main" id="{13ECC727-AF12-48E2-964E-A2B1F2AA7048}"/>
              </a:ext>
            </a:extLst>
          </p:cNvPr>
          <p:cNvSpPr>
            <a:spLocks noGrp="1"/>
          </p:cNvSpPr>
          <p:nvPr>
            <p:ph type="pic" sz="quarter" idx="19" hasCustomPrompt="1"/>
          </p:nvPr>
        </p:nvSpPr>
        <p:spPr>
          <a:xfrm>
            <a:off x="7922786" y="4189560"/>
            <a:ext cx="2383441" cy="2262514"/>
          </a:xfrm>
          <a:prstGeom prst="rect">
            <a:avLst/>
          </a:prstGeom>
        </p:spPr>
        <p:txBody>
          <a:bodyPr anchor="ctr"/>
          <a:lstStyle>
            <a:lvl1pPr marL="0" indent="0" algn="ctr">
              <a:buNone/>
              <a:defRPr sz="1600" i="1"/>
            </a:lvl1pPr>
          </a:lstStyle>
          <a:p>
            <a:r>
              <a:rPr lang="en-US"/>
              <a:t>Click on icon to insert a picture</a:t>
            </a:r>
          </a:p>
        </p:txBody>
      </p:sp>
      <p:sp>
        <p:nvSpPr>
          <p:cNvPr id="12" name="Picture Placeholder 8">
            <a:extLst>
              <a:ext uri="{FF2B5EF4-FFF2-40B4-BE49-F238E27FC236}">
                <a16:creationId xmlns:a16="http://schemas.microsoft.com/office/drawing/2014/main" id="{293E2531-8AA0-4CE6-9DBB-143185D2A154}"/>
              </a:ext>
            </a:extLst>
          </p:cNvPr>
          <p:cNvSpPr>
            <a:spLocks noGrp="1"/>
          </p:cNvSpPr>
          <p:nvPr>
            <p:ph type="pic" sz="quarter" idx="20" hasCustomPrompt="1"/>
          </p:nvPr>
        </p:nvSpPr>
        <p:spPr>
          <a:xfrm>
            <a:off x="597137" y="1813755"/>
            <a:ext cx="2728528" cy="1975201"/>
          </a:xfrm>
          <a:prstGeom prst="rect">
            <a:avLst/>
          </a:prstGeom>
        </p:spPr>
        <p:txBody>
          <a:bodyPr anchor="ctr"/>
          <a:lstStyle>
            <a:lvl1pPr marL="0" indent="0" algn="ctr">
              <a:buNone/>
              <a:defRPr sz="1600" i="1"/>
            </a:lvl1pPr>
          </a:lstStyle>
          <a:p>
            <a:r>
              <a:rPr lang="en-US"/>
              <a:t>Click on icon to insert a picture</a:t>
            </a:r>
          </a:p>
        </p:txBody>
      </p:sp>
      <p:sp>
        <p:nvSpPr>
          <p:cNvPr id="24" name="Picture Placeholder 8">
            <a:extLst>
              <a:ext uri="{FF2B5EF4-FFF2-40B4-BE49-F238E27FC236}">
                <a16:creationId xmlns:a16="http://schemas.microsoft.com/office/drawing/2014/main" id="{49466958-B7FC-4580-83DE-05FE904EC44B}"/>
              </a:ext>
            </a:extLst>
          </p:cNvPr>
          <p:cNvSpPr>
            <a:spLocks noGrp="1"/>
          </p:cNvSpPr>
          <p:nvPr>
            <p:ph type="pic" sz="quarter" idx="21" hasCustomPrompt="1"/>
          </p:nvPr>
        </p:nvSpPr>
        <p:spPr>
          <a:xfrm>
            <a:off x="3486150" y="2943200"/>
            <a:ext cx="4264728" cy="2534653"/>
          </a:xfrm>
          <a:prstGeom prst="rect">
            <a:avLst/>
          </a:prstGeom>
        </p:spPr>
        <p:txBody>
          <a:bodyPr anchor="ctr"/>
          <a:lstStyle>
            <a:lvl1pPr marL="0" indent="0" algn="ctr">
              <a:buNone/>
              <a:defRPr sz="1600" i="1"/>
            </a:lvl1pPr>
          </a:lstStyle>
          <a:p>
            <a:r>
              <a:rPr lang="en-US"/>
              <a:t>Click on icon to insert a picture</a:t>
            </a:r>
          </a:p>
        </p:txBody>
      </p:sp>
      <p:sp>
        <p:nvSpPr>
          <p:cNvPr id="25" name="Picture Placeholder 8">
            <a:extLst>
              <a:ext uri="{FF2B5EF4-FFF2-40B4-BE49-F238E27FC236}">
                <a16:creationId xmlns:a16="http://schemas.microsoft.com/office/drawing/2014/main" id="{D5D2E38C-35B4-4950-A245-F1173765BBF2}"/>
              </a:ext>
            </a:extLst>
          </p:cNvPr>
          <p:cNvSpPr>
            <a:spLocks noGrp="1"/>
          </p:cNvSpPr>
          <p:nvPr>
            <p:ph type="pic" sz="quarter" idx="22" hasCustomPrompt="1"/>
          </p:nvPr>
        </p:nvSpPr>
        <p:spPr>
          <a:xfrm>
            <a:off x="1377020" y="3955579"/>
            <a:ext cx="1948644" cy="1975201"/>
          </a:xfrm>
          <a:prstGeom prst="rect">
            <a:avLst/>
          </a:prstGeom>
        </p:spPr>
        <p:txBody>
          <a:bodyPr anchor="ctr"/>
          <a:lstStyle>
            <a:lvl1pPr marL="0" indent="0" algn="ctr">
              <a:buNone/>
              <a:defRPr sz="1600" i="1"/>
            </a:lvl1pPr>
          </a:lstStyle>
          <a:p>
            <a:r>
              <a:rPr lang="en-US"/>
              <a:t>Click on icon to insert a picture</a:t>
            </a:r>
          </a:p>
        </p:txBody>
      </p:sp>
      <p:sp>
        <p:nvSpPr>
          <p:cNvPr id="14" name="Picture Placeholder 8">
            <a:extLst>
              <a:ext uri="{FF2B5EF4-FFF2-40B4-BE49-F238E27FC236}">
                <a16:creationId xmlns:a16="http://schemas.microsoft.com/office/drawing/2014/main" id="{7C3A7B33-EAAD-41EF-A884-0A1F22B11521}"/>
              </a:ext>
            </a:extLst>
          </p:cNvPr>
          <p:cNvSpPr>
            <a:spLocks noGrp="1"/>
          </p:cNvSpPr>
          <p:nvPr>
            <p:ph type="pic" sz="quarter" idx="23" hasCustomPrompt="1"/>
          </p:nvPr>
        </p:nvSpPr>
        <p:spPr>
          <a:xfrm>
            <a:off x="6375163" y="1234440"/>
            <a:ext cx="1375715" cy="1548277"/>
          </a:xfrm>
          <a:prstGeom prst="rect">
            <a:avLst/>
          </a:prstGeom>
        </p:spPr>
        <p:txBody>
          <a:bodyPr anchor="ctr"/>
          <a:lstStyle>
            <a:lvl1pPr marL="0" indent="0" algn="ctr">
              <a:buNone/>
              <a:defRPr sz="1600" i="1"/>
            </a:lvl1pPr>
          </a:lstStyle>
          <a:p>
            <a:r>
              <a:rPr lang="en-US"/>
              <a:t>Click on icon to insert a picture</a:t>
            </a:r>
          </a:p>
        </p:txBody>
      </p:sp>
      <p:sp>
        <p:nvSpPr>
          <p:cNvPr id="19" name="Title 1">
            <a:extLst>
              <a:ext uri="{FF2B5EF4-FFF2-40B4-BE49-F238E27FC236}">
                <a16:creationId xmlns:a16="http://schemas.microsoft.com/office/drawing/2014/main" id="{9D0C845F-342D-44F7-BB1A-FB05DE7544F9}"/>
              </a:ext>
            </a:extLst>
          </p:cNvPr>
          <p:cNvSpPr>
            <a:spLocks noGrp="1"/>
          </p:cNvSpPr>
          <p:nvPr>
            <p:ph type="title" hasCustomPrompt="1"/>
          </p:nvPr>
        </p:nvSpPr>
        <p:spPr>
          <a:xfrm>
            <a:off x="612449" y="588571"/>
            <a:ext cx="2713215" cy="1243405"/>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Collage</a:t>
            </a:r>
            <a:br>
              <a:rPr lang="en-US"/>
            </a:br>
            <a:r>
              <a:rPr lang="en-US"/>
              <a:t>Title Here</a:t>
            </a:r>
          </a:p>
        </p:txBody>
      </p:sp>
      <p:sp>
        <p:nvSpPr>
          <p:cNvPr id="16" name="TextBox 15">
            <a:extLst>
              <a:ext uri="{FF2B5EF4-FFF2-40B4-BE49-F238E27FC236}">
                <a16:creationId xmlns:a16="http://schemas.microsoft.com/office/drawing/2014/main" id="{4942F80A-E95B-4421-8E76-AEFB9FB67EFA}"/>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5" name="TextBox 14">
            <a:extLst>
              <a:ext uri="{FF2B5EF4-FFF2-40B4-BE49-F238E27FC236}">
                <a16:creationId xmlns:a16="http://schemas.microsoft.com/office/drawing/2014/main" id="{CD67EC49-63BF-4842-BDDB-57E585CF4784}"/>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7" name="TextBox 16">
            <a:extLst>
              <a:ext uri="{FF2B5EF4-FFF2-40B4-BE49-F238E27FC236}">
                <a16:creationId xmlns:a16="http://schemas.microsoft.com/office/drawing/2014/main" id="{F129DEBA-B9A9-4B46-9564-2920EB4AC29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81256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ull Page Image A">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688490"/>
            <a:ext cx="12192000" cy="5206702"/>
          </a:xfrm>
          <a:prstGeom prst="rect">
            <a:avLst/>
          </a:prstGeom>
        </p:spPr>
        <p:txBody>
          <a:bodyPr anchor="ctr"/>
          <a:lstStyle>
            <a:lvl1pPr marL="0" indent="0" algn="ctr">
              <a:buNone/>
              <a:defRPr sz="1600" i="1"/>
            </a:lvl1pPr>
          </a:lstStyle>
          <a:p>
            <a:r>
              <a:rPr lang="en-US"/>
              <a:t>Click on icon to insert a picture</a:t>
            </a:r>
          </a:p>
        </p:txBody>
      </p:sp>
      <p:sp>
        <p:nvSpPr>
          <p:cNvPr id="6" name="TextBox 5">
            <a:extLst>
              <a:ext uri="{FF2B5EF4-FFF2-40B4-BE49-F238E27FC236}">
                <a16:creationId xmlns:a16="http://schemas.microsoft.com/office/drawing/2014/main" id="{537874A5-7BD1-4EA1-9659-911541491886}"/>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7976B415-6EFC-4EBE-A7DF-CAADB9A32EA0}"/>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5" name="TextBox 4">
            <a:extLst>
              <a:ext uri="{FF2B5EF4-FFF2-40B4-BE49-F238E27FC236}">
                <a16:creationId xmlns:a16="http://schemas.microsoft.com/office/drawing/2014/main" id="{1D2AE131-FBE3-4DD1-9684-480B461DAD21}"/>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9" name="TextBox 8">
            <a:extLst>
              <a:ext uri="{FF2B5EF4-FFF2-40B4-BE49-F238E27FC236}">
                <a16:creationId xmlns:a16="http://schemas.microsoft.com/office/drawing/2014/main" id="{E745C4EA-C77F-495E-B21C-133C8A52CD28}"/>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20303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ull Page Image B">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0"/>
            <a:ext cx="12192000" cy="6858000"/>
          </a:xfrm>
          <a:prstGeom prst="rect">
            <a:avLst/>
          </a:prstGeom>
        </p:spPr>
        <p:txBody>
          <a:bodyPr anchor="ctr"/>
          <a:lstStyle>
            <a:lvl1pPr marL="0" indent="0" algn="ctr">
              <a:buNone/>
              <a:defRPr sz="1600" i="1"/>
            </a:lvl1pPr>
          </a:lstStyle>
          <a:p>
            <a:r>
              <a:rPr lang="en-US"/>
              <a:t>Click on icon to insert a picture</a:t>
            </a:r>
          </a:p>
        </p:txBody>
      </p:sp>
      <p:sp>
        <p:nvSpPr>
          <p:cNvPr id="9" name="TextBox 8">
            <a:extLst>
              <a:ext uri="{FF2B5EF4-FFF2-40B4-BE49-F238E27FC236}">
                <a16:creationId xmlns:a16="http://schemas.microsoft.com/office/drawing/2014/main" id="{D0B014DE-CB80-49C3-A87D-2ADDC2A629FC}"/>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5" name="TextBox 4">
            <a:extLst>
              <a:ext uri="{FF2B5EF4-FFF2-40B4-BE49-F238E27FC236}">
                <a16:creationId xmlns:a16="http://schemas.microsoft.com/office/drawing/2014/main" id="{DD9A2BE8-13DE-4235-935A-80AC5976A36E}"/>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6" name="TextBox 5">
            <a:extLst>
              <a:ext uri="{FF2B5EF4-FFF2-40B4-BE49-F238E27FC236}">
                <a16:creationId xmlns:a16="http://schemas.microsoft.com/office/drawing/2014/main" id="{4013AB24-1BE9-4B0E-8D7B-59BDB028FF66}"/>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8" name="TextBox 7">
            <a:extLst>
              <a:ext uri="{FF2B5EF4-FFF2-40B4-BE49-F238E27FC236}">
                <a16:creationId xmlns:a16="http://schemas.microsoft.com/office/drawing/2014/main" id="{54218D1B-DF59-4335-B601-20D9290A2561}"/>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09528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ank You A">
    <p:spTree>
      <p:nvGrpSpPr>
        <p:cNvPr id="1" name=""/>
        <p:cNvGrpSpPr/>
        <p:nvPr/>
      </p:nvGrpSpPr>
      <p:grpSpPr>
        <a:xfrm>
          <a:off x="0" y="0"/>
          <a:ext cx="0" cy="0"/>
          <a:chOff x="0" y="0"/>
          <a:chExt cx="0" cy="0"/>
        </a:xfrm>
      </p:grpSpPr>
      <p:sp>
        <p:nvSpPr>
          <p:cNvPr id="17" name="Picture Placeholder 31">
            <a:extLst>
              <a:ext uri="{FF2B5EF4-FFF2-40B4-BE49-F238E27FC236}">
                <a16:creationId xmlns:a16="http://schemas.microsoft.com/office/drawing/2014/main" id="{F4A44A1F-3D01-4B53-AD7E-A69797DAFBA3}"/>
              </a:ext>
            </a:extLst>
          </p:cNvPr>
          <p:cNvSpPr>
            <a:spLocks noGrp="1"/>
          </p:cNvSpPr>
          <p:nvPr>
            <p:ph type="pic" sz="quarter" idx="13" hasCustomPrompt="1"/>
          </p:nvPr>
        </p:nvSpPr>
        <p:spPr>
          <a:xfrm>
            <a:off x="4086248" y="948151"/>
            <a:ext cx="7504455" cy="4491357"/>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8" name="Text Placeholder 4">
            <a:extLst>
              <a:ext uri="{FF2B5EF4-FFF2-40B4-BE49-F238E27FC236}">
                <a16:creationId xmlns:a16="http://schemas.microsoft.com/office/drawing/2014/main" id="{36916C7E-6530-4987-9201-ABBB5E90BA1E}"/>
              </a:ext>
            </a:extLst>
          </p:cNvPr>
          <p:cNvSpPr>
            <a:spLocks noGrp="1"/>
          </p:cNvSpPr>
          <p:nvPr>
            <p:ph type="body" sz="quarter" idx="11" hasCustomPrompt="1"/>
          </p:nvPr>
        </p:nvSpPr>
        <p:spPr>
          <a:xfrm>
            <a:off x="601297" y="1841770"/>
            <a:ext cx="3167234" cy="964276"/>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Thank You</a:t>
            </a:r>
          </a:p>
        </p:txBody>
      </p:sp>
      <p:sp>
        <p:nvSpPr>
          <p:cNvPr id="20" name="Picture Placeholder 14">
            <a:extLst>
              <a:ext uri="{FF2B5EF4-FFF2-40B4-BE49-F238E27FC236}">
                <a16:creationId xmlns:a16="http://schemas.microsoft.com/office/drawing/2014/main" id="{5F5AEE60-657B-487E-8FD5-B228634E482E}"/>
              </a:ext>
            </a:extLst>
          </p:cNvPr>
          <p:cNvSpPr>
            <a:spLocks noGrp="1"/>
          </p:cNvSpPr>
          <p:nvPr>
            <p:ph type="pic" sz="quarter" idx="16" hasCustomPrompt="1"/>
          </p:nvPr>
        </p:nvSpPr>
        <p:spPr>
          <a:xfrm flipH="1">
            <a:off x="4086248" y="5665236"/>
            <a:ext cx="1995054"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22" name="Picture Placeholder 14">
            <a:extLst>
              <a:ext uri="{FF2B5EF4-FFF2-40B4-BE49-F238E27FC236}">
                <a16:creationId xmlns:a16="http://schemas.microsoft.com/office/drawing/2014/main" id="{64D9709B-C683-43A1-AC96-9D86663F353E}"/>
              </a:ext>
            </a:extLst>
          </p:cNvPr>
          <p:cNvSpPr>
            <a:spLocks noGrp="1"/>
          </p:cNvSpPr>
          <p:nvPr>
            <p:ph type="pic" sz="quarter" idx="18" hasCustomPrompt="1"/>
          </p:nvPr>
        </p:nvSpPr>
        <p:spPr>
          <a:xfrm flipH="1">
            <a:off x="6601697" y="5665236"/>
            <a:ext cx="2485281"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Other Company Logo</a:t>
            </a:r>
          </a:p>
        </p:txBody>
      </p:sp>
      <p:sp>
        <p:nvSpPr>
          <p:cNvPr id="23" name="Picture Placeholder 14">
            <a:extLst>
              <a:ext uri="{FF2B5EF4-FFF2-40B4-BE49-F238E27FC236}">
                <a16:creationId xmlns:a16="http://schemas.microsoft.com/office/drawing/2014/main" id="{3C32C867-0ED6-4BE1-A860-E1573F4C141C}"/>
              </a:ext>
            </a:extLst>
          </p:cNvPr>
          <p:cNvSpPr>
            <a:spLocks noGrp="1"/>
          </p:cNvSpPr>
          <p:nvPr>
            <p:ph type="pic" sz="quarter" idx="19" hasCustomPrompt="1"/>
          </p:nvPr>
        </p:nvSpPr>
        <p:spPr>
          <a:xfrm flipH="1">
            <a:off x="9607374" y="5665236"/>
            <a:ext cx="1995054"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3" name="Text Placeholder 2">
            <a:extLst>
              <a:ext uri="{FF2B5EF4-FFF2-40B4-BE49-F238E27FC236}">
                <a16:creationId xmlns:a16="http://schemas.microsoft.com/office/drawing/2014/main" id="{C5E185FF-DB0D-4279-AF04-DFBCE9C196A9}"/>
              </a:ext>
            </a:extLst>
          </p:cNvPr>
          <p:cNvSpPr>
            <a:spLocks noGrp="1"/>
          </p:cNvSpPr>
          <p:nvPr>
            <p:ph type="body" sz="quarter" idx="24" hasCustomPrompt="1"/>
          </p:nvPr>
        </p:nvSpPr>
        <p:spPr>
          <a:xfrm>
            <a:off x="601297" y="3031774"/>
            <a:ext cx="3186933" cy="1689100"/>
          </a:xfrm>
          <a:prstGeom prst="rect">
            <a:avLst/>
          </a:prstGeom>
        </p:spPr>
        <p:txBody>
          <a:bodyPr/>
          <a:lstStyle>
            <a:lvl1pPr marL="0" indent="0">
              <a:lnSpc>
                <a:spcPts val="1800"/>
              </a:lnSpc>
              <a:buNone/>
              <a:defRPr sz="1800"/>
            </a:lvl1pPr>
          </a:lstStyle>
          <a:p>
            <a:pPr lvl="0"/>
            <a:r>
              <a:rPr lang="en-US" err="1"/>
              <a:t>Firstname</a:t>
            </a:r>
            <a:r>
              <a:rPr lang="en-US"/>
              <a:t> </a:t>
            </a:r>
            <a:r>
              <a:rPr lang="en-US" err="1"/>
              <a:t>Lastname</a:t>
            </a:r>
            <a:endParaRPr lang="en-US"/>
          </a:p>
          <a:p>
            <a:pPr lvl="0"/>
            <a:r>
              <a:rPr lang="en-US"/>
              <a:t>Title Goes Here</a:t>
            </a:r>
          </a:p>
          <a:p>
            <a:pPr lvl="0"/>
            <a:r>
              <a:rPr lang="en-US"/>
              <a:t>Certifications Here</a:t>
            </a:r>
          </a:p>
          <a:p>
            <a:pPr lvl="0"/>
            <a:r>
              <a:rPr lang="en-US"/>
              <a:t>555 555 5555</a:t>
            </a:r>
          </a:p>
          <a:p>
            <a:pPr lvl="0"/>
            <a:r>
              <a:rPr lang="en-US"/>
              <a:t>lastnamef@allsteeloffice.com</a:t>
            </a:r>
          </a:p>
        </p:txBody>
      </p:sp>
    </p:spTree>
    <p:extLst>
      <p:ext uri="{BB962C8B-B14F-4D97-AF65-F5344CB8AC3E}">
        <p14:creationId xmlns:p14="http://schemas.microsoft.com/office/powerpoint/2010/main" val="3436871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hank You B">
    <p:spTree>
      <p:nvGrpSpPr>
        <p:cNvPr id="1" name=""/>
        <p:cNvGrpSpPr/>
        <p:nvPr/>
      </p:nvGrpSpPr>
      <p:grpSpPr>
        <a:xfrm>
          <a:off x="0" y="0"/>
          <a:ext cx="0" cy="0"/>
          <a:chOff x="0" y="0"/>
          <a:chExt cx="0" cy="0"/>
        </a:xfrm>
      </p:grpSpPr>
      <p:sp>
        <p:nvSpPr>
          <p:cNvPr id="18" name="object 3"/>
          <p:cNvSpPr/>
          <p:nvPr/>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a:p>
        </p:txBody>
      </p:sp>
      <p:sp>
        <p:nvSpPr>
          <p:cNvPr id="5" name="Text Placeholder 4">
            <a:extLst>
              <a:ext uri="{FF2B5EF4-FFF2-40B4-BE49-F238E27FC236}">
                <a16:creationId xmlns:a16="http://schemas.microsoft.com/office/drawing/2014/main" id="{0E8B54E3-F4FE-4713-A993-49B1C61DC051}"/>
              </a:ext>
            </a:extLst>
          </p:cNvPr>
          <p:cNvSpPr>
            <a:spLocks noGrp="1"/>
          </p:cNvSpPr>
          <p:nvPr>
            <p:ph type="body" sz="quarter" idx="12" hasCustomPrompt="1"/>
          </p:nvPr>
        </p:nvSpPr>
        <p:spPr>
          <a:xfrm>
            <a:off x="620996" y="2011743"/>
            <a:ext cx="3028292" cy="964276"/>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Thank You</a:t>
            </a:r>
          </a:p>
        </p:txBody>
      </p:sp>
      <p:sp>
        <p:nvSpPr>
          <p:cNvPr id="7" name="Text Placeholder 8">
            <a:extLst>
              <a:ext uri="{FF2B5EF4-FFF2-40B4-BE49-F238E27FC236}">
                <a16:creationId xmlns:a16="http://schemas.microsoft.com/office/drawing/2014/main" id="{AC8A7D8D-1E7D-41DC-9567-1191C422F48B}"/>
              </a:ext>
            </a:extLst>
          </p:cNvPr>
          <p:cNvSpPr>
            <a:spLocks noGrp="1"/>
          </p:cNvSpPr>
          <p:nvPr>
            <p:ph type="body" sz="quarter" idx="22" hasCustomPrompt="1"/>
          </p:nvPr>
        </p:nvSpPr>
        <p:spPr>
          <a:xfrm>
            <a:off x="1206962" y="3326539"/>
            <a:ext cx="4167926" cy="2015081"/>
          </a:xfrm>
          <a:prstGeom prst="rect">
            <a:avLst/>
          </a:prstGeom>
        </p:spPr>
        <p:txBody>
          <a:bodyPr/>
          <a:lstStyle>
            <a:lvl1pPr marL="0" indent="0">
              <a:lnSpc>
                <a:spcPts val="3000"/>
              </a:lnSpc>
              <a:buNone/>
              <a:defRPr lang="en-US" sz="2200" smtClean="0">
                <a:effectLst/>
              </a:defRPr>
            </a:lvl1pPr>
          </a:lstStyle>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 Goes Here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Certifications Here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555 555 5555</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lastnamef@allsteeloffice.com</a:t>
            </a:r>
          </a:p>
        </p:txBody>
      </p:sp>
      <p:sp>
        <p:nvSpPr>
          <p:cNvPr id="9" name="Text Placeholder 29">
            <a:extLst>
              <a:ext uri="{FF2B5EF4-FFF2-40B4-BE49-F238E27FC236}">
                <a16:creationId xmlns:a16="http://schemas.microsoft.com/office/drawing/2014/main" id="{36295AF3-D65F-4E7B-9C49-710664D872FB}"/>
              </a:ext>
            </a:extLst>
          </p:cNvPr>
          <p:cNvSpPr>
            <a:spLocks noGrp="1"/>
          </p:cNvSpPr>
          <p:nvPr>
            <p:ph type="body" sz="quarter" idx="23" hasCustomPrompt="1"/>
          </p:nvPr>
        </p:nvSpPr>
        <p:spPr>
          <a:xfrm>
            <a:off x="1206962" y="5918337"/>
            <a:ext cx="4167926" cy="374656"/>
          </a:xfrm>
          <a:prstGeom prst="rect">
            <a:avLst/>
          </a:prstGeom>
        </p:spPr>
        <p:txBody>
          <a:bodyPr/>
          <a:lstStyle>
            <a:lvl1pPr marL="0" indent="0" algn="l">
              <a:lnSpc>
                <a:spcPts val="1600"/>
              </a:lnSpc>
              <a:buNone/>
              <a:defRPr sz="1200" spc="300" baseline="0">
                <a:solidFill>
                  <a:schemeClr val="tx1"/>
                </a:solidFill>
                <a:latin typeface="Segoe UI Light" panose="020B0502040204020203" pitchFamily="34" charset="0"/>
                <a:cs typeface="Segoe UI Light" panose="020B0502040204020203" pitchFamily="34" charset="0"/>
              </a:defRPr>
            </a:lvl1pPr>
          </a:lstStyle>
          <a:p>
            <a:pPr lvl="0"/>
            <a:r>
              <a:rPr lang="en-US"/>
              <a:t>PIN   INSTA   LINK   TW   YT   FB</a:t>
            </a:r>
          </a:p>
        </p:txBody>
      </p:sp>
      <p:sp>
        <p:nvSpPr>
          <p:cNvPr id="6" name="object 3">
            <a:extLst>
              <a:ext uri="{FF2B5EF4-FFF2-40B4-BE49-F238E27FC236}">
                <a16:creationId xmlns:a16="http://schemas.microsoft.com/office/drawing/2014/main" id="{7E076F2C-A926-43BE-9F4D-3B21B3B89F71}"/>
              </a:ext>
            </a:extLst>
          </p:cNvPr>
          <p:cNvSpPr/>
          <p:nvPr userDrawn="1"/>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a:p>
        </p:txBody>
      </p:sp>
    </p:spTree>
    <p:extLst>
      <p:ext uri="{BB962C8B-B14F-4D97-AF65-F5344CB8AC3E}">
        <p14:creationId xmlns:p14="http://schemas.microsoft.com/office/powerpoint/2010/main" val="1858387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5528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mplate N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E4949-7716-4866-9F21-92AE7DC0BE8B}"/>
              </a:ext>
            </a:extLst>
          </p:cNvPr>
          <p:cNvSpPr/>
          <p:nvPr/>
        </p:nvSpPr>
        <p:spPr>
          <a:xfrm rot="5400000">
            <a:off x="5823406" y="-5824994"/>
            <a:ext cx="542012" cy="12192000"/>
          </a:xfrm>
          <a:prstGeom prst="rect">
            <a:avLst/>
          </a:prstGeom>
          <a:solidFill>
            <a:srgbClr val="2844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sp>
        <p:nvSpPr>
          <p:cNvPr id="3" name="Text Placeholder 1">
            <a:extLst>
              <a:ext uri="{FF2B5EF4-FFF2-40B4-BE49-F238E27FC236}">
                <a16:creationId xmlns:a16="http://schemas.microsoft.com/office/drawing/2014/main" id="{FE02AF53-C5A9-4898-A7CC-42E5E10C5E85}"/>
              </a:ext>
            </a:extLst>
          </p:cNvPr>
          <p:cNvSpPr txBox="1">
            <a:spLocks/>
          </p:cNvSpPr>
          <p:nvPr/>
        </p:nvSpPr>
        <p:spPr>
          <a:xfrm>
            <a:off x="2667000" y="124021"/>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a:solidFill>
                  <a:schemeClr val="bg1"/>
                </a:solidFill>
              </a:rPr>
              <a:t>2021 BRAND TEMPLATE NOTES</a:t>
            </a:r>
          </a:p>
        </p:txBody>
      </p:sp>
      <p:sp>
        <p:nvSpPr>
          <p:cNvPr id="4" name="Rectangle 3">
            <a:extLst>
              <a:ext uri="{FF2B5EF4-FFF2-40B4-BE49-F238E27FC236}">
                <a16:creationId xmlns:a16="http://schemas.microsoft.com/office/drawing/2014/main" id="{2CCC0E13-1ED0-480D-9E76-739F4ECA8874}"/>
              </a:ext>
            </a:extLst>
          </p:cNvPr>
          <p:cNvSpPr/>
          <p:nvPr userDrawn="1"/>
        </p:nvSpPr>
        <p:spPr>
          <a:xfrm rot="5400000">
            <a:off x="5823406" y="-5824994"/>
            <a:ext cx="542012" cy="12192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1">
            <a:extLst>
              <a:ext uri="{FF2B5EF4-FFF2-40B4-BE49-F238E27FC236}">
                <a16:creationId xmlns:a16="http://schemas.microsoft.com/office/drawing/2014/main" id="{9CDE65DC-2655-41BC-B4CF-4CAB37388B5A}"/>
              </a:ext>
            </a:extLst>
          </p:cNvPr>
          <p:cNvSpPr txBox="1">
            <a:spLocks/>
          </p:cNvSpPr>
          <p:nvPr userDrawn="1"/>
        </p:nvSpPr>
        <p:spPr>
          <a:xfrm>
            <a:off x="2667000" y="124021"/>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a:t>2020 BRAND TEMPLATE NOTES</a:t>
            </a:r>
          </a:p>
        </p:txBody>
      </p:sp>
    </p:spTree>
    <p:extLst>
      <p:ext uri="{BB962C8B-B14F-4D97-AF65-F5344CB8AC3E}">
        <p14:creationId xmlns:p14="http://schemas.microsoft.com/office/powerpoint/2010/main" val="1779134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Content Layout K">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userDrawn="1"/>
        </p:nvSpPr>
        <p:spPr>
          <a:xfrm>
            <a:off x="8251487" y="0"/>
            <a:ext cx="3940513"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0" y="509428"/>
            <a:ext cx="7339079" cy="3234862"/>
          </a:xfrm>
          <a:prstGeom prst="rect">
            <a:avLst/>
          </a:prstGeom>
        </p:spPr>
        <p:txBody>
          <a:bodyPr anchor="ctr"/>
          <a:lstStyle>
            <a:lvl1pPr marL="0" indent="0" algn="ctr">
              <a:buNone/>
              <a:defRPr sz="1600" i="1"/>
            </a:lvl1pPr>
          </a:lstStyle>
          <a:p>
            <a:r>
              <a:rPr lang="en-US"/>
              <a:t>Click on icon to insert a picture</a:t>
            </a:r>
          </a:p>
        </p:txBody>
      </p:sp>
      <p:sp>
        <p:nvSpPr>
          <p:cNvPr id="8" name="Picture Placeholder 8">
            <a:extLst>
              <a:ext uri="{FF2B5EF4-FFF2-40B4-BE49-F238E27FC236}">
                <a16:creationId xmlns:a16="http://schemas.microsoft.com/office/drawing/2014/main" id="{7FD66F33-020A-4E79-BAAB-539999BC1BF1}"/>
              </a:ext>
            </a:extLst>
          </p:cNvPr>
          <p:cNvSpPr>
            <a:spLocks noGrp="1"/>
          </p:cNvSpPr>
          <p:nvPr>
            <p:ph type="pic" sz="quarter" idx="17" hasCustomPrompt="1"/>
          </p:nvPr>
        </p:nvSpPr>
        <p:spPr>
          <a:xfrm>
            <a:off x="606750" y="3954312"/>
            <a:ext cx="4048093" cy="1984033"/>
          </a:xfrm>
          <a:prstGeom prst="rect">
            <a:avLst/>
          </a:prstGeom>
        </p:spPr>
        <p:txBody>
          <a:bodyPr anchor="ctr"/>
          <a:lstStyle>
            <a:lvl1pPr marL="0" indent="0" algn="ctr">
              <a:buNone/>
              <a:defRPr sz="1600" i="1"/>
            </a:lvl1pPr>
          </a:lstStyle>
          <a:p>
            <a:r>
              <a:rPr lang="en-US"/>
              <a:t>Click to insert a picture</a:t>
            </a:r>
          </a:p>
        </p:txBody>
      </p:sp>
      <p:sp>
        <p:nvSpPr>
          <p:cNvPr id="19" name="Picture Placeholder 8">
            <a:extLst>
              <a:ext uri="{FF2B5EF4-FFF2-40B4-BE49-F238E27FC236}">
                <a16:creationId xmlns:a16="http://schemas.microsoft.com/office/drawing/2014/main" id="{CDEDF9FC-B185-4D1C-A830-9E5C770951DE}"/>
              </a:ext>
            </a:extLst>
          </p:cNvPr>
          <p:cNvSpPr>
            <a:spLocks noGrp="1"/>
          </p:cNvSpPr>
          <p:nvPr>
            <p:ph type="pic" sz="quarter" idx="18" hasCustomPrompt="1"/>
          </p:nvPr>
        </p:nvSpPr>
        <p:spPr>
          <a:xfrm>
            <a:off x="4856021" y="3954312"/>
            <a:ext cx="3089807" cy="1984033"/>
          </a:xfrm>
          <a:prstGeom prst="rect">
            <a:avLst/>
          </a:prstGeom>
        </p:spPr>
        <p:txBody>
          <a:bodyPr anchor="ctr"/>
          <a:lstStyle>
            <a:lvl1pPr marL="0" indent="0" algn="ctr">
              <a:buNone/>
              <a:defRPr sz="1600" i="1"/>
            </a:lvl1pPr>
          </a:lstStyle>
          <a:p>
            <a:r>
              <a:rPr lang="en-US"/>
              <a:t>Click to insert a picture</a:t>
            </a:r>
          </a:p>
        </p:txBody>
      </p:sp>
      <p:sp>
        <p:nvSpPr>
          <p:cNvPr id="14" name="Title 1">
            <a:extLst>
              <a:ext uri="{FF2B5EF4-FFF2-40B4-BE49-F238E27FC236}">
                <a16:creationId xmlns:a16="http://schemas.microsoft.com/office/drawing/2014/main" id="{6B6581C2-52E2-438A-B935-023F64367E2E}"/>
              </a:ext>
            </a:extLst>
          </p:cNvPr>
          <p:cNvSpPr>
            <a:spLocks noGrp="1"/>
          </p:cNvSpPr>
          <p:nvPr>
            <p:ph type="title" hasCustomPrompt="1"/>
          </p:nvPr>
        </p:nvSpPr>
        <p:spPr>
          <a:xfrm>
            <a:off x="8545771" y="901665"/>
            <a:ext cx="3074635"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Rendering</a:t>
            </a:r>
            <a:br>
              <a:rPr lang="en-US"/>
            </a:br>
            <a:r>
              <a:rPr lang="en-US"/>
              <a:t>Title Here</a:t>
            </a:r>
          </a:p>
        </p:txBody>
      </p:sp>
      <p:sp>
        <p:nvSpPr>
          <p:cNvPr id="15" name="Content Placeholder 2">
            <a:extLst>
              <a:ext uri="{FF2B5EF4-FFF2-40B4-BE49-F238E27FC236}">
                <a16:creationId xmlns:a16="http://schemas.microsoft.com/office/drawing/2014/main" id="{B270E21F-D956-4CB8-9859-7133405DCBAB}"/>
              </a:ext>
            </a:extLst>
          </p:cNvPr>
          <p:cNvSpPr>
            <a:spLocks noGrp="1"/>
          </p:cNvSpPr>
          <p:nvPr>
            <p:ph idx="1" hasCustomPrompt="1"/>
          </p:nvPr>
        </p:nvSpPr>
        <p:spPr>
          <a:xfrm>
            <a:off x="8764542" y="2342171"/>
            <a:ext cx="2855864" cy="3832166"/>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10" name="TextBox 9">
            <a:extLst>
              <a:ext uri="{FF2B5EF4-FFF2-40B4-BE49-F238E27FC236}">
                <a16:creationId xmlns:a16="http://schemas.microsoft.com/office/drawing/2014/main" id="{97F4107D-39A4-46F2-8F8F-366C16589DC4}"/>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1" name="TextBox 10">
            <a:extLst>
              <a:ext uri="{FF2B5EF4-FFF2-40B4-BE49-F238E27FC236}">
                <a16:creationId xmlns:a16="http://schemas.microsoft.com/office/drawing/2014/main" id="{DDCB7D20-7ACD-463A-A826-DDE569D6E6A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783921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15" name="Text Placeholder 2"/>
          <p:cNvSpPr>
            <a:spLocks noGrp="1"/>
          </p:cNvSpPr>
          <p:nvPr>
            <p:ph type="body" idx="10" hasCustomPrompt="1"/>
          </p:nvPr>
        </p:nvSpPr>
        <p:spPr>
          <a:xfrm>
            <a:off x="571500" y="2332495"/>
            <a:ext cx="5562600" cy="3928820"/>
          </a:xfrm>
        </p:spPr>
        <p:txBody>
          <a:bodyPr anchor="t">
            <a:normAutofit/>
          </a:bodyPr>
          <a:lstStyle>
            <a:lvl1pPr marL="342900" indent="-342900">
              <a:lnSpc>
                <a:spcPct val="100000"/>
              </a:lnSpc>
              <a:buFont typeface="Arial" panose="020B0604020202020204" pitchFamily="34" charset="0"/>
              <a:buChar char="•"/>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9" name="Text Placeholder 2"/>
          <p:cNvSpPr>
            <a:spLocks noGrp="1"/>
          </p:cNvSpPr>
          <p:nvPr>
            <p:ph type="body" idx="11" hasCustomPrompt="1"/>
          </p:nvPr>
        </p:nvSpPr>
        <p:spPr>
          <a:xfrm>
            <a:off x="571500" y="1609242"/>
            <a:ext cx="5562600" cy="467532"/>
          </a:xfrm>
        </p:spPr>
        <p:txBody>
          <a:bodyPr anchor="t">
            <a:normAutofit/>
          </a:bodyPr>
          <a:lstStyle>
            <a:lvl1pPr marL="0" indent="0">
              <a:lnSpc>
                <a:spcPct val="100000"/>
              </a:lnSpc>
              <a:buFont typeface="Arial" panose="020B0604020202020204" pitchFamily="34" charset="0"/>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21" name="Title 1"/>
          <p:cNvSpPr>
            <a:spLocks noGrp="1"/>
          </p:cNvSpPr>
          <p:nvPr>
            <p:ph type="title" hasCustomPrompt="1"/>
          </p:nvPr>
        </p:nvSpPr>
        <p:spPr>
          <a:xfrm>
            <a:off x="571500" y="570900"/>
            <a:ext cx="5562600"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781109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6FC59C-6FE3-4464-B30D-2FBAD8370701}" type="datetimeFigureOut">
              <a:rPr lang="en-US" smtClean="0"/>
              <a:t>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372179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21128C74-1133-4CA4-BDBD-02F490FD68FA}"/>
              </a:ext>
            </a:extLst>
          </p:cNvPr>
          <p:cNvSpPr/>
          <p:nvPr userDrawn="1"/>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a:p>
        </p:txBody>
      </p:sp>
      <p:sp>
        <p:nvSpPr>
          <p:cNvPr id="28" name="Text Placeholder 27"/>
          <p:cNvSpPr>
            <a:spLocks noGrp="1"/>
          </p:cNvSpPr>
          <p:nvPr>
            <p:ph type="body" sz="quarter" idx="10" hasCustomPrompt="1"/>
          </p:nvPr>
        </p:nvSpPr>
        <p:spPr>
          <a:xfrm>
            <a:off x="1841810" y="1832900"/>
            <a:ext cx="8508380" cy="2400199"/>
          </a:xfrm>
          <a:prstGeom prst="rect">
            <a:avLst/>
          </a:prstGeom>
        </p:spPr>
        <p:txBody>
          <a:bodyP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Placeholder Text for </a:t>
            </a:r>
            <a:br>
              <a:rPr lang="en-US"/>
            </a:br>
            <a:r>
              <a:rPr lang="en-US"/>
              <a:t>the Section Title</a:t>
            </a:r>
          </a:p>
        </p:txBody>
      </p:sp>
    </p:spTree>
    <p:extLst>
      <p:ext uri="{BB962C8B-B14F-4D97-AF65-F5344CB8AC3E}">
        <p14:creationId xmlns:p14="http://schemas.microsoft.com/office/powerpoint/2010/main" val="4224895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ontent Layout 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9117540" cy="3541022"/>
          </a:xfrm>
          <a:prstGeom prst="rect">
            <a:avLst/>
          </a:prstGeom>
        </p:spPr>
        <p:txBody>
          <a:bodyPr/>
          <a:lstStyle>
            <a:lvl1pPr marL="342900" indent="-342900">
              <a:lnSpc>
                <a:spcPts val="3000"/>
              </a:lnSpc>
              <a:buFont typeface="Arial" panose="020B0604020202020204" pitchFamily="34" charset="0"/>
              <a:buChar char="•"/>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p>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7" name="TextBox 6">
            <a:extLst>
              <a:ext uri="{FF2B5EF4-FFF2-40B4-BE49-F238E27FC236}">
                <a16:creationId xmlns:a16="http://schemas.microsoft.com/office/drawing/2014/main" id="{869E2B6F-5080-4BC6-8943-7B7BF0C8FCDB}"/>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8" name="TextBox 7">
            <a:extLst>
              <a:ext uri="{FF2B5EF4-FFF2-40B4-BE49-F238E27FC236}">
                <a16:creationId xmlns:a16="http://schemas.microsoft.com/office/drawing/2014/main" id="{8E4FEEEC-A9FA-4ABA-9BB4-AB1B2641DD7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98100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Page A">
    <p:spTree>
      <p:nvGrpSpPr>
        <p:cNvPr id="1" name=""/>
        <p:cNvGrpSpPr/>
        <p:nvPr/>
      </p:nvGrpSpPr>
      <p:grpSpPr>
        <a:xfrm>
          <a:off x="0" y="0"/>
          <a:ext cx="0" cy="0"/>
          <a:chOff x="0" y="0"/>
          <a:chExt cx="0" cy="0"/>
        </a:xfrm>
      </p:grpSpPr>
      <p:sp>
        <p:nvSpPr>
          <p:cNvPr id="13" name="Picture Placeholder 31">
            <a:extLst>
              <a:ext uri="{FF2B5EF4-FFF2-40B4-BE49-F238E27FC236}">
                <a16:creationId xmlns:a16="http://schemas.microsoft.com/office/drawing/2014/main" id="{FD105AD6-AD17-4A2B-8C60-4B5DA1E46F5E}"/>
              </a:ext>
            </a:extLst>
          </p:cNvPr>
          <p:cNvSpPr>
            <a:spLocks noGrp="1"/>
          </p:cNvSpPr>
          <p:nvPr>
            <p:ph type="pic" sz="quarter" idx="13" hasCustomPrompt="1"/>
          </p:nvPr>
        </p:nvSpPr>
        <p:spPr>
          <a:xfrm>
            <a:off x="3165231" y="948151"/>
            <a:ext cx="8425473" cy="530855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7" name="Text Placeholder 4">
            <a:extLst>
              <a:ext uri="{FF2B5EF4-FFF2-40B4-BE49-F238E27FC236}">
                <a16:creationId xmlns:a16="http://schemas.microsoft.com/office/drawing/2014/main" id="{97D6F8CB-4E1C-4016-BCB5-DFDF6CFB27C7}"/>
              </a:ext>
            </a:extLst>
          </p:cNvPr>
          <p:cNvSpPr>
            <a:spLocks noGrp="1"/>
          </p:cNvSpPr>
          <p:nvPr>
            <p:ph type="body" sz="quarter" idx="11" hasCustomPrompt="1"/>
          </p:nvPr>
        </p:nvSpPr>
        <p:spPr>
          <a:xfrm>
            <a:off x="620995" y="1233224"/>
            <a:ext cx="4205821" cy="2731477"/>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This Text here is Placeholder </a:t>
            </a:r>
            <a:br>
              <a:rPr lang="en-US"/>
            </a:br>
            <a:r>
              <a:rPr lang="en-US"/>
              <a:t>for the Title</a:t>
            </a:r>
          </a:p>
        </p:txBody>
      </p:sp>
      <p:sp>
        <p:nvSpPr>
          <p:cNvPr id="8" name="Content Placeholder 2">
            <a:extLst>
              <a:ext uri="{FF2B5EF4-FFF2-40B4-BE49-F238E27FC236}">
                <a16:creationId xmlns:a16="http://schemas.microsoft.com/office/drawing/2014/main" id="{3C48C574-CE45-4958-8068-FA6923D7F21A}"/>
              </a:ext>
            </a:extLst>
          </p:cNvPr>
          <p:cNvSpPr>
            <a:spLocks noGrp="1"/>
          </p:cNvSpPr>
          <p:nvPr>
            <p:ph idx="15" hasCustomPrompt="1"/>
          </p:nvPr>
        </p:nvSpPr>
        <p:spPr>
          <a:xfrm>
            <a:off x="620996"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spTree>
    <p:extLst>
      <p:ext uri="{BB962C8B-B14F-4D97-AF65-F5344CB8AC3E}">
        <p14:creationId xmlns:p14="http://schemas.microsoft.com/office/powerpoint/2010/main" val="40463458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Page B">
    <p:spTree>
      <p:nvGrpSpPr>
        <p:cNvPr id="1" name=""/>
        <p:cNvGrpSpPr/>
        <p:nvPr/>
      </p:nvGrpSpPr>
      <p:grpSpPr>
        <a:xfrm>
          <a:off x="0" y="0"/>
          <a:ext cx="0" cy="0"/>
          <a:chOff x="0" y="0"/>
          <a:chExt cx="0" cy="0"/>
        </a:xfrm>
      </p:grpSpPr>
      <p:sp>
        <p:nvSpPr>
          <p:cNvPr id="13" name="Picture Placeholder 31">
            <a:extLst>
              <a:ext uri="{FF2B5EF4-FFF2-40B4-BE49-F238E27FC236}">
                <a16:creationId xmlns:a16="http://schemas.microsoft.com/office/drawing/2014/main" id="{FD105AD6-AD17-4A2B-8C60-4B5DA1E46F5E}"/>
              </a:ext>
            </a:extLst>
          </p:cNvPr>
          <p:cNvSpPr>
            <a:spLocks noGrp="1"/>
          </p:cNvSpPr>
          <p:nvPr>
            <p:ph type="pic" sz="quarter" idx="13" hasCustomPrompt="1"/>
          </p:nvPr>
        </p:nvSpPr>
        <p:spPr>
          <a:xfrm>
            <a:off x="3165231" y="948152"/>
            <a:ext cx="8425473" cy="4292064"/>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0" name="Picture Placeholder 14">
            <a:extLst>
              <a:ext uri="{FF2B5EF4-FFF2-40B4-BE49-F238E27FC236}">
                <a16:creationId xmlns:a16="http://schemas.microsoft.com/office/drawing/2014/main" id="{C1D35FB6-9593-4004-A33E-782DE0A4370B}"/>
              </a:ext>
            </a:extLst>
          </p:cNvPr>
          <p:cNvSpPr>
            <a:spLocks noGrp="1"/>
          </p:cNvSpPr>
          <p:nvPr>
            <p:ph type="pic" sz="quarter" idx="16" hasCustomPrompt="1"/>
          </p:nvPr>
        </p:nvSpPr>
        <p:spPr>
          <a:xfrm>
            <a:off x="3165230" y="5674654"/>
            <a:ext cx="2297723"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11" name="Picture Placeholder 14">
            <a:extLst>
              <a:ext uri="{FF2B5EF4-FFF2-40B4-BE49-F238E27FC236}">
                <a16:creationId xmlns:a16="http://schemas.microsoft.com/office/drawing/2014/main" id="{53F63A87-55EC-4A35-977D-88B7B48EC3A7}"/>
              </a:ext>
            </a:extLst>
          </p:cNvPr>
          <p:cNvSpPr>
            <a:spLocks noGrp="1"/>
          </p:cNvSpPr>
          <p:nvPr>
            <p:ph type="pic" sz="quarter" idx="17" hasCustomPrompt="1"/>
          </p:nvPr>
        </p:nvSpPr>
        <p:spPr>
          <a:xfrm>
            <a:off x="9292981" y="5674654"/>
            <a:ext cx="2297723"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Dealer Logo</a:t>
            </a:r>
          </a:p>
        </p:txBody>
      </p:sp>
      <p:sp>
        <p:nvSpPr>
          <p:cNvPr id="16" name="Picture Placeholder 14">
            <a:extLst>
              <a:ext uri="{FF2B5EF4-FFF2-40B4-BE49-F238E27FC236}">
                <a16:creationId xmlns:a16="http://schemas.microsoft.com/office/drawing/2014/main" id="{D8192C9F-0863-44CA-BB38-7DF7578AC44F}"/>
              </a:ext>
            </a:extLst>
          </p:cNvPr>
          <p:cNvSpPr>
            <a:spLocks noGrp="1"/>
          </p:cNvSpPr>
          <p:nvPr>
            <p:ph type="pic" sz="quarter" idx="18" hasCustomPrompt="1"/>
          </p:nvPr>
        </p:nvSpPr>
        <p:spPr>
          <a:xfrm>
            <a:off x="6135327" y="5674654"/>
            <a:ext cx="2485281"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Other Company Logo</a:t>
            </a:r>
          </a:p>
        </p:txBody>
      </p:sp>
      <p:sp>
        <p:nvSpPr>
          <p:cNvPr id="18" name="Text Placeholder 4">
            <a:extLst>
              <a:ext uri="{FF2B5EF4-FFF2-40B4-BE49-F238E27FC236}">
                <a16:creationId xmlns:a16="http://schemas.microsoft.com/office/drawing/2014/main" id="{9A7429DB-EE1E-4AEB-9F8F-95144A929172}"/>
              </a:ext>
            </a:extLst>
          </p:cNvPr>
          <p:cNvSpPr>
            <a:spLocks noGrp="1"/>
          </p:cNvSpPr>
          <p:nvPr>
            <p:ph type="body" sz="quarter" idx="11" hasCustomPrompt="1"/>
          </p:nvPr>
        </p:nvSpPr>
        <p:spPr>
          <a:xfrm>
            <a:off x="620995" y="1233224"/>
            <a:ext cx="4205821" cy="2731477"/>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This Text here is Placeholder </a:t>
            </a:r>
            <a:br>
              <a:rPr lang="en-US"/>
            </a:br>
            <a:r>
              <a:rPr lang="en-US"/>
              <a:t>for the Title</a:t>
            </a:r>
          </a:p>
        </p:txBody>
      </p:sp>
      <p:sp>
        <p:nvSpPr>
          <p:cNvPr id="9" name="Content Placeholder 2">
            <a:extLst>
              <a:ext uri="{FF2B5EF4-FFF2-40B4-BE49-F238E27FC236}">
                <a16:creationId xmlns:a16="http://schemas.microsoft.com/office/drawing/2014/main" id="{48D4D8B1-C13E-4D71-9AB4-CF9156264383}"/>
              </a:ext>
            </a:extLst>
          </p:cNvPr>
          <p:cNvSpPr>
            <a:spLocks noGrp="1"/>
          </p:cNvSpPr>
          <p:nvPr>
            <p:ph idx="15" hasCustomPrompt="1"/>
          </p:nvPr>
        </p:nvSpPr>
        <p:spPr>
          <a:xfrm>
            <a:off x="620996"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spTree>
    <p:extLst>
      <p:ext uri="{BB962C8B-B14F-4D97-AF65-F5344CB8AC3E}">
        <p14:creationId xmlns:p14="http://schemas.microsoft.com/office/powerpoint/2010/main" val="271109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Page C">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21128C74-1133-4CA4-BDBD-02F490FD68FA}"/>
              </a:ext>
            </a:extLst>
          </p:cNvPr>
          <p:cNvSpPr/>
          <p:nvPr userDrawn="1"/>
        </p:nvSpPr>
        <p:spPr>
          <a:xfrm>
            <a:off x="2942704" y="948153"/>
            <a:ext cx="9249295" cy="494507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p:spPr>
        <p:txBody>
          <a:bodyPr wrap="square" lIns="0" tIns="0" rIns="0" bIns="0" rtlCol="0">
            <a:noAutofit/>
          </a:bodyPr>
          <a:lstStyle/>
          <a:p>
            <a:endParaRPr/>
          </a:p>
        </p:txBody>
      </p:sp>
      <p:sp>
        <p:nvSpPr>
          <p:cNvPr id="28" name="Text Placeholder 27"/>
          <p:cNvSpPr>
            <a:spLocks noGrp="1"/>
          </p:cNvSpPr>
          <p:nvPr>
            <p:ph type="body" sz="quarter" idx="10" hasCustomPrompt="1"/>
          </p:nvPr>
        </p:nvSpPr>
        <p:spPr>
          <a:xfrm>
            <a:off x="1344204" y="1832900"/>
            <a:ext cx="8508380" cy="2154835"/>
          </a:xfrm>
          <a:prstGeom prst="rect">
            <a:avLst/>
          </a:prstGeom>
        </p:spPr>
        <p:txBody>
          <a:bodyPr/>
          <a:lstStyle>
            <a:lvl1pPr marL="0" indent="0" algn="l">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Placeholder for the </a:t>
            </a:r>
            <a:br>
              <a:rPr lang="en-US"/>
            </a:br>
            <a:r>
              <a:rPr lang="en-US"/>
              <a:t>Presentation Title</a:t>
            </a:r>
          </a:p>
        </p:txBody>
      </p:sp>
      <p:sp>
        <p:nvSpPr>
          <p:cNvPr id="4" name="Content Placeholder 2">
            <a:extLst>
              <a:ext uri="{FF2B5EF4-FFF2-40B4-BE49-F238E27FC236}">
                <a16:creationId xmlns:a16="http://schemas.microsoft.com/office/drawing/2014/main" id="{39408CBA-89E1-4B6F-8C24-5DB4EAD7748C}"/>
              </a:ext>
            </a:extLst>
          </p:cNvPr>
          <p:cNvSpPr>
            <a:spLocks noGrp="1"/>
          </p:cNvSpPr>
          <p:nvPr>
            <p:ph idx="15" hasCustomPrompt="1"/>
          </p:nvPr>
        </p:nvSpPr>
        <p:spPr>
          <a:xfrm>
            <a:off x="1344204"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spTree>
    <p:extLst>
      <p:ext uri="{BB962C8B-B14F-4D97-AF65-F5344CB8AC3E}">
        <p14:creationId xmlns:p14="http://schemas.microsoft.com/office/powerpoint/2010/main" val="296099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ement / Quot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68E001-2507-4C60-AD3B-4100ED5B3A93}"/>
              </a:ext>
            </a:extLst>
          </p:cNvPr>
          <p:cNvSpPr/>
          <p:nvPr userDrawn="1"/>
        </p:nvSpPr>
        <p:spPr>
          <a:xfrm>
            <a:off x="-1" y="695003"/>
            <a:ext cx="12191999" cy="54679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p:cNvSpPr>
            <a:spLocks noGrp="1"/>
          </p:cNvSpPr>
          <p:nvPr>
            <p:ph type="body" sz="quarter" idx="10" hasCustomPrompt="1"/>
          </p:nvPr>
        </p:nvSpPr>
        <p:spPr>
          <a:xfrm>
            <a:off x="1329334" y="1826113"/>
            <a:ext cx="9533331" cy="1719619"/>
          </a:xfrm>
          <a:prstGeom prst="rect">
            <a:avLst/>
          </a:prstGeom>
        </p:spPr>
        <p:txBody>
          <a:bodyP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“Placeholder for Inspirational Statement or Quote.”</a:t>
            </a:r>
          </a:p>
        </p:txBody>
      </p:sp>
      <p:sp>
        <p:nvSpPr>
          <p:cNvPr id="30" name="Text Placeholder 29"/>
          <p:cNvSpPr>
            <a:spLocks noGrp="1"/>
          </p:cNvSpPr>
          <p:nvPr>
            <p:ph type="body" sz="quarter" idx="11" hasCustomPrompt="1"/>
          </p:nvPr>
        </p:nvSpPr>
        <p:spPr>
          <a:xfrm>
            <a:off x="4213695" y="4469845"/>
            <a:ext cx="3764607" cy="374656"/>
          </a:xfrm>
          <a:prstGeom prst="rect">
            <a:avLst/>
          </a:prstGeom>
        </p:spPr>
        <p:txBody>
          <a:bodyPr/>
          <a:lstStyle>
            <a:lvl1pPr marL="0" indent="0" algn="ctr">
              <a:lnSpc>
                <a:spcPts val="1600"/>
              </a:lnSpc>
              <a:buNone/>
              <a:defRPr sz="1400" spc="300" baseline="0">
                <a:solidFill>
                  <a:schemeClr val="tx1"/>
                </a:solidFill>
                <a:latin typeface="Segoe UI Light" panose="020B0502040204020203" pitchFamily="34" charset="0"/>
                <a:cs typeface="Segoe UI Light" panose="020B0502040204020203" pitchFamily="34" charset="0"/>
              </a:defRPr>
            </a:lvl1pPr>
          </a:lstStyle>
          <a:p>
            <a:pPr lvl="0"/>
            <a:r>
              <a:rPr lang="en-US"/>
              <a:t>QUOTER’S NAME HERE</a:t>
            </a:r>
          </a:p>
        </p:txBody>
      </p:sp>
    </p:spTree>
    <p:extLst>
      <p:ext uri="{BB962C8B-B14F-4D97-AF65-F5344CB8AC3E}">
        <p14:creationId xmlns:p14="http://schemas.microsoft.com/office/powerpoint/2010/main" val="20789845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Agenda A">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E7C7D38-4F7E-42C6-A733-BF30D938B78C}"/>
              </a:ext>
            </a:extLst>
          </p:cNvPr>
          <p:cNvSpPr>
            <a:spLocks noGrp="1"/>
          </p:cNvSpPr>
          <p:nvPr>
            <p:ph type="pic" sz="quarter" idx="21" hasCustomPrompt="1"/>
          </p:nvPr>
        </p:nvSpPr>
        <p:spPr>
          <a:xfrm>
            <a:off x="2080009" y="695003"/>
            <a:ext cx="10111991" cy="5467991"/>
          </a:xfrm>
          <a:prstGeom prst="rect">
            <a:avLst/>
          </a:prstGeom>
        </p:spPr>
        <p:txBody>
          <a:bodyPr anchor="ctr"/>
          <a:lstStyle>
            <a:lvl1pPr marL="0" indent="0" algn="ctr">
              <a:buNone/>
              <a:defRPr sz="1600" i="1"/>
            </a:lvl1pPr>
          </a:lstStyle>
          <a:p>
            <a:r>
              <a:rPr lang="en-US"/>
              <a:t>Click on icon to insert a picture</a:t>
            </a:r>
          </a:p>
        </p:txBody>
      </p:sp>
      <p:sp>
        <p:nvSpPr>
          <p:cNvPr id="34" name="Title 1">
            <a:extLst>
              <a:ext uri="{FF2B5EF4-FFF2-40B4-BE49-F238E27FC236}">
                <a16:creationId xmlns:a16="http://schemas.microsoft.com/office/drawing/2014/main" id="{4320FB2E-945E-4EA6-9F43-558401E0F15D}"/>
              </a:ext>
            </a:extLst>
          </p:cNvPr>
          <p:cNvSpPr>
            <a:spLocks noGrp="1"/>
          </p:cNvSpPr>
          <p:nvPr>
            <p:ph type="title" hasCustomPrompt="1"/>
          </p:nvPr>
        </p:nvSpPr>
        <p:spPr>
          <a:xfrm>
            <a:off x="609601" y="844749"/>
            <a:ext cx="7587824" cy="671340"/>
          </a:xfrm>
          <a:prstGeom prst="rect">
            <a:avLst/>
          </a:prstGeom>
        </p:spPr>
        <p:txBody>
          <a:bodyPr>
            <a:noAutofit/>
          </a:bodyPr>
          <a:lstStyle>
            <a:lvl1pPr algn="l">
              <a:defRPr sz="3600" spc="50" baseline="0">
                <a:latin typeface="Segoe UI Light" panose="020B0502040204020203" pitchFamily="34" charset="0"/>
                <a:cs typeface="Segoe UI Light" panose="020B0502040204020203" pitchFamily="34" charset="0"/>
              </a:defRPr>
            </a:lvl1pPr>
          </a:lstStyle>
          <a:p>
            <a:r>
              <a:rPr lang="en-US"/>
              <a:t>Agenda</a:t>
            </a:r>
          </a:p>
        </p:txBody>
      </p:sp>
      <p:sp>
        <p:nvSpPr>
          <p:cNvPr id="39" name="Content Placeholder 2">
            <a:extLst>
              <a:ext uri="{FF2B5EF4-FFF2-40B4-BE49-F238E27FC236}">
                <a16:creationId xmlns:a16="http://schemas.microsoft.com/office/drawing/2014/main" id="{45E4E48C-617F-4D68-BF5E-73DA0FDAD24A}"/>
              </a:ext>
            </a:extLst>
          </p:cNvPr>
          <p:cNvSpPr>
            <a:spLocks noGrp="1"/>
          </p:cNvSpPr>
          <p:nvPr>
            <p:ph idx="12" hasCustomPrompt="1"/>
          </p:nvPr>
        </p:nvSpPr>
        <p:spPr>
          <a:xfrm>
            <a:off x="996817" y="1655100"/>
            <a:ext cx="57253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endParaRPr lang="en-US"/>
          </a:p>
        </p:txBody>
      </p:sp>
      <p:sp>
        <p:nvSpPr>
          <p:cNvPr id="41" name="Content Placeholder 2">
            <a:extLst>
              <a:ext uri="{FF2B5EF4-FFF2-40B4-BE49-F238E27FC236}">
                <a16:creationId xmlns:a16="http://schemas.microsoft.com/office/drawing/2014/main" id="{B08F58FB-F852-4300-BE6C-1D05BFE0DF5B}"/>
              </a:ext>
            </a:extLst>
          </p:cNvPr>
          <p:cNvSpPr>
            <a:spLocks noGrp="1"/>
          </p:cNvSpPr>
          <p:nvPr>
            <p:ph idx="14" hasCustomPrompt="1"/>
          </p:nvPr>
        </p:nvSpPr>
        <p:spPr>
          <a:xfrm>
            <a:off x="1579401" y="1655102"/>
            <a:ext cx="2672103"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Your Solution</a:t>
            </a:r>
          </a:p>
          <a:p>
            <a:pPr lvl="0"/>
            <a:r>
              <a:rPr lang="en-US"/>
              <a:t>Wellness &amp; Ergonomics</a:t>
            </a:r>
          </a:p>
          <a:p>
            <a:pPr lvl="0"/>
            <a:r>
              <a:rPr lang="en-US"/>
              <a:t>Trends &amp; Insights</a:t>
            </a:r>
          </a:p>
          <a:p>
            <a:pPr lvl="0"/>
            <a:r>
              <a:rPr lang="en-US"/>
              <a:t>Value Added Services</a:t>
            </a:r>
          </a:p>
        </p:txBody>
      </p:sp>
      <p:sp>
        <p:nvSpPr>
          <p:cNvPr id="11" name="Content Placeholder 2">
            <a:extLst>
              <a:ext uri="{FF2B5EF4-FFF2-40B4-BE49-F238E27FC236}">
                <a16:creationId xmlns:a16="http://schemas.microsoft.com/office/drawing/2014/main" id="{989AD2FE-C1C6-48E9-A59F-159D2C374427}"/>
              </a:ext>
            </a:extLst>
          </p:cNvPr>
          <p:cNvSpPr>
            <a:spLocks noGrp="1"/>
          </p:cNvSpPr>
          <p:nvPr>
            <p:ph idx="22" hasCustomPrompt="1"/>
          </p:nvPr>
        </p:nvSpPr>
        <p:spPr>
          <a:xfrm>
            <a:off x="4261552" y="1655100"/>
            <a:ext cx="57253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05</a:t>
            </a:r>
          </a:p>
          <a:p>
            <a:pPr lvl="0"/>
            <a:r>
              <a:rPr lang="en-US"/>
              <a:t>06</a:t>
            </a:r>
          </a:p>
          <a:p>
            <a:pPr lvl="0"/>
            <a:endParaRPr lang="en-US"/>
          </a:p>
          <a:p>
            <a:pPr lvl="0"/>
            <a:endParaRPr lang="en-US"/>
          </a:p>
        </p:txBody>
      </p:sp>
      <p:sp>
        <p:nvSpPr>
          <p:cNvPr id="12" name="Content Placeholder 2">
            <a:extLst>
              <a:ext uri="{FF2B5EF4-FFF2-40B4-BE49-F238E27FC236}">
                <a16:creationId xmlns:a16="http://schemas.microsoft.com/office/drawing/2014/main" id="{D2538FFA-C03B-434B-8C98-279721E44869}"/>
              </a:ext>
            </a:extLst>
          </p:cNvPr>
          <p:cNvSpPr>
            <a:spLocks noGrp="1"/>
          </p:cNvSpPr>
          <p:nvPr>
            <p:ph idx="23" hasCustomPrompt="1"/>
          </p:nvPr>
        </p:nvSpPr>
        <p:spPr>
          <a:xfrm>
            <a:off x="4834088" y="1655102"/>
            <a:ext cx="289414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Thought-Starters</a:t>
            </a:r>
          </a:p>
          <a:p>
            <a:pPr lvl="0"/>
            <a:r>
              <a:rPr lang="en-US"/>
              <a:t>Why Allsteel</a:t>
            </a:r>
          </a:p>
        </p:txBody>
      </p:sp>
    </p:spTree>
    <p:extLst>
      <p:ext uri="{BB962C8B-B14F-4D97-AF65-F5344CB8AC3E}">
        <p14:creationId xmlns:p14="http://schemas.microsoft.com/office/powerpoint/2010/main" val="983324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Agenda B">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E7C7D38-4F7E-42C6-A733-BF30D938B78C}"/>
              </a:ext>
            </a:extLst>
          </p:cNvPr>
          <p:cNvSpPr>
            <a:spLocks noGrp="1"/>
          </p:cNvSpPr>
          <p:nvPr>
            <p:ph type="pic" sz="quarter" idx="21" hasCustomPrompt="1"/>
          </p:nvPr>
        </p:nvSpPr>
        <p:spPr>
          <a:xfrm>
            <a:off x="1" y="0"/>
            <a:ext cx="5728879" cy="6857999"/>
          </a:xfrm>
          <a:prstGeom prst="rect">
            <a:avLst/>
          </a:prstGeom>
        </p:spPr>
        <p:txBody>
          <a:bodyPr anchor="ctr"/>
          <a:lstStyle>
            <a:lvl1pPr marL="0" indent="0" algn="ctr">
              <a:buNone/>
              <a:defRPr sz="1600" i="1"/>
            </a:lvl1pPr>
          </a:lstStyle>
          <a:p>
            <a:r>
              <a:rPr lang="en-US"/>
              <a:t>Click on icon to insert a picture</a:t>
            </a:r>
          </a:p>
        </p:txBody>
      </p:sp>
      <p:sp>
        <p:nvSpPr>
          <p:cNvPr id="34" name="Title 1">
            <a:extLst>
              <a:ext uri="{FF2B5EF4-FFF2-40B4-BE49-F238E27FC236}">
                <a16:creationId xmlns:a16="http://schemas.microsoft.com/office/drawing/2014/main" id="{4320FB2E-945E-4EA6-9F43-558401E0F15D}"/>
              </a:ext>
            </a:extLst>
          </p:cNvPr>
          <p:cNvSpPr>
            <a:spLocks noGrp="1"/>
          </p:cNvSpPr>
          <p:nvPr>
            <p:ph type="title" hasCustomPrompt="1"/>
          </p:nvPr>
        </p:nvSpPr>
        <p:spPr>
          <a:xfrm>
            <a:off x="6095999" y="844749"/>
            <a:ext cx="5479701" cy="671340"/>
          </a:xfrm>
          <a:prstGeom prst="rect">
            <a:avLst/>
          </a:prstGeom>
        </p:spPr>
        <p:txBody>
          <a:bodyPr>
            <a:noAutofit/>
          </a:bodyPr>
          <a:lstStyle>
            <a:lvl1pPr algn="l">
              <a:defRPr sz="3600" spc="50" baseline="0">
                <a:latin typeface="Segoe UI Light" panose="020B0502040204020203" pitchFamily="34" charset="0"/>
                <a:cs typeface="Segoe UI Light" panose="020B0502040204020203" pitchFamily="34" charset="0"/>
              </a:defRPr>
            </a:lvl1pPr>
          </a:lstStyle>
          <a:p>
            <a:r>
              <a:rPr lang="en-US"/>
              <a:t>Agenda</a:t>
            </a:r>
          </a:p>
        </p:txBody>
      </p:sp>
      <p:sp>
        <p:nvSpPr>
          <p:cNvPr id="39" name="Content Placeholder 2">
            <a:extLst>
              <a:ext uri="{FF2B5EF4-FFF2-40B4-BE49-F238E27FC236}">
                <a16:creationId xmlns:a16="http://schemas.microsoft.com/office/drawing/2014/main" id="{45E4E48C-617F-4D68-BF5E-73DA0FDAD24A}"/>
              </a:ext>
            </a:extLst>
          </p:cNvPr>
          <p:cNvSpPr>
            <a:spLocks noGrp="1"/>
          </p:cNvSpPr>
          <p:nvPr>
            <p:ph idx="12" hasCustomPrompt="1"/>
          </p:nvPr>
        </p:nvSpPr>
        <p:spPr>
          <a:xfrm>
            <a:off x="6633942" y="1785728"/>
            <a:ext cx="701355" cy="3982023"/>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4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41" name="Content Placeholder 2">
            <a:extLst>
              <a:ext uri="{FF2B5EF4-FFF2-40B4-BE49-F238E27FC236}">
                <a16:creationId xmlns:a16="http://schemas.microsoft.com/office/drawing/2014/main" id="{B08F58FB-F852-4300-BE6C-1D05BFE0DF5B}"/>
              </a:ext>
            </a:extLst>
          </p:cNvPr>
          <p:cNvSpPr>
            <a:spLocks noGrp="1"/>
          </p:cNvSpPr>
          <p:nvPr>
            <p:ph idx="14" hasCustomPrompt="1"/>
          </p:nvPr>
        </p:nvSpPr>
        <p:spPr>
          <a:xfrm>
            <a:off x="7335297" y="1785730"/>
            <a:ext cx="4240403" cy="3982023"/>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4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Your Solution</a:t>
            </a:r>
          </a:p>
          <a:p>
            <a:pPr lvl="0"/>
            <a:r>
              <a:rPr lang="en-US"/>
              <a:t>Wellness &amp; Ergonomics</a:t>
            </a:r>
          </a:p>
          <a:p>
            <a:pPr lvl="0"/>
            <a:r>
              <a:rPr lang="en-US"/>
              <a:t>Trends &amp; Insights</a:t>
            </a:r>
          </a:p>
          <a:p>
            <a:pPr lvl="0"/>
            <a:r>
              <a:rPr lang="en-US"/>
              <a:t>Value Added Services</a:t>
            </a:r>
          </a:p>
          <a:p>
            <a:pPr lvl="0"/>
            <a:r>
              <a:rPr lang="en-US"/>
              <a:t>Why Allsteel</a:t>
            </a:r>
          </a:p>
          <a:p>
            <a:pPr lvl="0"/>
            <a:r>
              <a:rPr lang="en-US"/>
              <a:t>Thought Starters </a:t>
            </a:r>
          </a:p>
          <a:p>
            <a:pPr lvl="0"/>
            <a:r>
              <a:rPr lang="en-US"/>
              <a:t>Thank You</a:t>
            </a:r>
          </a:p>
        </p:txBody>
      </p:sp>
    </p:spTree>
    <p:extLst>
      <p:ext uri="{BB962C8B-B14F-4D97-AF65-F5344CB8AC3E}">
        <p14:creationId xmlns:p14="http://schemas.microsoft.com/office/powerpoint/2010/main" val="4026142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Layout B">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4267495" cy="354102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11" name="Text Placeholder 8">
            <a:extLst>
              <a:ext uri="{FF2B5EF4-FFF2-40B4-BE49-F238E27FC236}">
                <a16:creationId xmlns:a16="http://schemas.microsoft.com/office/drawing/2014/main" id="{6B3EA42D-AC4C-42D4-B28F-C540829A0808}"/>
              </a:ext>
            </a:extLst>
          </p:cNvPr>
          <p:cNvSpPr>
            <a:spLocks noGrp="1"/>
          </p:cNvSpPr>
          <p:nvPr>
            <p:ph type="body" sz="quarter" idx="23" hasCustomPrompt="1"/>
          </p:nvPr>
        </p:nvSpPr>
        <p:spPr>
          <a:xfrm>
            <a:off x="5578386" y="2112646"/>
            <a:ext cx="4267495" cy="354102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7" name="TextBox 6">
            <a:extLst>
              <a:ext uri="{FF2B5EF4-FFF2-40B4-BE49-F238E27FC236}">
                <a16:creationId xmlns:a16="http://schemas.microsoft.com/office/drawing/2014/main" id="{111D13BE-CDA1-4C6C-8955-80CA49DE5A8A}"/>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8" name="TextBox 7">
            <a:extLst>
              <a:ext uri="{FF2B5EF4-FFF2-40B4-BE49-F238E27FC236}">
                <a16:creationId xmlns:a16="http://schemas.microsoft.com/office/drawing/2014/main" id="{F17D0827-5D86-4E04-BB73-B59F4A1962A5}"/>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423397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Layout D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8123E55-9D91-45DF-A165-743D794612B6}"/>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8" y="1316644"/>
            <a:ext cx="4722859" cy="1193889"/>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0" name="Text Placeholder 8">
            <a:extLst>
              <a:ext uri="{FF2B5EF4-FFF2-40B4-BE49-F238E27FC236}">
                <a16:creationId xmlns:a16="http://schemas.microsoft.com/office/drawing/2014/main" id="{F2041D97-F5AD-4EE8-BFF3-2116AC1DA827}"/>
              </a:ext>
            </a:extLst>
          </p:cNvPr>
          <p:cNvSpPr>
            <a:spLocks noGrp="1"/>
          </p:cNvSpPr>
          <p:nvPr>
            <p:ph type="body" sz="quarter" idx="22" hasCustomPrompt="1"/>
          </p:nvPr>
        </p:nvSpPr>
        <p:spPr>
          <a:xfrm>
            <a:off x="907406" y="2836568"/>
            <a:ext cx="4427902" cy="183488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Some kind of text goes here about the Allsteel | Gunlocke brand video. </a:t>
            </a:r>
            <a:endParaRPr lang="en-US"/>
          </a:p>
        </p:txBody>
      </p:sp>
      <p:sp>
        <p:nvSpPr>
          <p:cNvPr id="15" name="Picture Placeholder 8">
            <a:extLst>
              <a:ext uri="{FF2B5EF4-FFF2-40B4-BE49-F238E27FC236}">
                <a16:creationId xmlns:a16="http://schemas.microsoft.com/office/drawing/2014/main" id="{1B08044B-3327-4143-9700-D643FEE72173}"/>
              </a:ext>
            </a:extLst>
          </p:cNvPr>
          <p:cNvSpPr>
            <a:spLocks noGrp="1"/>
          </p:cNvSpPr>
          <p:nvPr>
            <p:ph type="pic" sz="quarter" idx="10" hasCustomPrompt="1"/>
          </p:nvPr>
        </p:nvSpPr>
        <p:spPr>
          <a:xfrm>
            <a:off x="5759323" y="1316644"/>
            <a:ext cx="5820227" cy="3903779"/>
          </a:xfrm>
          <a:prstGeom prst="rect">
            <a:avLst/>
          </a:prstGeom>
        </p:spPr>
        <p:txBody>
          <a:bodyPr anchor="ctr"/>
          <a:lstStyle>
            <a:lvl1pPr marL="0" indent="0" algn="ctr">
              <a:buNone/>
              <a:defRPr sz="1600" i="1"/>
            </a:lvl1pPr>
          </a:lstStyle>
          <a:p>
            <a:r>
              <a:rPr lang="en-US"/>
              <a:t>Click on icon to insert a picture</a:t>
            </a:r>
          </a:p>
        </p:txBody>
      </p:sp>
      <p:sp>
        <p:nvSpPr>
          <p:cNvPr id="8" name="TextBox 7">
            <a:extLst>
              <a:ext uri="{FF2B5EF4-FFF2-40B4-BE49-F238E27FC236}">
                <a16:creationId xmlns:a16="http://schemas.microsoft.com/office/drawing/2014/main" id="{25A1DAB0-5B28-41EB-83EE-F45E878AB6F4}"/>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9" name="TextBox 8">
            <a:extLst>
              <a:ext uri="{FF2B5EF4-FFF2-40B4-BE49-F238E27FC236}">
                <a16:creationId xmlns:a16="http://schemas.microsoft.com/office/drawing/2014/main" id="{EE8A506A-200A-4DC2-AF13-35F476F3C1BD}"/>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99684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6FC59C-6FE3-4464-B30D-2FBAD8370701}" type="datetimeFigureOut">
              <a:rPr lang="en-US" smtClean="0"/>
              <a:t>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32038251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Layout 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5516544" y="683664"/>
            <a:ext cx="6675455" cy="4038983"/>
          </a:xfrm>
          <a:prstGeom prst="rect">
            <a:avLst/>
          </a:prstGeom>
        </p:spPr>
        <p:txBody>
          <a:bodyPr anchor="ctr"/>
          <a:lstStyle>
            <a:lvl1pPr marL="0" indent="0" algn="ctr">
              <a:buNone/>
              <a:defRPr sz="1600" i="1"/>
            </a:lvl1pPr>
          </a:lstStyle>
          <a:p>
            <a:r>
              <a:rPr lang="en-US"/>
              <a:t>Click on icon to insert a picture</a:t>
            </a:r>
          </a:p>
        </p:txBody>
      </p:sp>
      <p:sp>
        <p:nvSpPr>
          <p:cNvPr id="13" name="Picture Placeholder 8">
            <a:extLst>
              <a:ext uri="{FF2B5EF4-FFF2-40B4-BE49-F238E27FC236}">
                <a16:creationId xmlns:a16="http://schemas.microsoft.com/office/drawing/2014/main" id="{FBF4287D-CC52-4AEC-9086-0F37A17D4EE6}"/>
              </a:ext>
            </a:extLst>
          </p:cNvPr>
          <p:cNvSpPr>
            <a:spLocks noGrp="1"/>
          </p:cNvSpPr>
          <p:nvPr>
            <p:ph type="pic" sz="quarter" idx="18" hasCustomPrompt="1"/>
          </p:nvPr>
        </p:nvSpPr>
        <p:spPr>
          <a:xfrm>
            <a:off x="5516545"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4" name="Picture Placeholder 8">
            <a:extLst>
              <a:ext uri="{FF2B5EF4-FFF2-40B4-BE49-F238E27FC236}">
                <a16:creationId xmlns:a16="http://schemas.microsoft.com/office/drawing/2014/main" id="{BBF5F723-3809-4F64-9F1C-9F87BE28B830}"/>
              </a:ext>
            </a:extLst>
          </p:cNvPr>
          <p:cNvSpPr>
            <a:spLocks noGrp="1"/>
          </p:cNvSpPr>
          <p:nvPr>
            <p:ph type="pic" sz="quarter" idx="19" hasCustomPrompt="1"/>
          </p:nvPr>
        </p:nvSpPr>
        <p:spPr>
          <a:xfrm>
            <a:off x="7057739"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5" name="Picture Placeholder 8">
            <a:extLst>
              <a:ext uri="{FF2B5EF4-FFF2-40B4-BE49-F238E27FC236}">
                <a16:creationId xmlns:a16="http://schemas.microsoft.com/office/drawing/2014/main" id="{3A9FD893-1B4F-4908-9653-2B00E2090FA4}"/>
              </a:ext>
            </a:extLst>
          </p:cNvPr>
          <p:cNvSpPr>
            <a:spLocks noGrp="1"/>
          </p:cNvSpPr>
          <p:nvPr>
            <p:ph type="pic" sz="quarter" idx="20" hasCustomPrompt="1"/>
          </p:nvPr>
        </p:nvSpPr>
        <p:spPr>
          <a:xfrm>
            <a:off x="8598933"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6" name="Picture Placeholder 8">
            <a:extLst>
              <a:ext uri="{FF2B5EF4-FFF2-40B4-BE49-F238E27FC236}">
                <a16:creationId xmlns:a16="http://schemas.microsoft.com/office/drawing/2014/main" id="{46C94C22-6624-4E87-933A-4EB7612E3E38}"/>
              </a:ext>
            </a:extLst>
          </p:cNvPr>
          <p:cNvSpPr>
            <a:spLocks noGrp="1"/>
          </p:cNvSpPr>
          <p:nvPr>
            <p:ph type="pic" sz="quarter" idx="21" hasCustomPrompt="1"/>
          </p:nvPr>
        </p:nvSpPr>
        <p:spPr>
          <a:xfrm>
            <a:off x="10140126"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4267495"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
        <p:nvSpPr>
          <p:cNvPr id="11" name="TextBox 10">
            <a:extLst>
              <a:ext uri="{FF2B5EF4-FFF2-40B4-BE49-F238E27FC236}">
                <a16:creationId xmlns:a16="http://schemas.microsoft.com/office/drawing/2014/main" id="{49E5E08B-A0FE-4FB7-B63E-8398B9C06FF2}"/>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2" name="TextBox 11">
            <a:extLst>
              <a:ext uri="{FF2B5EF4-FFF2-40B4-BE49-F238E27FC236}">
                <a16:creationId xmlns:a16="http://schemas.microsoft.com/office/drawing/2014/main" id="{FF16A6D2-7304-47FE-8C09-C6D9D28772F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23609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 Layout F">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8270026" y="901665"/>
            <a:ext cx="3316091"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Header</a:t>
            </a:r>
          </a:p>
        </p:txBody>
      </p:sp>
      <p:sp>
        <p:nvSpPr>
          <p:cNvPr id="4" name="Content Placeholder 2">
            <a:extLst>
              <a:ext uri="{FF2B5EF4-FFF2-40B4-BE49-F238E27FC236}">
                <a16:creationId xmlns:a16="http://schemas.microsoft.com/office/drawing/2014/main" id="{F9654CC8-3D9D-4C85-AD46-D541E780C43F}"/>
              </a:ext>
            </a:extLst>
          </p:cNvPr>
          <p:cNvSpPr>
            <a:spLocks noGrp="1"/>
          </p:cNvSpPr>
          <p:nvPr>
            <p:ph idx="1" hasCustomPrompt="1"/>
          </p:nvPr>
        </p:nvSpPr>
        <p:spPr>
          <a:xfrm>
            <a:off x="8472013" y="2342171"/>
            <a:ext cx="3306582" cy="3234862"/>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20" name="Picture Placeholder 8">
            <a:extLst>
              <a:ext uri="{FF2B5EF4-FFF2-40B4-BE49-F238E27FC236}">
                <a16:creationId xmlns:a16="http://schemas.microsoft.com/office/drawing/2014/main" id="{6D56150C-E357-4A69-8AF5-C103DB53305C}"/>
              </a:ext>
            </a:extLst>
          </p:cNvPr>
          <p:cNvSpPr>
            <a:spLocks noGrp="1"/>
          </p:cNvSpPr>
          <p:nvPr>
            <p:ph type="pic" sz="quarter" idx="10" hasCustomPrompt="1"/>
          </p:nvPr>
        </p:nvSpPr>
        <p:spPr>
          <a:xfrm>
            <a:off x="324197" y="681644"/>
            <a:ext cx="7615471" cy="5252228"/>
          </a:xfrm>
          <a:prstGeom prst="rect">
            <a:avLst/>
          </a:prstGeom>
        </p:spPr>
        <p:txBody>
          <a:bodyPr anchor="ctr"/>
          <a:lstStyle>
            <a:lvl1pPr marL="0" indent="0" algn="ctr">
              <a:buNone/>
              <a:defRPr sz="1600" i="1"/>
            </a:lvl1pPr>
          </a:lstStyle>
          <a:p>
            <a:r>
              <a:rPr lang="en-US"/>
              <a:t>Click on icon to insert a picture</a:t>
            </a:r>
          </a:p>
        </p:txBody>
      </p:sp>
      <p:sp>
        <p:nvSpPr>
          <p:cNvPr id="9" name="TextBox 8">
            <a:extLst>
              <a:ext uri="{FF2B5EF4-FFF2-40B4-BE49-F238E27FC236}">
                <a16:creationId xmlns:a16="http://schemas.microsoft.com/office/drawing/2014/main" id="{4671FAC8-5688-434C-89BD-8161AE69E8A5}"/>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0" name="TextBox 9">
            <a:extLst>
              <a:ext uri="{FF2B5EF4-FFF2-40B4-BE49-F238E27FC236}">
                <a16:creationId xmlns:a16="http://schemas.microsoft.com/office/drawing/2014/main" id="{380B2D99-870A-4FD8-B62D-0ADB61742D0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28806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 Layout 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DC91CD-1A17-4924-838A-2851616F747A}"/>
              </a:ext>
            </a:extLst>
          </p:cNvPr>
          <p:cNvSpPr/>
          <p:nvPr userDrawn="1"/>
        </p:nvSpPr>
        <p:spPr>
          <a:xfrm>
            <a:off x="0" y="3820884"/>
            <a:ext cx="12192000" cy="30371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1" y="691375"/>
            <a:ext cx="6003370" cy="5136295"/>
          </a:xfrm>
          <a:prstGeom prst="rect">
            <a:avLst/>
          </a:prstGeom>
        </p:spPr>
        <p:txBody>
          <a:bodyPr anchor="ctr"/>
          <a:lstStyle>
            <a:lvl1pPr marL="0" indent="0" algn="ctr">
              <a:buNone/>
              <a:defRPr sz="1600" i="1"/>
            </a:lvl1pPr>
          </a:lstStyle>
          <a:p>
            <a:r>
              <a:rPr lang="en-US"/>
              <a:t>Click on icon to insert a picture</a:t>
            </a:r>
          </a:p>
        </p:txBody>
      </p:sp>
      <p:sp>
        <p:nvSpPr>
          <p:cNvPr id="22" name="Picture Placeholder 8">
            <a:extLst>
              <a:ext uri="{FF2B5EF4-FFF2-40B4-BE49-F238E27FC236}">
                <a16:creationId xmlns:a16="http://schemas.microsoft.com/office/drawing/2014/main" id="{3716C0BB-E738-4E72-BE83-A76F7B2DA523}"/>
              </a:ext>
            </a:extLst>
          </p:cNvPr>
          <p:cNvSpPr>
            <a:spLocks noGrp="1"/>
          </p:cNvSpPr>
          <p:nvPr>
            <p:ph type="pic" sz="quarter" idx="20" hasCustomPrompt="1"/>
          </p:nvPr>
        </p:nvSpPr>
        <p:spPr>
          <a:xfrm>
            <a:off x="6797407" y="3334215"/>
            <a:ext cx="2027104" cy="2493455"/>
          </a:xfrm>
          <a:prstGeom prst="rect">
            <a:avLst/>
          </a:prstGeom>
        </p:spPr>
        <p:txBody>
          <a:bodyPr anchor="ctr"/>
          <a:lstStyle>
            <a:lvl1pPr marL="0" indent="0" algn="ctr">
              <a:buNone/>
              <a:defRPr sz="1600" i="1"/>
            </a:lvl1pPr>
          </a:lstStyle>
          <a:p>
            <a:r>
              <a:rPr lang="en-US"/>
              <a:t>Click to insert a picture</a:t>
            </a:r>
          </a:p>
        </p:txBody>
      </p:sp>
      <p:sp>
        <p:nvSpPr>
          <p:cNvPr id="16" name="Title 1">
            <a:extLst>
              <a:ext uri="{FF2B5EF4-FFF2-40B4-BE49-F238E27FC236}">
                <a16:creationId xmlns:a16="http://schemas.microsoft.com/office/drawing/2014/main" id="{E919CE15-D187-4365-976E-3D1AF731A21B}"/>
              </a:ext>
            </a:extLst>
          </p:cNvPr>
          <p:cNvSpPr>
            <a:spLocks noGrp="1"/>
          </p:cNvSpPr>
          <p:nvPr>
            <p:ph type="title" hasCustomPrompt="1"/>
          </p:nvPr>
        </p:nvSpPr>
        <p:spPr>
          <a:xfrm>
            <a:off x="6797408" y="929971"/>
            <a:ext cx="4787842" cy="2006788"/>
          </a:xfrm>
          <a:prstGeom prst="rect">
            <a:avLst/>
          </a:prstGeom>
        </p:spPr>
        <p:txBody>
          <a:bodyPr>
            <a:noAutofit/>
          </a:bodyPr>
          <a:lstStyle>
            <a:lvl1pPr algn="l">
              <a:lnSpc>
                <a:spcPts val="5500"/>
              </a:lnSpc>
              <a:defRPr sz="5000" i="0" spc="50" baseline="0">
                <a:latin typeface="Segoe UI Light" panose="020B0502040204020203" pitchFamily="34" charset="0"/>
                <a:cs typeface="Segoe UI Light" panose="020B0502040204020203" pitchFamily="34" charset="0"/>
              </a:defRPr>
            </a:lvl1pPr>
          </a:lstStyle>
          <a:p>
            <a:r>
              <a:rPr lang="en-US"/>
              <a:t>What Inspires Your Greatest</a:t>
            </a:r>
            <a:br>
              <a:rPr lang="en-US"/>
            </a:br>
            <a:r>
              <a:rPr lang="en-US"/>
              <a:t>Work?</a:t>
            </a:r>
          </a:p>
        </p:txBody>
      </p:sp>
      <p:sp>
        <p:nvSpPr>
          <p:cNvPr id="19" name="Picture Placeholder 8">
            <a:extLst>
              <a:ext uri="{FF2B5EF4-FFF2-40B4-BE49-F238E27FC236}">
                <a16:creationId xmlns:a16="http://schemas.microsoft.com/office/drawing/2014/main" id="{5245B6F4-A051-43A5-A131-2270CD3D8687}"/>
              </a:ext>
            </a:extLst>
          </p:cNvPr>
          <p:cNvSpPr>
            <a:spLocks noGrp="1"/>
          </p:cNvSpPr>
          <p:nvPr>
            <p:ph type="pic" sz="quarter" idx="21" hasCustomPrompt="1"/>
          </p:nvPr>
        </p:nvSpPr>
        <p:spPr>
          <a:xfrm>
            <a:off x="9011798" y="3334215"/>
            <a:ext cx="2573451" cy="2493455"/>
          </a:xfrm>
          <a:prstGeom prst="rect">
            <a:avLst/>
          </a:prstGeom>
        </p:spPr>
        <p:txBody>
          <a:bodyPr anchor="ctr"/>
          <a:lstStyle>
            <a:lvl1pPr marL="0" indent="0" algn="ctr">
              <a:buNone/>
              <a:defRPr sz="1600" i="1"/>
            </a:lvl1pPr>
          </a:lstStyle>
          <a:p>
            <a:r>
              <a:rPr lang="en-US"/>
              <a:t>Click to insert a picture</a:t>
            </a:r>
          </a:p>
        </p:txBody>
      </p:sp>
      <p:sp>
        <p:nvSpPr>
          <p:cNvPr id="9" name="TextBox 8">
            <a:extLst>
              <a:ext uri="{FF2B5EF4-FFF2-40B4-BE49-F238E27FC236}">
                <a16:creationId xmlns:a16="http://schemas.microsoft.com/office/drawing/2014/main" id="{E89E2D44-FBB8-412E-82F1-28AA681914E6}"/>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0" name="TextBox 9">
            <a:extLst>
              <a:ext uri="{FF2B5EF4-FFF2-40B4-BE49-F238E27FC236}">
                <a16:creationId xmlns:a16="http://schemas.microsoft.com/office/drawing/2014/main" id="{A1622E8F-A71A-4674-B8A4-3F83801A68E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063849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Layout L">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7003228" y="0"/>
            <a:ext cx="5188773" cy="6857999"/>
          </a:xfrm>
          <a:prstGeom prst="rect">
            <a:avLst/>
          </a:prstGeom>
        </p:spPr>
        <p:txBody>
          <a:bodyPr anchor="ctr"/>
          <a:lstStyle>
            <a:lvl1pPr marL="0" indent="0" algn="ctr">
              <a:buNone/>
              <a:defRPr sz="1600" i="1"/>
            </a:lvl1pPr>
          </a:lstStyle>
          <a:p>
            <a:r>
              <a:rPr lang="en-US"/>
              <a:t>Click on icon to insert a picture</a:t>
            </a:r>
          </a:p>
        </p:txBody>
      </p:sp>
      <p:sp>
        <p:nvSpPr>
          <p:cNvPr id="11" name="Title 1">
            <a:extLst>
              <a:ext uri="{FF2B5EF4-FFF2-40B4-BE49-F238E27FC236}">
                <a16:creationId xmlns:a16="http://schemas.microsoft.com/office/drawing/2014/main" id="{4C3F2688-9404-4247-927C-A9A790B9C326}"/>
              </a:ext>
            </a:extLst>
          </p:cNvPr>
          <p:cNvSpPr>
            <a:spLocks noGrp="1"/>
          </p:cNvSpPr>
          <p:nvPr>
            <p:ph type="title" hasCustomPrompt="1"/>
          </p:nvPr>
        </p:nvSpPr>
        <p:spPr>
          <a:xfrm>
            <a:off x="612449" y="570756"/>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3" name="Text Placeholder 8">
            <a:extLst>
              <a:ext uri="{FF2B5EF4-FFF2-40B4-BE49-F238E27FC236}">
                <a16:creationId xmlns:a16="http://schemas.microsoft.com/office/drawing/2014/main" id="{B4C596BC-AEF9-4596-AA24-F14EE5FDEAB7}"/>
              </a:ext>
            </a:extLst>
          </p:cNvPr>
          <p:cNvSpPr>
            <a:spLocks noGrp="1"/>
          </p:cNvSpPr>
          <p:nvPr>
            <p:ph type="body" sz="quarter" idx="22" hasCustomPrompt="1"/>
          </p:nvPr>
        </p:nvSpPr>
        <p:spPr>
          <a:xfrm>
            <a:off x="907406" y="2037340"/>
            <a:ext cx="2879286"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15" name="Text Placeholder 8">
            <a:extLst>
              <a:ext uri="{FF2B5EF4-FFF2-40B4-BE49-F238E27FC236}">
                <a16:creationId xmlns:a16="http://schemas.microsoft.com/office/drawing/2014/main" id="{2EE2A8D7-4D6D-4D3B-AFF1-066FFD489082}"/>
              </a:ext>
            </a:extLst>
          </p:cNvPr>
          <p:cNvSpPr>
            <a:spLocks noGrp="1"/>
          </p:cNvSpPr>
          <p:nvPr>
            <p:ph type="body" sz="quarter" idx="23" hasCustomPrompt="1"/>
          </p:nvPr>
        </p:nvSpPr>
        <p:spPr>
          <a:xfrm>
            <a:off x="3890769" y="2037340"/>
            <a:ext cx="2879286"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10" name="TextBox 9">
            <a:extLst>
              <a:ext uri="{FF2B5EF4-FFF2-40B4-BE49-F238E27FC236}">
                <a16:creationId xmlns:a16="http://schemas.microsoft.com/office/drawing/2014/main" id="{78DE8183-66F2-4602-A138-EE6C93EE2A09}"/>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2" name="TextBox 11">
            <a:extLst>
              <a:ext uri="{FF2B5EF4-FFF2-40B4-BE49-F238E27FC236}">
                <a16:creationId xmlns:a16="http://schemas.microsoft.com/office/drawing/2014/main" id="{E8C58203-76E4-40B5-B754-5C067C77B223}"/>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28541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am Photos">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userDrawn="1"/>
        </p:nvSpPr>
        <p:spPr>
          <a:xfrm>
            <a:off x="0" y="688063"/>
            <a:ext cx="12192000" cy="3413157"/>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3294448"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15" name="Text Placeholder 8">
            <a:extLst>
              <a:ext uri="{FF2B5EF4-FFF2-40B4-BE49-F238E27FC236}">
                <a16:creationId xmlns:a16="http://schemas.microsoft.com/office/drawing/2014/main" id="{79DBAF57-C6F6-40D8-A20C-E4EFABAEA8DC}"/>
              </a:ext>
            </a:extLst>
          </p:cNvPr>
          <p:cNvSpPr>
            <a:spLocks noGrp="1"/>
          </p:cNvSpPr>
          <p:nvPr>
            <p:ph type="body" sz="quarter" idx="23" hasCustomPrompt="1"/>
          </p:nvPr>
        </p:nvSpPr>
        <p:spPr>
          <a:xfrm>
            <a:off x="3203546"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29" name="Title 1">
            <a:extLst>
              <a:ext uri="{FF2B5EF4-FFF2-40B4-BE49-F238E27FC236}">
                <a16:creationId xmlns:a16="http://schemas.microsoft.com/office/drawing/2014/main" id="{B4723970-CB34-4B09-8CFB-8648883316DB}"/>
              </a:ext>
            </a:extLst>
          </p:cNvPr>
          <p:cNvSpPr>
            <a:spLocks noGrp="1"/>
          </p:cNvSpPr>
          <p:nvPr>
            <p:ph type="title" hasCustomPrompt="1"/>
          </p:nvPr>
        </p:nvSpPr>
        <p:spPr>
          <a:xfrm>
            <a:off x="528319" y="1000723"/>
            <a:ext cx="2521315" cy="2925817"/>
          </a:xfrm>
          <a:prstGeom prst="rect">
            <a:avLst/>
          </a:prstGeom>
        </p:spPr>
        <p:txBody>
          <a:bodyPr anchor="t">
            <a:noAutofit/>
          </a:bodyPr>
          <a:lstStyle>
            <a:lvl1pPr algn="l">
              <a:lnSpc>
                <a:spcPts val="3600"/>
              </a:lnSpc>
              <a:defRPr sz="3400" i="0" spc="50" baseline="0">
                <a:latin typeface="Segoe UI Light" panose="020B0502040204020203" pitchFamily="34" charset="0"/>
                <a:cs typeface="Segoe UI Light" panose="020B0502040204020203" pitchFamily="34" charset="0"/>
              </a:defRPr>
            </a:lvl1pPr>
          </a:lstStyle>
          <a:p>
            <a:r>
              <a:rPr lang="en-US"/>
              <a:t>We believe </a:t>
            </a:r>
            <a:br>
              <a:rPr lang="en-US"/>
            </a:br>
            <a:r>
              <a:rPr lang="en-US"/>
              <a:t>in solving problems with people, not just for them.</a:t>
            </a:r>
          </a:p>
        </p:txBody>
      </p:sp>
      <p:sp>
        <p:nvSpPr>
          <p:cNvPr id="30" name="Picture Placeholder 8">
            <a:extLst>
              <a:ext uri="{FF2B5EF4-FFF2-40B4-BE49-F238E27FC236}">
                <a16:creationId xmlns:a16="http://schemas.microsoft.com/office/drawing/2014/main" id="{348788E6-9958-413D-9513-513882DA54DA}"/>
              </a:ext>
            </a:extLst>
          </p:cNvPr>
          <p:cNvSpPr>
            <a:spLocks noGrp="1"/>
          </p:cNvSpPr>
          <p:nvPr>
            <p:ph type="pic" sz="quarter" idx="24" hasCustomPrompt="1"/>
          </p:nvPr>
        </p:nvSpPr>
        <p:spPr>
          <a:xfrm>
            <a:off x="5019504"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1" name="Text Placeholder 8">
            <a:extLst>
              <a:ext uri="{FF2B5EF4-FFF2-40B4-BE49-F238E27FC236}">
                <a16:creationId xmlns:a16="http://schemas.microsoft.com/office/drawing/2014/main" id="{AB34ECA3-9551-4CA5-9EEB-66CA3B81D33A}"/>
              </a:ext>
            </a:extLst>
          </p:cNvPr>
          <p:cNvSpPr>
            <a:spLocks noGrp="1"/>
          </p:cNvSpPr>
          <p:nvPr>
            <p:ph type="body" sz="quarter" idx="25" hasCustomPrompt="1"/>
          </p:nvPr>
        </p:nvSpPr>
        <p:spPr>
          <a:xfrm>
            <a:off x="4928602"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2" name="Picture Placeholder 8">
            <a:extLst>
              <a:ext uri="{FF2B5EF4-FFF2-40B4-BE49-F238E27FC236}">
                <a16:creationId xmlns:a16="http://schemas.microsoft.com/office/drawing/2014/main" id="{3039731D-1DBD-4E75-82DB-134541B3DAC2}"/>
              </a:ext>
            </a:extLst>
          </p:cNvPr>
          <p:cNvSpPr>
            <a:spLocks noGrp="1"/>
          </p:cNvSpPr>
          <p:nvPr>
            <p:ph type="pic" sz="quarter" idx="26" hasCustomPrompt="1"/>
          </p:nvPr>
        </p:nvSpPr>
        <p:spPr>
          <a:xfrm>
            <a:off x="6744560"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3" name="Text Placeholder 8">
            <a:extLst>
              <a:ext uri="{FF2B5EF4-FFF2-40B4-BE49-F238E27FC236}">
                <a16:creationId xmlns:a16="http://schemas.microsoft.com/office/drawing/2014/main" id="{51E9A250-D1D2-4EAB-8921-763E11AD3020}"/>
              </a:ext>
            </a:extLst>
          </p:cNvPr>
          <p:cNvSpPr>
            <a:spLocks noGrp="1"/>
          </p:cNvSpPr>
          <p:nvPr>
            <p:ph type="body" sz="quarter" idx="27" hasCustomPrompt="1"/>
          </p:nvPr>
        </p:nvSpPr>
        <p:spPr>
          <a:xfrm>
            <a:off x="6653658"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4" name="Picture Placeholder 8">
            <a:extLst>
              <a:ext uri="{FF2B5EF4-FFF2-40B4-BE49-F238E27FC236}">
                <a16:creationId xmlns:a16="http://schemas.microsoft.com/office/drawing/2014/main" id="{A51896D0-ECAB-4B98-8A49-AE93C2822E6D}"/>
              </a:ext>
            </a:extLst>
          </p:cNvPr>
          <p:cNvSpPr>
            <a:spLocks noGrp="1"/>
          </p:cNvSpPr>
          <p:nvPr>
            <p:ph type="pic" sz="quarter" idx="28" hasCustomPrompt="1"/>
          </p:nvPr>
        </p:nvSpPr>
        <p:spPr>
          <a:xfrm>
            <a:off x="8469616" y="1000724"/>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5" name="Text Placeholder 8">
            <a:extLst>
              <a:ext uri="{FF2B5EF4-FFF2-40B4-BE49-F238E27FC236}">
                <a16:creationId xmlns:a16="http://schemas.microsoft.com/office/drawing/2014/main" id="{B7E3DF7F-E36A-4BB4-861E-F215C8613AB0}"/>
              </a:ext>
            </a:extLst>
          </p:cNvPr>
          <p:cNvSpPr>
            <a:spLocks noGrp="1"/>
          </p:cNvSpPr>
          <p:nvPr>
            <p:ph type="body" sz="quarter" idx="29" hasCustomPrompt="1"/>
          </p:nvPr>
        </p:nvSpPr>
        <p:spPr>
          <a:xfrm>
            <a:off x="8378714" y="2523782"/>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6" name="Picture Placeholder 8">
            <a:extLst>
              <a:ext uri="{FF2B5EF4-FFF2-40B4-BE49-F238E27FC236}">
                <a16:creationId xmlns:a16="http://schemas.microsoft.com/office/drawing/2014/main" id="{1A7BEE40-93B8-48B7-83F0-CE311F969A7E}"/>
              </a:ext>
            </a:extLst>
          </p:cNvPr>
          <p:cNvSpPr>
            <a:spLocks noGrp="1"/>
          </p:cNvSpPr>
          <p:nvPr>
            <p:ph type="pic" sz="quarter" idx="30" hasCustomPrompt="1"/>
          </p:nvPr>
        </p:nvSpPr>
        <p:spPr>
          <a:xfrm>
            <a:off x="10194672" y="1000724"/>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7" name="Text Placeholder 8">
            <a:extLst>
              <a:ext uri="{FF2B5EF4-FFF2-40B4-BE49-F238E27FC236}">
                <a16:creationId xmlns:a16="http://schemas.microsoft.com/office/drawing/2014/main" id="{27D57D6C-7628-44E9-9619-DB62E10BB1D4}"/>
              </a:ext>
            </a:extLst>
          </p:cNvPr>
          <p:cNvSpPr>
            <a:spLocks noGrp="1"/>
          </p:cNvSpPr>
          <p:nvPr>
            <p:ph type="body" sz="quarter" idx="31" hasCustomPrompt="1"/>
          </p:nvPr>
        </p:nvSpPr>
        <p:spPr>
          <a:xfrm>
            <a:off x="10103770" y="2523782"/>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8" name="Picture Placeholder 8">
            <a:extLst>
              <a:ext uri="{FF2B5EF4-FFF2-40B4-BE49-F238E27FC236}">
                <a16:creationId xmlns:a16="http://schemas.microsoft.com/office/drawing/2014/main" id="{DBDEA65F-0F36-4011-86AA-79EC9D7B66A4}"/>
              </a:ext>
            </a:extLst>
          </p:cNvPr>
          <p:cNvSpPr>
            <a:spLocks noGrp="1"/>
          </p:cNvSpPr>
          <p:nvPr>
            <p:ph type="pic" sz="quarter" idx="32" hasCustomPrompt="1"/>
          </p:nvPr>
        </p:nvSpPr>
        <p:spPr>
          <a:xfrm>
            <a:off x="3294448"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39" name="Text Placeholder 8">
            <a:extLst>
              <a:ext uri="{FF2B5EF4-FFF2-40B4-BE49-F238E27FC236}">
                <a16:creationId xmlns:a16="http://schemas.microsoft.com/office/drawing/2014/main" id="{D61D2763-B178-4105-8480-D88527A448AD}"/>
              </a:ext>
            </a:extLst>
          </p:cNvPr>
          <p:cNvSpPr>
            <a:spLocks noGrp="1"/>
          </p:cNvSpPr>
          <p:nvPr>
            <p:ph type="body" sz="quarter" idx="33" hasCustomPrompt="1"/>
          </p:nvPr>
        </p:nvSpPr>
        <p:spPr>
          <a:xfrm>
            <a:off x="3203546" y="4957188"/>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0" name="Picture Placeholder 8">
            <a:extLst>
              <a:ext uri="{FF2B5EF4-FFF2-40B4-BE49-F238E27FC236}">
                <a16:creationId xmlns:a16="http://schemas.microsoft.com/office/drawing/2014/main" id="{0F3CE3D0-4861-4D94-AFA8-30D18E83CE12}"/>
              </a:ext>
            </a:extLst>
          </p:cNvPr>
          <p:cNvSpPr>
            <a:spLocks noGrp="1"/>
          </p:cNvSpPr>
          <p:nvPr>
            <p:ph type="pic" sz="quarter" idx="34" hasCustomPrompt="1"/>
          </p:nvPr>
        </p:nvSpPr>
        <p:spPr>
          <a:xfrm>
            <a:off x="5019504"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1" name="Text Placeholder 8">
            <a:extLst>
              <a:ext uri="{FF2B5EF4-FFF2-40B4-BE49-F238E27FC236}">
                <a16:creationId xmlns:a16="http://schemas.microsoft.com/office/drawing/2014/main" id="{AF860EAA-F9DD-4655-B229-9C042B33AC32}"/>
              </a:ext>
            </a:extLst>
          </p:cNvPr>
          <p:cNvSpPr>
            <a:spLocks noGrp="1"/>
          </p:cNvSpPr>
          <p:nvPr>
            <p:ph type="body" sz="quarter" idx="35" hasCustomPrompt="1"/>
          </p:nvPr>
        </p:nvSpPr>
        <p:spPr>
          <a:xfrm>
            <a:off x="4928602" y="4962320"/>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2" name="Picture Placeholder 8">
            <a:extLst>
              <a:ext uri="{FF2B5EF4-FFF2-40B4-BE49-F238E27FC236}">
                <a16:creationId xmlns:a16="http://schemas.microsoft.com/office/drawing/2014/main" id="{96CAF68D-3DF1-4151-8F2E-FFFCB827A906}"/>
              </a:ext>
            </a:extLst>
          </p:cNvPr>
          <p:cNvSpPr>
            <a:spLocks noGrp="1"/>
          </p:cNvSpPr>
          <p:nvPr>
            <p:ph type="pic" sz="quarter" idx="36" hasCustomPrompt="1"/>
          </p:nvPr>
        </p:nvSpPr>
        <p:spPr>
          <a:xfrm>
            <a:off x="6744560"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3" name="Text Placeholder 8">
            <a:extLst>
              <a:ext uri="{FF2B5EF4-FFF2-40B4-BE49-F238E27FC236}">
                <a16:creationId xmlns:a16="http://schemas.microsoft.com/office/drawing/2014/main" id="{B6F53942-F825-4961-94FA-092FF027074A}"/>
              </a:ext>
            </a:extLst>
          </p:cNvPr>
          <p:cNvSpPr>
            <a:spLocks noGrp="1"/>
          </p:cNvSpPr>
          <p:nvPr>
            <p:ph type="body" sz="quarter" idx="37" hasCustomPrompt="1"/>
          </p:nvPr>
        </p:nvSpPr>
        <p:spPr>
          <a:xfrm>
            <a:off x="6653658" y="4962320"/>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4" name="Picture Placeholder 8">
            <a:extLst>
              <a:ext uri="{FF2B5EF4-FFF2-40B4-BE49-F238E27FC236}">
                <a16:creationId xmlns:a16="http://schemas.microsoft.com/office/drawing/2014/main" id="{EB9ED3C3-00F7-4AE7-86FC-D6E0F47E5E0B}"/>
              </a:ext>
            </a:extLst>
          </p:cNvPr>
          <p:cNvSpPr>
            <a:spLocks noGrp="1"/>
          </p:cNvSpPr>
          <p:nvPr>
            <p:ph type="pic" sz="quarter" idx="38" hasCustomPrompt="1"/>
          </p:nvPr>
        </p:nvSpPr>
        <p:spPr>
          <a:xfrm>
            <a:off x="8469616" y="3439263"/>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5" name="Text Placeholder 8">
            <a:extLst>
              <a:ext uri="{FF2B5EF4-FFF2-40B4-BE49-F238E27FC236}">
                <a16:creationId xmlns:a16="http://schemas.microsoft.com/office/drawing/2014/main" id="{C1755E6F-586D-4AAD-B256-598B8DD0CDDC}"/>
              </a:ext>
            </a:extLst>
          </p:cNvPr>
          <p:cNvSpPr>
            <a:spLocks noGrp="1"/>
          </p:cNvSpPr>
          <p:nvPr>
            <p:ph type="body" sz="quarter" idx="39" hasCustomPrompt="1"/>
          </p:nvPr>
        </p:nvSpPr>
        <p:spPr>
          <a:xfrm>
            <a:off x="8378714" y="4957189"/>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6" name="Picture Placeholder 8">
            <a:extLst>
              <a:ext uri="{FF2B5EF4-FFF2-40B4-BE49-F238E27FC236}">
                <a16:creationId xmlns:a16="http://schemas.microsoft.com/office/drawing/2014/main" id="{58BBBC46-29B6-4836-9E8C-24BEE2CA044C}"/>
              </a:ext>
            </a:extLst>
          </p:cNvPr>
          <p:cNvSpPr>
            <a:spLocks noGrp="1"/>
          </p:cNvSpPr>
          <p:nvPr>
            <p:ph type="pic" sz="quarter" idx="40" hasCustomPrompt="1"/>
          </p:nvPr>
        </p:nvSpPr>
        <p:spPr>
          <a:xfrm>
            <a:off x="10194672" y="3439263"/>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7" name="Text Placeholder 8">
            <a:extLst>
              <a:ext uri="{FF2B5EF4-FFF2-40B4-BE49-F238E27FC236}">
                <a16:creationId xmlns:a16="http://schemas.microsoft.com/office/drawing/2014/main" id="{B082F4DF-D0B7-4DC0-83F9-CC4144FED98D}"/>
              </a:ext>
            </a:extLst>
          </p:cNvPr>
          <p:cNvSpPr>
            <a:spLocks noGrp="1"/>
          </p:cNvSpPr>
          <p:nvPr>
            <p:ph type="body" sz="quarter" idx="41" hasCustomPrompt="1"/>
          </p:nvPr>
        </p:nvSpPr>
        <p:spPr>
          <a:xfrm>
            <a:off x="10103770" y="4957189"/>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28" name="TextBox 27">
            <a:extLst>
              <a:ext uri="{FF2B5EF4-FFF2-40B4-BE49-F238E27FC236}">
                <a16:creationId xmlns:a16="http://schemas.microsoft.com/office/drawing/2014/main" id="{D94F7DAF-D69A-4229-90A2-365802857287}"/>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48" name="TextBox 47">
            <a:extLst>
              <a:ext uri="{FF2B5EF4-FFF2-40B4-BE49-F238E27FC236}">
                <a16:creationId xmlns:a16="http://schemas.microsoft.com/office/drawing/2014/main" id="{4F04DF0D-BFCB-455A-8686-EEEC53C48068}"/>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52224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Workplace Tren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10832877-5754-4914-8E99-1C7E1308A624}"/>
              </a:ext>
            </a:extLst>
          </p:cNvPr>
          <p:cNvSpPr/>
          <p:nvPr userDrawn="1"/>
        </p:nvSpPr>
        <p:spPr>
          <a:xfrm>
            <a:off x="1" y="0"/>
            <a:ext cx="12191999"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a:ln>
            <a:noFill/>
          </a:ln>
        </p:spPr>
        <p:txBody>
          <a:bodyPr wrap="square" lIns="0" tIns="0" rIns="0" bIns="0" rtlCol="0">
            <a:noAutofit/>
          </a:bodyPr>
          <a:lstStyle/>
          <a:p>
            <a:endParaRPr/>
          </a:p>
        </p:txBody>
      </p:sp>
      <p:sp>
        <p:nvSpPr>
          <p:cNvPr id="22" name="Text Placeholder 4">
            <a:extLst>
              <a:ext uri="{FF2B5EF4-FFF2-40B4-BE49-F238E27FC236}">
                <a16:creationId xmlns:a16="http://schemas.microsoft.com/office/drawing/2014/main" id="{57F5F559-3ABD-4D3E-BBF0-4B2C02634C6E}"/>
              </a:ext>
            </a:extLst>
          </p:cNvPr>
          <p:cNvSpPr>
            <a:spLocks noGrp="1"/>
          </p:cNvSpPr>
          <p:nvPr>
            <p:ph type="body" sz="quarter" idx="11" hasCustomPrompt="1"/>
          </p:nvPr>
        </p:nvSpPr>
        <p:spPr>
          <a:xfrm>
            <a:off x="8232364" y="1380567"/>
            <a:ext cx="3355497" cy="2108945"/>
          </a:xfrm>
          <a:prstGeom prst="rect">
            <a:avLst/>
          </a:prstGeom>
        </p:spPr>
        <p:txBody>
          <a:bodyPr/>
          <a:lstStyle>
            <a:lvl1pPr marL="0" indent="0" algn="l">
              <a:lnSpc>
                <a:spcPts val="5400"/>
              </a:lnSpc>
              <a:buNone/>
              <a:defRPr sz="5000" b="0">
                <a:latin typeface="+mj-lt"/>
                <a:cs typeface="Segoe UI" panose="020B0502040204020203" pitchFamily="34" charset="0"/>
              </a:defRPr>
            </a:lvl1pPr>
          </a:lstStyle>
          <a:p>
            <a:pPr lvl="0"/>
            <a:r>
              <a:rPr lang="en-US"/>
              <a:t>47% of </a:t>
            </a:r>
            <a:br>
              <a:rPr lang="en-US"/>
            </a:br>
            <a:r>
              <a:rPr lang="en-US"/>
              <a:t>statistics are impactful</a:t>
            </a:r>
          </a:p>
        </p:txBody>
      </p:sp>
      <p:sp>
        <p:nvSpPr>
          <p:cNvPr id="10" name="Picture Placeholder 8">
            <a:extLst>
              <a:ext uri="{FF2B5EF4-FFF2-40B4-BE49-F238E27FC236}">
                <a16:creationId xmlns:a16="http://schemas.microsoft.com/office/drawing/2014/main" id="{E0330FDF-B416-4B3A-9298-D8970B909093}"/>
              </a:ext>
            </a:extLst>
          </p:cNvPr>
          <p:cNvSpPr>
            <a:spLocks noGrp="1"/>
          </p:cNvSpPr>
          <p:nvPr>
            <p:ph type="pic" sz="quarter" idx="10" hasCustomPrompt="1"/>
          </p:nvPr>
        </p:nvSpPr>
        <p:spPr>
          <a:xfrm>
            <a:off x="324198" y="323850"/>
            <a:ext cx="7606144" cy="5610022"/>
          </a:xfrm>
          <a:prstGeom prst="rect">
            <a:avLst/>
          </a:prstGeom>
        </p:spPr>
        <p:txBody>
          <a:bodyPr anchor="ctr"/>
          <a:lstStyle>
            <a:lvl1pPr marL="0" indent="0" algn="ctr">
              <a:buNone/>
              <a:defRPr sz="1600" i="1"/>
            </a:lvl1pPr>
          </a:lstStyle>
          <a:p>
            <a:r>
              <a:rPr lang="en-US"/>
              <a:t>Click on icon to insert a picture</a:t>
            </a:r>
          </a:p>
        </p:txBody>
      </p:sp>
      <p:sp>
        <p:nvSpPr>
          <p:cNvPr id="4" name="Rectangle 3">
            <a:extLst>
              <a:ext uri="{FF2B5EF4-FFF2-40B4-BE49-F238E27FC236}">
                <a16:creationId xmlns:a16="http://schemas.microsoft.com/office/drawing/2014/main" id="{0A3BCAF5-1935-421B-8906-101BED3619DB}"/>
              </a:ext>
            </a:extLst>
          </p:cNvPr>
          <p:cNvSpPr/>
          <p:nvPr userDrawn="1"/>
        </p:nvSpPr>
        <p:spPr>
          <a:xfrm>
            <a:off x="8836427" y="580251"/>
            <a:ext cx="3506583" cy="32881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10BD4E6-93D4-449D-AF76-92CE95427953}"/>
              </a:ext>
            </a:extLst>
          </p:cNvPr>
          <p:cNvSpPr>
            <a:spLocks noGrp="1"/>
          </p:cNvSpPr>
          <p:nvPr>
            <p:ph idx="17" hasCustomPrompt="1"/>
          </p:nvPr>
        </p:nvSpPr>
        <p:spPr>
          <a:xfrm>
            <a:off x="8920676" y="569960"/>
            <a:ext cx="2667186" cy="368015"/>
          </a:xfrm>
          <a:prstGeom prst="rect">
            <a:avLst/>
          </a:prstGeom>
        </p:spPr>
        <p:txBody>
          <a:bodyPr/>
          <a:lstStyle>
            <a:lvl1pPr marL="0" marR="0" indent="0" algn="l" defTabSz="914400" rtl="0" eaLnBrk="1" fontAlgn="auto" latinLnBrk="0" hangingPunct="1">
              <a:lnSpc>
                <a:spcPct val="165000"/>
              </a:lnSpc>
              <a:spcBef>
                <a:spcPts val="1000"/>
              </a:spcBef>
              <a:spcAft>
                <a:spcPts val="0"/>
              </a:spcAft>
              <a:buClrTx/>
              <a:buSzTx/>
              <a:buFont typeface="Arial" panose="020B0604020202020204" pitchFamily="34" charset="0"/>
              <a:buNone/>
              <a:tabLst/>
              <a:defRPr sz="900" b="0" spc="20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WORKPLACE TREND</a:t>
            </a:r>
          </a:p>
          <a:p>
            <a:pPr lvl="0"/>
            <a:endParaRPr lang="en-US"/>
          </a:p>
          <a:p>
            <a:pPr lvl="0"/>
            <a:endParaRPr lang="en-US"/>
          </a:p>
          <a:p>
            <a:pPr lvl="0"/>
            <a:endParaRPr lang="en-US"/>
          </a:p>
        </p:txBody>
      </p:sp>
      <p:sp>
        <p:nvSpPr>
          <p:cNvPr id="19" name="Text Placeholder 8">
            <a:extLst>
              <a:ext uri="{FF2B5EF4-FFF2-40B4-BE49-F238E27FC236}">
                <a16:creationId xmlns:a16="http://schemas.microsoft.com/office/drawing/2014/main" id="{3ACE6369-8214-47B1-8AB4-9AFB842775E7}"/>
              </a:ext>
            </a:extLst>
          </p:cNvPr>
          <p:cNvSpPr>
            <a:spLocks noGrp="1"/>
          </p:cNvSpPr>
          <p:nvPr>
            <p:ph type="body" sz="quarter" idx="22" hasCustomPrompt="1"/>
          </p:nvPr>
        </p:nvSpPr>
        <p:spPr>
          <a:xfrm>
            <a:off x="8836427" y="3758288"/>
            <a:ext cx="2751434" cy="2416049"/>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end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epud</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ame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15" name="TextBox 14">
            <a:extLst>
              <a:ext uri="{FF2B5EF4-FFF2-40B4-BE49-F238E27FC236}">
                <a16:creationId xmlns:a16="http://schemas.microsoft.com/office/drawing/2014/main" id="{C8D3BA96-58CF-4B34-970C-A9B0BC220DBC}"/>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6" name="TextBox 15">
            <a:extLst>
              <a:ext uri="{FF2B5EF4-FFF2-40B4-BE49-F238E27FC236}">
                <a16:creationId xmlns:a16="http://schemas.microsoft.com/office/drawing/2014/main" id="{6741146D-0173-4AC6-8AEC-C3D1378E419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9870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llage A">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28C9B48-2D6C-4C03-8B97-77C6F4887547}"/>
              </a:ext>
            </a:extLst>
          </p:cNvPr>
          <p:cNvSpPr>
            <a:spLocks noGrp="1"/>
          </p:cNvSpPr>
          <p:nvPr>
            <p:ph type="pic" sz="quarter" idx="17" hasCustomPrompt="1"/>
          </p:nvPr>
        </p:nvSpPr>
        <p:spPr>
          <a:xfrm>
            <a:off x="7418226" y="381000"/>
            <a:ext cx="4773774" cy="3648075"/>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CBD0242E-E2E4-4557-B22E-BA7BB35B8929}"/>
              </a:ext>
            </a:extLst>
          </p:cNvPr>
          <p:cNvSpPr>
            <a:spLocks noGrp="1"/>
          </p:cNvSpPr>
          <p:nvPr>
            <p:ph type="pic" sz="quarter" idx="18" hasCustomPrompt="1"/>
          </p:nvPr>
        </p:nvSpPr>
        <p:spPr>
          <a:xfrm>
            <a:off x="3486150" y="919986"/>
            <a:ext cx="3771590" cy="2509014"/>
          </a:xfrm>
          <a:prstGeom prst="rect">
            <a:avLst/>
          </a:prstGeom>
        </p:spPr>
        <p:txBody>
          <a:bodyPr anchor="ctr"/>
          <a:lstStyle>
            <a:lvl1pPr marL="0" indent="0" algn="ctr">
              <a:buNone/>
              <a:defRPr sz="1600" i="1"/>
            </a:lvl1pPr>
          </a:lstStyle>
          <a:p>
            <a:r>
              <a:rPr lang="en-US"/>
              <a:t>Click on icon to insert a picture</a:t>
            </a:r>
          </a:p>
        </p:txBody>
      </p:sp>
      <p:sp>
        <p:nvSpPr>
          <p:cNvPr id="11" name="Picture Placeholder 8">
            <a:extLst>
              <a:ext uri="{FF2B5EF4-FFF2-40B4-BE49-F238E27FC236}">
                <a16:creationId xmlns:a16="http://schemas.microsoft.com/office/drawing/2014/main" id="{13ECC727-AF12-48E2-964E-A2B1F2AA7048}"/>
              </a:ext>
            </a:extLst>
          </p:cNvPr>
          <p:cNvSpPr>
            <a:spLocks noGrp="1"/>
          </p:cNvSpPr>
          <p:nvPr>
            <p:ph type="pic" sz="quarter" idx="19" hasCustomPrompt="1"/>
          </p:nvPr>
        </p:nvSpPr>
        <p:spPr>
          <a:xfrm>
            <a:off x="7418227" y="4189562"/>
            <a:ext cx="3002124" cy="1973113"/>
          </a:xfrm>
          <a:prstGeom prst="rect">
            <a:avLst/>
          </a:prstGeom>
        </p:spPr>
        <p:txBody>
          <a:bodyPr anchor="ctr"/>
          <a:lstStyle>
            <a:lvl1pPr marL="0" indent="0" algn="ctr">
              <a:buNone/>
              <a:defRPr sz="1600" i="1"/>
            </a:lvl1pPr>
          </a:lstStyle>
          <a:p>
            <a:r>
              <a:rPr lang="en-US"/>
              <a:t>Click on icon to insert a picture</a:t>
            </a:r>
          </a:p>
        </p:txBody>
      </p:sp>
      <p:sp>
        <p:nvSpPr>
          <p:cNvPr id="12" name="Picture Placeholder 8">
            <a:extLst>
              <a:ext uri="{FF2B5EF4-FFF2-40B4-BE49-F238E27FC236}">
                <a16:creationId xmlns:a16="http://schemas.microsoft.com/office/drawing/2014/main" id="{293E2531-8AA0-4CE6-9DBB-143185D2A154}"/>
              </a:ext>
            </a:extLst>
          </p:cNvPr>
          <p:cNvSpPr>
            <a:spLocks noGrp="1"/>
          </p:cNvSpPr>
          <p:nvPr>
            <p:ph type="pic" sz="quarter" idx="20" hasCustomPrompt="1"/>
          </p:nvPr>
        </p:nvSpPr>
        <p:spPr>
          <a:xfrm>
            <a:off x="1555985" y="1784891"/>
            <a:ext cx="1769679" cy="1644109"/>
          </a:xfrm>
          <a:prstGeom prst="rect">
            <a:avLst/>
          </a:prstGeom>
        </p:spPr>
        <p:txBody>
          <a:bodyPr anchor="ctr"/>
          <a:lstStyle>
            <a:lvl1pPr marL="0" indent="0" algn="ctr">
              <a:buNone/>
              <a:defRPr sz="1600" i="1"/>
            </a:lvl1pPr>
          </a:lstStyle>
          <a:p>
            <a:r>
              <a:rPr lang="en-US"/>
              <a:t>Click on icon to insert a picture</a:t>
            </a:r>
          </a:p>
        </p:txBody>
      </p:sp>
      <p:sp>
        <p:nvSpPr>
          <p:cNvPr id="24" name="Picture Placeholder 8">
            <a:extLst>
              <a:ext uri="{FF2B5EF4-FFF2-40B4-BE49-F238E27FC236}">
                <a16:creationId xmlns:a16="http://schemas.microsoft.com/office/drawing/2014/main" id="{49466958-B7FC-4580-83DE-05FE904EC44B}"/>
              </a:ext>
            </a:extLst>
          </p:cNvPr>
          <p:cNvSpPr>
            <a:spLocks noGrp="1"/>
          </p:cNvSpPr>
          <p:nvPr>
            <p:ph type="pic" sz="quarter" idx="21" hasCustomPrompt="1"/>
          </p:nvPr>
        </p:nvSpPr>
        <p:spPr>
          <a:xfrm>
            <a:off x="5222264" y="3589485"/>
            <a:ext cx="2035475" cy="2895398"/>
          </a:xfrm>
          <a:prstGeom prst="rect">
            <a:avLst/>
          </a:prstGeom>
        </p:spPr>
        <p:txBody>
          <a:bodyPr anchor="ctr"/>
          <a:lstStyle>
            <a:lvl1pPr marL="0" indent="0" algn="ctr">
              <a:buNone/>
              <a:defRPr sz="1600" i="1"/>
            </a:lvl1pPr>
          </a:lstStyle>
          <a:p>
            <a:r>
              <a:rPr lang="en-US"/>
              <a:t>Click on icon to insert a picture</a:t>
            </a:r>
          </a:p>
        </p:txBody>
      </p:sp>
      <p:sp>
        <p:nvSpPr>
          <p:cNvPr id="25" name="Picture Placeholder 8">
            <a:extLst>
              <a:ext uri="{FF2B5EF4-FFF2-40B4-BE49-F238E27FC236}">
                <a16:creationId xmlns:a16="http://schemas.microsoft.com/office/drawing/2014/main" id="{D5D2E38C-35B4-4950-A245-F1173765BBF2}"/>
              </a:ext>
            </a:extLst>
          </p:cNvPr>
          <p:cNvSpPr>
            <a:spLocks noGrp="1"/>
          </p:cNvSpPr>
          <p:nvPr>
            <p:ph type="pic" sz="quarter" idx="22" hasCustomPrompt="1"/>
          </p:nvPr>
        </p:nvSpPr>
        <p:spPr>
          <a:xfrm>
            <a:off x="609600" y="3589486"/>
            <a:ext cx="4452179" cy="1958698"/>
          </a:xfrm>
          <a:prstGeom prst="rect">
            <a:avLst/>
          </a:prstGeom>
        </p:spPr>
        <p:txBody>
          <a:bodyPr anchor="ctr"/>
          <a:lstStyle>
            <a:lvl1pPr marL="0" indent="0" algn="ctr">
              <a:buNone/>
              <a:defRPr sz="1600" i="1"/>
            </a:lvl1pPr>
          </a:lstStyle>
          <a:p>
            <a:r>
              <a:rPr lang="en-US"/>
              <a:t>Click on icon to insert a picture</a:t>
            </a:r>
          </a:p>
        </p:txBody>
      </p:sp>
      <p:sp>
        <p:nvSpPr>
          <p:cNvPr id="15" name="Title 1">
            <a:extLst>
              <a:ext uri="{FF2B5EF4-FFF2-40B4-BE49-F238E27FC236}">
                <a16:creationId xmlns:a16="http://schemas.microsoft.com/office/drawing/2014/main" id="{F3ABDB0B-118E-45E4-9238-54CAF69D8908}"/>
              </a:ext>
            </a:extLst>
          </p:cNvPr>
          <p:cNvSpPr>
            <a:spLocks noGrp="1"/>
          </p:cNvSpPr>
          <p:nvPr>
            <p:ph type="title" hasCustomPrompt="1"/>
          </p:nvPr>
        </p:nvSpPr>
        <p:spPr>
          <a:xfrm>
            <a:off x="612449" y="587719"/>
            <a:ext cx="2713215" cy="1243405"/>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Collage</a:t>
            </a:r>
            <a:br>
              <a:rPr lang="en-US"/>
            </a:br>
            <a:r>
              <a:rPr lang="en-US"/>
              <a:t>Title Here</a:t>
            </a:r>
          </a:p>
        </p:txBody>
      </p:sp>
      <p:sp>
        <p:nvSpPr>
          <p:cNvPr id="16" name="TextBox 15">
            <a:extLst>
              <a:ext uri="{FF2B5EF4-FFF2-40B4-BE49-F238E27FC236}">
                <a16:creationId xmlns:a16="http://schemas.microsoft.com/office/drawing/2014/main" id="{3DD4514E-9A50-4FF1-89B6-E4BAC67D65B0}"/>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7" name="TextBox 16">
            <a:extLst>
              <a:ext uri="{FF2B5EF4-FFF2-40B4-BE49-F238E27FC236}">
                <a16:creationId xmlns:a16="http://schemas.microsoft.com/office/drawing/2014/main" id="{3E77C223-C796-4763-864C-CF82AEE0551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99566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llage B">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28C9B48-2D6C-4C03-8B97-77C6F4887547}"/>
              </a:ext>
            </a:extLst>
          </p:cNvPr>
          <p:cNvSpPr>
            <a:spLocks noGrp="1"/>
          </p:cNvSpPr>
          <p:nvPr>
            <p:ph type="pic" sz="quarter" idx="17" hasCustomPrompt="1"/>
          </p:nvPr>
        </p:nvSpPr>
        <p:spPr>
          <a:xfrm>
            <a:off x="7922786" y="1234440"/>
            <a:ext cx="3672077" cy="2794635"/>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CBD0242E-E2E4-4557-B22E-BA7BB35B8929}"/>
              </a:ext>
            </a:extLst>
          </p:cNvPr>
          <p:cNvSpPr>
            <a:spLocks noGrp="1"/>
          </p:cNvSpPr>
          <p:nvPr>
            <p:ph type="pic" sz="quarter" idx="18" hasCustomPrompt="1"/>
          </p:nvPr>
        </p:nvSpPr>
        <p:spPr>
          <a:xfrm>
            <a:off x="3486150" y="381000"/>
            <a:ext cx="2728527" cy="2401716"/>
          </a:xfrm>
          <a:prstGeom prst="rect">
            <a:avLst/>
          </a:prstGeom>
        </p:spPr>
        <p:txBody>
          <a:bodyPr anchor="ctr"/>
          <a:lstStyle>
            <a:lvl1pPr marL="0" indent="0" algn="ctr">
              <a:buNone/>
              <a:defRPr sz="1600" i="1"/>
            </a:lvl1pPr>
          </a:lstStyle>
          <a:p>
            <a:r>
              <a:rPr lang="en-US"/>
              <a:t>Click on icon to insert a picture</a:t>
            </a:r>
          </a:p>
        </p:txBody>
      </p:sp>
      <p:sp>
        <p:nvSpPr>
          <p:cNvPr id="11" name="Picture Placeholder 8">
            <a:extLst>
              <a:ext uri="{FF2B5EF4-FFF2-40B4-BE49-F238E27FC236}">
                <a16:creationId xmlns:a16="http://schemas.microsoft.com/office/drawing/2014/main" id="{13ECC727-AF12-48E2-964E-A2B1F2AA7048}"/>
              </a:ext>
            </a:extLst>
          </p:cNvPr>
          <p:cNvSpPr>
            <a:spLocks noGrp="1"/>
          </p:cNvSpPr>
          <p:nvPr>
            <p:ph type="pic" sz="quarter" idx="19" hasCustomPrompt="1"/>
          </p:nvPr>
        </p:nvSpPr>
        <p:spPr>
          <a:xfrm>
            <a:off x="7922786" y="4189560"/>
            <a:ext cx="2383441" cy="2262514"/>
          </a:xfrm>
          <a:prstGeom prst="rect">
            <a:avLst/>
          </a:prstGeom>
        </p:spPr>
        <p:txBody>
          <a:bodyPr anchor="ctr"/>
          <a:lstStyle>
            <a:lvl1pPr marL="0" indent="0" algn="ctr">
              <a:buNone/>
              <a:defRPr sz="1600" i="1"/>
            </a:lvl1pPr>
          </a:lstStyle>
          <a:p>
            <a:r>
              <a:rPr lang="en-US"/>
              <a:t>Click on icon to insert a picture</a:t>
            </a:r>
          </a:p>
        </p:txBody>
      </p:sp>
      <p:sp>
        <p:nvSpPr>
          <p:cNvPr id="12" name="Picture Placeholder 8">
            <a:extLst>
              <a:ext uri="{FF2B5EF4-FFF2-40B4-BE49-F238E27FC236}">
                <a16:creationId xmlns:a16="http://schemas.microsoft.com/office/drawing/2014/main" id="{293E2531-8AA0-4CE6-9DBB-143185D2A154}"/>
              </a:ext>
            </a:extLst>
          </p:cNvPr>
          <p:cNvSpPr>
            <a:spLocks noGrp="1"/>
          </p:cNvSpPr>
          <p:nvPr>
            <p:ph type="pic" sz="quarter" idx="20" hasCustomPrompt="1"/>
          </p:nvPr>
        </p:nvSpPr>
        <p:spPr>
          <a:xfrm>
            <a:off x="597137" y="1813755"/>
            <a:ext cx="2728528" cy="1975201"/>
          </a:xfrm>
          <a:prstGeom prst="rect">
            <a:avLst/>
          </a:prstGeom>
        </p:spPr>
        <p:txBody>
          <a:bodyPr anchor="ctr"/>
          <a:lstStyle>
            <a:lvl1pPr marL="0" indent="0" algn="ctr">
              <a:buNone/>
              <a:defRPr sz="1600" i="1"/>
            </a:lvl1pPr>
          </a:lstStyle>
          <a:p>
            <a:r>
              <a:rPr lang="en-US"/>
              <a:t>Click on icon to insert a picture</a:t>
            </a:r>
          </a:p>
        </p:txBody>
      </p:sp>
      <p:sp>
        <p:nvSpPr>
          <p:cNvPr id="24" name="Picture Placeholder 8">
            <a:extLst>
              <a:ext uri="{FF2B5EF4-FFF2-40B4-BE49-F238E27FC236}">
                <a16:creationId xmlns:a16="http://schemas.microsoft.com/office/drawing/2014/main" id="{49466958-B7FC-4580-83DE-05FE904EC44B}"/>
              </a:ext>
            </a:extLst>
          </p:cNvPr>
          <p:cNvSpPr>
            <a:spLocks noGrp="1"/>
          </p:cNvSpPr>
          <p:nvPr>
            <p:ph type="pic" sz="quarter" idx="21" hasCustomPrompt="1"/>
          </p:nvPr>
        </p:nvSpPr>
        <p:spPr>
          <a:xfrm>
            <a:off x="3486150" y="2943200"/>
            <a:ext cx="4264728" cy="2534653"/>
          </a:xfrm>
          <a:prstGeom prst="rect">
            <a:avLst/>
          </a:prstGeom>
        </p:spPr>
        <p:txBody>
          <a:bodyPr anchor="ctr"/>
          <a:lstStyle>
            <a:lvl1pPr marL="0" indent="0" algn="ctr">
              <a:buNone/>
              <a:defRPr sz="1600" i="1"/>
            </a:lvl1pPr>
          </a:lstStyle>
          <a:p>
            <a:r>
              <a:rPr lang="en-US"/>
              <a:t>Click on icon to insert a picture</a:t>
            </a:r>
          </a:p>
        </p:txBody>
      </p:sp>
      <p:sp>
        <p:nvSpPr>
          <p:cNvPr id="25" name="Picture Placeholder 8">
            <a:extLst>
              <a:ext uri="{FF2B5EF4-FFF2-40B4-BE49-F238E27FC236}">
                <a16:creationId xmlns:a16="http://schemas.microsoft.com/office/drawing/2014/main" id="{D5D2E38C-35B4-4950-A245-F1173765BBF2}"/>
              </a:ext>
            </a:extLst>
          </p:cNvPr>
          <p:cNvSpPr>
            <a:spLocks noGrp="1"/>
          </p:cNvSpPr>
          <p:nvPr>
            <p:ph type="pic" sz="quarter" idx="22" hasCustomPrompt="1"/>
          </p:nvPr>
        </p:nvSpPr>
        <p:spPr>
          <a:xfrm>
            <a:off x="1377020" y="3955579"/>
            <a:ext cx="1948644" cy="1975201"/>
          </a:xfrm>
          <a:prstGeom prst="rect">
            <a:avLst/>
          </a:prstGeom>
        </p:spPr>
        <p:txBody>
          <a:bodyPr anchor="ctr"/>
          <a:lstStyle>
            <a:lvl1pPr marL="0" indent="0" algn="ctr">
              <a:buNone/>
              <a:defRPr sz="1600" i="1"/>
            </a:lvl1pPr>
          </a:lstStyle>
          <a:p>
            <a:r>
              <a:rPr lang="en-US"/>
              <a:t>Click on icon to insert a picture</a:t>
            </a:r>
          </a:p>
        </p:txBody>
      </p:sp>
      <p:sp>
        <p:nvSpPr>
          <p:cNvPr id="14" name="Picture Placeholder 8">
            <a:extLst>
              <a:ext uri="{FF2B5EF4-FFF2-40B4-BE49-F238E27FC236}">
                <a16:creationId xmlns:a16="http://schemas.microsoft.com/office/drawing/2014/main" id="{7C3A7B33-EAAD-41EF-A884-0A1F22B11521}"/>
              </a:ext>
            </a:extLst>
          </p:cNvPr>
          <p:cNvSpPr>
            <a:spLocks noGrp="1"/>
          </p:cNvSpPr>
          <p:nvPr>
            <p:ph type="pic" sz="quarter" idx="23" hasCustomPrompt="1"/>
          </p:nvPr>
        </p:nvSpPr>
        <p:spPr>
          <a:xfrm>
            <a:off x="6375163" y="1234440"/>
            <a:ext cx="1375715" cy="1548277"/>
          </a:xfrm>
          <a:prstGeom prst="rect">
            <a:avLst/>
          </a:prstGeom>
        </p:spPr>
        <p:txBody>
          <a:bodyPr anchor="ctr"/>
          <a:lstStyle>
            <a:lvl1pPr marL="0" indent="0" algn="ctr">
              <a:buNone/>
              <a:defRPr sz="1600" i="1"/>
            </a:lvl1pPr>
          </a:lstStyle>
          <a:p>
            <a:r>
              <a:rPr lang="en-US"/>
              <a:t>Click on icon to insert a picture</a:t>
            </a:r>
          </a:p>
        </p:txBody>
      </p:sp>
      <p:sp>
        <p:nvSpPr>
          <p:cNvPr id="19" name="Title 1">
            <a:extLst>
              <a:ext uri="{FF2B5EF4-FFF2-40B4-BE49-F238E27FC236}">
                <a16:creationId xmlns:a16="http://schemas.microsoft.com/office/drawing/2014/main" id="{9D0C845F-342D-44F7-BB1A-FB05DE7544F9}"/>
              </a:ext>
            </a:extLst>
          </p:cNvPr>
          <p:cNvSpPr>
            <a:spLocks noGrp="1"/>
          </p:cNvSpPr>
          <p:nvPr>
            <p:ph type="title" hasCustomPrompt="1"/>
          </p:nvPr>
        </p:nvSpPr>
        <p:spPr>
          <a:xfrm>
            <a:off x="612449" y="588571"/>
            <a:ext cx="2713215" cy="1243405"/>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Collage</a:t>
            </a:r>
            <a:br>
              <a:rPr lang="en-US"/>
            </a:br>
            <a:r>
              <a:rPr lang="en-US"/>
              <a:t>Title Here</a:t>
            </a:r>
          </a:p>
        </p:txBody>
      </p:sp>
      <p:sp>
        <p:nvSpPr>
          <p:cNvPr id="13" name="TextBox 12">
            <a:extLst>
              <a:ext uri="{FF2B5EF4-FFF2-40B4-BE49-F238E27FC236}">
                <a16:creationId xmlns:a16="http://schemas.microsoft.com/office/drawing/2014/main" id="{22B6DF0B-7BDB-4020-B403-FF9E0B3D1EED}"/>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6" name="TextBox 15">
            <a:extLst>
              <a:ext uri="{FF2B5EF4-FFF2-40B4-BE49-F238E27FC236}">
                <a16:creationId xmlns:a16="http://schemas.microsoft.com/office/drawing/2014/main" id="{4942F80A-E95B-4421-8E76-AEFB9FB67EFA}"/>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35552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Full Page Image A">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688490"/>
            <a:ext cx="12192000" cy="5206702"/>
          </a:xfrm>
          <a:prstGeom prst="rect">
            <a:avLst/>
          </a:prstGeom>
        </p:spPr>
        <p:txBody>
          <a:bodyPr anchor="ctr"/>
          <a:lstStyle>
            <a:lvl1pPr marL="0" indent="0" algn="ctr">
              <a:buNone/>
              <a:defRPr sz="1600" i="1"/>
            </a:lvl1pPr>
          </a:lstStyle>
          <a:p>
            <a:r>
              <a:rPr lang="en-US"/>
              <a:t>Click on icon to insert a picture</a:t>
            </a:r>
          </a:p>
        </p:txBody>
      </p:sp>
      <p:sp>
        <p:nvSpPr>
          <p:cNvPr id="5" name="TextBox 4">
            <a:extLst>
              <a:ext uri="{FF2B5EF4-FFF2-40B4-BE49-F238E27FC236}">
                <a16:creationId xmlns:a16="http://schemas.microsoft.com/office/drawing/2014/main" id="{10D00FD4-F1B7-4C1C-9D1C-198AE7561EBD}"/>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6" name="TextBox 5">
            <a:extLst>
              <a:ext uri="{FF2B5EF4-FFF2-40B4-BE49-F238E27FC236}">
                <a16:creationId xmlns:a16="http://schemas.microsoft.com/office/drawing/2014/main" id="{537874A5-7BD1-4EA1-9659-911541491886}"/>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0547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Full Page Image B">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0"/>
            <a:ext cx="12192000" cy="6858000"/>
          </a:xfrm>
          <a:prstGeom prst="rect">
            <a:avLst/>
          </a:prstGeom>
        </p:spPr>
        <p:txBody>
          <a:bodyPr anchor="ctr"/>
          <a:lstStyle>
            <a:lvl1pPr marL="0" indent="0" algn="ctr">
              <a:buNone/>
              <a:defRPr sz="1600" i="1"/>
            </a:lvl1pPr>
          </a:lstStyle>
          <a:p>
            <a:r>
              <a:rPr lang="en-US"/>
              <a:t>Click on icon to insert a picture</a:t>
            </a:r>
          </a:p>
        </p:txBody>
      </p:sp>
      <p:sp>
        <p:nvSpPr>
          <p:cNvPr id="8" name="TextBox 7">
            <a:extLst>
              <a:ext uri="{FF2B5EF4-FFF2-40B4-BE49-F238E27FC236}">
                <a16:creationId xmlns:a16="http://schemas.microsoft.com/office/drawing/2014/main" id="{21BC1FF4-344F-473C-8521-06DD509F11E9}"/>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9" name="TextBox 8">
            <a:extLst>
              <a:ext uri="{FF2B5EF4-FFF2-40B4-BE49-F238E27FC236}">
                <a16:creationId xmlns:a16="http://schemas.microsoft.com/office/drawing/2014/main" id="{D0B014DE-CB80-49C3-A87D-2ADDC2A629FC}"/>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68911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FC59C-6FE3-4464-B30D-2FBAD8370701}" type="datetimeFigureOut">
              <a:rPr lang="en-US" smtClean="0"/>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088210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hank You A">
    <p:spTree>
      <p:nvGrpSpPr>
        <p:cNvPr id="1" name=""/>
        <p:cNvGrpSpPr/>
        <p:nvPr/>
      </p:nvGrpSpPr>
      <p:grpSpPr>
        <a:xfrm>
          <a:off x="0" y="0"/>
          <a:ext cx="0" cy="0"/>
          <a:chOff x="0" y="0"/>
          <a:chExt cx="0" cy="0"/>
        </a:xfrm>
      </p:grpSpPr>
      <p:sp>
        <p:nvSpPr>
          <p:cNvPr id="17" name="Picture Placeholder 31">
            <a:extLst>
              <a:ext uri="{FF2B5EF4-FFF2-40B4-BE49-F238E27FC236}">
                <a16:creationId xmlns:a16="http://schemas.microsoft.com/office/drawing/2014/main" id="{F4A44A1F-3D01-4B53-AD7E-A69797DAFBA3}"/>
              </a:ext>
            </a:extLst>
          </p:cNvPr>
          <p:cNvSpPr>
            <a:spLocks noGrp="1"/>
          </p:cNvSpPr>
          <p:nvPr>
            <p:ph type="pic" sz="quarter" idx="13" hasCustomPrompt="1"/>
          </p:nvPr>
        </p:nvSpPr>
        <p:spPr>
          <a:xfrm>
            <a:off x="4086248" y="948151"/>
            <a:ext cx="7504455" cy="4491357"/>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8" name="Text Placeholder 4">
            <a:extLst>
              <a:ext uri="{FF2B5EF4-FFF2-40B4-BE49-F238E27FC236}">
                <a16:creationId xmlns:a16="http://schemas.microsoft.com/office/drawing/2014/main" id="{36916C7E-6530-4987-9201-ABBB5E90BA1E}"/>
              </a:ext>
            </a:extLst>
          </p:cNvPr>
          <p:cNvSpPr>
            <a:spLocks noGrp="1"/>
          </p:cNvSpPr>
          <p:nvPr>
            <p:ph type="body" sz="quarter" idx="11" hasCustomPrompt="1"/>
          </p:nvPr>
        </p:nvSpPr>
        <p:spPr>
          <a:xfrm>
            <a:off x="620995" y="1841770"/>
            <a:ext cx="3263181" cy="964276"/>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Thank You</a:t>
            </a:r>
          </a:p>
        </p:txBody>
      </p:sp>
      <p:sp>
        <p:nvSpPr>
          <p:cNvPr id="20" name="Picture Placeholder 14">
            <a:extLst>
              <a:ext uri="{FF2B5EF4-FFF2-40B4-BE49-F238E27FC236}">
                <a16:creationId xmlns:a16="http://schemas.microsoft.com/office/drawing/2014/main" id="{5F5AEE60-657B-487E-8FD5-B228634E482E}"/>
              </a:ext>
            </a:extLst>
          </p:cNvPr>
          <p:cNvSpPr>
            <a:spLocks noGrp="1"/>
          </p:cNvSpPr>
          <p:nvPr>
            <p:ph type="pic" sz="quarter" idx="16" hasCustomPrompt="1"/>
          </p:nvPr>
        </p:nvSpPr>
        <p:spPr>
          <a:xfrm flipH="1">
            <a:off x="4086248" y="5665236"/>
            <a:ext cx="1995054"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22" name="Picture Placeholder 14">
            <a:extLst>
              <a:ext uri="{FF2B5EF4-FFF2-40B4-BE49-F238E27FC236}">
                <a16:creationId xmlns:a16="http://schemas.microsoft.com/office/drawing/2014/main" id="{64D9709B-C683-43A1-AC96-9D86663F353E}"/>
              </a:ext>
            </a:extLst>
          </p:cNvPr>
          <p:cNvSpPr>
            <a:spLocks noGrp="1"/>
          </p:cNvSpPr>
          <p:nvPr>
            <p:ph type="pic" sz="quarter" idx="18" hasCustomPrompt="1"/>
          </p:nvPr>
        </p:nvSpPr>
        <p:spPr>
          <a:xfrm flipH="1">
            <a:off x="6601697" y="5665236"/>
            <a:ext cx="2485281"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Other Company Logo</a:t>
            </a:r>
          </a:p>
        </p:txBody>
      </p:sp>
      <p:sp>
        <p:nvSpPr>
          <p:cNvPr id="23" name="Picture Placeholder 14">
            <a:extLst>
              <a:ext uri="{FF2B5EF4-FFF2-40B4-BE49-F238E27FC236}">
                <a16:creationId xmlns:a16="http://schemas.microsoft.com/office/drawing/2014/main" id="{3C32C867-0ED6-4BE1-A860-E1573F4C141C}"/>
              </a:ext>
            </a:extLst>
          </p:cNvPr>
          <p:cNvSpPr>
            <a:spLocks noGrp="1"/>
          </p:cNvSpPr>
          <p:nvPr>
            <p:ph type="pic" sz="quarter" idx="19" hasCustomPrompt="1"/>
          </p:nvPr>
        </p:nvSpPr>
        <p:spPr>
          <a:xfrm flipH="1">
            <a:off x="9607374" y="5665236"/>
            <a:ext cx="1995054"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10" name="Text Placeholder 8">
            <a:extLst>
              <a:ext uri="{FF2B5EF4-FFF2-40B4-BE49-F238E27FC236}">
                <a16:creationId xmlns:a16="http://schemas.microsoft.com/office/drawing/2014/main" id="{959495C9-464A-44EF-9884-AF59FC79411F}"/>
              </a:ext>
            </a:extLst>
          </p:cNvPr>
          <p:cNvSpPr>
            <a:spLocks noGrp="1"/>
          </p:cNvSpPr>
          <p:nvPr>
            <p:ph type="body" sz="quarter" idx="22" hasCustomPrompt="1"/>
          </p:nvPr>
        </p:nvSpPr>
        <p:spPr>
          <a:xfrm>
            <a:off x="1206963" y="3031774"/>
            <a:ext cx="2677214" cy="2407734"/>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Tree>
    <p:extLst>
      <p:ext uri="{BB962C8B-B14F-4D97-AF65-F5344CB8AC3E}">
        <p14:creationId xmlns:p14="http://schemas.microsoft.com/office/powerpoint/2010/main" val="1798893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hank You B">
    <p:spTree>
      <p:nvGrpSpPr>
        <p:cNvPr id="1" name=""/>
        <p:cNvGrpSpPr/>
        <p:nvPr/>
      </p:nvGrpSpPr>
      <p:grpSpPr>
        <a:xfrm>
          <a:off x="0" y="0"/>
          <a:ext cx="0" cy="0"/>
          <a:chOff x="0" y="0"/>
          <a:chExt cx="0" cy="0"/>
        </a:xfrm>
      </p:grpSpPr>
      <p:sp>
        <p:nvSpPr>
          <p:cNvPr id="18" name="object 3"/>
          <p:cNvSpPr/>
          <p:nvPr userDrawn="1"/>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a:p>
        </p:txBody>
      </p:sp>
      <p:sp>
        <p:nvSpPr>
          <p:cNvPr id="5" name="Text Placeholder 4">
            <a:extLst>
              <a:ext uri="{FF2B5EF4-FFF2-40B4-BE49-F238E27FC236}">
                <a16:creationId xmlns:a16="http://schemas.microsoft.com/office/drawing/2014/main" id="{0E8B54E3-F4FE-4713-A993-49B1C61DC051}"/>
              </a:ext>
            </a:extLst>
          </p:cNvPr>
          <p:cNvSpPr>
            <a:spLocks noGrp="1"/>
          </p:cNvSpPr>
          <p:nvPr>
            <p:ph type="body" sz="quarter" idx="12" hasCustomPrompt="1"/>
          </p:nvPr>
        </p:nvSpPr>
        <p:spPr>
          <a:xfrm>
            <a:off x="620996" y="2011743"/>
            <a:ext cx="3028292" cy="964276"/>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Thank You</a:t>
            </a:r>
          </a:p>
        </p:txBody>
      </p:sp>
      <p:sp>
        <p:nvSpPr>
          <p:cNvPr id="7" name="Text Placeholder 8">
            <a:extLst>
              <a:ext uri="{FF2B5EF4-FFF2-40B4-BE49-F238E27FC236}">
                <a16:creationId xmlns:a16="http://schemas.microsoft.com/office/drawing/2014/main" id="{AC8A7D8D-1E7D-41DC-9567-1191C422F48B}"/>
              </a:ext>
            </a:extLst>
          </p:cNvPr>
          <p:cNvSpPr>
            <a:spLocks noGrp="1"/>
          </p:cNvSpPr>
          <p:nvPr>
            <p:ph type="body" sz="quarter" idx="22" hasCustomPrompt="1"/>
          </p:nvPr>
        </p:nvSpPr>
        <p:spPr>
          <a:xfrm>
            <a:off x="1206962" y="3031774"/>
            <a:ext cx="4167926" cy="2276206"/>
          </a:xfrm>
          <a:prstGeom prst="rect">
            <a:avLst/>
          </a:prstGeom>
        </p:spPr>
        <p:txBody>
          <a:bodyPr/>
          <a:lstStyle>
            <a:lvl1pPr marL="0" indent="0">
              <a:lnSpc>
                <a:spcPts val="3000"/>
              </a:lnSpc>
              <a:buNone/>
              <a:defRPr lang="en-US" sz="2200" smtClean="0">
                <a:effectLst/>
              </a:defRPr>
            </a:lvl1pPr>
          </a:lstStyle>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 Goes Here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555 555 5555</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lastnamef@allsteeloffice.com</a:t>
            </a:r>
          </a:p>
        </p:txBody>
      </p:sp>
      <p:sp>
        <p:nvSpPr>
          <p:cNvPr id="9" name="Text Placeholder 29">
            <a:extLst>
              <a:ext uri="{FF2B5EF4-FFF2-40B4-BE49-F238E27FC236}">
                <a16:creationId xmlns:a16="http://schemas.microsoft.com/office/drawing/2014/main" id="{36295AF3-D65F-4E7B-9C49-710664D872FB}"/>
              </a:ext>
            </a:extLst>
          </p:cNvPr>
          <p:cNvSpPr>
            <a:spLocks noGrp="1"/>
          </p:cNvSpPr>
          <p:nvPr>
            <p:ph type="body" sz="quarter" idx="23" hasCustomPrompt="1"/>
          </p:nvPr>
        </p:nvSpPr>
        <p:spPr>
          <a:xfrm>
            <a:off x="1206962" y="5708334"/>
            <a:ext cx="4167926" cy="374656"/>
          </a:xfrm>
          <a:prstGeom prst="rect">
            <a:avLst/>
          </a:prstGeom>
        </p:spPr>
        <p:txBody>
          <a:bodyPr/>
          <a:lstStyle>
            <a:lvl1pPr marL="0" indent="0" algn="l">
              <a:lnSpc>
                <a:spcPts val="1600"/>
              </a:lnSpc>
              <a:buNone/>
              <a:defRPr sz="1400" spc="300" baseline="0">
                <a:solidFill>
                  <a:schemeClr val="tx1"/>
                </a:solidFill>
                <a:latin typeface="Segoe UI Light" panose="020B0502040204020203" pitchFamily="34" charset="0"/>
                <a:cs typeface="Segoe UI Light" panose="020B0502040204020203" pitchFamily="34" charset="0"/>
              </a:defRPr>
            </a:lvl1pPr>
          </a:lstStyle>
          <a:p>
            <a:pPr lvl="0"/>
            <a:r>
              <a:rPr lang="en-US"/>
              <a:t>PIN   INSTA   LINK   TW   YT   FB</a:t>
            </a:r>
          </a:p>
        </p:txBody>
      </p:sp>
    </p:spTree>
    <p:extLst>
      <p:ext uri="{BB962C8B-B14F-4D97-AF65-F5344CB8AC3E}">
        <p14:creationId xmlns:p14="http://schemas.microsoft.com/office/powerpoint/2010/main" val="1043559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689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emplate N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E4949-7716-4866-9F21-92AE7DC0BE8B}"/>
              </a:ext>
            </a:extLst>
          </p:cNvPr>
          <p:cNvSpPr/>
          <p:nvPr userDrawn="1"/>
        </p:nvSpPr>
        <p:spPr>
          <a:xfrm rot="5400000">
            <a:off x="5823406" y="-5824994"/>
            <a:ext cx="542012" cy="12192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FE02AF53-C5A9-4898-A7CC-42E5E10C5E85}"/>
              </a:ext>
            </a:extLst>
          </p:cNvPr>
          <p:cNvSpPr txBox="1">
            <a:spLocks/>
          </p:cNvSpPr>
          <p:nvPr userDrawn="1"/>
        </p:nvSpPr>
        <p:spPr>
          <a:xfrm>
            <a:off x="2667000" y="124021"/>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a:t>2020 BRAND TEMPLATE NOTES</a:t>
            </a:r>
          </a:p>
        </p:txBody>
      </p:sp>
    </p:spTree>
    <p:extLst>
      <p:ext uri="{BB962C8B-B14F-4D97-AF65-F5344CB8AC3E}">
        <p14:creationId xmlns:p14="http://schemas.microsoft.com/office/powerpoint/2010/main" val="10633186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436" b="10098"/>
          <a:stretch/>
        </p:blipFill>
        <p:spPr>
          <a:xfrm>
            <a:off x="0" y="-1"/>
            <a:ext cx="12192000" cy="6858001"/>
          </a:xfrm>
          <a:prstGeom prst="rect">
            <a:avLst/>
          </a:prstGeom>
        </p:spPr>
      </p:pic>
      <p:sp>
        <p:nvSpPr>
          <p:cNvPr id="14" name="Text Placeholder 2"/>
          <p:cNvSpPr>
            <a:spLocks noGrp="1"/>
          </p:cNvSpPr>
          <p:nvPr>
            <p:ph type="body" idx="10" hasCustomPrompt="1"/>
          </p:nvPr>
        </p:nvSpPr>
        <p:spPr>
          <a:xfrm>
            <a:off x="1575468" y="5637656"/>
            <a:ext cx="6013128"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04.30.18</a:t>
            </a:r>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7" name="Title 1"/>
          <p:cNvSpPr>
            <a:spLocks noGrp="1"/>
          </p:cNvSpPr>
          <p:nvPr>
            <p:ph type="title" hasCustomPrompt="1"/>
          </p:nvPr>
        </p:nvSpPr>
        <p:spPr>
          <a:xfrm>
            <a:off x="1575468" y="3752865"/>
            <a:ext cx="6273455"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Tree>
    <p:extLst>
      <p:ext uri="{BB962C8B-B14F-4D97-AF65-F5344CB8AC3E}">
        <p14:creationId xmlns:p14="http://schemas.microsoft.com/office/powerpoint/2010/main" val="4170848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ext - 1 Column">
    <p:spTree>
      <p:nvGrpSpPr>
        <p:cNvPr id="1" name=""/>
        <p:cNvGrpSpPr/>
        <p:nvPr/>
      </p:nvGrpSpPr>
      <p:grpSpPr>
        <a:xfrm>
          <a:off x="0" y="0"/>
          <a:ext cx="0" cy="0"/>
          <a:chOff x="0" y="0"/>
          <a:chExt cx="0" cy="0"/>
        </a:xfrm>
      </p:grpSpPr>
      <p:sp>
        <p:nvSpPr>
          <p:cNvPr id="6" name="Title 1"/>
          <p:cNvSpPr txBox="1">
            <a:spLocks/>
          </p:cNvSpPr>
          <p:nvPr userDrawn="1"/>
        </p:nvSpPr>
        <p:spPr>
          <a:xfrm>
            <a:off x="571500" y="2236218"/>
            <a:ext cx="11082944" cy="370325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kern="1200" baseline="0">
                <a:solidFill>
                  <a:schemeClr val="tx1"/>
                </a:solidFill>
                <a:latin typeface="Segoe UI Light" panose="020B0502040204020203" pitchFamily="34" charset="0"/>
                <a:ea typeface="+mj-ea"/>
                <a:cs typeface="Segoe UI Light" panose="020B0502040204020203" pitchFamily="34" charset="0"/>
              </a:defRPr>
            </a:lvl1pPr>
          </a:lstStyle>
          <a:p>
            <a:pPr marL="0" lvl="0" indent="0">
              <a:buFont typeface="Arial" panose="020B0604020202020204" pitchFamily="34" charset="0"/>
              <a:buNone/>
            </a:pPr>
            <a:endParaRPr lang="en-US" sz="24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500" y="471378"/>
            <a:ext cx="10999442"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13" name="Text Placeholder 6"/>
          <p:cNvSpPr>
            <a:spLocks noGrp="1"/>
          </p:cNvSpPr>
          <p:nvPr>
            <p:ph type="body" sz="quarter" idx="12" hasCustomPrompt="1"/>
          </p:nvPr>
        </p:nvSpPr>
        <p:spPr>
          <a:xfrm>
            <a:off x="571499" y="1941689"/>
            <a:ext cx="10999443" cy="4235273"/>
          </a:xfrm>
        </p:spPr>
        <p:txBody>
          <a:bodyPr/>
          <a:lstStyle>
            <a:lvl1pPr>
              <a:lnSpc>
                <a:spcPct val="100000"/>
              </a:lnSpc>
              <a:defRPr/>
            </a:lvl1pPr>
            <a:lvl2pPr marL="457200" indent="0">
              <a:buNone/>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a:p>
            <a:pPr lvl="0"/>
            <a:endParaRPr lang="en-US"/>
          </a:p>
          <a:p>
            <a:pPr lvl="1"/>
            <a:endParaRPr lang="en-US"/>
          </a:p>
        </p:txBody>
      </p:sp>
    </p:spTree>
    <p:extLst>
      <p:ext uri="{BB962C8B-B14F-4D97-AF65-F5344CB8AC3E}">
        <p14:creationId xmlns:p14="http://schemas.microsoft.com/office/powerpoint/2010/main" val="3593713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hank You 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25813" r="2617" b="15441"/>
          <a:stretch/>
        </p:blipFill>
        <p:spPr>
          <a:xfrm>
            <a:off x="-2" y="889232"/>
            <a:ext cx="12192002" cy="5079537"/>
          </a:xfrm>
          <a:prstGeom prst="rect">
            <a:avLst/>
          </a:prstGeom>
        </p:spPr>
      </p:pic>
      <p:sp>
        <p:nvSpPr>
          <p:cNvPr id="10" name="object 3"/>
          <p:cNvSpPr/>
          <p:nvPr userDrawn="1"/>
        </p:nvSpPr>
        <p:spPr>
          <a:xfrm>
            <a:off x="1" y="889232"/>
            <a:ext cx="5012267" cy="5079538"/>
          </a:xfrm>
          <a:custGeom>
            <a:avLst/>
            <a:gdLst/>
            <a:ahLst/>
            <a:cxnLst/>
            <a:rect l="l" t="t" r="r" b="b"/>
            <a:pathLst>
              <a:path w="15544800" h="10058400">
                <a:moveTo>
                  <a:pt x="0" y="10058400"/>
                </a:moveTo>
                <a:lnTo>
                  <a:pt x="15544800" y="10058400"/>
                </a:lnTo>
                <a:lnTo>
                  <a:pt x="15544800" y="0"/>
                </a:lnTo>
                <a:lnTo>
                  <a:pt x="0" y="0"/>
                </a:lnTo>
                <a:lnTo>
                  <a:pt x="0" y="10058400"/>
                </a:lnTo>
                <a:close/>
              </a:path>
            </a:pathLst>
          </a:custGeom>
          <a:solidFill>
            <a:schemeClr val="accent2">
              <a:alpha val="85000"/>
            </a:schemeClr>
          </a:solidFill>
        </p:spPr>
        <p:txBody>
          <a:bodyPr wrap="square" lIns="0" tIns="0" rIns="0" bIns="0" rtlCol="0">
            <a:noAutofit/>
          </a:bodyPr>
          <a:lstStyle/>
          <a:p>
            <a:endParaRPr/>
          </a:p>
        </p:txBody>
      </p:sp>
      <p:sp>
        <p:nvSpPr>
          <p:cNvPr id="15" name="Text Placeholder 2"/>
          <p:cNvSpPr>
            <a:spLocks noGrp="1"/>
          </p:cNvSpPr>
          <p:nvPr>
            <p:ph type="body" idx="12" hasCustomPrompt="1"/>
          </p:nvPr>
        </p:nvSpPr>
        <p:spPr>
          <a:xfrm>
            <a:off x="571498" y="2777068"/>
            <a:ext cx="4203702" cy="2032000"/>
          </a:xfrm>
        </p:spPr>
        <p:txBody>
          <a:bodyPr anchor="t">
            <a:normAutofit/>
          </a:bodyPr>
          <a:lstStyle>
            <a:lvl1pPr marL="0" indent="0">
              <a:lnSpc>
                <a:spcPct val="100000"/>
              </a:lnSpc>
              <a:buFont typeface="Arial" panose="020B0604020202020204" pitchFamily="34" charset="0"/>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 dolor sit amet, consectetuer adipiscing elit. Maecenas porttitor congue massa. Fusce posuere, magna sed </a:t>
            </a:r>
            <a:r>
              <a:rPr lang="en-US" err="1"/>
              <a:t>pulvinar</a:t>
            </a:r>
            <a:r>
              <a:rPr lang="en-US"/>
              <a:t> </a:t>
            </a:r>
            <a:r>
              <a:rPr lang="en-US" err="1"/>
              <a:t>ultricies</a:t>
            </a:r>
            <a:r>
              <a:rPr lang="en-US"/>
              <a:t>.</a:t>
            </a:r>
          </a:p>
          <a:p>
            <a:pPr lvl="0"/>
            <a:endParaRPr lang="en-US"/>
          </a:p>
        </p:txBody>
      </p:sp>
      <p:sp>
        <p:nvSpPr>
          <p:cNvPr id="16" name="Title 1"/>
          <p:cNvSpPr>
            <a:spLocks noGrp="1"/>
          </p:cNvSpPr>
          <p:nvPr>
            <p:ph type="title" hasCustomPrompt="1"/>
          </p:nvPr>
        </p:nvSpPr>
        <p:spPr>
          <a:xfrm>
            <a:off x="581393" y="1864268"/>
            <a:ext cx="4193807" cy="583200"/>
          </a:xfrm>
        </p:spPr>
        <p:txBody>
          <a:bodyPr anchor="t">
            <a:noAutofit/>
          </a:bodyPr>
          <a:lstStyle>
            <a:lvl1pPr algn="l">
              <a:lnSpc>
                <a:spcPct val="100000"/>
              </a:lnSpc>
              <a:defRPr sz="3200" baseline="0">
                <a:solidFill>
                  <a:schemeClr val="bg1"/>
                </a:solidFill>
                <a:latin typeface="Segoe UI Light" panose="020B0502040204020203" pitchFamily="34" charset="0"/>
                <a:cs typeface="Segoe UI Light" panose="020B0502040204020203" pitchFamily="34" charset="0"/>
              </a:defRPr>
            </a:lvl1pPr>
          </a:lstStyle>
          <a:p>
            <a:r>
              <a:rPr lang="en-US"/>
              <a:t>Thank You</a:t>
            </a:r>
          </a:p>
        </p:txBody>
      </p:sp>
      <p:sp>
        <p:nvSpPr>
          <p:cNvPr id="11"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41777472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 Images &amp; Text">
    <p:spTree>
      <p:nvGrpSpPr>
        <p:cNvPr id="1" name=""/>
        <p:cNvGrpSpPr/>
        <p:nvPr/>
      </p:nvGrpSpPr>
      <p:grpSpPr>
        <a:xfrm>
          <a:off x="0" y="0"/>
          <a:ext cx="0" cy="0"/>
          <a:chOff x="0" y="0"/>
          <a:chExt cx="0" cy="0"/>
        </a:xfrm>
      </p:grpSpPr>
      <p:sp>
        <p:nvSpPr>
          <p:cNvPr id="3" name="Text Placeholder 2"/>
          <p:cNvSpPr>
            <a:spLocks noGrp="1"/>
          </p:cNvSpPr>
          <p:nvPr>
            <p:ph type="body" idx="11" hasCustomPrompt="1"/>
          </p:nvPr>
        </p:nvSpPr>
        <p:spPr>
          <a:xfrm>
            <a:off x="571498" y="1267078"/>
            <a:ext cx="1099944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6" name="Text Placeholder 6"/>
          <p:cNvSpPr>
            <a:spLocks noGrp="1"/>
          </p:cNvSpPr>
          <p:nvPr>
            <p:ph type="body" sz="quarter" idx="14" hasCustomPrompt="1"/>
          </p:nvPr>
        </p:nvSpPr>
        <p:spPr>
          <a:xfrm>
            <a:off x="571498" y="3612445"/>
            <a:ext cx="2499080" cy="2562577"/>
          </a:xfrm>
        </p:spPr>
        <p:txBody>
          <a:bodyPr/>
          <a:lstStyle>
            <a:lvl1pPr marL="0" indent="0">
              <a:lnSpc>
                <a:spcPct val="100000"/>
              </a:lnSpc>
              <a:buNone/>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ipsum</a:t>
            </a:r>
          </a:p>
        </p:txBody>
      </p:sp>
      <p:sp>
        <p:nvSpPr>
          <p:cNvPr id="10" name="Text Placeholder 6"/>
          <p:cNvSpPr>
            <a:spLocks noGrp="1"/>
          </p:cNvSpPr>
          <p:nvPr>
            <p:ph type="body" sz="quarter" idx="15" hasCustomPrompt="1"/>
          </p:nvPr>
        </p:nvSpPr>
        <p:spPr>
          <a:xfrm>
            <a:off x="3408010" y="3612444"/>
            <a:ext cx="2499080" cy="2562577"/>
          </a:xfrm>
        </p:spPr>
        <p:txBody>
          <a:bodyPr/>
          <a:lstStyle>
            <a:lvl1pPr marL="0" indent="0">
              <a:lnSpc>
                <a:spcPct val="100000"/>
              </a:lnSpc>
              <a:buNone/>
              <a:defRPr/>
            </a:lvl1pPr>
            <a:lvl2pPr>
              <a:defRPr/>
            </a:lvl2pPr>
          </a:lstStyle>
          <a:p>
            <a:pPr lvl="0"/>
            <a:r>
              <a:rPr lang="en-US"/>
              <a:t>Ipsum dolor lorem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endParaRPr lang="en-US"/>
          </a:p>
        </p:txBody>
      </p:sp>
      <p:sp>
        <p:nvSpPr>
          <p:cNvPr id="11" name="Text Placeholder 6"/>
          <p:cNvSpPr>
            <a:spLocks noGrp="1"/>
          </p:cNvSpPr>
          <p:nvPr>
            <p:ph type="body" sz="quarter" idx="16" hasCustomPrompt="1"/>
          </p:nvPr>
        </p:nvSpPr>
        <p:spPr>
          <a:xfrm>
            <a:off x="6244522" y="3612444"/>
            <a:ext cx="2499080" cy="2562577"/>
          </a:xfrm>
        </p:spPr>
        <p:txBody>
          <a:bodyPr/>
          <a:lstStyle>
            <a:lvl1pPr marL="0" indent="0">
              <a:lnSpc>
                <a:spcPct val="100000"/>
              </a:lnSpc>
              <a:buNone/>
              <a:defRPr/>
            </a:lvl1pPr>
            <a:lvl2pPr>
              <a:defRPr/>
            </a:lvl2pPr>
          </a:lstStyle>
          <a:p>
            <a:pPr lvl="0"/>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ipsum </a:t>
            </a:r>
            <a:r>
              <a:rPr lang="en-US" err="1"/>
              <a:t>consectetuer</a:t>
            </a:r>
            <a:endParaRPr lang="en-US"/>
          </a:p>
          <a:p>
            <a:pPr lvl="0"/>
            <a:endParaRPr lang="en-US"/>
          </a:p>
        </p:txBody>
      </p:sp>
      <p:sp>
        <p:nvSpPr>
          <p:cNvPr id="12" name="Text Placeholder 6"/>
          <p:cNvSpPr>
            <a:spLocks noGrp="1"/>
          </p:cNvSpPr>
          <p:nvPr>
            <p:ph type="body" sz="quarter" idx="17" hasCustomPrompt="1"/>
          </p:nvPr>
        </p:nvSpPr>
        <p:spPr>
          <a:xfrm>
            <a:off x="9081034" y="3612443"/>
            <a:ext cx="2499080" cy="2562577"/>
          </a:xfrm>
        </p:spPr>
        <p:txBody>
          <a:bodyPr/>
          <a:lstStyle>
            <a:lvl1pPr marL="0" indent="0">
              <a:lnSpc>
                <a:spcPct val="100000"/>
              </a:lnSpc>
              <a:buNone/>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massa</a:t>
            </a:r>
            <a:r>
              <a:rPr lang="en-US"/>
              <a:t> ipsum</a:t>
            </a:r>
          </a:p>
        </p:txBody>
      </p:sp>
      <p:sp>
        <p:nvSpPr>
          <p:cNvPr id="13" name="Picture Placeholder 2"/>
          <p:cNvSpPr>
            <a:spLocks noGrp="1"/>
          </p:cNvSpPr>
          <p:nvPr>
            <p:ph type="pic" sz="quarter" idx="18" hasCustomPrompt="1"/>
          </p:nvPr>
        </p:nvSpPr>
        <p:spPr>
          <a:xfrm>
            <a:off x="571498"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5" name="Picture Placeholder 2"/>
          <p:cNvSpPr>
            <a:spLocks noGrp="1"/>
          </p:cNvSpPr>
          <p:nvPr>
            <p:ph type="pic" sz="quarter" idx="19" hasCustomPrompt="1"/>
          </p:nvPr>
        </p:nvSpPr>
        <p:spPr>
          <a:xfrm>
            <a:off x="3408010"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6" name="Picture Placeholder 2"/>
          <p:cNvSpPr>
            <a:spLocks noGrp="1"/>
          </p:cNvSpPr>
          <p:nvPr>
            <p:ph type="pic" sz="quarter" idx="20" hasCustomPrompt="1"/>
          </p:nvPr>
        </p:nvSpPr>
        <p:spPr>
          <a:xfrm>
            <a:off x="6244522"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7" name="Picture Placeholder 2"/>
          <p:cNvSpPr>
            <a:spLocks noGrp="1"/>
          </p:cNvSpPr>
          <p:nvPr>
            <p:ph type="pic" sz="quarter" idx="21" hasCustomPrompt="1"/>
          </p:nvPr>
        </p:nvSpPr>
        <p:spPr>
          <a:xfrm>
            <a:off x="9071862"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135125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llage">
    <p:spTree>
      <p:nvGrpSpPr>
        <p:cNvPr id="1" name=""/>
        <p:cNvGrpSpPr/>
        <p:nvPr/>
      </p:nvGrpSpPr>
      <p:grpSpPr>
        <a:xfrm>
          <a:off x="0" y="0"/>
          <a:ext cx="0" cy="0"/>
          <a:chOff x="0" y="0"/>
          <a:chExt cx="0" cy="0"/>
        </a:xfrm>
      </p:grpSpPr>
      <p:sp>
        <p:nvSpPr>
          <p:cNvPr id="5" name="Rectangle 4"/>
          <p:cNvSpPr/>
          <p:nvPr userDrawn="1"/>
        </p:nvSpPr>
        <p:spPr>
          <a:xfrm>
            <a:off x="8267700" y="2438400"/>
            <a:ext cx="3924300" cy="4419600"/>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4152900" y="0"/>
            <a:ext cx="3886200" cy="6858000"/>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
            <a:ext cx="3924300" cy="4419598"/>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267700" y="-1"/>
            <a:ext cx="3924300" cy="2209800"/>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648198"/>
            <a:ext cx="3924300" cy="2209801"/>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p:cNvSpPr>
            <a:spLocks noGrp="1"/>
          </p:cNvSpPr>
          <p:nvPr>
            <p:ph type="pic" sz="quarter" idx="10" hasCustomPrompt="1"/>
          </p:nvPr>
        </p:nvSpPr>
        <p:spPr>
          <a:xfrm>
            <a:off x="1" y="-1"/>
            <a:ext cx="3924299" cy="4419599"/>
          </a:xfrm>
        </p:spPr>
        <p:txBody>
          <a:bodyPr anchor="ctr"/>
          <a:lstStyle>
            <a:lvl1pPr marL="0" indent="0" algn="ctr">
              <a:buNone/>
              <a:defRPr>
                <a:solidFill>
                  <a:schemeClr val="bg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3" name="Picture Placeholder 2"/>
          <p:cNvSpPr>
            <a:spLocks noGrp="1"/>
          </p:cNvSpPr>
          <p:nvPr>
            <p:ph type="pic" sz="quarter" idx="11" hasCustomPrompt="1"/>
          </p:nvPr>
        </p:nvSpPr>
        <p:spPr>
          <a:xfrm>
            <a:off x="-1" y="4648197"/>
            <a:ext cx="3924299" cy="2209799"/>
          </a:xfrm>
        </p:spPr>
        <p:txBody>
          <a:bodyPr anchor="ctr"/>
          <a:lstStyle>
            <a:lvl1pPr marL="0" indent="0" algn="ctr">
              <a:buNone/>
              <a:defRPr>
                <a:solidFill>
                  <a:schemeClr val="bg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4" name="Picture Placeholder 2"/>
          <p:cNvSpPr>
            <a:spLocks noGrp="1"/>
          </p:cNvSpPr>
          <p:nvPr>
            <p:ph type="pic" sz="quarter" idx="12" hasCustomPrompt="1"/>
          </p:nvPr>
        </p:nvSpPr>
        <p:spPr>
          <a:xfrm>
            <a:off x="4163877" y="0"/>
            <a:ext cx="3875224" cy="6858000"/>
          </a:xfrm>
        </p:spPr>
        <p:txBody>
          <a:bodyPr anchor="ctr"/>
          <a:lstStyle>
            <a:lvl1pPr marL="0" indent="0" algn="ctr">
              <a:buNone/>
              <a:defRPr>
                <a:solidFill>
                  <a:schemeClr val="bg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7" name="Picture Placeholder 2"/>
          <p:cNvSpPr>
            <a:spLocks noGrp="1"/>
          </p:cNvSpPr>
          <p:nvPr>
            <p:ph type="pic" sz="quarter" idx="13" hasCustomPrompt="1"/>
          </p:nvPr>
        </p:nvSpPr>
        <p:spPr>
          <a:xfrm>
            <a:off x="8267699" y="2438400"/>
            <a:ext cx="3924299" cy="4419599"/>
          </a:xfrm>
        </p:spPr>
        <p:txBody>
          <a:bodyPr anchor="ctr"/>
          <a:lstStyle>
            <a:lvl1pPr marL="0" indent="0" algn="ctr">
              <a:buNone/>
              <a:defRPr>
                <a:solidFill>
                  <a:schemeClr val="bg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8" name="Picture Placeholder 2"/>
          <p:cNvSpPr>
            <a:spLocks noGrp="1"/>
          </p:cNvSpPr>
          <p:nvPr>
            <p:ph type="pic" sz="quarter" idx="14" hasCustomPrompt="1"/>
          </p:nvPr>
        </p:nvSpPr>
        <p:spPr>
          <a:xfrm>
            <a:off x="8267698" y="-2"/>
            <a:ext cx="3924299" cy="2209799"/>
          </a:xfrm>
        </p:spPr>
        <p:txBody>
          <a:bodyPr anchor="ctr"/>
          <a:lstStyle>
            <a:lvl1pPr marL="0" indent="0" algn="ctr">
              <a:buNone/>
              <a:defRPr>
                <a:solidFill>
                  <a:schemeClr val="bg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23175433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Content Layout J">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userDrawn="1"/>
        </p:nvSpPr>
        <p:spPr>
          <a:xfrm>
            <a:off x="8251487" y="0"/>
            <a:ext cx="3940513"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0" y="509428"/>
            <a:ext cx="7339079" cy="3234862"/>
          </a:xfrm>
          <a:prstGeom prst="rect">
            <a:avLst/>
          </a:prstGeom>
        </p:spPr>
        <p:txBody>
          <a:bodyPr anchor="ctr"/>
          <a:lstStyle>
            <a:lvl1pPr marL="0" indent="0" algn="ctr">
              <a:buNone/>
              <a:defRPr sz="1600" i="1"/>
            </a:lvl1pPr>
          </a:lstStyle>
          <a:p>
            <a:r>
              <a:rPr lang="en-US"/>
              <a:t>Click on icon to insert a picture</a:t>
            </a:r>
          </a:p>
        </p:txBody>
      </p:sp>
      <p:sp>
        <p:nvSpPr>
          <p:cNvPr id="8" name="Picture Placeholder 8">
            <a:extLst>
              <a:ext uri="{FF2B5EF4-FFF2-40B4-BE49-F238E27FC236}">
                <a16:creationId xmlns:a16="http://schemas.microsoft.com/office/drawing/2014/main" id="{7FD66F33-020A-4E79-BAAB-539999BC1BF1}"/>
              </a:ext>
            </a:extLst>
          </p:cNvPr>
          <p:cNvSpPr>
            <a:spLocks noGrp="1"/>
          </p:cNvSpPr>
          <p:nvPr>
            <p:ph type="pic" sz="quarter" idx="17" hasCustomPrompt="1"/>
          </p:nvPr>
        </p:nvSpPr>
        <p:spPr>
          <a:xfrm>
            <a:off x="606750" y="3954312"/>
            <a:ext cx="4048093" cy="1984033"/>
          </a:xfrm>
          <a:prstGeom prst="rect">
            <a:avLst/>
          </a:prstGeom>
        </p:spPr>
        <p:txBody>
          <a:bodyPr anchor="ctr"/>
          <a:lstStyle>
            <a:lvl1pPr marL="0" indent="0" algn="ctr">
              <a:buNone/>
              <a:defRPr sz="1600" i="1"/>
            </a:lvl1pPr>
          </a:lstStyle>
          <a:p>
            <a:r>
              <a:rPr lang="en-US"/>
              <a:t>Click to insert a picture</a:t>
            </a:r>
          </a:p>
        </p:txBody>
      </p:sp>
      <p:sp>
        <p:nvSpPr>
          <p:cNvPr id="19" name="Picture Placeholder 8">
            <a:extLst>
              <a:ext uri="{FF2B5EF4-FFF2-40B4-BE49-F238E27FC236}">
                <a16:creationId xmlns:a16="http://schemas.microsoft.com/office/drawing/2014/main" id="{CDEDF9FC-B185-4D1C-A830-9E5C770951DE}"/>
              </a:ext>
            </a:extLst>
          </p:cNvPr>
          <p:cNvSpPr>
            <a:spLocks noGrp="1"/>
          </p:cNvSpPr>
          <p:nvPr>
            <p:ph type="pic" sz="quarter" idx="18" hasCustomPrompt="1"/>
          </p:nvPr>
        </p:nvSpPr>
        <p:spPr>
          <a:xfrm>
            <a:off x="4856021" y="3954312"/>
            <a:ext cx="3089807" cy="1984033"/>
          </a:xfrm>
          <a:prstGeom prst="rect">
            <a:avLst/>
          </a:prstGeom>
        </p:spPr>
        <p:txBody>
          <a:bodyPr anchor="ctr"/>
          <a:lstStyle>
            <a:lvl1pPr marL="0" indent="0" algn="ctr">
              <a:buNone/>
              <a:defRPr sz="1600" i="1"/>
            </a:lvl1pPr>
          </a:lstStyle>
          <a:p>
            <a:r>
              <a:rPr lang="en-US"/>
              <a:t>Click to insert a picture</a:t>
            </a:r>
          </a:p>
        </p:txBody>
      </p:sp>
      <p:sp>
        <p:nvSpPr>
          <p:cNvPr id="14" name="Title 1">
            <a:extLst>
              <a:ext uri="{FF2B5EF4-FFF2-40B4-BE49-F238E27FC236}">
                <a16:creationId xmlns:a16="http://schemas.microsoft.com/office/drawing/2014/main" id="{6B6581C2-52E2-438A-B935-023F64367E2E}"/>
              </a:ext>
            </a:extLst>
          </p:cNvPr>
          <p:cNvSpPr>
            <a:spLocks noGrp="1"/>
          </p:cNvSpPr>
          <p:nvPr>
            <p:ph type="title" hasCustomPrompt="1"/>
          </p:nvPr>
        </p:nvSpPr>
        <p:spPr>
          <a:xfrm>
            <a:off x="8545771" y="901665"/>
            <a:ext cx="3074635"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Rendering</a:t>
            </a:r>
            <a:br>
              <a:rPr lang="en-US"/>
            </a:br>
            <a:r>
              <a:rPr lang="en-US"/>
              <a:t>Title Here</a:t>
            </a:r>
          </a:p>
        </p:txBody>
      </p:sp>
      <p:sp>
        <p:nvSpPr>
          <p:cNvPr id="15" name="Content Placeholder 2">
            <a:extLst>
              <a:ext uri="{FF2B5EF4-FFF2-40B4-BE49-F238E27FC236}">
                <a16:creationId xmlns:a16="http://schemas.microsoft.com/office/drawing/2014/main" id="{B270E21F-D956-4CB8-9859-7133405DCBAB}"/>
              </a:ext>
            </a:extLst>
          </p:cNvPr>
          <p:cNvSpPr>
            <a:spLocks noGrp="1"/>
          </p:cNvSpPr>
          <p:nvPr>
            <p:ph idx="1" hasCustomPrompt="1"/>
          </p:nvPr>
        </p:nvSpPr>
        <p:spPr>
          <a:xfrm>
            <a:off x="8764542" y="2342171"/>
            <a:ext cx="2855864" cy="3832166"/>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11" name="TextBox 10">
            <a:extLst>
              <a:ext uri="{FF2B5EF4-FFF2-40B4-BE49-F238E27FC236}">
                <a16:creationId xmlns:a16="http://schemas.microsoft.com/office/drawing/2014/main" id="{DDCB7D20-7ACD-463A-A826-DDE569D6E6A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B6F10323-0216-481F-AF98-49C888526C67}"/>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Tree>
    <p:extLst>
      <p:ext uri="{BB962C8B-B14F-4D97-AF65-F5344CB8AC3E}">
        <p14:creationId xmlns:p14="http://schemas.microsoft.com/office/powerpoint/2010/main" val="29672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6FC59C-6FE3-4464-B30D-2FBAD8370701}"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2219492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Content Layout H">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E4631F7F-620B-47A8-A5FA-C8212C7AB10F}"/>
              </a:ext>
            </a:extLst>
          </p:cNvPr>
          <p:cNvSpPr>
            <a:spLocks noGrp="1"/>
          </p:cNvSpPr>
          <p:nvPr>
            <p:ph type="body" sz="quarter" idx="22" hasCustomPrompt="1"/>
          </p:nvPr>
        </p:nvSpPr>
        <p:spPr>
          <a:xfrm>
            <a:off x="907406" y="2112646"/>
            <a:ext cx="3644496"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9" name="Picture Placeholder 8">
            <a:extLst>
              <a:ext uri="{FF2B5EF4-FFF2-40B4-BE49-F238E27FC236}">
                <a16:creationId xmlns:a16="http://schemas.microsoft.com/office/drawing/2014/main" id="{D5368C8E-ED56-4A93-9F4F-88BE09B027F8}"/>
              </a:ext>
            </a:extLst>
          </p:cNvPr>
          <p:cNvSpPr>
            <a:spLocks noGrp="1"/>
          </p:cNvSpPr>
          <p:nvPr>
            <p:ph type="pic" sz="quarter" idx="17" hasCustomPrompt="1"/>
          </p:nvPr>
        </p:nvSpPr>
        <p:spPr>
          <a:xfrm>
            <a:off x="8092819" y="341523"/>
            <a:ext cx="3772347" cy="2929253"/>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2A95FFA9-3D88-4BBF-8590-D6358DEF389C}"/>
              </a:ext>
            </a:extLst>
          </p:cNvPr>
          <p:cNvSpPr>
            <a:spLocks noGrp="1"/>
          </p:cNvSpPr>
          <p:nvPr>
            <p:ph type="pic" sz="quarter" idx="18" hasCustomPrompt="1"/>
          </p:nvPr>
        </p:nvSpPr>
        <p:spPr>
          <a:xfrm>
            <a:off x="5197649" y="1388467"/>
            <a:ext cx="2721444" cy="1882308"/>
          </a:xfrm>
          <a:prstGeom prst="rect">
            <a:avLst/>
          </a:prstGeom>
        </p:spPr>
        <p:txBody>
          <a:bodyPr anchor="ctr"/>
          <a:lstStyle>
            <a:lvl1pPr marL="0" indent="0" algn="ctr">
              <a:buNone/>
              <a:defRPr sz="1600" i="1"/>
            </a:lvl1pPr>
          </a:lstStyle>
          <a:p>
            <a:r>
              <a:rPr lang="en-US"/>
              <a:t>Click on icon to insert a picture</a:t>
            </a:r>
          </a:p>
        </p:txBody>
      </p:sp>
      <p:sp>
        <p:nvSpPr>
          <p:cNvPr id="15" name="Picture Placeholder 8">
            <a:extLst>
              <a:ext uri="{FF2B5EF4-FFF2-40B4-BE49-F238E27FC236}">
                <a16:creationId xmlns:a16="http://schemas.microsoft.com/office/drawing/2014/main" id="{34FAAE1B-FA93-43BF-8127-11D38264D0E0}"/>
              </a:ext>
            </a:extLst>
          </p:cNvPr>
          <p:cNvSpPr>
            <a:spLocks noGrp="1"/>
          </p:cNvSpPr>
          <p:nvPr>
            <p:ph type="pic" sz="quarter" idx="19" hasCustomPrompt="1"/>
          </p:nvPr>
        </p:nvSpPr>
        <p:spPr>
          <a:xfrm>
            <a:off x="7183931" y="3436764"/>
            <a:ext cx="3899038" cy="3421235"/>
          </a:xfrm>
          <a:prstGeom prst="rect">
            <a:avLst/>
          </a:prstGeom>
        </p:spPr>
        <p:txBody>
          <a:bodyPr anchor="ctr"/>
          <a:lstStyle>
            <a:lvl1pPr marL="0" indent="0" algn="ctr">
              <a:buNone/>
              <a:defRPr sz="1600" i="1"/>
            </a:lvl1pPr>
          </a:lstStyle>
          <a:p>
            <a:r>
              <a:rPr lang="en-US"/>
              <a:t>Click on icon to insert a picture</a:t>
            </a:r>
          </a:p>
        </p:txBody>
      </p:sp>
      <p:sp>
        <p:nvSpPr>
          <p:cNvPr id="16" name="Picture Placeholder 8">
            <a:extLst>
              <a:ext uri="{FF2B5EF4-FFF2-40B4-BE49-F238E27FC236}">
                <a16:creationId xmlns:a16="http://schemas.microsoft.com/office/drawing/2014/main" id="{D2DE5A1A-5D6B-415A-8901-54C023A57DE7}"/>
              </a:ext>
            </a:extLst>
          </p:cNvPr>
          <p:cNvSpPr>
            <a:spLocks noGrp="1"/>
          </p:cNvSpPr>
          <p:nvPr>
            <p:ph type="pic" sz="quarter" idx="20" hasCustomPrompt="1"/>
          </p:nvPr>
        </p:nvSpPr>
        <p:spPr>
          <a:xfrm>
            <a:off x="4781322" y="3437242"/>
            <a:ext cx="2228884" cy="1882308"/>
          </a:xfrm>
          <a:prstGeom prst="rect">
            <a:avLst/>
          </a:prstGeom>
        </p:spPr>
        <p:txBody>
          <a:bodyPr anchor="ctr"/>
          <a:lstStyle>
            <a:lvl1pPr marL="0" indent="0" algn="ctr">
              <a:buNone/>
              <a:defRPr sz="1600" i="1"/>
            </a:lvl1pPr>
          </a:lstStyle>
          <a:p>
            <a:r>
              <a:rPr lang="en-US"/>
              <a:t>Click on icon to insert a picture</a:t>
            </a:r>
          </a:p>
        </p:txBody>
      </p:sp>
      <p:sp>
        <p:nvSpPr>
          <p:cNvPr id="17" name="Title 1">
            <a:extLst>
              <a:ext uri="{FF2B5EF4-FFF2-40B4-BE49-F238E27FC236}">
                <a16:creationId xmlns:a16="http://schemas.microsoft.com/office/drawing/2014/main" id="{AF749333-4CA8-4AFD-AC0C-57D827600937}"/>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3" name="TextBox 12">
            <a:extLst>
              <a:ext uri="{FF2B5EF4-FFF2-40B4-BE49-F238E27FC236}">
                <a16:creationId xmlns:a16="http://schemas.microsoft.com/office/drawing/2014/main" id="{EB2CAFA4-4863-42EC-8576-D5C9509D6451}"/>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8" name="TextBox 17">
            <a:extLst>
              <a:ext uri="{FF2B5EF4-FFF2-40B4-BE49-F238E27FC236}">
                <a16:creationId xmlns:a16="http://schemas.microsoft.com/office/drawing/2014/main" id="{28F2AE68-8B07-458B-98D4-95D54BC7CD71}"/>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1653926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Content Layout J">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8260" y="1342718"/>
            <a:ext cx="4109494" cy="3853749"/>
          </a:xfrm>
          <a:prstGeom prst="rect">
            <a:avLst/>
          </a:prstGeom>
        </p:spPr>
        <p:txBody>
          <a:bodyPr>
            <a:noAutofit/>
          </a:bodyPr>
          <a:lstStyle>
            <a:lvl1pPr algn="l">
              <a:lnSpc>
                <a:spcPts val="5000"/>
              </a:lnSpc>
              <a:defRPr sz="4000" i="0" spc="50" baseline="0">
                <a:latin typeface="Segoe UI Light" panose="020B0502040204020203" pitchFamily="34" charset="0"/>
                <a:cs typeface="Segoe UI Light" panose="020B0502040204020203" pitchFamily="34" charset="0"/>
              </a:defRPr>
            </a:lvl1pPr>
          </a:lstStyle>
          <a:p>
            <a:r>
              <a:rPr lang="en-US"/>
              <a:t>We’ve been part of the same family for many years; imagine the things we can do together.</a:t>
            </a:r>
          </a:p>
        </p:txBody>
      </p:sp>
      <p:sp>
        <p:nvSpPr>
          <p:cNvPr id="9" name="Picture Placeholder 8">
            <a:extLst>
              <a:ext uri="{FF2B5EF4-FFF2-40B4-BE49-F238E27FC236}">
                <a16:creationId xmlns:a16="http://schemas.microsoft.com/office/drawing/2014/main" id="{169476C5-A2B7-4887-A94F-2A70046B11DE}"/>
              </a:ext>
            </a:extLst>
          </p:cNvPr>
          <p:cNvSpPr>
            <a:spLocks noGrp="1"/>
          </p:cNvSpPr>
          <p:nvPr>
            <p:ph type="pic" sz="quarter" idx="10" hasCustomPrompt="1"/>
          </p:nvPr>
        </p:nvSpPr>
        <p:spPr>
          <a:xfrm>
            <a:off x="4795024" y="-4"/>
            <a:ext cx="7396975" cy="6858003"/>
          </a:xfrm>
          <a:prstGeom prst="rect">
            <a:avLst/>
          </a:prstGeom>
        </p:spPr>
        <p:txBody>
          <a:bodyPr anchor="ctr"/>
          <a:lstStyle>
            <a:lvl1pPr marL="0" indent="0" algn="ctr">
              <a:buNone/>
              <a:defRPr sz="1600" i="1"/>
            </a:lvl1pPr>
          </a:lstStyle>
          <a:p>
            <a:r>
              <a:rPr lang="en-US"/>
              <a:t>Click on icon to insert a picture</a:t>
            </a:r>
          </a:p>
        </p:txBody>
      </p:sp>
      <p:sp>
        <p:nvSpPr>
          <p:cNvPr id="6" name="TextBox 5">
            <a:extLst>
              <a:ext uri="{FF2B5EF4-FFF2-40B4-BE49-F238E27FC236}">
                <a16:creationId xmlns:a16="http://schemas.microsoft.com/office/drawing/2014/main" id="{AAA0C5BB-6BAE-4EB9-99DD-F49A6B8CC567}"/>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0" name="TextBox 9">
            <a:extLst>
              <a:ext uri="{FF2B5EF4-FFF2-40B4-BE49-F238E27FC236}">
                <a16:creationId xmlns:a16="http://schemas.microsoft.com/office/drawing/2014/main" id="{95FFC65F-9BE7-4325-9080-974F524B1E68}"/>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0477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Content Layout C">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8" y="588571"/>
            <a:ext cx="6423972" cy="632694"/>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Here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525648" y="4622688"/>
            <a:ext cx="4659669" cy="123170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Photo caption goes here.</a:t>
            </a:r>
            <a:endParaRPr lang="en-US"/>
          </a:p>
        </p:txBody>
      </p:sp>
      <p:sp>
        <p:nvSpPr>
          <p:cNvPr id="12" name="Picture Placeholder 8">
            <a:extLst>
              <a:ext uri="{FF2B5EF4-FFF2-40B4-BE49-F238E27FC236}">
                <a16:creationId xmlns:a16="http://schemas.microsoft.com/office/drawing/2014/main" id="{A85A96A2-A18E-41A5-B780-53BC9DAB85F8}"/>
              </a:ext>
            </a:extLst>
          </p:cNvPr>
          <p:cNvSpPr>
            <a:spLocks noGrp="1"/>
          </p:cNvSpPr>
          <p:nvPr>
            <p:ph type="pic" sz="quarter" idx="10" hasCustomPrompt="1"/>
          </p:nvPr>
        </p:nvSpPr>
        <p:spPr>
          <a:xfrm>
            <a:off x="612446" y="1467035"/>
            <a:ext cx="5058498" cy="2967376"/>
          </a:xfrm>
          <a:prstGeom prst="rect">
            <a:avLst/>
          </a:prstGeom>
        </p:spPr>
        <p:txBody>
          <a:bodyPr anchor="ctr"/>
          <a:lstStyle>
            <a:lvl1pPr marL="0" indent="0" algn="ctr">
              <a:buNone/>
              <a:defRPr sz="1600" i="1"/>
            </a:lvl1pPr>
          </a:lstStyle>
          <a:p>
            <a:r>
              <a:rPr lang="en-US"/>
              <a:t>Click on icon to insert a picture</a:t>
            </a:r>
          </a:p>
        </p:txBody>
      </p:sp>
      <p:sp>
        <p:nvSpPr>
          <p:cNvPr id="19" name="Picture Placeholder 8">
            <a:extLst>
              <a:ext uri="{FF2B5EF4-FFF2-40B4-BE49-F238E27FC236}">
                <a16:creationId xmlns:a16="http://schemas.microsoft.com/office/drawing/2014/main" id="{A9802027-9FF6-47C6-BA4B-C9CE58D030FB}"/>
              </a:ext>
            </a:extLst>
          </p:cNvPr>
          <p:cNvSpPr>
            <a:spLocks noGrp="1"/>
          </p:cNvSpPr>
          <p:nvPr>
            <p:ph type="pic" sz="quarter" idx="24" hasCustomPrompt="1"/>
          </p:nvPr>
        </p:nvSpPr>
        <p:spPr>
          <a:xfrm>
            <a:off x="6105838" y="1467034"/>
            <a:ext cx="5059807" cy="2967376"/>
          </a:xfrm>
          <a:prstGeom prst="rect">
            <a:avLst/>
          </a:prstGeom>
        </p:spPr>
        <p:txBody>
          <a:bodyPr anchor="ctr"/>
          <a:lstStyle>
            <a:lvl1pPr marL="0" indent="0" algn="ctr">
              <a:buNone/>
              <a:defRPr sz="1600" i="1"/>
            </a:lvl1pPr>
          </a:lstStyle>
          <a:p>
            <a:r>
              <a:rPr lang="en-US"/>
              <a:t>Click on icon to insert a picture</a:t>
            </a:r>
          </a:p>
        </p:txBody>
      </p:sp>
      <p:sp>
        <p:nvSpPr>
          <p:cNvPr id="24" name="Text Placeholder 8">
            <a:extLst>
              <a:ext uri="{FF2B5EF4-FFF2-40B4-BE49-F238E27FC236}">
                <a16:creationId xmlns:a16="http://schemas.microsoft.com/office/drawing/2014/main" id="{0ED9F292-8C43-4696-A7CA-77E795BBE063}"/>
              </a:ext>
            </a:extLst>
          </p:cNvPr>
          <p:cNvSpPr>
            <a:spLocks noGrp="1"/>
          </p:cNvSpPr>
          <p:nvPr>
            <p:ph type="body" sz="quarter" idx="25" hasCustomPrompt="1"/>
          </p:nvPr>
        </p:nvSpPr>
        <p:spPr>
          <a:xfrm>
            <a:off x="5997179" y="4622688"/>
            <a:ext cx="4659669" cy="123170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Photo caption goes here.</a:t>
            </a:r>
            <a:endParaRPr lang="en-US"/>
          </a:p>
        </p:txBody>
      </p:sp>
      <p:sp>
        <p:nvSpPr>
          <p:cNvPr id="9" name="TextBox 8">
            <a:extLst>
              <a:ext uri="{FF2B5EF4-FFF2-40B4-BE49-F238E27FC236}">
                <a16:creationId xmlns:a16="http://schemas.microsoft.com/office/drawing/2014/main" id="{422E2F2E-C318-44ED-B3CD-77F9DB832776}"/>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0" name="TextBox 9">
            <a:extLst>
              <a:ext uri="{FF2B5EF4-FFF2-40B4-BE49-F238E27FC236}">
                <a16:creationId xmlns:a16="http://schemas.microsoft.com/office/drawing/2014/main" id="{C6CCF598-E086-4111-B086-F67DF3960768}"/>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57476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6FC59C-6FE3-4464-B30D-2FBAD8370701}"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1071183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1.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63" Type="http://schemas.openxmlformats.org/officeDocument/2006/relationships/slideLayout" Target="../slideLayouts/slideLayout78.xml"/><Relationship Id="rId68" Type="http://schemas.openxmlformats.org/officeDocument/2006/relationships/theme" Target="../theme/theme2.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3" Type="http://schemas.openxmlformats.org/officeDocument/2006/relationships/slideLayout" Target="../slideLayouts/slideLayout68.xml"/><Relationship Id="rId58" Type="http://schemas.openxmlformats.org/officeDocument/2006/relationships/slideLayout" Target="../slideLayouts/slideLayout73.xml"/><Relationship Id="rId66" Type="http://schemas.openxmlformats.org/officeDocument/2006/relationships/slideLayout" Target="../slideLayouts/slideLayout81.xml"/><Relationship Id="rId5" Type="http://schemas.openxmlformats.org/officeDocument/2006/relationships/slideLayout" Target="../slideLayouts/slideLayout20.xml"/><Relationship Id="rId61" Type="http://schemas.openxmlformats.org/officeDocument/2006/relationships/slideLayout" Target="../slideLayouts/slideLayout76.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56" Type="http://schemas.openxmlformats.org/officeDocument/2006/relationships/slideLayout" Target="../slideLayouts/slideLayout71.xml"/><Relationship Id="rId64" Type="http://schemas.openxmlformats.org/officeDocument/2006/relationships/slideLayout" Target="../slideLayouts/slideLayout79.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59" Type="http://schemas.openxmlformats.org/officeDocument/2006/relationships/slideLayout" Target="../slideLayouts/slideLayout74.xml"/><Relationship Id="rId67" Type="http://schemas.openxmlformats.org/officeDocument/2006/relationships/slideLayout" Target="../slideLayouts/slideLayout82.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54" Type="http://schemas.openxmlformats.org/officeDocument/2006/relationships/slideLayout" Target="../slideLayouts/slideLayout69.xml"/><Relationship Id="rId62" Type="http://schemas.openxmlformats.org/officeDocument/2006/relationships/slideLayout" Target="../slideLayouts/slideLayout7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57" Type="http://schemas.openxmlformats.org/officeDocument/2006/relationships/slideLayout" Target="../slideLayouts/slideLayout72.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60" Type="http://schemas.openxmlformats.org/officeDocument/2006/relationships/slideLayout" Target="../slideLayouts/slideLayout75.xml"/><Relationship Id="rId65" Type="http://schemas.openxmlformats.org/officeDocument/2006/relationships/slideLayout" Target="../slideLayouts/slideLayout80.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FC59C-6FE3-4464-B30D-2FBAD8370701}" type="datetimeFigureOut">
              <a:rPr lang="en-US" smtClean="0"/>
              <a:t>3/1/2022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376AA-4116-409E-B666-B1DBFCBD28FE}" type="slidenum">
              <a:rPr lang="en-US" smtClean="0"/>
              <a:t>‹#›</a:t>
            </a:fld>
            <a:endParaRPr lang="en-US"/>
          </a:p>
        </p:txBody>
      </p:sp>
    </p:spTree>
    <p:extLst>
      <p:ext uri="{BB962C8B-B14F-4D97-AF65-F5344CB8AC3E}">
        <p14:creationId xmlns:p14="http://schemas.microsoft.com/office/powerpoint/2010/main" val="21491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1" r:id="rId12"/>
    <p:sldLayoutId id="2147483672" r:id="rId13"/>
    <p:sldLayoutId id="2147483673" r:id="rId14"/>
    <p:sldLayoutId id="214748374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59685"/>
            <a:ext cx="10515600" cy="1325563"/>
          </a:xfrm>
          <a:prstGeom prst="rect">
            <a:avLst/>
          </a:prstGeom>
        </p:spPr>
        <p:txBody>
          <a:bodyPr vert="horz" lIns="91440" tIns="45720" rIns="91440" bIns="45720" rtlCol="0" anchor="ctr">
            <a:normAutofit/>
          </a:bodyPr>
          <a:lstStyle/>
          <a:p>
            <a:r>
              <a:rPr lang="en-US"/>
              <a:t>2021 Brand Template</a:t>
            </a:r>
          </a:p>
        </p:txBody>
      </p:sp>
    </p:spTree>
    <p:extLst>
      <p:ext uri="{BB962C8B-B14F-4D97-AF65-F5344CB8AC3E}">
        <p14:creationId xmlns:p14="http://schemas.microsoft.com/office/powerpoint/2010/main" val="9755303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 id="2147483731" r:id="rId57"/>
    <p:sldLayoutId id="2147483732" r:id="rId58"/>
    <p:sldLayoutId id="2147483733" r:id="rId59"/>
    <p:sldLayoutId id="2147483734" r:id="rId60"/>
    <p:sldLayoutId id="2147483735" r:id="rId61"/>
    <p:sldLayoutId id="2147483736" r:id="rId62"/>
    <p:sldLayoutId id="2147483737" r:id="rId63"/>
    <p:sldLayoutId id="2147483738" r:id="rId64"/>
    <p:sldLayoutId id="2147483739" r:id="rId65"/>
    <p:sldLayoutId id="2147483740" r:id="rId66"/>
    <p:sldLayoutId id="2147483741" r:id="rId67"/>
  </p:sldLayoutIdLst>
  <p:txStyles>
    <p:titleStyle>
      <a:lvl1pPr algn="ctr" defTabSz="914400" rtl="0" eaLnBrk="1" latinLnBrk="0" hangingPunct="1">
        <a:lnSpc>
          <a:spcPct val="90000"/>
        </a:lnSpc>
        <a:spcBef>
          <a:spcPct val="0"/>
        </a:spcBef>
        <a:buNone/>
        <a:defRPr sz="66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11.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jpe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jpe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oogle.com/url?sa=i&amp;rct=j&amp;q=&amp;esrc=s&amp;source=images&amp;cd=&amp;cad=rja&amp;uact=8&amp;ved=2ahUKEwiw6bPQ4pTZAhXL44MKHSrtBusQjRx6BAgAEAY&amp;url=http://pluspng.com/png-user-icon-4670.html&amp;psig=AOvVaw1Ys5DL-MTfg3M0TagxeR5O&amp;ust=1518126092800577"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 Placeholder 1"/>
          <p:cNvSpPr>
            <a:spLocks noGrp="1"/>
          </p:cNvSpPr>
          <p:nvPr>
            <p:ph type="body" idx="10"/>
          </p:nvPr>
        </p:nvSpPr>
        <p:spPr>
          <a:xfrm>
            <a:off x="1987550" y="3037593"/>
            <a:ext cx="8216900" cy="782814"/>
          </a:xfrm>
        </p:spPr>
        <p:txBody>
          <a:bodyPr/>
          <a:lstStyle/>
          <a:p>
            <a:r>
              <a:rPr lang="en-US"/>
              <a:t>Sales &amp; Dealer Training</a:t>
            </a:r>
          </a:p>
        </p:txBody>
      </p:sp>
      <p:sp>
        <p:nvSpPr>
          <p:cNvPr id="3" name="Text Placeholder 2"/>
          <p:cNvSpPr txBox="1">
            <a:spLocks/>
          </p:cNvSpPr>
          <p:nvPr/>
        </p:nvSpPr>
        <p:spPr>
          <a:xfrm>
            <a:off x="3375950" y="3820406"/>
            <a:ext cx="5440101" cy="4275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bg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800"/>
              <a:t>INTERNAL USE ONLY</a:t>
            </a:r>
          </a:p>
        </p:txBody>
      </p:sp>
    </p:spTree>
    <p:extLst>
      <p:ext uri="{BB962C8B-B14F-4D97-AF65-F5344CB8AC3E}">
        <p14:creationId xmlns:p14="http://schemas.microsoft.com/office/powerpoint/2010/main" val="227853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A55A9-D61F-4BA1-BA51-655258306334}"/>
              </a:ext>
            </a:extLst>
          </p:cNvPr>
          <p:cNvSpPr/>
          <p:nvPr/>
        </p:nvSpPr>
        <p:spPr>
          <a:xfrm>
            <a:off x="0" y="24769"/>
            <a:ext cx="12192000" cy="6858000"/>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 name="Rectangle: Rounded Corners 4">
            <a:extLst>
              <a:ext uri="{FF2B5EF4-FFF2-40B4-BE49-F238E27FC236}">
                <a16:creationId xmlns:a16="http://schemas.microsoft.com/office/drawing/2014/main" id="{BBB4A01D-7150-4D8B-8A88-8BBEA0D4E9CD}"/>
              </a:ext>
            </a:extLst>
          </p:cNvPr>
          <p:cNvSpPr/>
          <p:nvPr/>
        </p:nvSpPr>
        <p:spPr>
          <a:xfrm>
            <a:off x="561391" y="970065"/>
            <a:ext cx="1847153" cy="554809"/>
          </a:xfrm>
          <a:prstGeom prst="round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Light"/>
                <a:ea typeface="+mn-ea"/>
                <a:cs typeface="+mn-cs"/>
              </a:rPr>
              <a:t>Informal “We”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Collaborative Task</a:t>
            </a:r>
          </a:p>
        </p:txBody>
      </p:sp>
      <p:sp>
        <p:nvSpPr>
          <p:cNvPr id="6" name="Rectangle: Rounded Corners 5">
            <a:extLst>
              <a:ext uri="{FF2B5EF4-FFF2-40B4-BE49-F238E27FC236}">
                <a16:creationId xmlns:a16="http://schemas.microsoft.com/office/drawing/2014/main" id="{9E61FAAC-1CED-45FD-B48C-D30FA34A91F5}"/>
              </a:ext>
            </a:extLst>
          </p:cNvPr>
          <p:cNvSpPr/>
          <p:nvPr/>
        </p:nvSpPr>
        <p:spPr>
          <a:xfrm>
            <a:off x="3599914" y="970065"/>
            <a:ext cx="1847153" cy="554809"/>
          </a:xfrm>
          <a:prstGeom prst="round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Light"/>
                <a:ea typeface="+mn-ea"/>
                <a:cs typeface="+mn-cs"/>
              </a:rPr>
              <a:t>Unassigned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Alternative Task</a:t>
            </a:r>
          </a:p>
        </p:txBody>
      </p:sp>
      <p:sp>
        <p:nvSpPr>
          <p:cNvPr id="7" name="Rectangle: Rounded Corners 6">
            <a:extLst>
              <a:ext uri="{FF2B5EF4-FFF2-40B4-BE49-F238E27FC236}">
                <a16:creationId xmlns:a16="http://schemas.microsoft.com/office/drawing/2014/main" id="{0C214CD6-8A33-41E4-BB2B-0CFBFF802BA0}"/>
              </a:ext>
            </a:extLst>
          </p:cNvPr>
          <p:cNvSpPr/>
          <p:nvPr/>
        </p:nvSpPr>
        <p:spPr>
          <a:xfrm>
            <a:off x="6744934" y="970065"/>
            <a:ext cx="1847153" cy="554809"/>
          </a:xfrm>
          <a:prstGeom prst="round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Light"/>
                <a:ea typeface="+mn-ea"/>
                <a:cs typeface="+mn-cs"/>
              </a:rPr>
              <a:t>Assigned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Traditional Task</a:t>
            </a:r>
          </a:p>
        </p:txBody>
      </p:sp>
      <p:sp>
        <p:nvSpPr>
          <p:cNvPr id="8" name="Rectangle: Rounded Corners 7">
            <a:extLst>
              <a:ext uri="{FF2B5EF4-FFF2-40B4-BE49-F238E27FC236}">
                <a16:creationId xmlns:a16="http://schemas.microsoft.com/office/drawing/2014/main" id="{5B88A1FE-D63C-4B8B-85C5-6AF60FEEB9F0}"/>
              </a:ext>
            </a:extLst>
          </p:cNvPr>
          <p:cNvSpPr/>
          <p:nvPr/>
        </p:nvSpPr>
        <p:spPr>
          <a:xfrm>
            <a:off x="9732497" y="970065"/>
            <a:ext cx="1847153" cy="554809"/>
          </a:xfrm>
          <a:prstGeom prst="round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Light"/>
                <a:ea typeface="+mn-ea"/>
                <a:cs typeface="+mn-cs"/>
              </a:rPr>
              <a:t>Formal “We”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Executive Task</a:t>
            </a:r>
          </a:p>
        </p:txBody>
      </p:sp>
      <p:sp>
        <p:nvSpPr>
          <p:cNvPr id="11" name="Rectangle 10">
            <a:extLst>
              <a:ext uri="{FF2B5EF4-FFF2-40B4-BE49-F238E27FC236}">
                <a16:creationId xmlns:a16="http://schemas.microsoft.com/office/drawing/2014/main" id="{C33EB3A7-1AC2-44F2-A5A8-04F458AB313B}"/>
              </a:ext>
            </a:extLst>
          </p:cNvPr>
          <p:cNvSpPr/>
          <p:nvPr/>
        </p:nvSpPr>
        <p:spPr>
          <a:xfrm>
            <a:off x="6236789" y="1585036"/>
            <a:ext cx="5500315" cy="427207"/>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       Mid-Term or All Day (4-8+ hr.)</a:t>
            </a:r>
          </a:p>
        </p:txBody>
      </p:sp>
      <p:sp>
        <p:nvSpPr>
          <p:cNvPr id="12" name="Rectangle: Rounded Corners 11">
            <a:extLst>
              <a:ext uri="{FF2B5EF4-FFF2-40B4-BE49-F238E27FC236}">
                <a16:creationId xmlns:a16="http://schemas.microsoft.com/office/drawing/2014/main" id="{D6D0AC45-B315-43E9-AFDD-EE602F10BC52}"/>
              </a:ext>
            </a:extLst>
          </p:cNvPr>
          <p:cNvSpPr/>
          <p:nvPr/>
        </p:nvSpPr>
        <p:spPr>
          <a:xfrm>
            <a:off x="4922534" y="381428"/>
            <a:ext cx="2346931" cy="329236"/>
          </a:xfrm>
          <a:prstGeom prst="round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Segoe UI Light"/>
                <a:ea typeface="+mn-ea"/>
                <a:cs typeface="Segoe UI Semibold" panose="020B0702040204020203" pitchFamily="34" charset="0"/>
              </a:rPr>
              <a:t>Task Seating</a:t>
            </a:r>
          </a:p>
        </p:txBody>
      </p:sp>
      <p:sp>
        <p:nvSpPr>
          <p:cNvPr id="13" name="TextBox 12">
            <a:extLst>
              <a:ext uri="{FF2B5EF4-FFF2-40B4-BE49-F238E27FC236}">
                <a16:creationId xmlns:a16="http://schemas.microsoft.com/office/drawing/2014/main" id="{9B5A1005-2341-44D0-81D5-E9FB0A48E975}"/>
              </a:ext>
            </a:extLst>
          </p:cNvPr>
          <p:cNvSpPr txBox="1"/>
          <p:nvPr/>
        </p:nvSpPr>
        <p:spPr>
          <a:xfrm>
            <a:off x="482664" y="4777512"/>
            <a:ext cx="2004609" cy="1752847"/>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Small team use for planned and/or impromptu 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1" u="none" strike="noStrike" kern="0" cap="none" spc="0" normalizeH="0" baseline="0" noProof="0">
              <a:ln>
                <a:noFill/>
              </a:ln>
              <a:solidFill>
                <a:srgbClr val="000000"/>
              </a:solidFill>
              <a:effectLst/>
              <a:uLnTx/>
              <a:uFillTx/>
              <a:latin typeface="Segoe U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sng"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Applications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Segoe UI Light"/>
                <a:ea typeface="+mn-ea"/>
                <a:cs typeface="+mn-cs"/>
              </a:rPr>
              <a:t>Huddle rooms, small conf./meeting, and open-plan touchdown.</a:t>
            </a:r>
          </a:p>
        </p:txBody>
      </p:sp>
      <p:pic>
        <p:nvPicPr>
          <p:cNvPr id="14" name="Picture 12">
            <a:extLst>
              <a:ext uri="{FF2B5EF4-FFF2-40B4-BE49-F238E27FC236}">
                <a16:creationId xmlns:a16="http://schemas.microsoft.com/office/drawing/2014/main" id="{A6161226-5FDD-42A5-8806-E22F7AA34DC6}"/>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486" t="4209" r="9590" b="10868"/>
          <a:stretch/>
        </p:blipFill>
        <p:spPr bwMode="auto">
          <a:xfrm>
            <a:off x="458599" y="2203237"/>
            <a:ext cx="2095132" cy="2476815"/>
          </a:xfrm>
          <a:prstGeom prst="rect">
            <a:avLst/>
          </a:prstGeom>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8BF3E30-12CD-4B53-AC82-D9BC418DC412}"/>
              </a:ext>
            </a:extLst>
          </p:cNvPr>
          <p:cNvSpPr txBox="1"/>
          <p:nvPr/>
        </p:nvSpPr>
        <p:spPr>
          <a:xfrm>
            <a:off x="9653768" y="4777512"/>
            <a:ext cx="2004609" cy="1752847"/>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Object furniture, rich design w/ premium use of materials.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1" u="none" strike="noStrike" kern="0" cap="none" spc="0" normalizeH="0" baseline="0" noProof="0">
              <a:ln>
                <a:noFill/>
              </a:ln>
              <a:solidFill>
                <a:srgbClr val="000000"/>
              </a:solidFill>
              <a:effectLst/>
              <a:uLnTx/>
              <a:uFillTx/>
              <a:latin typeface="Segoe U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sng"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Applications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Segoe UI Light"/>
                <a:ea typeface="+mn-ea"/>
                <a:cs typeface="+mn-cs"/>
              </a:rPr>
              <a:t>Private offices, formal/lg. conference rooms + executive spaces.</a:t>
            </a:r>
            <a:endParaRPr kumimoji="0" lang="en-US" sz="1050" b="1" i="0" u="none" strike="noStrike" kern="0" cap="none" spc="0" normalizeH="0" baseline="0" noProof="0">
              <a:ln>
                <a:noFill/>
              </a:ln>
              <a:solidFill>
                <a:srgbClr val="000000"/>
              </a:solidFill>
              <a:effectLst/>
              <a:uLnTx/>
              <a:uFillTx/>
              <a:latin typeface="Segoe UI Light"/>
              <a:ea typeface="+mn-ea"/>
              <a:cs typeface="+mn-cs"/>
            </a:endParaRPr>
          </a:p>
        </p:txBody>
      </p:sp>
      <p:pic>
        <p:nvPicPr>
          <p:cNvPr id="18" name="Picture 18">
            <a:extLst>
              <a:ext uri="{FF2B5EF4-FFF2-40B4-BE49-F238E27FC236}">
                <a16:creationId xmlns:a16="http://schemas.microsoft.com/office/drawing/2014/main" id="{49CF680A-5687-4C47-8227-FBFD2C34E79F}"/>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11722"/>
          <a:stretch/>
        </p:blipFill>
        <p:spPr bwMode="auto">
          <a:xfrm>
            <a:off x="9610501" y="2210412"/>
            <a:ext cx="2098836" cy="2477817"/>
          </a:xfrm>
          <a:prstGeom prst="rect">
            <a:avLst/>
          </a:prstGeom>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E6EF13-529C-4804-8A60-36943AEF6103}"/>
              </a:ext>
            </a:extLst>
          </p:cNvPr>
          <p:cNvSpPr txBox="1"/>
          <p:nvPr/>
        </p:nvSpPr>
        <p:spPr>
          <a:xfrm>
            <a:off x="3050831" y="4777512"/>
            <a:ext cx="2945318" cy="1336684"/>
          </a:xfrm>
          <a:prstGeom prst="rect">
            <a:avLst/>
          </a:prstGeom>
          <a:noFill/>
          <a:ln>
            <a:noFill/>
          </a:ln>
        </p:spPr>
        <p:txBody>
          <a:bodyPr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effectLst/>
                <a:uLnTx/>
                <a:uFillTx/>
                <a:latin typeface="Segoe UI Semibold"/>
                <a:cs typeface="Segoe UI Semibold"/>
              </a:rPr>
              <a:t>Specialized around the individual (assigned or unassigned).</a:t>
            </a:r>
          </a:p>
          <a:p>
            <a:pPr algn="ctr">
              <a:defRPr/>
            </a:pPr>
            <a:endParaRPr lang="en-US" sz="1050" u="sng" kern="0">
              <a:latin typeface="Segoe UI Semibold"/>
              <a:cs typeface="Segoe UI Semibold"/>
            </a:endParaRPr>
          </a:p>
          <a:p>
            <a:pPr marL="0" marR="0" lvl="0" indent="0" algn="ctr" defTabSz="914400">
              <a:lnSpc>
                <a:spcPct val="100000"/>
              </a:lnSpc>
              <a:spcBef>
                <a:spcPts val="0"/>
              </a:spcBef>
              <a:spcAft>
                <a:spcPts val="0"/>
              </a:spcAft>
              <a:buClrTx/>
              <a:buSzTx/>
              <a:buFontTx/>
              <a:buNone/>
              <a:tabLst/>
              <a:defRPr/>
            </a:pPr>
            <a:r>
              <a:rPr kumimoji="0" lang="en-US" sz="1050" b="0" i="0" u="sng" strike="noStrike" kern="0" cap="none" spc="0" normalizeH="0" baseline="0" noProof="0">
                <a:ln>
                  <a:noFill/>
                </a:ln>
                <a:effectLst/>
                <a:uLnTx/>
                <a:uFillTx/>
                <a:latin typeface="Segoe UI Semibold"/>
                <a:cs typeface="Segoe UI Semibold"/>
              </a:rPr>
              <a:t>Applications</a:t>
            </a:r>
            <a:endParaRPr lang="en-US" sz="1050" b="1" i="1" strike="noStrike" kern="0" cap="none" spc="0" normalizeH="0" baseline="0" noProof="0">
              <a:ln>
                <a:noFill/>
              </a:ln>
              <a:effectLst/>
              <a:uLnTx/>
              <a:uFillTx/>
              <a:latin typeface="Segoe UI Light"/>
              <a:cs typeface="Segoe UI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effectLst/>
                <a:uLnTx/>
                <a:uFillTx/>
                <a:latin typeface="Segoe UI Light"/>
                <a:ea typeface="+mn-ea"/>
                <a:cs typeface="+mn-cs"/>
              </a:rPr>
              <a:t>HATs, desking, benching, open-plan workstations, and agile.</a:t>
            </a:r>
            <a:endParaRPr lang="en-US" sz="1050" b="0" i="0" u="none" strike="noStrike" kern="0" cap="none" spc="0" normalizeH="0" baseline="0" noProof="0">
              <a:ln>
                <a:noFill/>
              </a:ln>
              <a:effectLst/>
              <a:uLnTx/>
              <a:uFillTx/>
              <a:latin typeface="Segoe UI Light"/>
              <a:cs typeface="Segoe UI Light"/>
            </a:endParaRPr>
          </a:p>
        </p:txBody>
      </p:sp>
      <p:pic>
        <p:nvPicPr>
          <p:cNvPr id="20" name="Picture 10">
            <a:extLst>
              <a:ext uri="{FF2B5EF4-FFF2-40B4-BE49-F238E27FC236}">
                <a16:creationId xmlns:a16="http://schemas.microsoft.com/office/drawing/2014/main" id="{0623B399-6C55-4DF4-9EAE-36B36C3F4E9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0239" t="2776" r="1838" b="320"/>
          <a:stretch/>
        </p:blipFill>
        <p:spPr bwMode="auto">
          <a:xfrm>
            <a:off x="2925836" y="2204508"/>
            <a:ext cx="3195308" cy="2475544"/>
          </a:xfrm>
          <a:prstGeom prst="rect">
            <a:avLst/>
          </a:prstGeom>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FCDFD3E0-0D1D-4FEC-8FBE-2D1FB7106233}"/>
              </a:ext>
            </a:extLst>
          </p:cNvPr>
          <p:cNvGrpSpPr/>
          <p:nvPr/>
        </p:nvGrpSpPr>
        <p:grpSpPr>
          <a:xfrm>
            <a:off x="2810191" y="1585023"/>
            <a:ext cx="3683059" cy="427220"/>
            <a:chOff x="2810191" y="1585023"/>
            <a:chExt cx="3683059" cy="427220"/>
          </a:xfrm>
        </p:grpSpPr>
        <p:sp>
          <p:nvSpPr>
            <p:cNvPr id="10" name="Rectangle 9">
              <a:extLst>
                <a:ext uri="{FF2B5EF4-FFF2-40B4-BE49-F238E27FC236}">
                  <a16:creationId xmlns:a16="http://schemas.microsoft.com/office/drawing/2014/main" id="{1C6A7CEE-5022-4F04-8843-731058EE8F33}"/>
                </a:ext>
              </a:extLst>
            </p:cNvPr>
            <p:cNvSpPr/>
            <p:nvPr/>
          </p:nvSpPr>
          <p:spPr>
            <a:xfrm>
              <a:off x="2810191" y="1585027"/>
              <a:ext cx="3426598" cy="427216"/>
            </a:xfrm>
            <a:prstGeom prst="rect">
              <a:avLst/>
            </a:prstGeom>
            <a:solidFill>
              <a:schemeClr val="accent5">
                <a:lumMod val="90000"/>
                <a:lumOff val="1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        </a:t>
              </a:r>
              <a:r>
                <a:rPr kumimoji="0" lang="en-US" sz="1200" b="0" i="1" u="none" strike="noStrike" kern="0" cap="none" spc="0" normalizeH="0" baseline="0" noProof="0">
                  <a:ln>
                    <a:noFill/>
                  </a:ln>
                  <a:solidFill>
                    <a:srgbClr val="FFFFFF"/>
                  </a:solidFill>
                  <a:effectLst/>
                  <a:uLnTx/>
                  <a:uFillTx/>
                  <a:latin typeface="+mj-lt"/>
                  <a:ea typeface="+mn-ea"/>
                  <a:cs typeface="Segoe UI Semibold" panose="020B0702040204020203" pitchFamily="34" charset="0"/>
                </a:rPr>
                <a:t>Short- or Mid-term (2-8 hr.)</a:t>
              </a:r>
            </a:p>
          </p:txBody>
        </p:sp>
        <p:sp>
          <p:nvSpPr>
            <p:cNvPr id="27" name="Isosceles Triangle 26">
              <a:extLst>
                <a:ext uri="{FF2B5EF4-FFF2-40B4-BE49-F238E27FC236}">
                  <a16:creationId xmlns:a16="http://schemas.microsoft.com/office/drawing/2014/main" id="{B08B2C2C-D76E-45EE-A27A-23964525E61C}"/>
                </a:ext>
              </a:extLst>
            </p:cNvPr>
            <p:cNvSpPr/>
            <p:nvPr/>
          </p:nvSpPr>
          <p:spPr>
            <a:xfrm rot="5400000">
              <a:off x="6151411" y="1670402"/>
              <a:ext cx="427217" cy="256460"/>
            </a:xfrm>
            <a:prstGeom prst="triangle">
              <a:avLst/>
            </a:prstGeom>
            <a:solidFill>
              <a:schemeClr val="accent5">
                <a:lumMod val="90000"/>
                <a:lumOff val="1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grpSp>
      <p:grpSp>
        <p:nvGrpSpPr>
          <p:cNvPr id="28" name="Group 27">
            <a:extLst>
              <a:ext uri="{FF2B5EF4-FFF2-40B4-BE49-F238E27FC236}">
                <a16:creationId xmlns:a16="http://schemas.microsoft.com/office/drawing/2014/main" id="{0B9EB194-565E-4F6B-977A-4D023758D144}"/>
              </a:ext>
            </a:extLst>
          </p:cNvPr>
          <p:cNvGrpSpPr/>
          <p:nvPr/>
        </p:nvGrpSpPr>
        <p:grpSpPr>
          <a:xfrm>
            <a:off x="454895" y="1585024"/>
            <a:ext cx="2611756" cy="427222"/>
            <a:chOff x="454895" y="1585024"/>
            <a:chExt cx="2611756" cy="427222"/>
          </a:xfrm>
        </p:grpSpPr>
        <p:sp>
          <p:nvSpPr>
            <p:cNvPr id="9" name="Rectangle 8">
              <a:extLst>
                <a:ext uri="{FF2B5EF4-FFF2-40B4-BE49-F238E27FC236}">
                  <a16:creationId xmlns:a16="http://schemas.microsoft.com/office/drawing/2014/main" id="{C1C3CE35-B872-4B5D-87D3-D7F46DB8A9C9}"/>
                </a:ext>
              </a:extLst>
            </p:cNvPr>
            <p:cNvSpPr/>
            <p:nvPr/>
          </p:nvSpPr>
          <p:spPr>
            <a:xfrm>
              <a:off x="454895" y="1585029"/>
              <a:ext cx="2355296" cy="42721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srgbClr val="000000"/>
                  </a:solidFill>
                  <a:effectLst/>
                  <a:uLnTx/>
                  <a:uFillTx/>
                  <a:latin typeface="Segoe UI Light"/>
                  <a:ea typeface="+mn-ea"/>
                  <a:cs typeface="+mn-cs"/>
                </a:rPr>
                <a:t>Temporary Sit (1-3 hr.)</a:t>
              </a:r>
            </a:p>
          </p:txBody>
        </p:sp>
        <p:sp>
          <p:nvSpPr>
            <p:cNvPr id="26" name="Isosceles Triangle 25">
              <a:extLst>
                <a:ext uri="{FF2B5EF4-FFF2-40B4-BE49-F238E27FC236}">
                  <a16:creationId xmlns:a16="http://schemas.microsoft.com/office/drawing/2014/main" id="{442AA4C1-1731-4387-B5D5-41CDFC19737C}"/>
                </a:ext>
              </a:extLst>
            </p:cNvPr>
            <p:cNvSpPr/>
            <p:nvPr/>
          </p:nvSpPr>
          <p:spPr>
            <a:xfrm rot="5400000">
              <a:off x="2724812" y="1670403"/>
              <a:ext cx="427217" cy="25646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grpSp>
      <p:sp>
        <p:nvSpPr>
          <p:cNvPr id="31" name="Rectangle 30">
            <a:extLst>
              <a:ext uri="{FF2B5EF4-FFF2-40B4-BE49-F238E27FC236}">
                <a16:creationId xmlns:a16="http://schemas.microsoft.com/office/drawing/2014/main" id="{FC5AC662-D8CF-4049-B4A8-B09B318785E6}"/>
              </a:ext>
            </a:extLst>
          </p:cNvPr>
          <p:cNvSpPr/>
          <p:nvPr/>
        </p:nvSpPr>
        <p:spPr>
          <a:xfrm>
            <a:off x="6270666" y="2012241"/>
            <a:ext cx="3195308" cy="48705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15" name="TextBox 14">
            <a:extLst>
              <a:ext uri="{FF2B5EF4-FFF2-40B4-BE49-F238E27FC236}">
                <a16:creationId xmlns:a16="http://schemas.microsoft.com/office/drawing/2014/main" id="{78602A05-D397-4C62-AD9A-6994F6528B15}"/>
              </a:ext>
            </a:extLst>
          </p:cNvPr>
          <p:cNvSpPr txBox="1"/>
          <p:nvPr/>
        </p:nvSpPr>
        <p:spPr>
          <a:xfrm>
            <a:off x="6421678" y="4777512"/>
            <a:ext cx="2883160" cy="1752847"/>
          </a:xfrm>
          <a:prstGeom prst="rect">
            <a:avLst/>
          </a:prstGeom>
          <a:noFill/>
          <a:ln>
            <a:noFill/>
          </a:ln>
        </p:spPr>
        <p:txBody>
          <a:bodyPr wrap="square" lIns="91440" tIns="45720" rIns="91440" bIns="45720" rtlCol="0" anchor="t">
            <a:noAutofit/>
          </a:bodyPr>
          <a:lstStyle/>
          <a:p>
            <a:pPr algn="ctr">
              <a:defRPr/>
            </a:pPr>
            <a:r>
              <a:rPr kumimoji="0" lang="en-US" sz="1400" b="0" i="0" u="none" strike="noStrike" kern="0" cap="none" spc="0" normalizeH="0" baseline="0" noProof="0">
                <a:ln>
                  <a:noFill/>
                </a:ln>
                <a:solidFill>
                  <a:schemeClr val="bg1"/>
                </a:solidFill>
                <a:effectLst/>
                <a:uLnTx/>
                <a:uFillTx/>
                <a:latin typeface="Segoe UI Semibold"/>
                <a:cs typeface="Segoe UI Semibold"/>
              </a:rPr>
              <a:t>Dedicated to the individual w/ an ergo-centric </a:t>
            </a:r>
            <a:r>
              <a:rPr lang="en-US" sz="1400" kern="0">
                <a:solidFill>
                  <a:schemeClr val="bg1"/>
                </a:solidFill>
                <a:latin typeface="Segoe UI Semibold"/>
                <a:cs typeface="Segoe UI Semibold"/>
              </a:rPr>
              <a:t>feature set</a:t>
            </a:r>
            <a:r>
              <a:rPr kumimoji="0" lang="en-US" sz="1400" b="0" i="0" u="none" strike="noStrike" kern="0" cap="none" spc="0" normalizeH="0" baseline="0" noProof="0">
                <a:ln>
                  <a:noFill/>
                </a:ln>
                <a:solidFill>
                  <a:schemeClr val="bg1"/>
                </a:solidFill>
                <a:effectLst/>
                <a:uLnTx/>
                <a:uFillTx/>
                <a:latin typeface="Segoe UI Semibold"/>
                <a:cs typeface="Segoe UI Semibold"/>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0" cap="none" spc="0" normalizeH="0" baseline="0" noProof="0">
              <a:ln>
                <a:noFill/>
              </a:ln>
              <a:solidFill>
                <a:schemeClr val="bg1"/>
              </a:solidFill>
              <a:effectLst/>
              <a:uLnTx/>
              <a:uFillTx/>
              <a:latin typeface="Segoe U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a:ln>
                  <a:noFill/>
                </a:ln>
                <a:solidFill>
                  <a:schemeClr val="bg1"/>
                </a:solidFill>
                <a:effectLst/>
                <a:uLnTx/>
                <a:uFillTx/>
                <a:latin typeface="Segoe UI Semibold"/>
                <a:cs typeface="Segoe UI Semibold"/>
              </a:rPr>
              <a:t>Applications</a:t>
            </a:r>
            <a:endParaRPr lang="en-US" sz="1400" b="0" i="0" u="sng" strike="noStrike" kern="0" cap="none" spc="0" normalizeH="0" baseline="0" noProof="0">
              <a:ln>
                <a:noFill/>
              </a:ln>
              <a:solidFill>
                <a:schemeClr val="bg1"/>
              </a:solidFill>
              <a:effectLst/>
              <a:uLnTx/>
              <a:uFillTx/>
              <a:latin typeface="Segoe UI Semibold"/>
              <a:cs typeface="Segoe UI Semi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Segoe UI Light"/>
                <a:ea typeface="+mn-ea"/>
                <a:cs typeface="+mn-cs"/>
              </a:rPr>
              <a:t>Open-plan/traditional workstations, HATs, and private offices.</a:t>
            </a:r>
            <a:endParaRPr lang="en-US" sz="1400" b="0" i="0" u="none" strike="noStrike" kern="0" cap="none" spc="0" normalizeH="0" baseline="0" noProof="0">
              <a:ln>
                <a:noFill/>
              </a:ln>
              <a:solidFill>
                <a:schemeClr val="bg1"/>
              </a:solidFill>
              <a:effectLst/>
              <a:uLnTx/>
              <a:uFillTx/>
              <a:latin typeface="Segoe UI Light"/>
              <a:cs typeface="Segoe UI Light"/>
            </a:endParaRPr>
          </a:p>
        </p:txBody>
      </p:sp>
      <p:pic>
        <p:nvPicPr>
          <p:cNvPr id="3" name="Picture 2" descr="A picture containing floor, indoor, furniture&#10;&#10;Description automatically generated">
            <a:extLst>
              <a:ext uri="{FF2B5EF4-FFF2-40B4-BE49-F238E27FC236}">
                <a16:creationId xmlns:a16="http://schemas.microsoft.com/office/drawing/2014/main" id="{09F0FE10-AFFF-47D4-B0E8-DA794251ADAE}"/>
              </a:ext>
            </a:extLst>
          </p:cNvPr>
          <p:cNvPicPr>
            <a:picLocks noChangeAspect="1"/>
          </p:cNvPicPr>
          <p:nvPr/>
        </p:nvPicPr>
        <p:blipFill rotWithShape="1">
          <a:blip r:embed="rId7">
            <a:extLst>
              <a:ext uri="{28A0092B-C50C-407E-A947-70E740481C1C}">
                <a14:useLocalDpi xmlns:a14="http://schemas.microsoft.com/office/drawing/2010/main" val="0"/>
              </a:ext>
            </a:extLst>
          </a:blip>
          <a:srcRect l="15209" t="8410" r="-15209" b="3042"/>
          <a:stretch/>
        </p:blipFill>
        <p:spPr>
          <a:xfrm>
            <a:off x="6987649" y="2201650"/>
            <a:ext cx="2098837" cy="2477817"/>
          </a:xfrm>
          <a:prstGeom prst="rect">
            <a:avLst/>
          </a:prstGeom>
        </p:spPr>
      </p:pic>
      <p:sp>
        <p:nvSpPr>
          <p:cNvPr id="32" name="TextBox 31">
            <a:extLst>
              <a:ext uri="{FF2B5EF4-FFF2-40B4-BE49-F238E27FC236}">
                <a16:creationId xmlns:a16="http://schemas.microsoft.com/office/drawing/2014/main" id="{91388BC0-0A86-4E9C-9FAD-C053BEA441A6}"/>
              </a:ext>
            </a:extLst>
          </p:cNvPr>
          <p:cNvSpPr txBox="1"/>
          <p:nvPr/>
        </p:nvSpPr>
        <p:spPr>
          <a:xfrm>
            <a:off x="7142936" y="6205828"/>
            <a:ext cx="14034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O6</a:t>
            </a:r>
          </a:p>
        </p:txBody>
      </p:sp>
    </p:spTree>
    <p:extLst>
      <p:ext uri="{BB962C8B-B14F-4D97-AF65-F5344CB8AC3E}">
        <p14:creationId xmlns:p14="http://schemas.microsoft.com/office/powerpoint/2010/main" val="3895353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775D1D-C775-4DA3-836E-8C58809F59B8}"/>
              </a:ext>
            </a:extLst>
          </p:cNvPr>
          <p:cNvSpPr>
            <a:spLocks noGrp="1"/>
          </p:cNvSpPr>
          <p:nvPr>
            <p:ph type="title"/>
          </p:nvPr>
        </p:nvSpPr>
        <p:spPr/>
        <p:txBody>
          <a:bodyPr/>
          <a:lstStyle/>
          <a:p>
            <a:r>
              <a:rPr lang="en-US"/>
              <a:t>Longer-Term Sit</a:t>
            </a:r>
          </a:p>
        </p:txBody>
      </p:sp>
      <p:sp>
        <p:nvSpPr>
          <p:cNvPr id="18" name="Content Placeholder 17">
            <a:extLst>
              <a:ext uri="{FF2B5EF4-FFF2-40B4-BE49-F238E27FC236}">
                <a16:creationId xmlns:a16="http://schemas.microsoft.com/office/drawing/2014/main" id="{4912D3E0-67F1-4AB5-8787-4E38DCBE82F4}"/>
              </a:ext>
            </a:extLst>
          </p:cNvPr>
          <p:cNvSpPr>
            <a:spLocks noGrp="1"/>
          </p:cNvSpPr>
          <p:nvPr>
            <p:ph idx="1"/>
          </p:nvPr>
        </p:nvSpPr>
        <p:spPr/>
        <p:txBody>
          <a:bodyPr/>
          <a:lstStyle/>
          <a:p>
            <a:r>
              <a:rPr lang="en-US"/>
              <a:t>Open-Plan Workstations </a:t>
            </a:r>
          </a:p>
          <a:p>
            <a:r>
              <a:rPr lang="en-US"/>
              <a:t>Private Offices </a:t>
            </a:r>
          </a:p>
          <a:p>
            <a:r>
              <a:rPr lang="en-US"/>
              <a:t>Concentrated Work </a:t>
            </a:r>
          </a:p>
          <a:p>
            <a:endParaRPr lang="en-US"/>
          </a:p>
          <a:p>
            <a:endParaRPr lang="en-US"/>
          </a:p>
        </p:txBody>
      </p:sp>
      <p:pic>
        <p:nvPicPr>
          <p:cNvPr id="26" name="Picture 25" descr="A person sitting at a desk&#10;&#10;Description automatically generated with medium confidence">
            <a:extLst>
              <a:ext uri="{FF2B5EF4-FFF2-40B4-BE49-F238E27FC236}">
                <a16:creationId xmlns:a16="http://schemas.microsoft.com/office/drawing/2014/main" id="{431A3BBF-6D4B-4E06-B7AA-D761B03A15BF}"/>
              </a:ext>
            </a:extLst>
          </p:cNvPr>
          <p:cNvPicPr>
            <a:picLocks noChangeAspect="1"/>
          </p:cNvPicPr>
          <p:nvPr/>
        </p:nvPicPr>
        <p:blipFill rotWithShape="1">
          <a:blip r:embed="rId3">
            <a:extLst>
              <a:ext uri="{28A0092B-C50C-407E-A947-70E740481C1C}">
                <a14:useLocalDpi xmlns:a14="http://schemas.microsoft.com/office/drawing/2010/main" val="0"/>
              </a:ext>
            </a:extLst>
          </a:blip>
          <a:srcRect r="7582"/>
          <a:stretch/>
        </p:blipFill>
        <p:spPr>
          <a:xfrm>
            <a:off x="0" y="0"/>
            <a:ext cx="8279842" cy="6858000"/>
          </a:xfrm>
          <a:prstGeom prst="rect">
            <a:avLst/>
          </a:prstGeom>
        </p:spPr>
      </p:pic>
    </p:spTree>
    <p:extLst>
      <p:ext uri="{BB962C8B-B14F-4D97-AF65-F5344CB8AC3E}">
        <p14:creationId xmlns:p14="http://schemas.microsoft.com/office/powerpoint/2010/main" val="4183403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383A3B-899D-491F-90F8-782B8D926ECF}"/>
              </a:ext>
            </a:extLst>
          </p:cNvPr>
          <p:cNvSpPr>
            <a:spLocks noGrp="1"/>
          </p:cNvSpPr>
          <p:nvPr>
            <p:ph type="title"/>
          </p:nvPr>
        </p:nvSpPr>
        <p:spPr/>
        <p:txBody>
          <a:bodyPr/>
          <a:lstStyle/>
          <a:p>
            <a:r>
              <a:rPr lang="en-US"/>
              <a:t>Intuitive Adjustments </a:t>
            </a:r>
          </a:p>
        </p:txBody>
      </p:sp>
      <p:sp>
        <p:nvSpPr>
          <p:cNvPr id="9" name="Text Placeholder 8">
            <a:extLst>
              <a:ext uri="{FF2B5EF4-FFF2-40B4-BE49-F238E27FC236}">
                <a16:creationId xmlns:a16="http://schemas.microsoft.com/office/drawing/2014/main" id="{19DAD27D-568C-47A7-ACE2-5DE3CFACBCCA}"/>
              </a:ext>
            </a:extLst>
          </p:cNvPr>
          <p:cNvSpPr>
            <a:spLocks noGrp="1"/>
          </p:cNvSpPr>
          <p:nvPr>
            <p:ph type="body" sz="quarter" idx="26"/>
          </p:nvPr>
        </p:nvSpPr>
        <p:spPr>
          <a:xfrm>
            <a:off x="509882" y="4622446"/>
            <a:ext cx="2879704" cy="1231702"/>
          </a:xfrm>
        </p:spPr>
        <p:txBody>
          <a:bodyPr/>
          <a:lstStyle/>
          <a:p>
            <a:r>
              <a:rPr lang="en-US"/>
              <a:t>Seat Height &amp; Depth Upright Tilt Lock  </a:t>
            </a:r>
          </a:p>
        </p:txBody>
      </p:sp>
      <p:sp>
        <p:nvSpPr>
          <p:cNvPr id="11" name="Text Placeholder 10">
            <a:extLst>
              <a:ext uri="{FF2B5EF4-FFF2-40B4-BE49-F238E27FC236}">
                <a16:creationId xmlns:a16="http://schemas.microsoft.com/office/drawing/2014/main" id="{7DC7CCD3-C80C-44BA-B0BF-F65155CEC677}"/>
              </a:ext>
            </a:extLst>
          </p:cNvPr>
          <p:cNvSpPr>
            <a:spLocks noGrp="1"/>
          </p:cNvSpPr>
          <p:nvPr>
            <p:ph type="body" sz="quarter" idx="27"/>
          </p:nvPr>
        </p:nvSpPr>
        <p:spPr>
          <a:xfrm>
            <a:off x="4136365" y="4622446"/>
            <a:ext cx="1744171" cy="1231702"/>
          </a:xfrm>
        </p:spPr>
        <p:txBody>
          <a:bodyPr/>
          <a:lstStyle/>
          <a:p>
            <a:r>
              <a:rPr lang="en-US"/>
              <a:t>Back Lumbar    </a:t>
            </a:r>
          </a:p>
        </p:txBody>
      </p:sp>
      <p:pic>
        <p:nvPicPr>
          <p:cNvPr id="4" name="Picture 3">
            <a:extLst>
              <a:ext uri="{FF2B5EF4-FFF2-40B4-BE49-F238E27FC236}">
                <a16:creationId xmlns:a16="http://schemas.microsoft.com/office/drawing/2014/main" id="{CEBBB8E3-7D4B-4BBB-A14B-FD187265FCE4}"/>
              </a:ext>
            </a:extLst>
          </p:cNvPr>
          <p:cNvPicPr>
            <a:picLocks noChangeAspect="1"/>
          </p:cNvPicPr>
          <p:nvPr/>
        </p:nvPicPr>
        <p:blipFill rotWithShape="1">
          <a:blip r:embed="rId3"/>
          <a:srcRect l="13292" r="23284" b="11615"/>
          <a:stretch/>
        </p:blipFill>
        <p:spPr>
          <a:xfrm>
            <a:off x="616152" y="1467034"/>
            <a:ext cx="3208282" cy="2967376"/>
          </a:xfrm>
          <a:prstGeom prst="rect">
            <a:avLst/>
          </a:prstGeom>
          <a:ln>
            <a:solidFill>
              <a:schemeClr val="bg1">
                <a:lumMod val="65000"/>
              </a:schemeClr>
            </a:solidFill>
          </a:ln>
        </p:spPr>
      </p:pic>
      <p:pic>
        <p:nvPicPr>
          <p:cNvPr id="6" name="Picture 5">
            <a:extLst>
              <a:ext uri="{FF2B5EF4-FFF2-40B4-BE49-F238E27FC236}">
                <a16:creationId xmlns:a16="http://schemas.microsoft.com/office/drawing/2014/main" id="{7662CCEA-A0D5-4C83-85DF-60F0147687EB}"/>
              </a:ext>
            </a:extLst>
          </p:cNvPr>
          <p:cNvPicPr>
            <a:picLocks noChangeAspect="1"/>
          </p:cNvPicPr>
          <p:nvPr/>
        </p:nvPicPr>
        <p:blipFill rotWithShape="1">
          <a:blip r:embed="rId4"/>
          <a:srcRect l="5840" t="26180" r="30735" b="1229"/>
          <a:stretch/>
        </p:blipFill>
        <p:spPr>
          <a:xfrm>
            <a:off x="4242221" y="1467034"/>
            <a:ext cx="3273905" cy="2967376"/>
          </a:xfrm>
          <a:prstGeom prst="rect">
            <a:avLst/>
          </a:prstGeom>
          <a:ln>
            <a:solidFill>
              <a:schemeClr val="bg1">
                <a:lumMod val="65000"/>
              </a:schemeClr>
            </a:solidFill>
          </a:ln>
        </p:spPr>
      </p:pic>
      <p:pic>
        <p:nvPicPr>
          <p:cNvPr id="32" name="Picture 31">
            <a:extLst>
              <a:ext uri="{FF2B5EF4-FFF2-40B4-BE49-F238E27FC236}">
                <a16:creationId xmlns:a16="http://schemas.microsoft.com/office/drawing/2014/main" id="{4F65A444-AEC6-4200-A7B8-2340DC1CAA6F}"/>
              </a:ext>
            </a:extLst>
          </p:cNvPr>
          <p:cNvPicPr>
            <a:picLocks noChangeAspect="1"/>
          </p:cNvPicPr>
          <p:nvPr/>
        </p:nvPicPr>
        <p:blipFill rotWithShape="1">
          <a:blip r:embed="rId5"/>
          <a:srcRect t="948" b="-1"/>
          <a:stretch/>
        </p:blipFill>
        <p:spPr>
          <a:xfrm>
            <a:off x="7949780" y="1467034"/>
            <a:ext cx="3208282" cy="2967376"/>
          </a:xfrm>
          <a:prstGeom prst="rect">
            <a:avLst/>
          </a:prstGeom>
          <a:ln>
            <a:solidFill>
              <a:schemeClr val="bg1">
                <a:lumMod val="65000"/>
              </a:schemeClr>
            </a:solidFill>
          </a:ln>
        </p:spPr>
      </p:pic>
      <p:sp>
        <p:nvSpPr>
          <p:cNvPr id="33" name="Text Placeholder 10">
            <a:extLst>
              <a:ext uri="{FF2B5EF4-FFF2-40B4-BE49-F238E27FC236}">
                <a16:creationId xmlns:a16="http://schemas.microsoft.com/office/drawing/2014/main" id="{C78BC988-232E-4954-9D60-8C97547D7ED6}"/>
              </a:ext>
            </a:extLst>
          </p:cNvPr>
          <p:cNvSpPr txBox="1">
            <a:spLocks/>
          </p:cNvSpPr>
          <p:nvPr/>
        </p:nvSpPr>
        <p:spPr>
          <a:xfrm>
            <a:off x="7883329" y="4617186"/>
            <a:ext cx="3266850" cy="569669"/>
          </a:xfrm>
          <a:prstGeom prst="rect">
            <a:avLst/>
          </a:prstGeom>
        </p:spPr>
        <p:txBody>
          <a:bodyPr/>
          <a:lstStyle>
            <a:lvl1pPr marL="0" indent="0" algn="l" defTabSz="914400" rtl="0" eaLnBrk="1" latinLnBrk="0" hangingPunct="1">
              <a:lnSpc>
                <a:spcPts val="28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Arm Height &amp; Arm Pads </a:t>
            </a:r>
          </a:p>
        </p:txBody>
      </p:sp>
    </p:spTree>
    <p:extLst>
      <p:ext uri="{BB962C8B-B14F-4D97-AF65-F5344CB8AC3E}">
        <p14:creationId xmlns:p14="http://schemas.microsoft.com/office/powerpoint/2010/main" val="1354126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few black office chairs&#10;&#10;Description automatically generated with medium confidence">
            <a:extLst>
              <a:ext uri="{FF2B5EF4-FFF2-40B4-BE49-F238E27FC236}">
                <a16:creationId xmlns:a16="http://schemas.microsoft.com/office/drawing/2014/main" id="{40A275A5-8497-4E00-B3E0-B57FCE411237}"/>
              </a:ext>
            </a:extLst>
          </p:cNvPr>
          <p:cNvPicPr>
            <a:picLocks noChangeAspect="1"/>
          </p:cNvPicPr>
          <p:nvPr/>
        </p:nvPicPr>
        <p:blipFill rotWithShape="1">
          <a:blip r:embed="rId3">
            <a:extLst>
              <a:ext uri="{28A0092B-C50C-407E-A947-70E740481C1C}">
                <a14:useLocalDpi xmlns:a14="http://schemas.microsoft.com/office/drawing/2010/main" val="0"/>
              </a:ext>
            </a:extLst>
          </a:blip>
          <a:srcRect t="8922" b="6703"/>
          <a:stretch/>
        </p:blipFill>
        <p:spPr>
          <a:xfrm>
            <a:off x="0" y="0"/>
            <a:ext cx="12192000" cy="6858000"/>
          </a:xfrm>
          <a:prstGeom prst="rect">
            <a:avLst/>
          </a:prstGeom>
        </p:spPr>
      </p:pic>
    </p:spTree>
    <p:extLst>
      <p:ext uri="{BB962C8B-B14F-4D97-AF65-F5344CB8AC3E}">
        <p14:creationId xmlns:p14="http://schemas.microsoft.com/office/powerpoint/2010/main" val="2485935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448" y="588571"/>
            <a:ext cx="5483551" cy="1468521"/>
          </a:xfrm>
        </p:spPr>
        <p:txBody>
          <a:bodyPr/>
          <a:lstStyle/>
          <a:p>
            <a:r>
              <a:rPr lang="en-US"/>
              <a:t>Statement of Line</a:t>
            </a:r>
            <a:endParaRPr lang="en-US" sz="2800">
              <a:solidFill>
                <a:srgbClr val="FF0000"/>
              </a:solidFill>
            </a:endParaRPr>
          </a:p>
        </p:txBody>
      </p:sp>
      <p:sp>
        <p:nvSpPr>
          <p:cNvPr id="7" name="TextBox 6">
            <a:extLst>
              <a:ext uri="{FF2B5EF4-FFF2-40B4-BE49-F238E27FC236}">
                <a16:creationId xmlns:a16="http://schemas.microsoft.com/office/drawing/2014/main" id="{2F4544C9-881B-48C9-81DA-3D407020AA00}"/>
              </a:ext>
            </a:extLst>
          </p:cNvPr>
          <p:cNvSpPr txBox="1"/>
          <p:nvPr/>
        </p:nvSpPr>
        <p:spPr>
          <a:xfrm>
            <a:off x="612448" y="1586757"/>
            <a:ext cx="1673856" cy="307777"/>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Task Chair</a:t>
            </a:r>
          </a:p>
        </p:txBody>
      </p:sp>
      <p:sp>
        <p:nvSpPr>
          <p:cNvPr id="8" name="TextBox 7">
            <a:extLst>
              <a:ext uri="{FF2B5EF4-FFF2-40B4-BE49-F238E27FC236}">
                <a16:creationId xmlns:a16="http://schemas.microsoft.com/office/drawing/2014/main" id="{DA779BD6-5554-4973-A58F-97D82D4148CC}"/>
              </a:ext>
            </a:extLst>
          </p:cNvPr>
          <p:cNvSpPr txBox="1"/>
          <p:nvPr/>
        </p:nvSpPr>
        <p:spPr>
          <a:xfrm>
            <a:off x="500205" y="4841251"/>
            <a:ext cx="1952952" cy="461665"/>
          </a:xfrm>
          <a:prstGeom prst="rect">
            <a:avLst/>
          </a:prstGeom>
          <a:noFill/>
        </p:spPr>
        <p:txBody>
          <a:bodyPr wrap="square" rtlCol="0">
            <a:spAutoFit/>
          </a:bodyPr>
          <a:lstStyle/>
          <a:p>
            <a:pPr algn="ctr"/>
            <a:r>
              <a:rPr lang="en-US" sz="1200">
                <a:latin typeface="Segoe UI Light" panose="020B0502040204020203" pitchFamily="34" charset="0"/>
              </a:rPr>
              <a:t>4D Fully Adjustable Arms</a:t>
            </a:r>
          </a:p>
          <a:p>
            <a:pPr algn="ctr"/>
            <a:r>
              <a:rPr lang="en-US" sz="1200">
                <a:latin typeface="Segoe UI Light" panose="020B0502040204020203" pitchFamily="34" charset="0"/>
              </a:rPr>
              <a:t>2D Adjustable Arms</a:t>
            </a:r>
          </a:p>
        </p:txBody>
      </p:sp>
      <p:sp>
        <p:nvSpPr>
          <p:cNvPr id="9" name="TextBox 8">
            <a:extLst>
              <a:ext uri="{FF2B5EF4-FFF2-40B4-BE49-F238E27FC236}">
                <a16:creationId xmlns:a16="http://schemas.microsoft.com/office/drawing/2014/main" id="{C3F9694D-CFE7-4F6F-8307-DF2114BEF7AD}"/>
              </a:ext>
            </a:extLst>
          </p:cNvPr>
          <p:cNvSpPr txBox="1"/>
          <p:nvPr/>
        </p:nvSpPr>
        <p:spPr>
          <a:xfrm>
            <a:off x="2764037" y="4841251"/>
            <a:ext cx="1673856" cy="276999"/>
          </a:xfrm>
          <a:prstGeom prst="rect">
            <a:avLst/>
          </a:prstGeom>
          <a:noFill/>
        </p:spPr>
        <p:txBody>
          <a:bodyPr wrap="square" rtlCol="0">
            <a:spAutoFit/>
          </a:bodyPr>
          <a:lstStyle/>
          <a:p>
            <a:pPr algn="ctr"/>
            <a:r>
              <a:rPr lang="en-US" sz="1200">
                <a:latin typeface="Segoe UI Light" panose="020B0502040204020203" pitchFamily="34" charset="0"/>
              </a:rPr>
              <a:t>Armless </a:t>
            </a:r>
          </a:p>
        </p:txBody>
      </p:sp>
      <p:sp>
        <p:nvSpPr>
          <p:cNvPr id="12" name="TextBox 11">
            <a:extLst>
              <a:ext uri="{FF2B5EF4-FFF2-40B4-BE49-F238E27FC236}">
                <a16:creationId xmlns:a16="http://schemas.microsoft.com/office/drawing/2014/main" id="{95FC5816-3B57-4581-A5E6-0E3CEEFB4C45}"/>
              </a:ext>
            </a:extLst>
          </p:cNvPr>
          <p:cNvSpPr txBox="1"/>
          <p:nvPr/>
        </p:nvSpPr>
        <p:spPr>
          <a:xfrm>
            <a:off x="6284902" y="1586757"/>
            <a:ext cx="1673856" cy="307777"/>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Task Stool</a:t>
            </a:r>
          </a:p>
        </p:txBody>
      </p:sp>
      <p:sp>
        <p:nvSpPr>
          <p:cNvPr id="24" name="TextBox 23">
            <a:extLst>
              <a:ext uri="{FF2B5EF4-FFF2-40B4-BE49-F238E27FC236}">
                <a16:creationId xmlns:a16="http://schemas.microsoft.com/office/drawing/2014/main" id="{A4419233-0F0D-4638-8D3C-B8C8F225609F}"/>
              </a:ext>
            </a:extLst>
          </p:cNvPr>
          <p:cNvSpPr txBox="1"/>
          <p:nvPr/>
        </p:nvSpPr>
        <p:spPr>
          <a:xfrm>
            <a:off x="6125891" y="4841251"/>
            <a:ext cx="1952952" cy="461665"/>
          </a:xfrm>
          <a:prstGeom prst="rect">
            <a:avLst/>
          </a:prstGeom>
          <a:noFill/>
        </p:spPr>
        <p:txBody>
          <a:bodyPr wrap="square" rtlCol="0">
            <a:spAutoFit/>
          </a:bodyPr>
          <a:lstStyle/>
          <a:p>
            <a:pPr algn="ctr"/>
            <a:r>
              <a:rPr lang="en-US" sz="1200">
                <a:latin typeface="Segoe UI Light" panose="020B0502040204020203" pitchFamily="34" charset="0"/>
              </a:rPr>
              <a:t>4D Fully Adjustable Arms</a:t>
            </a:r>
          </a:p>
          <a:p>
            <a:pPr algn="ctr"/>
            <a:r>
              <a:rPr lang="en-US" sz="1200">
                <a:latin typeface="Segoe UI Light" panose="020B0502040204020203" pitchFamily="34" charset="0"/>
              </a:rPr>
              <a:t>2D Adjustable Arms</a:t>
            </a:r>
          </a:p>
        </p:txBody>
      </p:sp>
      <p:sp>
        <p:nvSpPr>
          <p:cNvPr id="26" name="TextBox 25">
            <a:extLst>
              <a:ext uri="{FF2B5EF4-FFF2-40B4-BE49-F238E27FC236}">
                <a16:creationId xmlns:a16="http://schemas.microsoft.com/office/drawing/2014/main" id="{41182404-0296-4692-BE02-BE9ECFCFEF43}"/>
              </a:ext>
            </a:extLst>
          </p:cNvPr>
          <p:cNvSpPr txBox="1"/>
          <p:nvPr/>
        </p:nvSpPr>
        <p:spPr>
          <a:xfrm>
            <a:off x="8396555" y="4842212"/>
            <a:ext cx="1673856" cy="276999"/>
          </a:xfrm>
          <a:prstGeom prst="rect">
            <a:avLst/>
          </a:prstGeom>
          <a:noFill/>
        </p:spPr>
        <p:txBody>
          <a:bodyPr wrap="square" rtlCol="0">
            <a:spAutoFit/>
          </a:bodyPr>
          <a:lstStyle/>
          <a:p>
            <a:pPr algn="ctr"/>
            <a:r>
              <a:rPr lang="en-US" sz="1200">
                <a:latin typeface="Segoe UI Light" panose="020B0502040204020203" pitchFamily="34" charset="0"/>
              </a:rPr>
              <a:t>Armless</a:t>
            </a:r>
          </a:p>
        </p:txBody>
      </p:sp>
      <p:pic>
        <p:nvPicPr>
          <p:cNvPr id="21" name="Picture 2">
            <a:extLst>
              <a:ext uri="{FF2B5EF4-FFF2-40B4-BE49-F238E27FC236}">
                <a16:creationId xmlns:a16="http://schemas.microsoft.com/office/drawing/2014/main" id="{8909B3A3-8F5F-4BA1-8E35-4573A940A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48" y="2357846"/>
            <a:ext cx="1673855" cy="24834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3" name="Picture 3">
            <a:extLst>
              <a:ext uri="{FF2B5EF4-FFF2-40B4-BE49-F238E27FC236}">
                <a16:creationId xmlns:a16="http://schemas.microsoft.com/office/drawing/2014/main" id="{31263763-4C67-42E4-B3EE-EA1B86B89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929" y="2358287"/>
            <a:ext cx="1600071" cy="24834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5" name="Picture 4">
            <a:extLst>
              <a:ext uri="{FF2B5EF4-FFF2-40B4-BE49-F238E27FC236}">
                <a16:creationId xmlns:a16="http://schemas.microsoft.com/office/drawing/2014/main" id="{06E46BA8-2F1E-44A2-8739-E95569549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450" y="1981459"/>
            <a:ext cx="1673834" cy="28597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7" name="Picture 5">
            <a:extLst>
              <a:ext uri="{FF2B5EF4-FFF2-40B4-BE49-F238E27FC236}">
                <a16:creationId xmlns:a16="http://schemas.microsoft.com/office/drawing/2014/main" id="{1FF1E0E5-BD2A-4E81-A006-A3BF2A509F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7926" y="1839359"/>
            <a:ext cx="1606482" cy="30018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29756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E5E0EF-50BE-4549-8883-7ADCE285641C}"/>
              </a:ext>
            </a:extLst>
          </p:cNvPr>
          <p:cNvPicPr>
            <a:picLocks noChangeAspect="1"/>
          </p:cNvPicPr>
          <p:nvPr/>
        </p:nvPicPr>
        <p:blipFill rotWithShape="1">
          <a:blip r:embed="rId3"/>
          <a:srcRect l="4925" t="2056" r="3085"/>
          <a:stretch/>
        </p:blipFill>
        <p:spPr>
          <a:xfrm>
            <a:off x="4720801" y="1426196"/>
            <a:ext cx="2784809" cy="4300621"/>
          </a:xfrm>
          <a:prstGeom prst="rect">
            <a:avLst/>
          </a:prstGeom>
        </p:spPr>
      </p:pic>
      <p:sp>
        <p:nvSpPr>
          <p:cNvPr id="2" name="Title 1">
            <a:extLst>
              <a:ext uri="{FF2B5EF4-FFF2-40B4-BE49-F238E27FC236}">
                <a16:creationId xmlns:a16="http://schemas.microsoft.com/office/drawing/2014/main" id="{CE277040-7909-43DE-9492-C8026E63FA40}"/>
              </a:ext>
            </a:extLst>
          </p:cNvPr>
          <p:cNvSpPr>
            <a:spLocks noGrp="1"/>
          </p:cNvSpPr>
          <p:nvPr>
            <p:ph type="title"/>
          </p:nvPr>
        </p:nvSpPr>
        <p:spPr/>
        <p:txBody>
          <a:bodyPr/>
          <a:lstStyle/>
          <a:p>
            <a:r>
              <a:rPr lang="en-US"/>
              <a:t>Design Options</a:t>
            </a:r>
          </a:p>
        </p:txBody>
      </p:sp>
      <p:sp>
        <p:nvSpPr>
          <p:cNvPr id="5" name="TextBox 4">
            <a:extLst>
              <a:ext uri="{FF2B5EF4-FFF2-40B4-BE49-F238E27FC236}">
                <a16:creationId xmlns:a16="http://schemas.microsoft.com/office/drawing/2014/main" id="{E6F3A46C-1199-4330-BF3B-4E71476A61A9}"/>
              </a:ext>
            </a:extLst>
          </p:cNvPr>
          <p:cNvSpPr txBox="1"/>
          <p:nvPr/>
        </p:nvSpPr>
        <p:spPr>
          <a:xfrm>
            <a:off x="7684782" y="1519229"/>
            <a:ext cx="2178353" cy="861774"/>
          </a:xfrm>
          <a:prstGeom prst="rect">
            <a:avLst/>
          </a:prstGeom>
          <a:noFill/>
        </p:spPr>
        <p:txBody>
          <a:bodyPr wrap="none" rtlCol="0">
            <a:spAutoFit/>
          </a:bodyPr>
          <a:lstStyle/>
          <a:p>
            <a:r>
              <a:rPr lang="en-US" sz="1400">
                <a:latin typeface="Segoe UI Semibold" panose="020B0702040204020203" pitchFamily="34" charset="0"/>
                <a:cs typeface="Segoe UI Semibold" panose="020B0702040204020203" pitchFamily="34" charset="0"/>
              </a:rPr>
              <a:t>Arm Options</a:t>
            </a:r>
          </a:p>
          <a:p>
            <a:pPr marL="342900" indent="-342900">
              <a:buFont typeface="+mj-lt"/>
              <a:buAutoNum type="arabicPeriod"/>
            </a:pPr>
            <a:r>
              <a:rPr lang="en-US" sz="1200">
                <a:latin typeface="Segoe UI Light" panose="020B0502040204020203" pitchFamily="34" charset="0"/>
              </a:rPr>
              <a:t>4D Fully Adjustable Arms </a:t>
            </a:r>
          </a:p>
          <a:p>
            <a:pPr marL="342900" indent="-342900">
              <a:buFont typeface="+mj-lt"/>
              <a:buAutoNum type="arabicPeriod"/>
            </a:pPr>
            <a:r>
              <a:rPr lang="en-US" sz="1200">
                <a:latin typeface="Segoe UI Light" panose="020B0502040204020203" pitchFamily="34" charset="0"/>
              </a:rPr>
              <a:t>2D Adjustable Arms </a:t>
            </a:r>
          </a:p>
          <a:p>
            <a:pPr marL="342900" indent="-342900">
              <a:buFont typeface="+mj-lt"/>
              <a:buAutoNum type="arabicPeriod"/>
            </a:pPr>
            <a:r>
              <a:rPr lang="en-US" sz="1200">
                <a:latin typeface="Segoe UI Light" panose="020B0502040204020203" pitchFamily="34" charset="0"/>
              </a:rPr>
              <a:t>Armless</a:t>
            </a:r>
          </a:p>
        </p:txBody>
      </p:sp>
      <p:cxnSp>
        <p:nvCxnSpPr>
          <p:cNvPr id="6" name="Straight Arrow Connector 5">
            <a:extLst>
              <a:ext uri="{FF2B5EF4-FFF2-40B4-BE49-F238E27FC236}">
                <a16:creationId xmlns:a16="http://schemas.microsoft.com/office/drawing/2014/main" id="{45B7D8CF-1669-47AD-8271-21A642FAEE93}"/>
              </a:ext>
            </a:extLst>
          </p:cNvPr>
          <p:cNvCxnSpPr>
            <a:cxnSpLocks/>
          </p:cNvCxnSpPr>
          <p:nvPr/>
        </p:nvCxnSpPr>
        <p:spPr>
          <a:xfrm flipV="1">
            <a:off x="4223470" y="1916300"/>
            <a:ext cx="742668" cy="173886"/>
          </a:xfrm>
          <a:prstGeom prst="straightConnector1">
            <a:avLst/>
          </a:prstGeom>
          <a:ln w="127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C083BF6-2D78-431A-B1C6-60F8781E5502}"/>
              </a:ext>
            </a:extLst>
          </p:cNvPr>
          <p:cNvSpPr txBox="1"/>
          <p:nvPr/>
        </p:nvSpPr>
        <p:spPr>
          <a:xfrm>
            <a:off x="3260459" y="4482012"/>
            <a:ext cx="1373010" cy="1261884"/>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Frame &amp;   Lumbar Colors</a:t>
            </a:r>
          </a:p>
          <a:p>
            <a:pPr marL="342900" indent="-342900">
              <a:buFont typeface="+mj-lt"/>
              <a:buAutoNum type="arabicPeriod"/>
            </a:pPr>
            <a:r>
              <a:rPr lang="en-US" sz="1200">
                <a:latin typeface="Segoe UI Light" panose="020B0502040204020203" pitchFamily="34" charset="0"/>
              </a:rPr>
              <a:t>Salt</a:t>
            </a:r>
          </a:p>
          <a:p>
            <a:pPr marL="342900" indent="-342900">
              <a:buFont typeface="+mj-lt"/>
              <a:buAutoNum type="arabicPeriod"/>
            </a:pPr>
            <a:r>
              <a:rPr lang="en-US" sz="1200">
                <a:latin typeface="Segoe UI Light" panose="020B0502040204020203" pitchFamily="34" charset="0"/>
              </a:rPr>
              <a:t>Titanium</a:t>
            </a:r>
          </a:p>
          <a:p>
            <a:pPr marL="342900" indent="-342900">
              <a:buFont typeface="+mj-lt"/>
              <a:buAutoNum type="arabicPeriod"/>
            </a:pPr>
            <a:r>
              <a:rPr lang="en-US" sz="1200">
                <a:latin typeface="Segoe UI Light" panose="020B0502040204020203" pitchFamily="34" charset="0"/>
              </a:rPr>
              <a:t>Flint </a:t>
            </a:r>
          </a:p>
          <a:p>
            <a:pPr marL="342900" indent="-342900">
              <a:buFont typeface="+mj-lt"/>
              <a:buAutoNum type="arabicPeriod"/>
            </a:pPr>
            <a:r>
              <a:rPr lang="en-US" sz="1200">
                <a:latin typeface="Segoe UI Light" panose="020B0502040204020203" pitchFamily="34" charset="0"/>
              </a:rPr>
              <a:t>Black </a:t>
            </a:r>
          </a:p>
        </p:txBody>
      </p:sp>
      <p:sp>
        <p:nvSpPr>
          <p:cNvPr id="8" name="TextBox 7">
            <a:extLst>
              <a:ext uri="{FF2B5EF4-FFF2-40B4-BE49-F238E27FC236}">
                <a16:creationId xmlns:a16="http://schemas.microsoft.com/office/drawing/2014/main" id="{4F9DF29E-A0DF-49B2-94FE-5AA1CA50844B}"/>
              </a:ext>
            </a:extLst>
          </p:cNvPr>
          <p:cNvSpPr txBox="1"/>
          <p:nvPr/>
        </p:nvSpPr>
        <p:spPr>
          <a:xfrm>
            <a:off x="3260465" y="1519754"/>
            <a:ext cx="1252139" cy="3293209"/>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Spectrum Mesh Colors</a:t>
            </a:r>
          </a:p>
          <a:p>
            <a:pPr marL="342900" indent="-342900">
              <a:buFont typeface="+mj-lt"/>
              <a:buAutoNum type="arabicPeriod"/>
            </a:pPr>
            <a:r>
              <a:rPr lang="en-US" sz="1200">
                <a:latin typeface="Segoe UI Light" panose="020B0502040204020203" pitchFamily="34" charset="0"/>
              </a:rPr>
              <a:t>Loft</a:t>
            </a:r>
          </a:p>
          <a:p>
            <a:pPr marL="342900" indent="-342900">
              <a:buFont typeface="+mj-lt"/>
              <a:buAutoNum type="arabicPeriod"/>
            </a:pPr>
            <a:r>
              <a:rPr lang="en-US" sz="1200">
                <a:latin typeface="Segoe UI Light" panose="020B0502040204020203" pitchFamily="34" charset="0"/>
              </a:rPr>
              <a:t>Sky </a:t>
            </a:r>
          </a:p>
          <a:p>
            <a:pPr marL="342900" indent="-342900">
              <a:buFont typeface="+mj-lt"/>
              <a:buAutoNum type="arabicPeriod"/>
            </a:pPr>
            <a:r>
              <a:rPr lang="en-US" sz="1200">
                <a:latin typeface="Segoe UI Light" panose="020B0502040204020203" pitchFamily="34" charset="0"/>
              </a:rPr>
              <a:t>Bullseye</a:t>
            </a:r>
          </a:p>
          <a:p>
            <a:pPr marL="342900" indent="-342900">
              <a:buFont typeface="+mj-lt"/>
              <a:buAutoNum type="arabicPeriod"/>
            </a:pPr>
            <a:r>
              <a:rPr lang="en-US" sz="1200">
                <a:latin typeface="Segoe UI Light" panose="020B0502040204020203" pitchFamily="34" charset="0"/>
              </a:rPr>
              <a:t>Kermit</a:t>
            </a:r>
          </a:p>
          <a:p>
            <a:pPr marL="342900" indent="-342900">
              <a:buFont typeface="+mj-lt"/>
              <a:buAutoNum type="arabicPeriod"/>
            </a:pPr>
            <a:r>
              <a:rPr lang="en-US" sz="1200">
                <a:latin typeface="Segoe UI Light" panose="020B0502040204020203" pitchFamily="34" charset="0"/>
              </a:rPr>
              <a:t>Titanium</a:t>
            </a:r>
          </a:p>
          <a:p>
            <a:pPr marL="342900" indent="-342900">
              <a:buFont typeface="+mj-lt"/>
              <a:buAutoNum type="arabicPeriod"/>
            </a:pPr>
            <a:r>
              <a:rPr lang="en-US" sz="1200">
                <a:latin typeface="Segoe UI Light" panose="020B0502040204020203" pitchFamily="34" charset="0"/>
              </a:rPr>
              <a:t>Steel</a:t>
            </a:r>
          </a:p>
          <a:p>
            <a:pPr marL="342900" indent="-342900">
              <a:buFont typeface="+mj-lt"/>
              <a:buAutoNum type="arabicPeriod"/>
            </a:pPr>
            <a:r>
              <a:rPr lang="en-US" sz="1200">
                <a:latin typeface="Segoe UI Light" panose="020B0502040204020203" pitchFamily="34" charset="0"/>
              </a:rPr>
              <a:t>Leaf</a:t>
            </a:r>
          </a:p>
          <a:p>
            <a:pPr marL="342900" indent="-342900">
              <a:buFont typeface="+mj-lt"/>
              <a:buAutoNum type="arabicPeriod"/>
            </a:pPr>
            <a:r>
              <a:rPr lang="en-US" sz="1200">
                <a:latin typeface="Segoe UI Light" panose="020B0502040204020203" pitchFamily="34" charset="0"/>
              </a:rPr>
              <a:t>Cobalt </a:t>
            </a:r>
          </a:p>
          <a:p>
            <a:pPr marL="342900" indent="-342900">
              <a:buFont typeface="+mj-lt"/>
              <a:buAutoNum type="arabicPeriod"/>
            </a:pPr>
            <a:r>
              <a:rPr lang="en-US" sz="1200">
                <a:latin typeface="Segoe UI Light" panose="020B0502040204020203" pitchFamily="34" charset="0"/>
              </a:rPr>
              <a:t>Brick</a:t>
            </a:r>
          </a:p>
          <a:p>
            <a:pPr marL="342900" indent="-342900">
              <a:buFont typeface="+mj-lt"/>
              <a:buAutoNum type="arabicPeriod"/>
            </a:pPr>
            <a:r>
              <a:rPr lang="en-US" sz="1200">
                <a:latin typeface="Segoe UI Light" panose="020B0502040204020203" pitchFamily="34" charset="0"/>
              </a:rPr>
              <a:t>Onyx</a:t>
            </a:r>
          </a:p>
          <a:p>
            <a:pPr marL="342900" indent="-342900">
              <a:buFont typeface="+mj-lt"/>
              <a:buAutoNum type="arabicPeriod"/>
            </a:pPr>
            <a:r>
              <a:rPr lang="en-US" sz="1200">
                <a:latin typeface="Segoe UI Light" panose="020B0502040204020203" pitchFamily="34" charset="0"/>
              </a:rPr>
              <a:t>Espresso</a:t>
            </a:r>
          </a:p>
          <a:p>
            <a:pPr marL="342900" indent="-342900">
              <a:buFont typeface="+mj-lt"/>
              <a:buAutoNum type="arabicPeriod"/>
            </a:pPr>
            <a:r>
              <a:rPr lang="en-US" sz="1200">
                <a:latin typeface="Segoe UI Light" panose="020B0502040204020203" pitchFamily="34" charset="0"/>
              </a:rPr>
              <a:t>Blueberry</a:t>
            </a:r>
          </a:p>
          <a:p>
            <a:pPr marL="342900" indent="-342900">
              <a:buFont typeface="+mj-lt"/>
              <a:buAutoNum type="arabicPeriod"/>
            </a:pPr>
            <a:r>
              <a:rPr lang="en-US" sz="1200">
                <a:latin typeface="Segoe UI Light" panose="020B0502040204020203" pitchFamily="34" charset="0"/>
              </a:rPr>
              <a:t>Carbon</a:t>
            </a:r>
          </a:p>
          <a:p>
            <a:pPr marL="342900" indent="-342900">
              <a:buFont typeface="+mj-lt"/>
              <a:buAutoNum type="arabicPeriod"/>
            </a:pPr>
            <a:endParaRPr lang="en-US" sz="1200">
              <a:latin typeface="Segoe UI Light" panose="020B0502040204020203" pitchFamily="34" charset="0"/>
            </a:endParaRPr>
          </a:p>
          <a:p>
            <a:pPr marL="342900" indent="-342900">
              <a:buFont typeface="+mj-lt"/>
              <a:buAutoNum type="arabicPeriod"/>
            </a:pPr>
            <a:endParaRPr lang="en-US" sz="1200">
              <a:latin typeface="Segoe UI Light" panose="020B0502040204020203" pitchFamily="34" charset="0"/>
            </a:endParaRPr>
          </a:p>
        </p:txBody>
      </p:sp>
      <p:sp>
        <p:nvSpPr>
          <p:cNvPr id="10" name="TextBox 9">
            <a:extLst>
              <a:ext uri="{FF2B5EF4-FFF2-40B4-BE49-F238E27FC236}">
                <a16:creationId xmlns:a16="http://schemas.microsoft.com/office/drawing/2014/main" id="{8BDA1357-5654-4327-89DF-4A1442E1671C}"/>
              </a:ext>
            </a:extLst>
          </p:cNvPr>
          <p:cNvSpPr txBox="1"/>
          <p:nvPr/>
        </p:nvSpPr>
        <p:spPr>
          <a:xfrm>
            <a:off x="7685749" y="2638490"/>
            <a:ext cx="1673856" cy="861774"/>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Cylinder Options</a:t>
            </a:r>
          </a:p>
          <a:p>
            <a:pPr marL="342900" indent="-342900">
              <a:buFont typeface="+mj-lt"/>
              <a:buAutoNum type="arabicPeriod"/>
            </a:pPr>
            <a:r>
              <a:rPr lang="en-US" sz="1200">
                <a:latin typeface="Segoe UI Light" panose="020B0502040204020203" pitchFamily="34" charset="0"/>
              </a:rPr>
              <a:t>Standard</a:t>
            </a:r>
          </a:p>
          <a:p>
            <a:pPr marL="342900" indent="-342900">
              <a:buFont typeface="+mj-lt"/>
              <a:buAutoNum type="arabicPeriod"/>
            </a:pPr>
            <a:r>
              <a:rPr lang="en-US" sz="1200">
                <a:latin typeface="Segoe UI Light" panose="020B0502040204020203" pitchFamily="34" charset="0"/>
              </a:rPr>
              <a:t>Short</a:t>
            </a:r>
          </a:p>
          <a:p>
            <a:pPr marL="342900" indent="-342900">
              <a:buFont typeface="+mj-lt"/>
              <a:buAutoNum type="arabicPeriod"/>
            </a:pPr>
            <a:r>
              <a:rPr lang="en-US" sz="1200">
                <a:latin typeface="Segoe UI Light" panose="020B0502040204020203" pitchFamily="34" charset="0"/>
              </a:rPr>
              <a:t>Extended (stool)</a:t>
            </a:r>
          </a:p>
        </p:txBody>
      </p:sp>
      <p:sp>
        <p:nvSpPr>
          <p:cNvPr id="11" name="TextBox 10">
            <a:extLst>
              <a:ext uri="{FF2B5EF4-FFF2-40B4-BE49-F238E27FC236}">
                <a16:creationId xmlns:a16="http://schemas.microsoft.com/office/drawing/2014/main" id="{4B524D12-1374-4656-92EE-EAE0D479DEB9}"/>
              </a:ext>
            </a:extLst>
          </p:cNvPr>
          <p:cNvSpPr txBox="1"/>
          <p:nvPr/>
        </p:nvSpPr>
        <p:spPr>
          <a:xfrm>
            <a:off x="7685751" y="3768278"/>
            <a:ext cx="1673856" cy="1046440"/>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Base Colors</a:t>
            </a:r>
          </a:p>
          <a:p>
            <a:pPr marL="342900" indent="-342900">
              <a:buFont typeface="+mj-lt"/>
              <a:buAutoNum type="arabicPeriod"/>
            </a:pPr>
            <a:r>
              <a:rPr lang="en-US" sz="1200">
                <a:latin typeface="Segoe UI Light" panose="020B0502040204020203" pitchFamily="34" charset="0"/>
              </a:rPr>
              <a:t>Salt</a:t>
            </a:r>
          </a:p>
          <a:p>
            <a:pPr marL="342900" indent="-342900">
              <a:buFont typeface="+mj-lt"/>
              <a:buAutoNum type="arabicPeriod"/>
            </a:pPr>
            <a:r>
              <a:rPr lang="en-US" sz="1200">
                <a:latin typeface="Segoe UI Light" panose="020B0502040204020203" pitchFamily="34" charset="0"/>
              </a:rPr>
              <a:t>Titanium </a:t>
            </a:r>
          </a:p>
          <a:p>
            <a:pPr marL="342900" indent="-342900">
              <a:buFont typeface="+mj-lt"/>
              <a:buAutoNum type="arabicPeriod"/>
            </a:pPr>
            <a:r>
              <a:rPr lang="en-US" sz="1200">
                <a:latin typeface="Segoe UI Light" panose="020B0502040204020203" pitchFamily="34" charset="0"/>
              </a:rPr>
              <a:t>Flint</a:t>
            </a:r>
          </a:p>
          <a:p>
            <a:pPr marL="342900" indent="-342900">
              <a:buFont typeface="+mj-lt"/>
              <a:buAutoNum type="arabicPeriod"/>
            </a:pPr>
            <a:r>
              <a:rPr lang="en-US" sz="1200">
                <a:latin typeface="Segoe UI Light" panose="020B0502040204020203" pitchFamily="34" charset="0"/>
              </a:rPr>
              <a:t>Black </a:t>
            </a:r>
          </a:p>
        </p:txBody>
      </p:sp>
      <p:sp>
        <p:nvSpPr>
          <p:cNvPr id="12" name="TextBox 11">
            <a:extLst>
              <a:ext uri="{FF2B5EF4-FFF2-40B4-BE49-F238E27FC236}">
                <a16:creationId xmlns:a16="http://schemas.microsoft.com/office/drawing/2014/main" id="{A2AAB7BD-A7FB-40A6-A9D7-A8FCAAD76380}"/>
              </a:ext>
            </a:extLst>
          </p:cNvPr>
          <p:cNvSpPr txBox="1"/>
          <p:nvPr/>
        </p:nvSpPr>
        <p:spPr>
          <a:xfrm>
            <a:off x="7685749" y="5074862"/>
            <a:ext cx="1974707" cy="1415772"/>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Caster Options</a:t>
            </a:r>
          </a:p>
          <a:p>
            <a:pPr marL="342900" indent="-342900">
              <a:buFont typeface="+mj-lt"/>
              <a:buAutoNum type="arabicPeriod"/>
            </a:pPr>
            <a:r>
              <a:rPr lang="en-US" sz="1200">
                <a:latin typeface="Segoe UI Light" panose="020B0502040204020203" pitchFamily="34" charset="0"/>
              </a:rPr>
              <a:t>Salt Multi-Surface</a:t>
            </a:r>
          </a:p>
          <a:p>
            <a:pPr marL="342900" indent="-342900">
              <a:buFont typeface="+mj-lt"/>
              <a:buAutoNum type="arabicPeriod"/>
            </a:pPr>
            <a:r>
              <a:rPr lang="en-US" sz="1200">
                <a:latin typeface="Segoe UI Light" panose="020B0502040204020203" pitchFamily="34" charset="0"/>
              </a:rPr>
              <a:t>Titanium Multi-Surface</a:t>
            </a:r>
          </a:p>
          <a:p>
            <a:pPr marL="342900" indent="-342900">
              <a:buFont typeface="+mj-lt"/>
              <a:buAutoNum type="arabicPeriod"/>
            </a:pPr>
            <a:r>
              <a:rPr lang="en-US" sz="1200">
                <a:latin typeface="Segoe UI Light" panose="020B0502040204020203" pitchFamily="34" charset="0"/>
              </a:rPr>
              <a:t>Flint Multi-Surface</a:t>
            </a:r>
          </a:p>
          <a:p>
            <a:pPr marL="342900" indent="-342900">
              <a:buFont typeface="+mj-lt"/>
              <a:buAutoNum type="arabicPeriod"/>
            </a:pPr>
            <a:r>
              <a:rPr lang="en-US" sz="1200">
                <a:latin typeface="Segoe UI Light" panose="020B0502040204020203" pitchFamily="34" charset="0"/>
              </a:rPr>
              <a:t>Black Hard Tread</a:t>
            </a:r>
          </a:p>
          <a:p>
            <a:pPr marL="342900" indent="-342900">
              <a:buFont typeface="+mj-lt"/>
              <a:buAutoNum type="arabicPeriod"/>
            </a:pPr>
            <a:r>
              <a:rPr lang="en-US" sz="1200">
                <a:latin typeface="Segoe UI Light" panose="020B0502040204020203" pitchFamily="34" charset="0"/>
              </a:rPr>
              <a:t>Black Multi-Surface</a:t>
            </a:r>
          </a:p>
          <a:p>
            <a:endParaRPr lang="en-US" sz="1200">
              <a:latin typeface="Segoe UI Light" panose="020B0502040204020203" pitchFamily="34" charset="0"/>
            </a:endParaRPr>
          </a:p>
        </p:txBody>
      </p:sp>
      <p:pic>
        <p:nvPicPr>
          <p:cNvPr id="21" name="Picture 14" descr="http://s7d4.scene7.com/is/image/hnicorp/allsteel-black-blk?wid=300&amp;hei=300&amp;fit=crop,1&amp;cropN=0.15,0.15,0.7,0.7">
            <a:extLst>
              <a:ext uri="{FF2B5EF4-FFF2-40B4-BE49-F238E27FC236}">
                <a16:creationId xmlns:a16="http://schemas.microsoft.com/office/drawing/2014/main" id="{7997DF71-E2E4-4950-BBF9-F35931907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869" y="4597520"/>
            <a:ext cx="563215" cy="5632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ttp://s7d4.scene7.com/is/image/hnicorp/allsteel-titanium-t?wid=300&amp;hei=300&amp;fit=crop,1&amp;cropN=0.15,0.15,0.7,0.7">
            <a:extLst>
              <a:ext uri="{FF2B5EF4-FFF2-40B4-BE49-F238E27FC236}">
                <a16:creationId xmlns:a16="http://schemas.microsoft.com/office/drawing/2014/main" id="{7CC6CC88-7322-4686-82E6-844F57418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392" y="4607189"/>
            <a:ext cx="561082" cy="5610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http://s7d4.scene7.com/is/image/hnicorp/allsteel-black-blk?wid=300&amp;hei=300&amp;fit=crop,1&amp;cropN=0.15,0.15,0.7,0.7">
            <a:extLst>
              <a:ext uri="{FF2B5EF4-FFF2-40B4-BE49-F238E27FC236}">
                <a16:creationId xmlns:a16="http://schemas.microsoft.com/office/drawing/2014/main" id="{35C3D05E-3AD8-448B-A782-BA23ED92C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6079" y="5793514"/>
            <a:ext cx="565206" cy="565206"/>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Arrow Connector 41">
            <a:extLst>
              <a:ext uri="{FF2B5EF4-FFF2-40B4-BE49-F238E27FC236}">
                <a16:creationId xmlns:a16="http://schemas.microsoft.com/office/drawing/2014/main" id="{D67CB5A7-D039-4FB8-8FFD-8436AD2D8530}"/>
              </a:ext>
            </a:extLst>
          </p:cNvPr>
          <p:cNvCxnSpPr>
            <a:cxnSpLocks/>
          </p:cNvCxnSpPr>
          <p:nvPr/>
        </p:nvCxnSpPr>
        <p:spPr>
          <a:xfrm flipV="1">
            <a:off x="4139609" y="3120871"/>
            <a:ext cx="912543" cy="1543278"/>
          </a:xfrm>
          <a:prstGeom prst="straightConnector1">
            <a:avLst/>
          </a:prstGeom>
          <a:ln w="127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FE3D52D-2568-470B-9730-B6800E4DF298}"/>
              </a:ext>
            </a:extLst>
          </p:cNvPr>
          <p:cNvCxnSpPr>
            <a:cxnSpLocks/>
            <a:stCxn id="5" idx="1"/>
          </p:cNvCxnSpPr>
          <p:nvPr/>
        </p:nvCxnSpPr>
        <p:spPr>
          <a:xfrm flipH="1">
            <a:off x="7225864" y="1950116"/>
            <a:ext cx="458918" cy="805175"/>
          </a:xfrm>
          <a:prstGeom prst="straightConnector1">
            <a:avLst/>
          </a:prstGeom>
          <a:ln w="127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09D5DFA-F90E-412E-AE3E-9C4C9953C5BB}"/>
              </a:ext>
            </a:extLst>
          </p:cNvPr>
          <p:cNvCxnSpPr>
            <a:cxnSpLocks/>
          </p:cNvCxnSpPr>
          <p:nvPr/>
        </p:nvCxnSpPr>
        <p:spPr>
          <a:xfrm flipH="1">
            <a:off x="6286920" y="3234979"/>
            <a:ext cx="1379097" cy="1287479"/>
          </a:xfrm>
          <a:prstGeom prst="straightConnector1">
            <a:avLst/>
          </a:prstGeom>
          <a:ln w="127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80CB1F8-B6BD-4F47-8223-6CBFAB54A64C}"/>
              </a:ext>
            </a:extLst>
          </p:cNvPr>
          <p:cNvCxnSpPr>
            <a:cxnSpLocks/>
            <a:stCxn id="11" idx="1"/>
          </p:cNvCxnSpPr>
          <p:nvPr/>
        </p:nvCxnSpPr>
        <p:spPr>
          <a:xfrm flipH="1">
            <a:off x="6865883" y="4291498"/>
            <a:ext cx="819868" cy="422332"/>
          </a:xfrm>
          <a:prstGeom prst="straightConnector1">
            <a:avLst/>
          </a:prstGeom>
          <a:ln w="127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392980F-BE7D-4A48-984E-A82939F2A66B}"/>
              </a:ext>
            </a:extLst>
          </p:cNvPr>
          <p:cNvCxnSpPr>
            <a:cxnSpLocks/>
          </p:cNvCxnSpPr>
          <p:nvPr/>
        </p:nvCxnSpPr>
        <p:spPr>
          <a:xfrm flipH="1" flipV="1">
            <a:off x="7491717" y="5461656"/>
            <a:ext cx="231716" cy="409581"/>
          </a:xfrm>
          <a:prstGeom prst="straightConnector1">
            <a:avLst/>
          </a:prstGeom>
          <a:ln w="127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9B45BEBB-5758-4DDA-9959-5BA7D307946E}"/>
              </a:ext>
            </a:extLst>
          </p:cNvPr>
          <p:cNvPicPr>
            <a:picLocks noChangeAspect="1"/>
          </p:cNvPicPr>
          <p:nvPr/>
        </p:nvPicPr>
        <p:blipFill>
          <a:blip r:embed="rId6"/>
          <a:stretch>
            <a:fillRect/>
          </a:stretch>
        </p:blipFill>
        <p:spPr>
          <a:xfrm>
            <a:off x="687689" y="4607189"/>
            <a:ext cx="556130" cy="558892"/>
          </a:xfrm>
          <a:prstGeom prst="rect">
            <a:avLst/>
          </a:prstGeom>
        </p:spPr>
      </p:pic>
      <p:pic>
        <p:nvPicPr>
          <p:cNvPr id="77" name="Picture 76">
            <a:extLst>
              <a:ext uri="{FF2B5EF4-FFF2-40B4-BE49-F238E27FC236}">
                <a16:creationId xmlns:a16="http://schemas.microsoft.com/office/drawing/2014/main" id="{5B037642-AA25-43AD-9FF3-E5F26D61317A}"/>
              </a:ext>
            </a:extLst>
          </p:cNvPr>
          <p:cNvPicPr>
            <a:picLocks noChangeAspect="1"/>
          </p:cNvPicPr>
          <p:nvPr/>
        </p:nvPicPr>
        <p:blipFill>
          <a:blip r:embed="rId7"/>
          <a:stretch>
            <a:fillRect/>
          </a:stretch>
        </p:blipFill>
        <p:spPr>
          <a:xfrm>
            <a:off x="1996548" y="4597520"/>
            <a:ext cx="561082" cy="565773"/>
          </a:xfrm>
          <a:prstGeom prst="rect">
            <a:avLst/>
          </a:prstGeom>
        </p:spPr>
      </p:pic>
      <p:pic>
        <p:nvPicPr>
          <p:cNvPr id="78" name="Picture 14" descr="http://s7d4.scene7.com/is/image/hnicorp/allsteel-black-blk?wid=300&amp;hei=300&amp;fit=crop,1&amp;cropN=0.15,0.15,0.7,0.7">
            <a:extLst>
              <a:ext uri="{FF2B5EF4-FFF2-40B4-BE49-F238E27FC236}">
                <a16:creationId xmlns:a16="http://schemas.microsoft.com/office/drawing/2014/main" id="{07094F53-D06B-43EA-8CE7-F11819D94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7919" y="3859049"/>
            <a:ext cx="566927" cy="56692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6" descr="http://s7d4.scene7.com/is/image/hnicorp/allsteel-titanium-t?wid=300&amp;hei=300&amp;fit=crop,1&amp;cropN=0.15,0.15,0.7,0.7">
            <a:extLst>
              <a:ext uri="{FF2B5EF4-FFF2-40B4-BE49-F238E27FC236}">
                <a16:creationId xmlns:a16="http://schemas.microsoft.com/office/drawing/2014/main" id="{65DE9660-E568-4E4D-B1B8-4BFEDF5FF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4239" y="3859049"/>
            <a:ext cx="566928" cy="56692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AF4AA98F-48AB-4D79-94F5-3E83DAE32F34}"/>
              </a:ext>
            </a:extLst>
          </p:cNvPr>
          <p:cNvPicPr>
            <a:picLocks noChangeAspect="1"/>
          </p:cNvPicPr>
          <p:nvPr/>
        </p:nvPicPr>
        <p:blipFill>
          <a:blip r:embed="rId6"/>
          <a:stretch>
            <a:fillRect/>
          </a:stretch>
        </p:blipFill>
        <p:spPr>
          <a:xfrm>
            <a:off x="9093264" y="3859049"/>
            <a:ext cx="566063" cy="568875"/>
          </a:xfrm>
          <a:prstGeom prst="rect">
            <a:avLst/>
          </a:prstGeom>
        </p:spPr>
      </p:pic>
      <p:pic>
        <p:nvPicPr>
          <p:cNvPr id="81" name="Picture 80">
            <a:extLst>
              <a:ext uri="{FF2B5EF4-FFF2-40B4-BE49-F238E27FC236}">
                <a16:creationId xmlns:a16="http://schemas.microsoft.com/office/drawing/2014/main" id="{2780D969-3612-40C3-B41B-EF41F27D65F7}"/>
              </a:ext>
            </a:extLst>
          </p:cNvPr>
          <p:cNvPicPr>
            <a:picLocks noChangeAspect="1"/>
          </p:cNvPicPr>
          <p:nvPr/>
        </p:nvPicPr>
        <p:blipFill rotWithShape="1">
          <a:blip r:embed="rId7"/>
          <a:srcRect r="369"/>
          <a:stretch/>
        </p:blipFill>
        <p:spPr>
          <a:xfrm>
            <a:off x="10396080" y="3859049"/>
            <a:ext cx="565206" cy="572044"/>
          </a:xfrm>
          <a:prstGeom prst="rect">
            <a:avLst/>
          </a:prstGeom>
        </p:spPr>
      </p:pic>
      <p:pic>
        <p:nvPicPr>
          <p:cNvPr id="84" name="Picture 16" descr="http://s7d4.scene7.com/is/image/hnicorp/allsteel-titanium-t?wid=300&amp;hei=300&amp;fit=crop,1&amp;cropN=0.15,0.15,0.7,0.7">
            <a:extLst>
              <a:ext uri="{FF2B5EF4-FFF2-40B4-BE49-F238E27FC236}">
                <a16:creationId xmlns:a16="http://schemas.microsoft.com/office/drawing/2014/main" id="{EB4F94CF-D1B8-4EF1-8F25-233563AE3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6079" y="5161611"/>
            <a:ext cx="565206" cy="56520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B39B25E2-460C-4C16-999A-10CDD7AAB18C}"/>
              </a:ext>
            </a:extLst>
          </p:cNvPr>
          <p:cNvPicPr>
            <a:picLocks noChangeAspect="1"/>
          </p:cNvPicPr>
          <p:nvPr/>
        </p:nvPicPr>
        <p:blipFill>
          <a:blip r:embed="rId6"/>
          <a:stretch>
            <a:fillRect/>
          </a:stretch>
        </p:blipFill>
        <p:spPr>
          <a:xfrm>
            <a:off x="9747788" y="5161125"/>
            <a:ext cx="563379" cy="566178"/>
          </a:xfrm>
          <a:prstGeom prst="rect">
            <a:avLst/>
          </a:prstGeom>
        </p:spPr>
      </p:pic>
      <p:pic>
        <p:nvPicPr>
          <p:cNvPr id="86" name="Picture 85">
            <a:extLst>
              <a:ext uri="{FF2B5EF4-FFF2-40B4-BE49-F238E27FC236}">
                <a16:creationId xmlns:a16="http://schemas.microsoft.com/office/drawing/2014/main" id="{E2E97644-1E9E-4E75-84A4-096449A31925}"/>
              </a:ext>
            </a:extLst>
          </p:cNvPr>
          <p:cNvPicPr>
            <a:picLocks noChangeAspect="1"/>
          </p:cNvPicPr>
          <p:nvPr/>
        </p:nvPicPr>
        <p:blipFill rotWithShape="1">
          <a:blip r:embed="rId7"/>
          <a:srcRect t="1" b="1387"/>
          <a:stretch/>
        </p:blipFill>
        <p:spPr>
          <a:xfrm>
            <a:off x="9747788" y="5798515"/>
            <a:ext cx="563379" cy="560206"/>
          </a:xfrm>
          <a:prstGeom prst="rect">
            <a:avLst/>
          </a:prstGeom>
        </p:spPr>
      </p:pic>
      <p:grpSp>
        <p:nvGrpSpPr>
          <p:cNvPr id="36" name="Group 35">
            <a:extLst>
              <a:ext uri="{FF2B5EF4-FFF2-40B4-BE49-F238E27FC236}">
                <a16:creationId xmlns:a16="http://schemas.microsoft.com/office/drawing/2014/main" id="{617E1803-195F-478E-88CE-5764464EC5ED}"/>
              </a:ext>
            </a:extLst>
          </p:cNvPr>
          <p:cNvGrpSpPr/>
          <p:nvPr/>
        </p:nvGrpSpPr>
        <p:grpSpPr>
          <a:xfrm>
            <a:off x="651388" y="5618152"/>
            <a:ext cx="1924050" cy="380616"/>
            <a:chOff x="8506166" y="2130240"/>
            <a:chExt cx="1924050" cy="380616"/>
          </a:xfrm>
        </p:grpSpPr>
        <p:pic>
          <p:nvPicPr>
            <p:cNvPr id="37" name="Graphic 36">
              <a:extLst>
                <a:ext uri="{FF2B5EF4-FFF2-40B4-BE49-F238E27FC236}">
                  <a16:creationId xmlns:a16="http://schemas.microsoft.com/office/drawing/2014/main" id="{FBAA2DA5-07A8-43EA-8DF9-46891DA328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06166" y="2130240"/>
              <a:ext cx="1924050" cy="333375"/>
            </a:xfrm>
            <a:prstGeom prst="rect">
              <a:avLst/>
            </a:prstGeom>
          </p:spPr>
        </p:pic>
        <p:sp>
          <p:nvSpPr>
            <p:cNvPr id="38" name="Title 1">
              <a:extLst>
                <a:ext uri="{FF2B5EF4-FFF2-40B4-BE49-F238E27FC236}">
                  <a16:creationId xmlns:a16="http://schemas.microsoft.com/office/drawing/2014/main" id="{961472C2-1E99-45B7-A67E-34102EF284A2}"/>
                </a:ext>
              </a:extLst>
            </p:cNvPr>
            <p:cNvSpPr txBox="1">
              <a:spLocks/>
            </p:cNvSpPr>
            <p:nvPr/>
          </p:nvSpPr>
          <p:spPr>
            <a:xfrm>
              <a:off x="8514698" y="2141541"/>
              <a:ext cx="1775785" cy="3693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kern="1200">
                  <a:solidFill>
                    <a:schemeClr val="tx1"/>
                  </a:solidFill>
                  <a:latin typeface="Segoe UI Light" panose="020B0502040204020203" pitchFamily="34" charset="0"/>
                  <a:ea typeface="+mj-ea"/>
                  <a:cs typeface="Segoe UI Light" panose="020B0502040204020203" pitchFamily="34" charset="0"/>
                </a:defRPr>
              </a:lvl1pPr>
            </a:lstStyle>
            <a:p>
              <a:pPr algn="ctr">
                <a:lnSpc>
                  <a:spcPts val="1800"/>
                </a:lnSpc>
              </a:pPr>
              <a:r>
                <a:rPr lang="en-US" sz="1400" spc="60">
                  <a:latin typeface="Segoe UI "/>
                  <a:cs typeface="Segoe UI Semibold" panose="020B0702040204020203" pitchFamily="34" charset="0"/>
                </a:rPr>
                <a:t>Configurator</a:t>
              </a:r>
            </a:p>
          </p:txBody>
        </p:sp>
      </p:grpSp>
      <p:pic>
        <p:nvPicPr>
          <p:cNvPr id="66" name="Picture 65">
            <a:extLst>
              <a:ext uri="{FF2B5EF4-FFF2-40B4-BE49-F238E27FC236}">
                <a16:creationId xmlns:a16="http://schemas.microsoft.com/office/drawing/2014/main" id="{AF23F195-5B29-4FE9-9084-8FC551225DF0}"/>
              </a:ext>
            </a:extLst>
          </p:cNvPr>
          <p:cNvPicPr>
            <a:picLocks noChangeAspect="1"/>
          </p:cNvPicPr>
          <p:nvPr/>
        </p:nvPicPr>
        <p:blipFill rotWithShape="1">
          <a:blip r:embed="rId10"/>
          <a:srcRect r="1757"/>
          <a:stretch/>
        </p:blipFill>
        <p:spPr>
          <a:xfrm>
            <a:off x="683225" y="2259110"/>
            <a:ext cx="560595" cy="549571"/>
          </a:xfrm>
          <a:prstGeom prst="rect">
            <a:avLst/>
          </a:prstGeom>
        </p:spPr>
      </p:pic>
      <p:pic>
        <p:nvPicPr>
          <p:cNvPr id="68" name="Picture 67">
            <a:extLst>
              <a:ext uri="{FF2B5EF4-FFF2-40B4-BE49-F238E27FC236}">
                <a16:creationId xmlns:a16="http://schemas.microsoft.com/office/drawing/2014/main" id="{B4122A78-7EED-4EA9-8EF0-13A5BA74413D}"/>
              </a:ext>
            </a:extLst>
          </p:cNvPr>
          <p:cNvPicPr>
            <a:picLocks noChangeAspect="1"/>
          </p:cNvPicPr>
          <p:nvPr/>
        </p:nvPicPr>
        <p:blipFill rotWithShape="1">
          <a:blip r:embed="rId11"/>
          <a:srcRect t="-1" r="2338" b="1885"/>
          <a:stretch/>
        </p:blipFill>
        <p:spPr>
          <a:xfrm>
            <a:off x="1336392" y="2883837"/>
            <a:ext cx="560595" cy="549695"/>
          </a:xfrm>
          <a:prstGeom prst="rect">
            <a:avLst/>
          </a:prstGeom>
        </p:spPr>
      </p:pic>
      <p:pic>
        <p:nvPicPr>
          <p:cNvPr id="70" name="Picture 69">
            <a:extLst>
              <a:ext uri="{FF2B5EF4-FFF2-40B4-BE49-F238E27FC236}">
                <a16:creationId xmlns:a16="http://schemas.microsoft.com/office/drawing/2014/main" id="{036B329E-0240-4F8E-9A23-A1EBA3C43C4B}"/>
              </a:ext>
            </a:extLst>
          </p:cNvPr>
          <p:cNvPicPr>
            <a:picLocks noChangeAspect="1"/>
          </p:cNvPicPr>
          <p:nvPr/>
        </p:nvPicPr>
        <p:blipFill rotWithShape="1">
          <a:blip r:embed="rId12"/>
          <a:srcRect r="4898"/>
          <a:stretch/>
        </p:blipFill>
        <p:spPr>
          <a:xfrm>
            <a:off x="683225" y="1634925"/>
            <a:ext cx="560594" cy="547362"/>
          </a:xfrm>
          <a:prstGeom prst="rect">
            <a:avLst/>
          </a:prstGeom>
        </p:spPr>
      </p:pic>
      <p:pic>
        <p:nvPicPr>
          <p:cNvPr id="72" name="Picture 71">
            <a:extLst>
              <a:ext uri="{FF2B5EF4-FFF2-40B4-BE49-F238E27FC236}">
                <a16:creationId xmlns:a16="http://schemas.microsoft.com/office/drawing/2014/main" id="{4E43D4C3-EDC2-4FDE-A99F-E208A37CD94C}"/>
              </a:ext>
            </a:extLst>
          </p:cNvPr>
          <p:cNvPicPr>
            <a:picLocks noChangeAspect="1"/>
          </p:cNvPicPr>
          <p:nvPr/>
        </p:nvPicPr>
        <p:blipFill rotWithShape="1">
          <a:blip r:embed="rId13"/>
          <a:srcRect r="7575"/>
          <a:stretch/>
        </p:blipFill>
        <p:spPr>
          <a:xfrm>
            <a:off x="1336394" y="3514618"/>
            <a:ext cx="555991" cy="538143"/>
          </a:xfrm>
          <a:prstGeom prst="rect">
            <a:avLst/>
          </a:prstGeom>
        </p:spPr>
      </p:pic>
      <p:pic>
        <p:nvPicPr>
          <p:cNvPr id="74" name="Picture 73">
            <a:extLst>
              <a:ext uri="{FF2B5EF4-FFF2-40B4-BE49-F238E27FC236}">
                <a16:creationId xmlns:a16="http://schemas.microsoft.com/office/drawing/2014/main" id="{CCA0A120-B3B7-449B-9E92-C873449BAA4A}"/>
              </a:ext>
            </a:extLst>
          </p:cNvPr>
          <p:cNvPicPr>
            <a:picLocks noChangeAspect="1"/>
          </p:cNvPicPr>
          <p:nvPr/>
        </p:nvPicPr>
        <p:blipFill rotWithShape="1">
          <a:blip r:embed="rId14"/>
          <a:srcRect l="1" t="762" r="1971"/>
          <a:stretch/>
        </p:blipFill>
        <p:spPr>
          <a:xfrm flipV="1">
            <a:off x="1982666" y="2879380"/>
            <a:ext cx="574964" cy="548741"/>
          </a:xfrm>
          <a:prstGeom prst="rect">
            <a:avLst/>
          </a:prstGeom>
        </p:spPr>
      </p:pic>
      <p:pic>
        <p:nvPicPr>
          <p:cNvPr id="82" name="Picture 81">
            <a:extLst>
              <a:ext uri="{FF2B5EF4-FFF2-40B4-BE49-F238E27FC236}">
                <a16:creationId xmlns:a16="http://schemas.microsoft.com/office/drawing/2014/main" id="{3B89152F-BC57-456A-8B03-0B8E91ED7BF5}"/>
              </a:ext>
            </a:extLst>
          </p:cNvPr>
          <p:cNvPicPr>
            <a:picLocks noChangeAspect="1"/>
          </p:cNvPicPr>
          <p:nvPr/>
        </p:nvPicPr>
        <p:blipFill rotWithShape="1">
          <a:blip r:embed="rId15"/>
          <a:srcRect l="1" r="5377"/>
          <a:stretch/>
        </p:blipFill>
        <p:spPr>
          <a:xfrm flipV="1">
            <a:off x="683225" y="2894398"/>
            <a:ext cx="560595" cy="539134"/>
          </a:xfrm>
          <a:prstGeom prst="rect">
            <a:avLst/>
          </a:prstGeom>
        </p:spPr>
      </p:pic>
      <p:pic>
        <p:nvPicPr>
          <p:cNvPr id="87" name="Picture 86">
            <a:extLst>
              <a:ext uri="{FF2B5EF4-FFF2-40B4-BE49-F238E27FC236}">
                <a16:creationId xmlns:a16="http://schemas.microsoft.com/office/drawing/2014/main" id="{F435593C-2E18-44B8-8435-89D99E59BE40}"/>
              </a:ext>
            </a:extLst>
          </p:cNvPr>
          <p:cNvPicPr>
            <a:picLocks noChangeAspect="1"/>
          </p:cNvPicPr>
          <p:nvPr/>
        </p:nvPicPr>
        <p:blipFill rotWithShape="1">
          <a:blip r:embed="rId16"/>
          <a:srcRect r="5129"/>
          <a:stretch/>
        </p:blipFill>
        <p:spPr>
          <a:xfrm>
            <a:off x="1993557" y="1634925"/>
            <a:ext cx="571865" cy="562749"/>
          </a:xfrm>
          <a:prstGeom prst="rect">
            <a:avLst/>
          </a:prstGeom>
        </p:spPr>
      </p:pic>
      <p:pic>
        <p:nvPicPr>
          <p:cNvPr id="89" name="Picture 88">
            <a:extLst>
              <a:ext uri="{FF2B5EF4-FFF2-40B4-BE49-F238E27FC236}">
                <a16:creationId xmlns:a16="http://schemas.microsoft.com/office/drawing/2014/main" id="{641D8507-4FDE-4FAE-B00B-040A959E02E0}"/>
              </a:ext>
            </a:extLst>
          </p:cNvPr>
          <p:cNvPicPr>
            <a:picLocks noChangeAspect="1"/>
          </p:cNvPicPr>
          <p:nvPr/>
        </p:nvPicPr>
        <p:blipFill rotWithShape="1">
          <a:blip r:embed="rId17"/>
          <a:srcRect r="14124"/>
          <a:stretch/>
        </p:blipFill>
        <p:spPr>
          <a:xfrm>
            <a:off x="1340388" y="1627231"/>
            <a:ext cx="556600" cy="562749"/>
          </a:xfrm>
          <a:prstGeom prst="rect">
            <a:avLst/>
          </a:prstGeom>
        </p:spPr>
      </p:pic>
      <p:pic>
        <p:nvPicPr>
          <p:cNvPr id="91" name="Picture 90">
            <a:extLst>
              <a:ext uri="{FF2B5EF4-FFF2-40B4-BE49-F238E27FC236}">
                <a16:creationId xmlns:a16="http://schemas.microsoft.com/office/drawing/2014/main" id="{EE4540A8-530D-46C0-A044-ED4674B7656F}"/>
              </a:ext>
            </a:extLst>
          </p:cNvPr>
          <p:cNvPicPr>
            <a:picLocks noChangeAspect="1"/>
          </p:cNvPicPr>
          <p:nvPr/>
        </p:nvPicPr>
        <p:blipFill rotWithShape="1">
          <a:blip r:embed="rId18"/>
          <a:srcRect l="1188" r="8076" b="3770"/>
          <a:stretch/>
        </p:blipFill>
        <p:spPr>
          <a:xfrm>
            <a:off x="2646869" y="2259110"/>
            <a:ext cx="563215" cy="548742"/>
          </a:xfrm>
          <a:prstGeom prst="rect">
            <a:avLst/>
          </a:prstGeom>
        </p:spPr>
      </p:pic>
      <p:pic>
        <p:nvPicPr>
          <p:cNvPr id="93" name="Picture 92">
            <a:extLst>
              <a:ext uri="{FF2B5EF4-FFF2-40B4-BE49-F238E27FC236}">
                <a16:creationId xmlns:a16="http://schemas.microsoft.com/office/drawing/2014/main" id="{17A44AE4-D7A9-49ED-AEA6-23DE923B92D1}"/>
              </a:ext>
            </a:extLst>
          </p:cNvPr>
          <p:cNvPicPr>
            <a:picLocks noChangeAspect="1"/>
          </p:cNvPicPr>
          <p:nvPr/>
        </p:nvPicPr>
        <p:blipFill rotWithShape="1">
          <a:blip r:embed="rId19"/>
          <a:srcRect r="10917"/>
          <a:stretch/>
        </p:blipFill>
        <p:spPr>
          <a:xfrm>
            <a:off x="684590" y="3508249"/>
            <a:ext cx="560593" cy="544512"/>
          </a:xfrm>
          <a:prstGeom prst="rect">
            <a:avLst/>
          </a:prstGeom>
        </p:spPr>
      </p:pic>
      <p:pic>
        <p:nvPicPr>
          <p:cNvPr id="95" name="Picture 94">
            <a:extLst>
              <a:ext uri="{FF2B5EF4-FFF2-40B4-BE49-F238E27FC236}">
                <a16:creationId xmlns:a16="http://schemas.microsoft.com/office/drawing/2014/main" id="{84826DBF-9F6A-4064-B8D3-801B1452D800}"/>
              </a:ext>
            </a:extLst>
          </p:cNvPr>
          <p:cNvPicPr>
            <a:picLocks noChangeAspect="1"/>
          </p:cNvPicPr>
          <p:nvPr/>
        </p:nvPicPr>
        <p:blipFill rotWithShape="1">
          <a:blip r:embed="rId20"/>
          <a:srcRect r="13817"/>
          <a:stretch/>
        </p:blipFill>
        <p:spPr>
          <a:xfrm>
            <a:off x="1336393" y="2269549"/>
            <a:ext cx="560595" cy="539132"/>
          </a:xfrm>
          <a:prstGeom prst="rect">
            <a:avLst/>
          </a:prstGeom>
        </p:spPr>
      </p:pic>
      <p:pic>
        <p:nvPicPr>
          <p:cNvPr id="97" name="Picture 96">
            <a:extLst>
              <a:ext uri="{FF2B5EF4-FFF2-40B4-BE49-F238E27FC236}">
                <a16:creationId xmlns:a16="http://schemas.microsoft.com/office/drawing/2014/main" id="{50D60235-3620-48F0-B26B-5EC47B165E02}"/>
              </a:ext>
            </a:extLst>
          </p:cNvPr>
          <p:cNvPicPr>
            <a:picLocks noChangeAspect="1"/>
          </p:cNvPicPr>
          <p:nvPr/>
        </p:nvPicPr>
        <p:blipFill rotWithShape="1">
          <a:blip r:embed="rId21"/>
          <a:srcRect l="1" r="15599"/>
          <a:stretch/>
        </p:blipFill>
        <p:spPr>
          <a:xfrm>
            <a:off x="2649490" y="1626594"/>
            <a:ext cx="560594" cy="563576"/>
          </a:xfrm>
          <a:prstGeom prst="rect">
            <a:avLst/>
          </a:prstGeom>
        </p:spPr>
      </p:pic>
      <p:pic>
        <p:nvPicPr>
          <p:cNvPr id="99" name="Picture 98">
            <a:extLst>
              <a:ext uri="{FF2B5EF4-FFF2-40B4-BE49-F238E27FC236}">
                <a16:creationId xmlns:a16="http://schemas.microsoft.com/office/drawing/2014/main" id="{8C6974FB-50FD-4DEE-AC63-33D9CCC8BBE8}"/>
              </a:ext>
            </a:extLst>
          </p:cNvPr>
          <p:cNvPicPr>
            <a:picLocks noChangeAspect="1"/>
          </p:cNvPicPr>
          <p:nvPr/>
        </p:nvPicPr>
        <p:blipFill rotWithShape="1">
          <a:blip r:embed="rId22"/>
          <a:srcRect t="1" r="6314" b="5753"/>
          <a:stretch/>
        </p:blipFill>
        <p:spPr>
          <a:xfrm>
            <a:off x="1996945" y="2266993"/>
            <a:ext cx="574964" cy="539132"/>
          </a:xfrm>
          <a:prstGeom prst="rect">
            <a:avLst/>
          </a:prstGeom>
        </p:spPr>
      </p:pic>
      <p:cxnSp>
        <p:nvCxnSpPr>
          <p:cNvPr id="121" name="Straight Arrow Connector 120">
            <a:extLst>
              <a:ext uri="{FF2B5EF4-FFF2-40B4-BE49-F238E27FC236}">
                <a16:creationId xmlns:a16="http://schemas.microsoft.com/office/drawing/2014/main" id="{301EC35B-0BEB-4E8D-AC0F-7E76EDD5BE33}"/>
              </a:ext>
            </a:extLst>
          </p:cNvPr>
          <p:cNvCxnSpPr>
            <a:cxnSpLocks/>
          </p:cNvCxnSpPr>
          <p:nvPr/>
        </p:nvCxnSpPr>
        <p:spPr>
          <a:xfrm>
            <a:off x="4216536" y="2090186"/>
            <a:ext cx="2061574" cy="1486320"/>
          </a:xfrm>
          <a:prstGeom prst="straightConnector1">
            <a:avLst/>
          </a:prstGeom>
          <a:ln w="127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674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6E16D805-03F3-48FD-8CDC-11FD222E3C76}"/>
              </a:ext>
            </a:extLst>
          </p:cNvPr>
          <p:cNvGraphicFramePr>
            <a:graphicFrameLocks noGrp="1"/>
          </p:cNvGraphicFramePr>
          <p:nvPr>
            <p:extLst>
              <p:ext uri="{D42A27DB-BD31-4B8C-83A1-F6EECF244321}">
                <p14:modId xmlns:p14="http://schemas.microsoft.com/office/powerpoint/2010/main" val="288730592"/>
              </p:ext>
            </p:extLst>
          </p:nvPr>
        </p:nvGraphicFramePr>
        <p:xfrm>
          <a:off x="604401" y="1455819"/>
          <a:ext cx="10951964" cy="4284186"/>
        </p:xfrm>
        <a:graphic>
          <a:graphicData uri="http://schemas.openxmlformats.org/drawingml/2006/table">
            <a:tbl>
              <a:tblPr firstRow="1" bandRow="1">
                <a:tableStyleId>{5C22544A-7EE6-4342-B048-85BDC9FD1C3A}</a:tableStyleId>
              </a:tblPr>
              <a:tblGrid>
                <a:gridCol w="2737991">
                  <a:extLst>
                    <a:ext uri="{9D8B030D-6E8A-4147-A177-3AD203B41FA5}">
                      <a16:colId xmlns:a16="http://schemas.microsoft.com/office/drawing/2014/main" val="564280258"/>
                    </a:ext>
                  </a:extLst>
                </a:gridCol>
                <a:gridCol w="2737991">
                  <a:extLst>
                    <a:ext uri="{9D8B030D-6E8A-4147-A177-3AD203B41FA5}">
                      <a16:colId xmlns:a16="http://schemas.microsoft.com/office/drawing/2014/main" val="3564031780"/>
                    </a:ext>
                  </a:extLst>
                </a:gridCol>
                <a:gridCol w="2737991">
                  <a:extLst>
                    <a:ext uri="{9D8B030D-6E8A-4147-A177-3AD203B41FA5}">
                      <a16:colId xmlns:a16="http://schemas.microsoft.com/office/drawing/2014/main" val="2230518574"/>
                    </a:ext>
                  </a:extLst>
                </a:gridCol>
                <a:gridCol w="2737991">
                  <a:extLst>
                    <a:ext uri="{9D8B030D-6E8A-4147-A177-3AD203B41FA5}">
                      <a16:colId xmlns:a16="http://schemas.microsoft.com/office/drawing/2014/main" val="1260498059"/>
                    </a:ext>
                  </a:extLst>
                </a:gridCol>
              </a:tblGrid>
              <a:tr h="370840">
                <a:tc>
                  <a:txBody>
                    <a:bodyPr/>
                    <a:lstStyle/>
                    <a:p>
                      <a:pPr algn="ctr"/>
                      <a:r>
                        <a:rPr lang="en-US" sz="1800" b="0">
                          <a:solidFill>
                            <a:schemeClr val="bg1"/>
                          </a:solidFill>
                          <a:latin typeface="Segoe UI Semibold"/>
                          <a:cs typeface="Segoe UI Semibold"/>
                        </a:rPr>
                        <a:t>Knoll k.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1800" b="0">
                          <a:solidFill>
                            <a:schemeClr val="bg1"/>
                          </a:solidFill>
                          <a:latin typeface="Segoe UI Semibold"/>
                          <a:cs typeface="Segoe UI Semibold"/>
                        </a:rPr>
                        <a:t>Steelcase Series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1800" b="0">
                          <a:solidFill>
                            <a:schemeClr val="bg1"/>
                          </a:solidFill>
                          <a:latin typeface="Segoe UI Semibold"/>
                          <a:cs typeface="Segoe UI Semibold"/>
                        </a:rPr>
                        <a:t>Haworth Soji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1800" b="0">
                          <a:solidFill>
                            <a:schemeClr val="bg1"/>
                          </a:solidFill>
                          <a:latin typeface="Segoe UI Semibold"/>
                          <a:cs typeface="Segoe UI Semibold"/>
                        </a:rPr>
                        <a:t>Herman Miller Lino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22329862"/>
                  </a:ext>
                </a:extLst>
              </a:tr>
              <a:tr h="2115026">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5922352"/>
                  </a:ext>
                </a:extLst>
              </a:tr>
              <a:tr h="370840">
                <a:tc>
                  <a:txBody>
                    <a:bodyPr/>
                    <a:lstStyle/>
                    <a:p>
                      <a:pPr marL="285750" indent="-285750">
                        <a:buFont typeface="Arial" panose="020B0604020202020204" pitchFamily="34" charset="0"/>
                        <a:buChar char="•"/>
                      </a:pPr>
                      <a:r>
                        <a:rPr lang="en-US" sz="1400" b="0">
                          <a:solidFill>
                            <a:schemeClr val="tx1"/>
                          </a:solidFill>
                          <a:latin typeface="Segoe UI Light" panose="020B0502040204020203" pitchFamily="34" charset="0"/>
                        </a:rPr>
                        <a:t>Less premium design</a:t>
                      </a:r>
                    </a:p>
                    <a:p>
                      <a:pPr marL="285750" indent="-285750">
                        <a:buFont typeface="Arial" panose="020B0604020202020204" pitchFamily="34" charset="0"/>
                        <a:buChar char="•"/>
                      </a:pPr>
                      <a:r>
                        <a:rPr lang="en-US" sz="1400" b="0">
                          <a:solidFill>
                            <a:schemeClr val="tx1"/>
                          </a:solidFill>
                          <a:latin typeface="Segoe UI Light" panose="020B0502040204020203" pitchFamily="34" charset="0"/>
                        </a:rPr>
                        <a:t>No stool model </a:t>
                      </a:r>
                    </a:p>
                    <a:p>
                      <a:pPr marL="285750" indent="-285750">
                        <a:buFont typeface="Arial" panose="020B0604020202020204" pitchFamily="34" charset="0"/>
                        <a:buChar char="•"/>
                      </a:pPr>
                      <a:r>
                        <a:rPr lang="en-US" sz="1400" b="0">
                          <a:solidFill>
                            <a:schemeClr val="tx1"/>
                          </a:solidFill>
                          <a:latin typeface="Segoe UI Light"/>
                        </a:rPr>
                        <a:t>Limited surface material optionality – 2 mesh colors, 2 frame colors, limited seat fabric options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400" b="0">
                          <a:solidFill>
                            <a:schemeClr val="tx1"/>
                          </a:solidFill>
                          <a:latin typeface="Segoe UI Light"/>
                        </a:rPr>
                        <a:t>Smaller in scale – may not fit larger/taller individuals</a:t>
                      </a:r>
                    </a:p>
                    <a:p>
                      <a:pPr marL="285750" indent="-285750">
                        <a:buFont typeface="Arial" panose="020B0604020202020204" pitchFamily="34" charset="0"/>
                        <a:buChar char="•"/>
                      </a:pPr>
                      <a:r>
                        <a:rPr lang="en-US" sz="1400" b="0">
                          <a:solidFill>
                            <a:schemeClr val="tx1"/>
                          </a:solidFill>
                          <a:latin typeface="Segoe UI Light"/>
                        </a:rPr>
                        <a:t>11 mesh colors compared to 29 on O6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Segoe UI Light"/>
                        </a:rPr>
                        <a:t>Limited number of frame colors: 2</a:t>
                      </a:r>
                    </a:p>
                    <a:p>
                      <a:pPr marL="0" indent="0">
                        <a:buFont typeface="Arial" panose="020B0604020202020204" pitchFamily="34" charset="0"/>
                        <a:buNone/>
                      </a:pPr>
                      <a:endParaRPr lang="en-US" sz="1400" b="0">
                        <a:solidFill>
                          <a:schemeClr val="tx1"/>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400" b="0">
                          <a:solidFill>
                            <a:schemeClr val="tx1"/>
                          </a:solidFill>
                          <a:latin typeface="Segoe UI Light"/>
                        </a:rPr>
                        <a:t>Expensive compared to others in competitive 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Segoe UI Light"/>
                        </a:rPr>
                        <a:t>No stool model</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400" b="0">
                          <a:solidFill>
                            <a:schemeClr val="tx1"/>
                          </a:solidFill>
                          <a:latin typeface="Segoe UI Light"/>
                        </a:rPr>
                        <a:t>11 mesh colors compared to 29 on O6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Segoe UI Light"/>
                        </a:rPr>
                        <a:t>Limited number of frame colors: 2</a:t>
                      </a:r>
                    </a:p>
                    <a:p>
                      <a:pPr marL="0" indent="0">
                        <a:buFont typeface="Arial" panose="020B0604020202020204" pitchFamily="34" charset="0"/>
                        <a:buNone/>
                      </a:pPr>
                      <a:endParaRPr lang="en-US" sz="1400" b="0">
                        <a:solidFill>
                          <a:schemeClr val="tx1"/>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Segoe UI Light" panose="020B0502040204020203" pitchFamily="34" charset="0"/>
                        </a:rPr>
                        <a:t>Hard initial sit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Segoe UI Light" panose="020B0502040204020203" pitchFamily="34" charset="0"/>
                        </a:rPr>
                        <a:t>Limited number of frame colors: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Segoe UI Light" panose="020B0502040204020203" pitchFamily="34" charset="0"/>
                        </a:rPr>
                        <a:t>Limited number of mesh colors: 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a:solidFill>
                          <a:schemeClr val="tx1"/>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4668326"/>
                  </a:ext>
                </a:extLst>
              </a:tr>
            </a:tbl>
          </a:graphicData>
        </a:graphic>
      </p:graphicFrame>
      <p:sp>
        <p:nvSpPr>
          <p:cNvPr id="14" name="Title 1">
            <a:extLst>
              <a:ext uri="{FF2B5EF4-FFF2-40B4-BE49-F238E27FC236}">
                <a16:creationId xmlns:a16="http://schemas.microsoft.com/office/drawing/2014/main" id="{FED2EBCD-F95F-4CE5-9A0D-9695FA4A44A3}"/>
              </a:ext>
            </a:extLst>
          </p:cNvPr>
          <p:cNvSpPr>
            <a:spLocks noGrp="1"/>
          </p:cNvSpPr>
          <p:nvPr>
            <p:ph type="title"/>
          </p:nvPr>
        </p:nvSpPr>
        <p:spPr>
          <a:xfrm>
            <a:off x="612449" y="588571"/>
            <a:ext cx="7634906" cy="1468521"/>
          </a:xfrm>
        </p:spPr>
        <p:txBody>
          <a:bodyPr/>
          <a:lstStyle/>
          <a:p>
            <a:r>
              <a:rPr lang="en-US"/>
              <a:t>O6 Competitive Talking Points</a:t>
            </a:r>
          </a:p>
        </p:txBody>
      </p:sp>
      <p:pic>
        <p:nvPicPr>
          <p:cNvPr id="3" name="Picture 2">
            <a:extLst>
              <a:ext uri="{FF2B5EF4-FFF2-40B4-BE49-F238E27FC236}">
                <a16:creationId xmlns:a16="http://schemas.microsoft.com/office/drawing/2014/main" id="{8F53FA49-9043-4BE1-A8B1-BF5D3B37F573}"/>
              </a:ext>
            </a:extLst>
          </p:cNvPr>
          <p:cNvPicPr>
            <a:picLocks noChangeAspect="1"/>
          </p:cNvPicPr>
          <p:nvPr/>
        </p:nvPicPr>
        <p:blipFill>
          <a:blip r:embed="rId3"/>
          <a:stretch>
            <a:fillRect/>
          </a:stretch>
        </p:blipFill>
        <p:spPr>
          <a:xfrm>
            <a:off x="4023725" y="1904464"/>
            <a:ext cx="1398781" cy="2003462"/>
          </a:xfrm>
          <a:prstGeom prst="rect">
            <a:avLst/>
          </a:prstGeom>
        </p:spPr>
      </p:pic>
      <p:pic>
        <p:nvPicPr>
          <p:cNvPr id="5" name="Picture 4">
            <a:extLst>
              <a:ext uri="{FF2B5EF4-FFF2-40B4-BE49-F238E27FC236}">
                <a16:creationId xmlns:a16="http://schemas.microsoft.com/office/drawing/2014/main" id="{3246FC91-85AE-4192-A022-1CE74B14077D}"/>
              </a:ext>
            </a:extLst>
          </p:cNvPr>
          <p:cNvPicPr>
            <a:picLocks noChangeAspect="1"/>
          </p:cNvPicPr>
          <p:nvPr/>
        </p:nvPicPr>
        <p:blipFill>
          <a:blip r:embed="rId4"/>
          <a:stretch>
            <a:fillRect/>
          </a:stretch>
        </p:blipFill>
        <p:spPr>
          <a:xfrm>
            <a:off x="1289903" y="1903740"/>
            <a:ext cx="1276829" cy="2004186"/>
          </a:xfrm>
          <a:prstGeom prst="rect">
            <a:avLst/>
          </a:prstGeom>
        </p:spPr>
      </p:pic>
      <p:pic>
        <p:nvPicPr>
          <p:cNvPr id="10" name="Picture 9">
            <a:extLst>
              <a:ext uri="{FF2B5EF4-FFF2-40B4-BE49-F238E27FC236}">
                <a16:creationId xmlns:a16="http://schemas.microsoft.com/office/drawing/2014/main" id="{7F798077-CFA5-4A22-B29A-427C83BA2336}"/>
              </a:ext>
            </a:extLst>
          </p:cNvPr>
          <p:cNvPicPr>
            <a:picLocks noChangeAspect="1"/>
          </p:cNvPicPr>
          <p:nvPr/>
        </p:nvPicPr>
        <p:blipFill>
          <a:blip r:embed="rId5"/>
          <a:stretch>
            <a:fillRect/>
          </a:stretch>
        </p:blipFill>
        <p:spPr>
          <a:xfrm>
            <a:off x="6812865" y="1904464"/>
            <a:ext cx="1276830" cy="1979364"/>
          </a:xfrm>
          <a:prstGeom prst="rect">
            <a:avLst/>
          </a:prstGeom>
        </p:spPr>
      </p:pic>
      <p:pic>
        <p:nvPicPr>
          <p:cNvPr id="12" name="Picture 11">
            <a:extLst>
              <a:ext uri="{FF2B5EF4-FFF2-40B4-BE49-F238E27FC236}">
                <a16:creationId xmlns:a16="http://schemas.microsoft.com/office/drawing/2014/main" id="{E61D8F19-F32A-4F46-A83D-157642120FFA}"/>
              </a:ext>
            </a:extLst>
          </p:cNvPr>
          <p:cNvPicPr>
            <a:picLocks noChangeAspect="1"/>
          </p:cNvPicPr>
          <p:nvPr/>
        </p:nvPicPr>
        <p:blipFill>
          <a:blip r:embed="rId6"/>
          <a:stretch>
            <a:fillRect/>
          </a:stretch>
        </p:blipFill>
        <p:spPr>
          <a:xfrm>
            <a:off x="9560430" y="1874429"/>
            <a:ext cx="1381957" cy="2039434"/>
          </a:xfrm>
          <a:prstGeom prst="rect">
            <a:avLst/>
          </a:prstGeom>
        </p:spPr>
      </p:pic>
      <p:sp>
        <p:nvSpPr>
          <p:cNvPr id="8" name="Rectangle 7">
            <a:extLst>
              <a:ext uri="{FF2B5EF4-FFF2-40B4-BE49-F238E27FC236}">
                <a16:creationId xmlns:a16="http://schemas.microsoft.com/office/drawing/2014/main" id="{6BC4EBDE-B3C7-42F0-BAD6-95FB871E6000}"/>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C55424-4E31-40B0-848B-5C1BCFFB4B21}"/>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176071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0689F2-3C77-4EBE-A26D-FC0B895C2409}"/>
              </a:ext>
            </a:extLst>
          </p:cNvPr>
          <p:cNvGrpSpPr/>
          <p:nvPr/>
        </p:nvGrpSpPr>
        <p:grpSpPr>
          <a:xfrm>
            <a:off x="1167552" y="1706908"/>
            <a:ext cx="9707120" cy="4398192"/>
            <a:chOff x="1126839" y="1646650"/>
            <a:chExt cx="9707120" cy="4398192"/>
          </a:xfrm>
        </p:grpSpPr>
        <p:pic>
          <p:nvPicPr>
            <p:cNvPr id="5" name="Picture 4" descr="Image result for customer icon">
              <a:hlinkClick r:id="rId2"/>
              <a:extLst>
                <a:ext uri="{FF2B5EF4-FFF2-40B4-BE49-F238E27FC236}">
                  <a16:creationId xmlns:a16="http://schemas.microsoft.com/office/drawing/2014/main" id="{479A62CF-C1B2-4A42-95C1-5081E9D8CF7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6924" y="3111459"/>
              <a:ext cx="1376928" cy="1376928"/>
            </a:xfrm>
            <a:prstGeom prst="rect">
              <a:avLst/>
            </a:prstGeom>
            <a:noFill/>
            <a:ln>
              <a:noFill/>
            </a:ln>
          </p:spPr>
        </p:pic>
        <p:sp>
          <p:nvSpPr>
            <p:cNvPr id="6" name="Speech Bubble: Rectangle with Corners Rounded 2">
              <a:extLst>
                <a:ext uri="{FF2B5EF4-FFF2-40B4-BE49-F238E27FC236}">
                  <a16:creationId xmlns:a16="http://schemas.microsoft.com/office/drawing/2014/main" id="{5F6D9021-5581-471F-BFB7-E771E945A59E}"/>
                </a:ext>
              </a:extLst>
            </p:cNvPr>
            <p:cNvSpPr/>
            <p:nvPr/>
          </p:nvSpPr>
          <p:spPr>
            <a:xfrm>
              <a:off x="2050421" y="1841023"/>
              <a:ext cx="3167502" cy="1083186"/>
            </a:xfrm>
            <a:prstGeom prst="wedgeRoundRectCallout">
              <a:avLst>
                <a:gd name="adj1" fmla="val 43474"/>
                <a:gd name="adj2" fmla="val 81725"/>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I want fresh design language in an Allsteel task chair.</a:t>
              </a:r>
            </a:p>
          </p:txBody>
        </p:sp>
        <p:sp>
          <p:nvSpPr>
            <p:cNvPr id="8" name="Speech Bubble: Rectangle with Corners Rounded 7">
              <a:extLst>
                <a:ext uri="{FF2B5EF4-FFF2-40B4-BE49-F238E27FC236}">
                  <a16:creationId xmlns:a16="http://schemas.microsoft.com/office/drawing/2014/main" id="{EC3B62E8-3A01-46A8-8EE9-C0F1363C40E5}"/>
                </a:ext>
              </a:extLst>
            </p:cNvPr>
            <p:cNvSpPr/>
            <p:nvPr/>
          </p:nvSpPr>
          <p:spPr>
            <a:xfrm>
              <a:off x="1126839" y="3434927"/>
              <a:ext cx="3167502" cy="1083186"/>
            </a:xfrm>
            <a:prstGeom prst="wedgeRoundRectCallout">
              <a:avLst>
                <a:gd name="adj1" fmla="val 63141"/>
                <a:gd name="adj2" fmla="val -31704"/>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I’m looking for a seating solution that allows for and enables color and finish optionality.</a:t>
              </a:r>
            </a:p>
          </p:txBody>
        </p:sp>
        <p:sp>
          <p:nvSpPr>
            <p:cNvPr id="9" name="Speech Bubble: Rectangle with Corners Rounded 8">
              <a:extLst>
                <a:ext uri="{FF2B5EF4-FFF2-40B4-BE49-F238E27FC236}">
                  <a16:creationId xmlns:a16="http://schemas.microsoft.com/office/drawing/2014/main" id="{E1921EDB-AF79-45D8-BE92-1B3732B9D294}"/>
                </a:ext>
              </a:extLst>
            </p:cNvPr>
            <p:cNvSpPr/>
            <p:nvPr/>
          </p:nvSpPr>
          <p:spPr>
            <a:xfrm>
              <a:off x="3152262" y="4961656"/>
              <a:ext cx="3167502" cy="1083186"/>
            </a:xfrm>
            <a:prstGeom prst="wedgeRoundRectCallout">
              <a:avLst>
                <a:gd name="adj1" fmla="val 20148"/>
                <a:gd name="adj2" fmla="val -83287"/>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I want a design that stands out but doesn’t dominate the workspace. </a:t>
              </a:r>
            </a:p>
          </p:txBody>
        </p:sp>
        <p:sp>
          <p:nvSpPr>
            <p:cNvPr id="10" name="Speech Bubble: Rectangle with Corners Rounded 9">
              <a:extLst>
                <a:ext uri="{FF2B5EF4-FFF2-40B4-BE49-F238E27FC236}">
                  <a16:creationId xmlns:a16="http://schemas.microsoft.com/office/drawing/2014/main" id="{4842032B-0195-4330-AC50-8854AB2084A6}"/>
                </a:ext>
              </a:extLst>
            </p:cNvPr>
            <p:cNvSpPr/>
            <p:nvPr/>
          </p:nvSpPr>
          <p:spPr>
            <a:xfrm>
              <a:off x="7666457" y="3179484"/>
              <a:ext cx="3167502" cy="1083187"/>
            </a:xfrm>
            <a:prstGeom prst="wedgeRoundRectCallout">
              <a:avLst>
                <a:gd name="adj1" fmla="val -63458"/>
                <a:gd name="adj2" fmla="val -12358"/>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I want all the ergonomic adjustments for individuals to properly adjust their task chair.</a:t>
              </a:r>
            </a:p>
          </p:txBody>
        </p:sp>
        <p:sp>
          <p:nvSpPr>
            <p:cNvPr id="11" name="Speech Bubble: Rectangle with Corners Rounded 10">
              <a:extLst>
                <a:ext uri="{FF2B5EF4-FFF2-40B4-BE49-F238E27FC236}">
                  <a16:creationId xmlns:a16="http://schemas.microsoft.com/office/drawing/2014/main" id="{F72DA88E-CEA9-47A5-9EA3-1F3EF4834C59}"/>
                </a:ext>
              </a:extLst>
            </p:cNvPr>
            <p:cNvSpPr/>
            <p:nvPr/>
          </p:nvSpPr>
          <p:spPr>
            <a:xfrm>
              <a:off x="7115780" y="4725600"/>
              <a:ext cx="3167502" cy="1083187"/>
            </a:xfrm>
            <a:prstGeom prst="wedgeRoundRectCallout">
              <a:avLst>
                <a:gd name="adj1" fmla="val -62556"/>
                <a:gd name="adj2" fmla="val -40901"/>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I need options within a task seating family to scale down the price if needed.</a:t>
              </a:r>
            </a:p>
          </p:txBody>
        </p:sp>
        <p:sp>
          <p:nvSpPr>
            <p:cNvPr id="12" name="Speech Bubble: Rectangle with Corners Rounded 11">
              <a:extLst>
                <a:ext uri="{FF2B5EF4-FFF2-40B4-BE49-F238E27FC236}">
                  <a16:creationId xmlns:a16="http://schemas.microsoft.com/office/drawing/2014/main" id="{7F5C2143-2B98-4AD5-8E82-C2FBC03B9066}"/>
                </a:ext>
              </a:extLst>
            </p:cNvPr>
            <p:cNvSpPr/>
            <p:nvPr/>
          </p:nvSpPr>
          <p:spPr>
            <a:xfrm>
              <a:off x="6383286" y="1646650"/>
              <a:ext cx="3167502" cy="1083186"/>
            </a:xfrm>
            <a:prstGeom prst="wedgeRoundRectCallout">
              <a:avLst>
                <a:gd name="adj1" fmla="val -42952"/>
                <a:gd name="adj2" fmla="val 75703"/>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My budget is tight, but we can’t sacrifice comfort or quality.</a:t>
              </a:r>
            </a:p>
          </p:txBody>
        </p:sp>
      </p:grpSp>
      <p:sp>
        <p:nvSpPr>
          <p:cNvPr id="13" name="Title 2">
            <a:extLst>
              <a:ext uri="{FF2B5EF4-FFF2-40B4-BE49-F238E27FC236}">
                <a16:creationId xmlns:a16="http://schemas.microsoft.com/office/drawing/2014/main" id="{386930A5-7A34-42A1-A797-C3E4818205DB}"/>
              </a:ext>
            </a:extLst>
          </p:cNvPr>
          <p:cNvSpPr>
            <a:spLocks noGrp="1"/>
          </p:cNvSpPr>
          <p:nvPr>
            <p:ph type="title"/>
          </p:nvPr>
        </p:nvSpPr>
        <p:spPr>
          <a:xfrm>
            <a:off x="596279" y="532079"/>
            <a:ext cx="10999442" cy="782621"/>
          </a:xfrm>
        </p:spPr>
        <p:txBody>
          <a:bodyPr/>
          <a:lstStyle/>
          <a:p>
            <a:r>
              <a:rPr lang="en-US"/>
              <a:t>Customers to Target with O6</a:t>
            </a:r>
          </a:p>
        </p:txBody>
      </p:sp>
      <p:sp>
        <p:nvSpPr>
          <p:cNvPr id="14" name="TextBox 13">
            <a:extLst>
              <a:ext uri="{FF2B5EF4-FFF2-40B4-BE49-F238E27FC236}">
                <a16:creationId xmlns:a16="http://schemas.microsoft.com/office/drawing/2014/main" id="{AABAEB03-B1D2-4B2E-82AF-C049D1FBFF96}"/>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
        <p:nvSpPr>
          <p:cNvPr id="15" name="Rectangle 14">
            <a:extLst>
              <a:ext uri="{FF2B5EF4-FFF2-40B4-BE49-F238E27FC236}">
                <a16:creationId xmlns:a16="http://schemas.microsoft.com/office/drawing/2014/main" id="{A63820D0-FA14-488B-8846-5500EACF35E5}"/>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7EFA0C7-A78E-45BC-A785-2641D1278E46}"/>
              </a:ext>
            </a:extLst>
          </p:cNvPr>
          <p:cNvSpPr txBox="1"/>
          <p:nvPr/>
        </p:nvSpPr>
        <p:spPr>
          <a:xfrm rot="16200000">
            <a:off x="-2843008" y="33260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1579331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7728C1B-F8C1-4180-AAD1-9A7990351C98}"/>
              </a:ext>
            </a:extLst>
          </p:cNvPr>
          <p:cNvSpPr txBox="1">
            <a:spLocks/>
          </p:cNvSpPr>
          <p:nvPr/>
        </p:nvSpPr>
        <p:spPr>
          <a:xfrm>
            <a:off x="676920" y="532079"/>
            <a:ext cx="6257282" cy="782621"/>
          </a:xfrm>
          <a:prstGeom prst="rect">
            <a:avLst/>
          </a:prstGeom>
        </p:spPr>
        <p:txBody>
          <a:bodyPr vert="horz" lIns="91440" tIns="45720" rIns="91440" bIns="45720" rtlCol="0" anchor="t">
            <a:noAutofit/>
          </a:bodyPr>
          <a:lstStyle>
            <a:lvl1pPr algn="l" defTabSz="914400" rtl="0" eaLnBrk="1" latinLnBrk="0" hangingPunct="1">
              <a:lnSpc>
                <a:spcPts val="4400"/>
              </a:lnSpc>
              <a:spcBef>
                <a:spcPct val="0"/>
              </a:spcBef>
              <a:buNone/>
              <a:defRPr sz="4000" i="0" kern="1200" spc="50" baseline="0">
                <a:solidFill>
                  <a:schemeClr val="tx1"/>
                </a:solidFill>
                <a:latin typeface="Segoe UI Light" panose="020B0502040204020203" pitchFamily="34" charset="0"/>
                <a:ea typeface="+mj-ea"/>
                <a:cs typeface="Segoe UI Light" panose="020B0502040204020203" pitchFamily="34" charset="0"/>
              </a:defRPr>
            </a:lvl1pPr>
          </a:lstStyle>
          <a:p>
            <a:r>
              <a:rPr lang="en-US"/>
              <a:t>Internal Positioning</a:t>
            </a:r>
          </a:p>
        </p:txBody>
      </p:sp>
      <p:pic>
        <p:nvPicPr>
          <p:cNvPr id="10" name="Picture 9">
            <a:extLst>
              <a:ext uri="{FF2B5EF4-FFF2-40B4-BE49-F238E27FC236}">
                <a16:creationId xmlns:a16="http://schemas.microsoft.com/office/drawing/2014/main" id="{BB8F64CF-F5C8-4BEF-8F74-BE8A1CBA9CDF}"/>
              </a:ext>
            </a:extLst>
          </p:cNvPr>
          <p:cNvPicPr>
            <a:picLocks noChangeAspect="1"/>
          </p:cNvPicPr>
          <p:nvPr/>
        </p:nvPicPr>
        <p:blipFill>
          <a:blip r:embed="rId3"/>
          <a:stretch>
            <a:fillRect/>
          </a:stretch>
        </p:blipFill>
        <p:spPr>
          <a:xfrm>
            <a:off x="569621" y="1238500"/>
            <a:ext cx="10296010" cy="4771524"/>
          </a:xfrm>
          <a:prstGeom prst="rect">
            <a:avLst/>
          </a:prstGeom>
        </p:spPr>
      </p:pic>
      <p:sp>
        <p:nvSpPr>
          <p:cNvPr id="6" name="Rectangle: Rounded Corners 5">
            <a:extLst>
              <a:ext uri="{FF2B5EF4-FFF2-40B4-BE49-F238E27FC236}">
                <a16:creationId xmlns:a16="http://schemas.microsoft.com/office/drawing/2014/main" id="{D38165CA-9B5B-465B-8DFD-FEBC772737EB}"/>
              </a:ext>
            </a:extLst>
          </p:cNvPr>
          <p:cNvSpPr/>
          <p:nvPr/>
        </p:nvSpPr>
        <p:spPr>
          <a:xfrm>
            <a:off x="2147652" y="3455154"/>
            <a:ext cx="633274" cy="2634877"/>
          </a:xfrm>
          <a:prstGeom prst="roundRect">
            <a:avLst/>
          </a:prstGeom>
          <a:noFill/>
          <a:ln w="19050">
            <a:solidFill>
              <a:srgbClr val="0D4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27FDA34-5FCE-4CB0-B540-29A667A84C0F}"/>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9DF88E3-0BEC-4A1D-AFD7-BCCBD2714AA5}"/>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698072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7728C1B-F8C1-4180-AAD1-9A7990351C98}"/>
              </a:ext>
            </a:extLst>
          </p:cNvPr>
          <p:cNvSpPr txBox="1">
            <a:spLocks/>
          </p:cNvSpPr>
          <p:nvPr/>
        </p:nvSpPr>
        <p:spPr>
          <a:xfrm>
            <a:off x="676920" y="532079"/>
            <a:ext cx="6257282" cy="782621"/>
          </a:xfrm>
          <a:prstGeom prst="rect">
            <a:avLst/>
          </a:prstGeom>
        </p:spPr>
        <p:txBody>
          <a:bodyPr vert="horz" lIns="91440" tIns="45720" rIns="91440" bIns="45720" rtlCol="0" anchor="t">
            <a:noAutofit/>
          </a:bodyPr>
          <a:lstStyle>
            <a:lvl1pPr algn="l" defTabSz="914400" rtl="0" eaLnBrk="1" latinLnBrk="0" hangingPunct="1">
              <a:lnSpc>
                <a:spcPts val="4400"/>
              </a:lnSpc>
              <a:spcBef>
                <a:spcPct val="0"/>
              </a:spcBef>
              <a:buNone/>
              <a:defRPr sz="4000" i="0" kern="1200" spc="50" baseline="0">
                <a:solidFill>
                  <a:schemeClr val="tx1"/>
                </a:solidFill>
                <a:latin typeface="Segoe UI Light" panose="020B0502040204020203" pitchFamily="34" charset="0"/>
                <a:ea typeface="+mj-ea"/>
                <a:cs typeface="Segoe UI Light" panose="020B0502040204020203" pitchFamily="34" charset="0"/>
              </a:defRPr>
            </a:lvl1pPr>
          </a:lstStyle>
          <a:p>
            <a:r>
              <a:rPr lang="en-US"/>
              <a:t>Competitive Positioning</a:t>
            </a:r>
          </a:p>
        </p:txBody>
      </p:sp>
      <p:sp>
        <p:nvSpPr>
          <p:cNvPr id="7" name="Rectangle 6">
            <a:extLst>
              <a:ext uri="{FF2B5EF4-FFF2-40B4-BE49-F238E27FC236}">
                <a16:creationId xmlns:a16="http://schemas.microsoft.com/office/drawing/2014/main" id="{034E2955-8DE2-4306-89A4-53D0A235C033}"/>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82E211-BF9F-49AD-8EB7-04498728259A}"/>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pic>
        <p:nvPicPr>
          <p:cNvPr id="17" name="Picture 16">
            <a:extLst>
              <a:ext uri="{FF2B5EF4-FFF2-40B4-BE49-F238E27FC236}">
                <a16:creationId xmlns:a16="http://schemas.microsoft.com/office/drawing/2014/main" id="{E0877E6B-82E7-4D37-B816-F174380351EB}"/>
              </a:ext>
            </a:extLst>
          </p:cNvPr>
          <p:cNvPicPr>
            <a:picLocks noChangeAspect="1"/>
          </p:cNvPicPr>
          <p:nvPr/>
        </p:nvPicPr>
        <p:blipFill rotWithShape="1">
          <a:blip r:embed="rId3"/>
          <a:srcRect t="1692" b="2168"/>
          <a:stretch/>
        </p:blipFill>
        <p:spPr>
          <a:xfrm>
            <a:off x="490419" y="1209675"/>
            <a:ext cx="10529279" cy="4981575"/>
          </a:xfrm>
          <a:prstGeom prst="rect">
            <a:avLst/>
          </a:prstGeom>
        </p:spPr>
      </p:pic>
    </p:spTree>
    <p:extLst>
      <p:ext uri="{BB962C8B-B14F-4D97-AF65-F5344CB8AC3E}">
        <p14:creationId xmlns:p14="http://schemas.microsoft.com/office/powerpoint/2010/main" val="124357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B89A18E-6C71-4961-9094-4BE626BBC136}"/>
              </a:ext>
            </a:extLst>
          </p:cNvPr>
          <p:cNvSpPr txBox="1">
            <a:spLocks/>
          </p:cNvSpPr>
          <p:nvPr/>
        </p:nvSpPr>
        <p:spPr>
          <a:xfrm>
            <a:off x="870081" y="1635059"/>
            <a:ext cx="10999443" cy="43593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800" b="1">
                <a:ea typeface="Arial" charset="0"/>
                <a:cs typeface="Segoe UI Semibold" panose="020B0702040204020203" pitchFamily="34" charset="0"/>
              </a:rPr>
              <a:t>OPEN FOR ORDERS</a:t>
            </a:r>
            <a:r>
              <a:rPr lang="en-US" sz="1800">
                <a:ea typeface="Arial" charset="0"/>
                <a:cs typeface="Segoe UI Semibold" panose="020B0702040204020203" pitchFamily="34" charset="0"/>
              </a:rPr>
              <a:t>					</a:t>
            </a:r>
            <a:r>
              <a:rPr lang="en-US" sz="1800" b="1">
                <a:ea typeface="Arial" charset="0"/>
                <a:cs typeface="Segoe UI Semibold" panose="020B0702040204020203" pitchFamily="34" charset="0"/>
              </a:rPr>
              <a:t>April 4, 2022</a:t>
            </a:r>
            <a:endParaRPr lang="en-US" b="1"/>
          </a:p>
          <a:p>
            <a:pPr marL="742950" lvl="1" indent="-285750">
              <a:defRPr/>
            </a:pPr>
            <a:r>
              <a:rPr lang="en-US" sz="1800">
                <a:ea typeface="Arial" charset="0"/>
                <a:cs typeface="Arial" charset="0"/>
              </a:rPr>
              <a:t>Price List &amp; Spec Guide (Online)  		March 2022	</a:t>
            </a:r>
            <a:endParaRPr lang="en-US" sz="1800">
              <a:ea typeface="Arial" charset="0"/>
              <a:cs typeface="Segoe UI Light"/>
            </a:endParaRPr>
          </a:p>
          <a:p>
            <a:pPr marL="742950" lvl="1" indent="-285750">
              <a:defRPr/>
            </a:pPr>
            <a:r>
              <a:rPr lang="en-US" sz="1800">
                <a:ea typeface="Arial" charset="0"/>
                <a:cs typeface="Arial" charset="0"/>
              </a:rPr>
              <a:t>20/20 &amp; Symbols Publication    			March 2022</a:t>
            </a:r>
            <a:r>
              <a:rPr lang="en-US" sz="1800">
                <a:solidFill>
                  <a:srgbClr val="FF0000"/>
                </a:solidFill>
                <a:ea typeface="Arial" charset="0"/>
                <a:cs typeface="Arial" charset="0"/>
              </a:rPr>
              <a:t>	</a:t>
            </a:r>
            <a:endParaRPr lang="en-US" sz="1800">
              <a:solidFill>
                <a:srgbClr val="FF0000"/>
              </a:solidFill>
              <a:ea typeface="Arial" charset="0"/>
              <a:cs typeface="Segoe UI Light"/>
            </a:endParaRPr>
          </a:p>
          <a:p>
            <a:pPr marL="742950" lvl="1" indent="-285750">
              <a:defRPr/>
            </a:pPr>
            <a:r>
              <a:rPr lang="en-US" sz="1800">
                <a:ea typeface="Arial" charset="0"/>
                <a:cs typeface="Arial" charset="0"/>
              </a:rPr>
              <a:t>Allsteel Communications 			February 2022</a:t>
            </a:r>
            <a:endParaRPr lang="en-US" sz="1800">
              <a:ea typeface="Arial" charset="0"/>
              <a:cs typeface="Segoe UI Light"/>
            </a:endParaRPr>
          </a:p>
          <a:p>
            <a:pPr marL="742950" lvl="1" indent="-285750">
              <a:defRPr/>
            </a:pPr>
            <a:r>
              <a:rPr lang="en-US" sz="1800">
                <a:ea typeface="Arial" charset="0"/>
                <a:cs typeface="Arial" charset="0"/>
              </a:rPr>
              <a:t>First Shipment 				May 2022</a:t>
            </a:r>
            <a:endParaRPr lang="en-US" sz="1800">
              <a:ea typeface="Arial" charset="0"/>
              <a:cs typeface="Segoe UI Light"/>
            </a:endParaRPr>
          </a:p>
          <a:p>
            <a:pPr marL="742950" lvl="1" indent="-285750">
              <a:defRPr/>
            </a:pPr>
            <a:r>
              <a:rPr lang="en-US" sz="1800">
                <a:ea typeface="Arial" charset="0"/>
                <a:cs typeface="Arial" charset="0"/>
              </a:rPr>
              <a:t>Brochure    					March 2022 </a:t>
            </a:r>
          </a:p>
          <a:p>
            <a:pPr marL="742950" lvl="1" indent="-285750">
              <a:defRPr/>
            </a:pPr>
            <a:r>
              <a:rPr lang="en-US" sz="1800">
                <a:ea typeface="Arial" charset="0"/>
                <a:cs typeface="Arial" charset="0"/>
              </a:rPr>
              <a:t>Showroom Integration			Q2 2022</a:t>
            </a:r>
            <a:endParaRPr lang="en-US" sz="1800">
              <a:ea typeface="Arial" charset="0"/>
              <a:cs typeface="Segoe UI Light"/>
            </a:endParaRPr>
          </a:p>
          <a:p>
            <a:pPr marL="0" indent="0">
              <a:buFont typeface="Arial" panose="020B0604020202020204" pitchFamily="34" charset="0"/>
              <a:buNone/>
              <a:defRPr/>
            </a:pPr>
            <a:endParaRPr lang="en-US" sz="1800">
              <a:ea typeface="Arial" charset="0"/>
              <a:cs typeface="Segoe UI Semibold" panose="020B0702040204020203" pitchFamily="34" charset="0"/>
            </a:endParaRPr>
          </a:p>
          <a:p>
            <a:pPr marL="0" indent="0">
              <a:buFont typeface="Arial" panose="020B0604020202020204" pitchFamily="34" charset="0"/>
              <a:buNone/>
              <a:defRPr/>
            </a:pPr>
            <a:r>
              <a:rPr lang="en-US" sz="1800" b="1">
                <a:ea typeface="Arial" charset="0"/>
                <a:cs typeface="Segoe UI Semibold" panose="020B0702040204020203" pitchFamily="34" charset="0"/>
              </a:rPr>
              <a:t>Questions?   </a:t>
            </a:r>
            <a:endParaRPr lang="en-US" b="1"/>
          </a:p>
          <a:p>
            <a:pPr marL="0" indent="0">
              <a:buFont typeface="Arial" panose="020B0604020202020204" pitchFamily="34" charset="0"/>
              <a:buNone/>
              <a:defRPr/>
            </a:pPr>
            <a:r>
              <a:rPr lang="en-US" sz="1800" b="1">
                <a:ea typeface="Arial" charset="0"/>
                <a:cs typeface="Segoe UI Semibold" panose="020B0702040204020203" pitchFamily="34" charset="0"/>
              </a:rPr>
              <a:t>Derek Vickroy: vickroyd@allsteeloffice.com</a:t>
            </a:r>
            <a:endParaRPr lang="en-US" sz="1800" b="1">
              <a:ea typeface="Arial" charset="0"/>
              <a:cs typeface="Arial" charset="0"/>
            </a:endParaRPr>
          </a:p>
        </p:txBody>
      </p:sp>
      <p:sp>
        <p:nvSpPr>
          <p:cNvPr id="3" name="Title 1">
            <a:extLst>
              <a:ext uri="{FF2B5EF4-FFF2-40B4-BE49-F238E27FC236}">
                <a16:creationId xmlns:a16="http://schemas.microsoft.com/office/drawing/2014/main" id="{C2C68F0B-136D-4DC8-B806-7C37B1F5E2B0}"/>
              </a:ext>
            </a:extLst>
          </p:cNvPr>
          <p:cNvSpPr txBox="1">
            <a:spLocks/>
          </p:cNvSpPr>
          <p:nvPr/>
        </p:nvSpPr>
        <p:spPr>
          <a:xfrm>
            <a:off x="612449" y="588572"/>
            <a:ext cx="7634906" cy="663180"/>
          </a:xfrm>
          <a:prstGeom prst="rect">
            <a:avLst/>
          </a:prstGeom>
        </p:spPr>
        <p:txBody>
          <a:bodyPr/>
          <a:lstStyle>
            <a:lvl1pPr algn="ctr" defTabSz="914400" rtl="0" eaLnBrk="1" latinLnBrk="0" hangingPunct="1">
              <a:lnSpc>
                <a:spcPct val="90000"/>
              </a:lnSpc>
              <a:spcBef>
                <a:spcPct val="0"/>
              </a:spcBef>
              <a:buNone/>
              <a:defRPr sz="6600" kern="1200">
                <a:solidFill>
                  <a:schemeClr val="tx1"/>
                </a:solidFill>
                <a:latin typeface="Segoe UI Light" panose="020B0502040204020203" pitchFamily="34" charset="0"/>
                <a:ea typeface="+mj-ea"/>
                <a:cs typeface="Segoe UI Light" panose="020B0502040204020203" pitchFamily="34" charset="0"/>
              </a:defRPr>
            </a:lvl1pPr>
          </a:lstStyle>
          <a:p>
            <a:pPr algn="l"/>
            <a:r>
              <a:rPr lang="en-US" sz="4000"/>
              <a:t>O6 Launch Timing</a:t>
            </a:r>
          </a:p>
        </p:txBody>
      </p:sp>
      <p:sp>
        <p:nvSpPr>
          <p:cNvPr id="4" name="Rectangle 3">
            <a:extLst>
              <a:ext uri="{FF2B5EF4-FFF2-40B4-BE49-F238E27FC236}">
                <a16:creationId xmlns:a16="http://schemas.microsoft.com/office/drawing/2014/main" id="{F61B87EE-DE3D-4AFD-B845-B72844F06E6C}"/>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CF1298-C653-4C35-9A2E-50FF541F4AED}"/>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1719778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7728C1B-F8C1-4180-AAD1-9A7990351C98}"/>
              </a:ext>
            </a:extLst>
          </p:cNvPr>
          <p:cNvSpPr txBox="1">
            <a:spLocks/>
          </p:cNvSpPr>
          <p:nvPr/>
        </p:nvSpPr>
        <p:spPr>
          <a:xfrm>
            <a:off x="676920" y="532079"/>
            <a:ext cx="6257282" cy="782621"/>
          </a:xfrm>
          <a:prstGeom prst="rect">
            <a:avLst/>
          </a:prstGeom>
        </p:spPr>
        <p:txBody>
          <a:bodyPr vert="horz" lIns="91440" tIns="45720" rIns="91440" bIns="45720" rtlCol="0" anchor="t">
            <a:noAutofit/>
          </a:bodyPr>
          <a:lstStyle>
            <a:lvl1pPr algn="l" defTabSz="914400" rtl="0" eaLnBrk="1" latinLnBrk="0" hangingPunct="1">
              <a:lnSpc>
                <a:spcPts val="4400"/>
              </a:lnSpc>
              <a:spcBef>
                <a:spcPct val="0"/>
              </a:spcBef>
              <a:buNone/>
              <a:defRPr sz="4000" i="0" kern="1200" spc="50" baseline="0">
                <a:solidFill>
                  <a:schemeClr val="tx1"/>
                </a:solidFill>
                <a:latin typeface="Segoe UI Light" panose="020B0502040204020203" pitchFamily="34" charset="0"/>
                <a:ea typeface="+mj-ea"/>
                <a:cs typeface="Segoe UI Light" panose="020B0502040204020203" pitchFamily="34" charset="0"/>
              </a:defRPr>
            </a:lvl1pPr>
          </a:lstStyle>
          <a:p>
            <a:r>
              <a:rPr lang="en-US"/>
              <a:t>FAQ</a:t>
            </a:r>
          </a:p>
        </p:txBody>
      </p:sp>
      <p:sp>
        <p:nvSpPr>
          <p:cNvPr id="3" name="Text Placeholder 3">
            <a:extLst>
              <a:ext uri="{FF2B5EF4-FFF2-40B4-BE49-F238E27FC236}">
                <a16:creationId xmlns:a16="http://schemas.microsoft.com/office/drawing/2014/main" id="{B475B4D9-BED4-4F95-826E-666A174B7612}"/>
              </a:ext>
            </a:extLst>
          </p:cNvPr>
          <p:cNvSpPr txBox="1">
            <a:spLocks/>
          </p:cNvSpPr>
          <p:nvPr/>
        </p:nvSpPr>
        <p:spPr>
          <a:xfrm>
            <a:off x="557389" y="1246965"/>
            <a:ext cx="10999443" cy="43593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2000">
                <a:latin typeface="Segoe UI Semibold"/>
                <a:cs typeface="Segoe UI Semibold"/>
              </a:rPr>
              <a:t>Q: Is O6 a family of seating?</a:t>
            </a:r>
            <a:endParaRPr lang="en-US" sz="2000">
              <a:ea typeface="+mn-lt"/>
              <a:cs typeface="+mn-lt"/>
            </a:endParaRPr>
          </a:p>
          <a:p>
            <a:pPr marL="0" indent="0">
              <a:lnSpc>
                <a:spcPct val="150000"/>
              </a:lnSpc>
              <a:spcBef>
                <a:spcPts val="0"/>
              </a:spcBef>
              <a:buNone/>
            </a:pPr>
            <a:r>
              <a:rPr lang="en-US" sz="2000">
                <a:ea typeface="+mn-lt"/>
                <a:cs typeface="+mn-lt"/>
              </a:rPr>
              <a:t>A: Task chair and stool models with or without arms are available. </a:t>
            </a:r>
          </a:p>
          <a:p>
            <a:pPr marL="0" indent="0">
              <a:lnSpc>
                <a:spcPct val="150000"/>
              </a:lnSpc>
              <a:spcBef>
                <a:spcPts val="0"/>
              </a:spcBef>
              <a:buFont typeface="Arial" panose="020B0604020202020204" pitchFamily="34" charset="0"/>
              <a:buNone/>
            </a:pPr>
            <a:r>
              <a:rPr lang="en-US" sz="2000">
                <a:latin typeface="Segoe UI Semibold"/>
                <a:cs typeface="Segoe UI Semibold"/>
              </a:rPr>
              <a:t>Q: What type of control mechanism is available on O6? What are its adjustment features?</a:t>
            </a:r>
            <a:endParaRPr lang="en-US">
              <a:latin typeface="Segoe UI Semibold"/>
              <a:cs typeface="Segoe UI Semibold"/>
            </a:endParaRPr>
          </a:p>
          <a:p>
            <a:pPr marL="0" indent="0">
              <a:lnSpc>
                <a:spcPct val="150000"/>
              </a:lnSpc>
              <a:spcBef>
                <a:spcPts val="0"/>
              </a:spcBef>
              <a:buNone/>
            </a:pPr>
            <a:r>
              <a:rPr lang="en-US" sz="2000">
                <a:latin typeface="Segoe UI Semibold"/>
                <a:cs typeface="Segoe UI Semibold"/>
              </a:rPr>
              <a:t>A: </a:t>
            </a:r>
            <a:r>
              <a:rPr lang="en-US" sz="2000"/>
              <a:t>O6 uses a weight-activated control mechanism that automatically responds to the weight of each user. It features two control levers with three simple, standard adjustments – pneumatic height, seat depth, and upright tilt lock. </a:t>
            </a:r>
          </a:p>
          <a:p>
            <a:pPr marL="0" indent="0">
              <a:lnSpc>
                <a:spcPct val="150000"/>
              </a:lnSpc>
              <a:spcBef>
                <a:spcPts val="0"/>
              </a:spcBef>
              <a:buNone/>
            </a:pPr>
            <a:r>
              <a:rPr lang="en-US" sz="2000">
                <a:latin typeface="Segoe UI Semibold"/>
                <a:cs typeface="Segoe UI Semibold"/>
              </a:rPr>
              <a:t>Q: Is lumbar support available on O6?</a:t>
            </a:r>
          </a:p>
          <a:p>
            <a:pPr marL="0" indent="0">
              <a:lnSpc>
                <a:spcPct val="150000"/>
              </a:lnSpc>
              <a:spcBef>
                <a:spcPts val="0"/>
              </a:spcBef>
              <a:buNone/>
            </a:pPr>
            <a:r>
              <a:rPr lang="en-US" sz="2000"/>
              <a:t>A: A dedicated lumbar component with 4" in adjustment range can be specified on O6 task chair and stool models. A stand-alone lumbar support model is available for post-purchase and can be installed in the field.</a:t>
            </a:r>
            <a:endParaRPr lang="en-US" sz="2000">
              <a:cs typeface="Calibri"/>
            </a:endParaRPr>
          </a:p>
          <a:p>
            <a:pPr marL="0" indent="0">
              <a:spcBef>
                <a:spcPts val="0"/>
              </a:spcBef>
              <a:buNone/>
            </a:pPr>
            <a:endParaRPr lang="en-US" sz="2000">
              <a:cs typeface="Calibri"/>
            </a:endParaRPr>
          </a:p>
        </p:txBody>
      </p:sp>
      <p:sp>
        <p:nvSpPr>
          <p:cNvPr id="4" name="Rectangle 3">
            <a:extLst>
              <a:ext uri="{FF2B5EF4-FFF2-40B4-BE49-F238E27FC236}">
                <a16:creationId xmlns:a16="http://schemas.microsoft.com/office/drawing/2014/main" id="{79E087C5-643A-4AED-9937-BB2B9735581D}"/>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9316513-D3C9-4A8B-A4A4-D45AB199FE6C}"/>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1403593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7728C1B-F8C1-4180-AAD1-9A7990351C98}"/>
              </a:ext>
            </a:extLst>
          </p:cNvPr>
          <p:cNvSpPr txBox="1">
            <a:spLocks/>
          </p:cNvSpPr>
          <p:nvPr/>
        </p:nvSpPr>
        <p:spPr>
          <a:xfrm>
            <a:off x="676920" y="532079"/>
            <a:ext cx="6257282" cy="782621"/>
          </a:xfrm>
          <a:prstGeom prst="rect">
            <a:avLst/>
          </a:prstGeom>
        </p:spPr>
        <p:txBody>
          <a:bodyPr vert="horz" lIns="91440" tIns="45720" rIns="91440" bIns="45720" rtlCol="0" anchor="t">
            <a:noAutofit/>
          </a:bodyPr>
          <a:lstStyle>
            <a:lvl1pPr algn="l" defTabSz="914400" rtl="0" eaLnBrk="1" latinLnBrk="0" hangingPunct="1">
              <a:lnSpc>
                <a:spcPts val="4400"/>
              </a:lnSpc>
              <a:spcBef>
                <a:spcPct val="0"/>
              </a:spcBef>
              <a:buNone/>
              <a:defRPr sz="4000" i="0" kern="1200" spc="50" baseline="0">
                <a:solidFill>
                  <a:schemeClr val="tx1"/>
                </a:solidFill>
                <a:latin typeface="Segoe UI Light" panose="020B0502040204020203" pitchFamily="34" charset="0"/>
                <a:ea typeface="+mj-ea"/>
                <a:cs typeface="Segoe UI Light" panose="020B0502040204020203" pitchFamily="34" charset="0"/>
              </a:defRPr>
            </a:lvl1pPr>
          </a:lstStyle>
          <a:p>
            <a:r>
              <a:rPr lang="en-US"/>
              <a:t>FAQ</a:t>
            </a:r>
          </a:p>
        </p:txBody>
      </p:sp>
      <p:sp>
        <p:nvSpPr>
          <p:cNvPr id="3" name="Text Placeholder 3">
            <a:extLst>
              <a:ext uri="{FF2B5EF4-FFF2-40B4-BE49-F238E27FC236}">
                <a16:creationId xmlns:a16="http://schemas.microsoft.com/office/drawing/2014/main" id="{B475B4D9-BED4-4F95-826E-666A174B7612}"/>
              </a:ext>
            </a:extLst>
          </p:cNvPr>
          <p:cNvSpPr txBox="1">
            <a:spLocks/>
          </p:cNvSpPr>
          <p:nvPr/>
        </p:nvSpPr>
        <p:spPr>
          <a:xfrm>
            <a:off x="555000" y="1249304"/>
            <a:ext cx="10999443" cy="43593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2000">
                <a:latin typeface="Segoe UI Semibold"/>
                <a:cs typeface="Segoe UI Semibold"/>
              </a:rPr>
              <a:t>Q: What type of arm adjustability is available on O6?</a:t>
            </a:r>
          </a:p>
          <a:p>
            <a:pPr marL="0" indent="0">
              <a:lnSpc>
                <a:spcPct val="150000"/>
              </a:lnSpc>
              <a:spcBef>
                <a:spcPts val="0"/>
              </a:spcBef>
              <a:buNone/>
            </a:pPr>
            <a:r>
              <a:rPr lang="en-US" sz="2000">
                <a:latin typeface="Segoe UI Semibold"/>
                <a:cs typeface="Segoe UI Semibold"/>
              </a:rPr>
              <a:t>A: </a:t>
            </a:r>
            <a:r>
              <a:rPr lang="en-US" sz="2000"/>
              <a:t>There are three different arm options available on O6: 4D (height, width, depth, pivot), 2D (height,  width), and armless.</a:t>
            </a:r>
            <a:endParaRPr lang="en-US" sz="1600"/>
          </a:p>
          <a:p>
            <a:pPr marL="0" indent="0">
              <a:lnSpc>
                <a:spcPct val="150000"/>
              </a:lnSpc>
              <a:spcBef>
                <a:spcPts val="0"/>
              </a:spcBef>
              <a:buNone/>
            </a:pPr>
            <a:r>
              <a:rPr lang="en-US" sz="2000">
                <a:latin typeface="Segoe UI Semibold"/>
                <a:cs typeface="Segoe UI Semibold"/>
              </a:rPr>
              <a:t>Q: How many mesh and frame/base colors are offered on O6?</a:t>
            </a:r>
          </a:p>
          <a:p>
            <a:pPr marL="0" indent="0">
              <a:lnSpc>
                <a:spcPct val="150000"/>
              </a:lnSpc>
              <a:spcBef>
                <a:spcPts val="0"/>
              </a:spcBef>
              <a:buNone/>
            </a:pPr>
            <a:r>
              <a:rPr lang="en-US" sz="2000">
                <a:latin typeface="Segoe UI Semibold"/>
                <a:cs typeface="Segoe UI Semibold"/>
              </a:rPr>
              <a:t>A: </a:t>
            </a:r>
            <a:r>
              <a:rPr lang="en-US" sz="2000"/>
              <a:t>O6 has two separate mesh styles to choose from: Premium Spectrum™ mesh (back and seat) and lower-cost 4-Way Stretch mesh (back only). Between these two options, there are 29 total mesh colors available. O6 offers four frame/base colors: Salt, Titanium, Flint, and Black.</a:t>
            </a:r>
            <a:endParaRPr lang="en-US" sz="2000">
              <a:cs typeface="Calibri"/>
            </a:endParaRPr>
          </a:p>
          <a:p>
            <a:pPr marL="0" indent="0">
              <a:lnSpc>
                <a:spcPct val="150000"/>
              </a:lnSpc>
              <a:spcBef>
                <a:spcPts val="0"/>
              </a:spcBef>
              <a:buFont typeface="Arial" panose="020B0604020202020204" pitchFamily="34" charset="0"/>
              <a:buNone/>
            </a:pPr>
            <a:r>
              <a:rPr lang="en-US" sz="2000">
                <a:latin typeface="Segoe UI Semibold"/>
                <a:cs typeface="Segoe UI Semibold"/>
              </a:rPr>
              <a:t>Q: Where does O6 position within Allsteel’s seating portfolio?</a:t>
            </a:r>
          </a:p>
          <a:p>
            <a:pPr marL="0" indent="0">
              <a:lnSpc>
                <a:spcPct val="150000"/>
              </a:lnSpc>
              <a:spcBef>
                <a:spcPts val="0"/>
              </a:spcBef>
              <a:buFont typeface="Arial" panose="020B0604020202020204" pitchFamily="34" charset="0"/>
              <a:buNone/>
            </a:pPr>
            <a:r>
              <a:rPr lang="en-US" sz="2000">
                <a:latin typeface="Segoe UI Semibold"/>
                <a:cs typeface="Segoe UI Semibold"/>
              </a:rPr>
              <a:t>A: </a:t>
            </a:r>
            <a:r>
              <a:rPr lang="en-US" sz="2000"/>
              <a:t>O6 fills the $850-$1,050 gap between Quip™ and Lyric™ models.</a:t>
            </a:r>
            <a:endParaRPr lang="en-US" sz="2000">
              <a:cs typeface="Calibri"/>
            </a:endParaRPr>
          </a:p>
          <a:p>
            <a:pPr marL="0" indent="0">
              <a:lnSpc>
                <a:spcPct val="150000"/>
              </a:lnSpc>
              <a:spcBef>
                <a:spcPts val="0"/>
              </a:spcBef>
              <a:buNone/>
            </a:pPr>
            <a:endParaRPr lang="en-US" sz="2000"/>
          </a:p>
          <a:p>
            <a:pPr marL="0" indent="0">
              <a:lnSpc>
                <a:spcPct val="150000"/>
              </a:lnSpc>
              <a:spcBef>
                <a:spcPts val="0"/>
              </a:spcBef>
              <a:buNone/>
            </a:pPr>
            <a:endParaRPr lang="en-US" sz="1600"/>
          </a:p>
        </p:txBody>
      </p:sp>
      <p:sp>
        <p:nvSpPr>
          <p:cNvPr id="4" name="Rectangle 3">
            <a:extLst>
              <a:ext uri="{FF2B5EF4-FFF2-40B4-BE49-F238E27FC236}">
                <a16:creationId xmlns:a16="http://schemas.microsoft.com/office/drawing/2014/main" id="{9D139CBE-3C0B-4B65-BE5D-92C292D1C83D}"/>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E1D9714-923F-4C82-9546-244E7095078A}"/>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1328293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 Placeholder 1"/>
          <p:cNvSpPr>
            <a:spLocks noGrp="1"/>
          </p:cNvSpPr>
          <p:nvPr>
            <p:ph type="body" idx="10"/>
          </p:nvPr>
        </p:nvSpPr>
        <p:spPr>
          <a:xfrm>
            <a:off x="1987550" y="3037593"/>
            <a:ext cx="8216900" cy="782814"/>
          </a:xfrm>
        </p:spPr>
        <p:txBody>
          <a:bodyPr/>
          <a:lstStyle/>
          <a:p>
            <a:r>
              <a:rPr lang="en-US"/>
              <a:t>Appendix</a:t>
            </a:r>
          </a:p>
        </p:txBody>
      </p:sp>
    </p:spTree>
    <p:extLst>
      <p:ext uri="{BB962C8B-B14F-4D97-AF65-F5344CB8AC3E}">
        <p14:creationId xmlns:p14="http://schemas.microsoft.com/office/powerpoint/2010/main" val="856234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lsteel2021theme">
  <a:themeElements>
    <a:clrScheme name="Custom 5">
      <a:dk1>
        <a:srgbClr val="000000"/>
      </a:dk1>
      <a:lt1>
        <a:srgbClr val="FFFFFF"/>
      </a:lt1>
      <a:dk2>
        <a:srgbClr val="898D8E"/>
      </a:dk2>
      <a:lt2>
        <a:srgbClr val="F6F5F4"/>
      </a:lt2>
      <a:accent1>
        <a:srgbClr val="DCD7D4"/>
      </a:accent1>
      <a:accent2>
        <a:srgbClr val="003B4A"/>
      </a:accent2>
      <a:accent3>
        <a:srgbClr val="9A552C"/>
      </a:accent3>
      <a:accent4>
        <a:srgbClr val="EDD0C7"/>
      </a:accent4>
      <a:accent5>
        <a:srgbClr val="20362C"/>
      </a:accent5>
      <a:accent6>
        <a:srgbClr val="C0CDCA"/>
      </a:accent6>
      <a:hlink>
        <a:srgbClr val="898D8E"/>
      </a:hlink>
      <a:folHlink>
        <a:srgbClr val="C0CDCA"/>
      </a:folHlink>
    </a:clrScheme>
    <a:fontScheme name="Allsteel Brand - Segoe UI Light">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steel2021theme" id="{1F2052E7-5D76-431D-A5CB-442A8E0F5CB1}" vid="{5658DB28-1B03-4E4D-8598-1A14FFF94F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DCD3FA7D74444187C56008607DF2BF" ma:contentTypeVersion="19" ma:contentTypeDescription="Create a new document." ma:contentTypeScope="" ma:versionID="8a6660cc9459efb0aa2572ec4ba5f1a6">
  <xsd:schema xmlns:xsd="http://www.w3.org/2001/XMLSchema" xmlns:xs="http://www.w3.org/2001/XMLSchema" xmlns:p="http://schemas.microsoft.com/office/2006/metadata/properties" xmlns:ns1="http://schemas.microsoft.com/sharepoint/v3" xmlns:ns2="df90ee75-c217-4e8c-beaa-e48fbc3d44f8" xmlns:ns3="f3624595-3515-42d6-9eec-c97b9cef1080" targetNamespace="http://schemas.microsoft.com/office/2006/metadata/properties" ma:root="true" ma:fieldsID="826e7fa471561470f6f5470c0d2abf9e" ns1:_="" ns2:_="" ns3:_="">
    <xsd:import namespace="http://schemas.microsoft.com/sharepoint/v3"/>
    <xsd:import namespace="df90ee75-c217-4e8c-beaa-e48fbc3d44f8"/>
    <xsd:import namespace="f3624595-3515-42d6-9eec-c97b9cef10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1:_ip_UnifiedCompliancePolicyProperties" minOccurs="0"/>
                <xsd:element ref="ns1:_ip_UnifiedCompliancePolicyUIAction" minOccurs="0"/>
                <xsd:element ref="ns3:SharedWithDetails" minOccurs="0"/>
                <xsd:element ref="ns2:MediaServiceOCR" minOccurs="0"/>
                <xsd:element ref="ns2:Notes_x0020__x002d__x0020_Competitor_x0020_and_x0020_Product" minOccurs="0"/>
                <xsd:element ref="ns2:Application" minOccurs="0"/>
                <xsd:element ref="ns2:Product_x0020_Category_x002c__x0020_e_x002e_g_x002e__x0020_Storage" minOccurs="0"/>
                <xsd:element ref="ns2:Product_x0020_Name_x002c__x0020_e_x002e_g_x002e__x0020_Silq"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90ee75-c217-4e8c-beaa-e48fbc3d44f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Notes_x0020__x002d__x0020_Competitor_x0020_and_x0020_Product" ma:index="18" nillable="true" ma:displayName="Competitor, e.g. Steelcase" ma:internalName="Notes_x0020__x002d__x0020_Competitor_x0020_and_x0020_Product">
      <xsd:simpleType>
        <xsd:restriction base="dms:Text">
          <xsd:maxLength value="255"/>
        </xsd:restriction>
      </xsd:simpleType>
    </xsd:element>
    <xsd:element name="Application" ma:index="19" nillable="true" ma:displayName="Application, e.g. Conf Room" ma:internalName="Application">
      <xsd:simpleType>
        <xsd:restriction base="dms:Text">
          <xsd:maxLength value="255"/>
        </xsd:restriction>
      </xsd:simpleType>
    </xsd:element>
    <xsd:element name="Product_x0020_Category_x002c__x0020_e_x002e_g_x002e__x0020_Storage" ma:index="20" nillable="true" ma:displayName="Product Category, e.g. Storage" ma:internalName="Product_x0020_Category_x002c__x0020_e_x002e_g_x002e__x0020_Storage">
      <xsd:simpleType>
        <xsd:restriction base="dms:Note">
          <xsd:maxLength value="255"/>
        </xsd:restriction>
      </xsd:simpleType>
    </xsd:element>
    <xsd:element name="Product_x0020_Name_x002c__x0020_e_x002e_g_x002e__x0020_Silq" ma:index="21" nillable="true" ma:displayName="Product Name, e.g. Silq" ma:internalName="Product_x0020_Name_x002c__x0020_e_x002e_g_x002e__x0020_Silq">
      <xsd:simpleType>
        <xsd:restriction base="dms:Text">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624595-3515-42d6-9eec-c97b9cef1080"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Product_x0020_Name_x002c__x0020_e_x002e_g_x002e__x0020_Silq xmlns="df90ee75-c217-4e8c-beaa-e48fbc3d44f8" xsi:nil="true"/>
    <Application xmlns="df90ee75-c217-4e8c-beaa-e48fbc3d44f8" xsi:nil="true"/>
    <_ip_UnifiedCompliancePolicyProperties xmlns="http://schemas.microsoft.com/sharepoint/v3" xsi:nil="true"/>
    <Notes_x0020__x002d__x0020_Competitor_x0020_and_x0020_Product xmlns="df90ee75-c217-4e8c-beaa-e48fbc3d44f8" xsi:nil="true"/>
    <Product_x0020_Category_x002c__x0020_e_x002e_g_x002e__x0020_Storage xmlns="df90ee75-c217-4e8c-beaa-e48fbc3d44f8" xsi:nil="true"/>
    <SharedWithUsers xmlns="f3624595-3515-42d6-9eec-c97b9cef1080">
      <UserInfo>
        <DisplayName>Tigges, Madeleine (Allsteel)</DisplayName>
        <AccountId>1984</AccountId>
        <AccountType/>
      </UserInfo>
      <UserInfo>
        <DisplayName>DeDecker, Andrea (Allsteel)</DisplayName>
        <AccountId>1332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15ED72-8AA2-4481-BF64-95596FD26865}">
  <ds:schemaRefs>
    <ds:schemaRef ds:uri="df90ee75-c217-4e8c-beaa-e48fbc3d44f8"/>
    <ds:schemaRef ds:uri="f3624595-3515-42d6-9eec-c97b9cef10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5B260E-2FDF-429E-826E-DB9BDAAD6981}">
  <ds:schemaRefs>
    <ds:schemaRef ds:uri="http://schemas.microsoft.com/office/2006/metadata/properties"/>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http://purl.org/dc/elements/1.1/"/>
    <ds:schemaRef ds:uri="df90ee75-c217-4e8c-beaa-e48fbc3d44f8"/>
    <ds:schemaRef ds:uri="f3624595-3515-42d6-9eec-c97b9cef1080"/>
    <ds:schemaRef ds:uri="http://schemas.microsoft.com/sharepoint/v3"/>
    <ds:schemaRef ds:uri="http://purl.org/dc/dcmitype/"/>
  </ds:schemaRefs>
</ds:datastoreItem>
</file>

<file path=customXml/itemProps3.xml><?xml version="1.0" encoding="utf-8"?>
<ds:datastoreItem xmlns:ds="http://schemas.openxmlformats.org/officeDocument/2006/customXml" ds:itemID="{4390808B-95D7-4DFB-A983-2EE2C80AD9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1175</Words>
  <Application>Microsoft Office PowerPoint</Application>
  <PresentationFormat>Widescreen</PresentationFormat>
  <Paragraphs>166</Paragraphs>
  <Slides>15</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Arial</vt:lpstr>
      <vt:lpstr>Calibri</vt:lpstr>
      <vt:lpstr>Calibri Light</vt:lpstr>
      <vt:lpstr>Frutiger Neue W01 Light</vt:lpstr>
      <vt:lpstr>MinionPro-Regular</vt:lpstr>
      <vt:lpstr>Segoe UI</vt:lpstr>
      <vt:lpstr>Segoe UI </vt:lpstr>
      <vt:lpstr>Segoe UI Light</vt:lpstr>
      <vt:lpstr>Segoe UI Semibold</vt:lpstr>
      <vt:lpstr>Segoe UI Semilight</vt:lpstr>
      <vt:lpstr>Office Theme</vt:lpstr>
      <vt:lpstr>Allsteel2021theme</vt:lpstr>
      <vt:lpstr>PowerPoint Presentation</vt:lpstr>
      <vt:lpstr>O6 Competitive Talking Points</vt:lpstr>
      <vt:lpstr>Customers to Target with O6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Longer-Term Sit</vt:lpstr>
      <vt:lpstr>Intuitive Adjustments </vt:lpstr>
      <vt:lpstr>PowerPoint Presentation</vt:lpstr>
      <vt:lpstr>Statement of Line</vt:lpstr>
      <vt:lpstr>Design Options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Recharge</dc:title>
  <dc:creator>Willits, Nicole (Allsteel)</dc:creator>
  <cp:keywords>Recharge, Sales Information</cp:keywords>
  <cp:lastModifiedBy>Parrott, Brian (Allsteel)</cp:lastModifiedBy>
  <cp:revision>1</cp:revision>
  <dcterms:created xsi:type="dcterms:W3CDTF">2017-08-01T14:34:38Z</dcterms:created>
  <dcterms:modified xsi:type="dcterms:W3CDTF">2022-03-01T16:11:37Z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0x0101007CDCD3FA7D74444187C56008607DF2BF</vt:lpwstr>
  </property>
  <property fmtid="{D5CDD505-2E9C-101B-9397-08002B2CF9AE}" pid="3" name="AO Product Series Name">
    <vt:lpwstr/>
  </property>
  <property fmtid="{D5CDD505-2E9C-101B-9397-08002B2CF9AE}" pid="4" name="Order">
    <vt:r8>3403500</vt:r8>
  </property>
  <property fmtid="{D5CDD505-2E9C-101B-9397-08002B2CF9AE}" pid="5" name="Group By: Proposal Resources">
    <vt:lpwstr/>
  </property>
  <property fmtid="{D5CDD505-2E9C-101B-9397-08002B2CF9AE}" pid="6" name="Featured Category">
    <vt:lpwstr/>
  </property>
  <property fmtid="{D5CDD505-2E9C-101B-9397-08002B2CF9AE}" pid="7" name="Product Series Name">
    <vt:lpwstr/>
  </property>
</Properties>
</file>