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98" r:id="rId5"/>
    <p:sldId id="980" r:id="rId6"/>
    <p:sldId id="967" r:id="rId7"/>
    <p:sldId id="348" r:id="rId8"/>
    <p:sldId id="350" r:id="rId9"/>
    <p:sldId id="286" r:id="rId10"/>
    <p:sldId id="981" r:id="rId11"/>
    <p:sldId id="397" r:id="rId12"/>
    <p:sldId id="396" r:id="rId13"/>
    <p:sldId id="408" r:id="rId14"/>
    <p:sldId id="285" r:id="rId15"/>
    <p:sldId id="9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A056CA-BF84-EE44-84A8-53691E2FF4B4}" v="5" dt="2019-09-10T19:58:53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yne, Jessica (Allsteel)" userId="2822fe95-76ca-47e0-bdb2-0cb657ec7648" providerId="ADAL" clId="{CD4183F1-E842-4180-AA4C-69F7984C6B2A}"/>
    <pc:docChg chg="undo redo custSel addSld delSld modSld">
      <pc:chgData name="Payne, Jessica (Allsteel)" userId="2822fe95-76ca-47e0-bdb2-0cb657ec7648" providerId="ADAL" clId="{CD4183F1-E842-4180-AA4C-69F7984C6B2A}" dt="2019-09-10T19:28:51.721" v="3065" actId="20577"/>
      <pc:docMkLst>
        <pc:docMk/>
      </pc:docMkLst>
      <pc:sldChg chg="del">
        <pc:chgData name="Payne, Jessica (Allsteel)" userId="2822fe95-76ca-47e0-bdb2-0cb657ec7648" providerId="ADAL" clId="{CD4183F1-E842-4180-AA4C-69F7984C6B2A}" dt="2019-09-09T14:42:08.805" v="4" actId="2696"/>
        <pc:sldMkLst>
          <pc:docMk/>
          <pc:sldMk cId="4289986876" sldId="267"/>
        </pc:sldMkLst>
      </pc:sldChg>
      <pc:sldChg chg="modSp">
        <pc:chgData name="Payne, Jessica (Allsteel)" userId="2822fe95-76ca-47e0-bdb2-0cb657ec7648" providerId="ADAL" clId="{CD4183F1-E842-4180-AA4C-69F7984C6B2A}" dt="2019-09-10T13:56:19.025" v="1463" actId="20577"/>
        <pc:sldMkLst>
          <pc:docMk/>
          <pc:sldMk cId="21594792" sldId="285"/>
        </pc:sldMkLst>
        <pc:spChg chg="mod">
          <ac:chgData name="Payne, Jessica (Allsteel)" userId="2822fe95-76ca-47e0-bdb2-0cb657ec7648" providerId="ADAL" clId="{CD4183F1-E842-4180-AA4C-69F7984C6B2A}" dt="2019-09-10T13:56:19.025" v="1463" actId="20577"/>
          <ac:spMkLst>
            <pc:docMk/>
            <pc:sldMk cId="21594792" sldId="285"/>
            <ac:spMk id="2" creationId="{D1B3BB36-F6EF-4C29-97BA-1C390C52E1E4}"/>
          </ac:spMkLst>
        </pc:spChg>
      </pc:sldChg>
      <pc:sldChg chg="addSp delSp modSp">
        <pc:chgData name="Payne, Jessica (Allsteel)" userId="2822fe95-76ca-47e0-bdb2-0cb657ec7648" providerId="ADAL" clId="{CD4183F1-E842-4180-AA4C-69F7984C6B2A}" dt="2019-09-09T19:24:19.171" v="980" actId="1036"/>
        <pc:sldMkLst>
          <pc:docMk/>
          <pc:sldMk cId="1025919664" sldId="286"/>
        </pc:sldMkLst>
        <pc:spChg chg="add mod">
          <ac:chgData name="Payne, Jessica (Allsteel)" userId="2822fe95-76ca-47e0-bdb2-0cb657ec7648" providerId="ADAL" clId="{CD4183F1-E842-4180-AA4C-69F7984C6B2A}" dt="2019-09-09T14:56:27.735" v="231" actId="1076"/>
          <ac:spMkLst>
            <pc:docMk/>
            <pc:sldMk cId="1025919664" sldId="286"/>
            <ac:spMk id="7" creationId="{DADF6965-795E-4AE0-B86F-821055F7CA70}"/>
          </ac:spMkLst>
        </pc:spChg>
        <pc:spChg chg="add mod">
          <ac:chgData name="Payne, Jessica (Allsteel)" userId="2822fe95-76ca-47e0-bdb2-0cb657ec7648" providerId="ADAL" clId="{CD4183F1-E842-4180-AA4C-69F7984C6B2A}" dt="2019-09-09T14:57:07.849" v="249" actId="1076"/>
          <ac:spMkLst>
            <pc:docMk/>
            <pc:sldMk cId="1025919664" sldId="286"/>
            <ac:spMk id="8" creationId="{AE139241-0349-4CCE-BADE-347DE788610F}"/>
          </ac:spMkLst>
        </pc:spChg>
        <pc:spChg chg="mod">
          <ac:chgData name="Payne, Jessica (Allsteel)" userId="2822fe95-76ca-47e0-bdb2-0cb657ec7648" providerId="ADAL" clId="{CD4183F1-E842-4180-AA4C-69F7984C6B2A}" dt="2019-09-09T14:57:07.849" v="249" actId="1076"/>
          <ac:spMkLst>
            <pc:docMk/>
            <pc:sldMk cId="1025919664" sldId="286"/>
            <ac:spMk id="10" creationId="{00000000-0000-0000-0000-000000000000}"/>
          </ac:spMkLst>
        </pc:spChg>
        <pc:picChg chg="add mod">
          <ac:chgData name="Payne, Jessica (Allsteel)" userId="2822fe95-76ca-47e0-bdb2-0cb657ec7648" providerId="ADAL" clId="{CD4183F1-E842-4180-AA4C-69F7984C6B2A}" dt="2019-09-09T19:24:19.171" v="980" actId="1036"/>
          <ac:picMkLst>
            <pc:docMk/>
            <pc:sldMk cId="1025919664" sldId="286"/>
            <ac:picMk id="6" creationId="{6B444A2C-4980-42D5-918A-F27039C4C671}"/>
          </ac:picMkLst>
        </pc:picChg>
        <pc:picChg chg="del">
          <ac:chgData name="Payne, Jessica (Allsteel)" userId="2822fe95-76ca-47e0-bdb2-0cb657ec7648" providerId="ADAL" clId="{CD4183F1-E842-4180-AA4C-69F7984C6B2A}" dt="2019-09-09T14:54:44.055" v="84" actId="478"/>
          <ac:picMkLst>
            <pc:docMk/>
            <pc:sldMk cId="1025919664" sldId="286"/>
            <ac:picMk id="2050" creationId="{7DF69CF9-A74D-4B63-8414-32D1448A086C}"/>
          </ac:picMkLst>
        </pc:picChg>
      </pc:sldChg>
      <pc:sldChg chg="addSp delSp modSp">
        <pc:chgData name="Payne, Jessica (Allsteel)" userId="2822fe95-76ca-47e0-bdb2-0cb657ec7648" providerId="ADAL" clId="{CD4183F1-E842-4180-AA4C-69F7984C6B2A}" dt="2019-09-10T19:19:52.252" v="2976" actId="14100"/>
        <pc:sldMkLst>
          <pc:docMk/>
          <pc:sldMk cId="1184328969" sldId="348"/>
        </pc:sldMkLst>
        <pc:spChg chg="add mod">
          <ac:chgData name="Payne, Jessica (Allsteel)" userId="2822fe95-76ca-47e0-bdb2-0cb657ec7648" providerId="ADAL" clId="{CD4183F1-E842-4180-AA4C-69F7984C6B2A}" dt="2019-09-10T19:16:44.366" v="2849" actId="1076"/>
          <ac:spMkLst>
            <pc:docMk/>
            <pc:sldMk cId="1184328969" sldId="348"/>
            <ac:spMk id="18" creationId="{60A6FD4B-574A-44F0-BE44-0611C92D6E44}"/>
          </ac:spMkLst>
        </pc:spChg>
        <pc:spChg chg="mod">
          <ac:chgData name="Payne, Jessica (Allsteel)" userId="2822fe95-76ca-47e0-bdb2-0cb657ec7648" providerId="ADAL" clId="{CD4183F1-E842-4180-AA4C-69F7984C6B2A}" dt="2019-09-10T19:16:44.366" v="2849" actId="1076"/>
          <ac:spMkLst>
            <pc:docMk/>
            <pc:sldMk cId="1184328969" sldId="348"/>
            <ac:spMk id="22" creationId="{00000000-0000-0000-0000-000000000000}"/>
          </ac:spMkLst>
        </pc:spChg>
        <pc:graphicFrameChg chg="mod modGraphic">
          <ac:chgData name="Payne, Jessica (Allsteel)" userId="2822fe95-76ca-47e0-bdb2-0cb657ec7648" providerId="ADAL" clId="{CD4183F1-E842-4180-AA4C-69F7984C6B2A}" dt="2019-09-10T19:17:13.945" v="2968" actId="20577"/>
          <ac:graphicFrameMkLst>
            <pc:docMk/>
            <pc:sldMk cId="1184328969" sldId="348"/>
            <ac:graphicFrameMk id="17" creationId="{00000000-0000-0000-0000-000000000000}"/>
          </ac:graphicFrameMkLst>
        </pc:graphicFrameChg>
        <pc:picChg chg="del">
          <ac:chgData name="Payne, Jessica (Allsteel)" userId="2822fe95-76ca-47e0-bdb2-0cb657ec7648" providerId="ADAL" clId="{CD4183F1-E842-4180-AA4C-69F7984C6B2A}" dt="2019-09-10T18:34:34.748" v="1718" actId="478"/>
          <ac:picMkLst>
            <pc:docMk/>
            <pc:sldMk cId="1184328969" sldId="348"/>
            <ac:picMk id="2" creationId="{4517C39E-2871-40E5-9BC7-50239858F09D}"/>
          </ac:picMkLst>
        </pc:picChg>
        <pc:picChg chg="del">
          <ac:chgData name="Payne, Jessica (Allsteel)" userId="2822fe95-76ca-47e0-bdb2-0cb657ec7648" providerId="ADAL" clId="{CD4183F1-E842-4180-AA4C-69F7984C6B2A}" dt="2019-09-10T18:34:34.357" v="1717" actId="478"/>
          <ac:picMkLst>
            <pc:docMk/>
            <pc:sldMk cId="1184328969" sldId="348"/>
            <ac:picMk id="3" creationId="{68034E94-CBBC-4880-9C8E-133658F16C14}"/>
          </ac:picMkLst>
        </pc:picChg>
        <pc:picChg chg="del">
          <ac:chgData name="Payne, Jessica (Allsteel)" userId="2822fe95-76ca-47e0-bdb2-0cb657ec7648" providerId="ADAL" clId="{CD4183F1-E842-4180-AA4C-69F7984C6B2A}" dt="2019-09-10T18:34:35.366" v="1719" actId="478"/>
          <ac:picMkLst>
            <pc:docMk/>
            <pc:sldMk cId="1184328969" sldId="348"/>
            <ac:picMk id="4" creationId="{28A2F3AC-65A9-4586-88DF-A607CFDCD241}"/>
          </ac:picMkLst>
        </pc:picChg>
        <pc:picChg chg="del">
          <ac:chgData name="Payne, Jessica (Allsteel)" userId="2822fe95-76ca-47e0-bdb2-0cb657ec7648" providerId="ADAL" clId="{CD4183F1-E842-4180-AA4C-69F7984C6B2A}" dt="2019-09-10T18:34:35.925" v="1720" actId="478"/>
          <ac:picMkLst>
            <pc:docMk/>
            <pc:sldMk cId="1184328969" sldId="348"/>
            <ac:picMk id="5" creationId="{E2E47957-AF7E-4D64-8975-D7AD3B91936A}"/>
          </ac:picMkLst>
        </pc:picChg>
        <pc:picChg chg="del">
          <ac:chgData name="Payne, Jessica (Allsteel)" userId="2822fe95-76ca-47e0-bdb2-0cb657ec7648" providerId="ADAL" clId="{CD4183F1-E842-4180-AA4C-69F7984C6B2A}" dt="2019-09-10T18:34:33.751" v="1716" actId="478"/>
          <ac:picMkLst>
            <pc:docMk/>
            <pc:sldMk cId="1184328969" sldId="348"/>
            <ac:picMk id="6" creationId="{1B7A0C1B-7AA0-4153-8023-74F4B5BD8277}"/>
          </ac:picMkLst>
        </pc:picChg>
        <pc:picChg chg="add mod">
          <ac:chgData name="Payne, Jessica (Allsteel)" userId="2822fe95-76ca-47e0-bdb2-0cb657ec7648" providerId="ADAL" clId="{CD4183F1-E842-4180-AA4C-69F7984C6B2A}" dt="2019-09-10T19:16:48.907" v="2850" actId="1076"/>
          <ac:picMkLst>
            <pc:docMk/>
            <pc:sldMk cId="1184328969" sldId="348"/>
            <ac:picMk id="7" creationId="{D6C73812-72A8-459E-B25B-F9FDFF166DFB}"/>
          </ac:picMkLst>
        </pc:picChg>
        <pc:picChg chg="add del mod">
          <ac:chgData name="Payne, Jessica (Allsteel)" userId="2822fe95-76ca-47e0-bdb2-0cb657ec7648" providerId="ADAL" clId="{CD4183F1-E842-4180-AA4C-69F7984C6B2A}" dt="2019-09-10T18:45:27.218" v="1933" actId="478"/>
          <ac:picMkLst>
            <pc:docMk/>
            <pc:sldMk cId="1184328969" sldId="348"/>
            <ac:picMk id="8" creationId="{0406A5A3-0DE5-4EAC-80D7-AE458E32AE92}"/>
          </ac:picMkLst>
        </pc:picChg>
        <pc:picChg chg="add del mod">
          <ac:chgData name="Payne, Jessica (Allsteel)" userId="2822fe95-76ca-47e0-bdb2-0cb657ec7648" providerId="ADAL" clId="{CD4183F1-E842-4180-AA4C-69F7984C6B2A}" dt="2019-09-10T18:51:57.099" v="2044" actId="478"/>
          <ac:picMkLst>
            <pc:docMk/>
            <pc:sldMk cId="1184328969" sldId="348"/>
            <ac:picMk id="9" creationId="{5244DFC0-AF10-4CB2-BEDE-42760FFA47CE}"/>
          </ac:picMkLst>
        </pc:picChg>
        <pc:picChg chg="add mod">
          <ac:chgData name="Payne, Jessica (Allsteel)" userId="2822fe95-76ca-47e0-bdb2-0cb657ec7648" providerId="ADAL" clId="{CD4183F1-E842-4180-AA4C-69F7984C6B2A}" dt="2019-09-10T19:16:48.907" v="2850" actId="1076"/>
          <ac:picMkLst>
            <pc:docMk/>
            <pc:sldMk cId="1184328969" sldId="348"/>
            <ac:picMk id="10" creationId="{4AE15198-77F2-47AC-8607-30AD8FCB55A7}"/>
          </ac:picMkLst>
        </pc:picChg>
        <pc:picChg chg="add del mod">
          <ac:chgData name="Payne, Jessica (Allsteel)" userId="2822fe95-76ca-47e0-bdb2-0cb657ec7648" providerId="ADAL" clId="{CD4183F1-E842-4180-AA4C-69F7984C6B2A}" dt="2019-09-10T19:12:09.173" v="2463" actId="478"/>
          <ac:picMkLst>
            <pc:docMk/>
            <pc:sldMk cId="1184328969" sldId="348"/>
            <ac:picMk id="11" creationId="{BE70CA36-D5FA-44C5-9585-ABFDBD84EDB2}"/>
          </ac:picMkLst>
        </pc:picChg>
        <pc:picChg chg="add mod">
          <ac:chgData name="Payne, Jessica (Allsteel)" userId="2822fe95-76ca-47e0-bdb2-0cb657ec7648" providerId="ADAL" clId="{CD4183F1-E842-4180-AA4C-69F7984C6B2A}" dt="2019-09-10T19:16:48.907" v="2850" actId="1076"/>
          <ac:picMkLst>
            <pc:docMk/>
            <pc:sldMk cId="1184328969" sldId="348"/>
            <ac:picMk id="14" creationId="{EF6FB8C0-9B93-4126-81CF-CABFB08CF94D}"/>
          </ac:picMkLst>
        </pc:picChg>
        <pc:picChg chg="add mod">
          <ac:chgData name="Payne, Jessica (Allsteel)" userId="2822fe95-76ca-47e0-bdb2-0cb657ec7648" providerId="ADAL" clId="{CD4183F1-E842-4180-AA4C-69F7984C6B2A}" dt="2019-09-10T19:19:52.252" v="2976" actId="14100"/>
          <ac:picMkLst>
            <pc:docMk/>
            <pc:sldMk cId="1184328969" sldId="348"/>
            <ac:picMk id="15" creationId="{51CC44EE-7329-4F28-9F83-DC630B2918BA}"/>
          </ac:picMkLst>
        </pc:picChg>
        <pc:picChg chg="add del">
          <ac:chgData name="Payne, Jessica (Allsteel)" userId="2822fe95-76ca-47e0-bdb2-0cb657ec7648" providerId="ADAL" clId="{CD4183F1-E842-4180-AA4C-69F7984C6B2A}" dt="2019-09-10T19:19:42.042" v="2971" actId="478"/>
          <ac:picMkLst>
            <pc:docMk/>
            <pc:sldMk cId="1184328969" sldId="348"/>
            <ac:picMk id="16" creationId="{1A717920-2AA6-4691-AF34-8AC017B90743}"/>
          </ac:picMkLst>
        </pc:picChg>
        <pc:picChg chg="del">
          <ac:chgData name="Payne, Jessica (Allsteel)" userId="2822fe95-76ca-47e0-bdb2-0cb657ec7648" providerId="ADAL" clId="{CD4183F1-E842-4180-AA4C-69F7984C6B2A}" dt="2019-09-10T18:28:10.064" v="1519" actId="478"/>
          <ac:picMkLst>
            <pc:docMk/>
            <pc:sldMk cId="1184328969" sldId="348"/>
            <ac:picMk id="1026" creationId="{89ABA57F-FEC6-43D9-A387-A5E51744C44C}"/>
          </ac:picMkLst>
        </pc:picChg>
      </pc:sldChg>
      <pc:sldChg chg="addSp delSp modSp">
        <pc:chgData name="Payne, Jessica (Allsteel)" userId="2822fe95-76ca-47e0-bdb2-0cb657ec7648" providerId="ADAL" clId="{CD4183F1-E842-4180-AA4C-69F7984C6B2A}" dt="2019-09-09T19:23:47.985" v="967" actId="207"/>
        <pc:sldMkLst>
          <pc:docMk/>
          <pc:sldMk cId="21978716" sldId="350"/>
        </pc:sldMkLst>
        <pc:spChg chg="mod">
          <ac:chgData name="Payne, Jessica (Allsteel)" userId="2822fe95-76ca-47e0-bdb2-0cb657ec7648" providerId="ADAL" clId="{CD4183F1-E842-4180-AA4C-69F7984C6B2A}" dt="2019-09-09T19:23:47.985" v="967" actId="207"/>
          <ac:spMkLst>
            <pc:docMk/>
            <pc:sldMk cId="21978716" sldId="350"/>
            <ac:spMk id="26" creationId="{00000000-0000-0000-0000-000000000000}"/>
          </ac:spMkLst>
        </pc:spChg>
        <pc:spChg chg="mod">
          <ac:chgData name="Payne, Jessica (Allsteel)" userId="2822fe95-76ca-47e0-bdb2-0cb657ec7648" providerId="ADAL" clId="{CD4183F1-E842-4180-AA4C-69F7984C6B2A}" dt="2019-09-09T19:23:36.765" v="963" actId="1076"/>
          <ac:spMkLst>
            <pc:docMk/>
            <pc:sldMk cId="21978716" sldId="350"/>
            <ac:spMk id="29" creationId="{00000000-0000-0000-0000-000000000000}"/>
          </ac:spMkLst>
        </pc:spChg>
        <pc:spChg chg="add del mod">
          <ac:chgData name="Payne, Jessica (Allsteel)" userId="2822fe95-76ca-47e0-bdb2-0cb657ec7648" providerId="ADAL" clId="{CD4183F1-E842-4180-AA4C-69F7984C6B2A}" dt="2019-09-09T19:23:16.021" v="961" actId="20577"/>
          <ac:spMkLst>
            <pc:docMk/>
            <pc:sldMk cId="21978716" sldId="350"/>
            <ac:spMk id="30" creationId="{00000000-0000-0000-0000-000000000000}"/>
          </ac:spMkLst>
        </pc:spChg>
        <pc:spChg chg="mod">
          <ac:chgData name="Payne, Jessica (Allsteel)" userId="2822fe95-76ca-47e0-bdb2-0cb657ec7648" providerId="ADAL" clId="{CD4183F1-E842-4180-AA4C-69F7984C6B2A}" dt="2019-09-09T19:23:33.254" v="962" actId="1076"/>
          <ac:spMkLst>
            <pc:docMk/>
            <pc:sldMk cId="21978716" sldId="350"/>
            <ac:spMk id="31" creationId="{00000000-0000-0000-0000-000000000000}"/>
          </ac:spMkLst>
        </pc:spChg>
        <pc:spChg chg="mod">
          <ac:chgData name="Payne, Jessica (Allsteel)" userId="2822fe95-76ca-47e0-bdb2-0cb657ec7648" providerId="ADAL" clId="{CD4183F1-E842-4180-AA4C-69F7984C6B2A}" dt="2019-09-09T19:23:43.919" v="966" actId="1076"/>
          <ac:spMkLst>
            <pc:docMk/>
            <pc:sldMk cId="21978716" sldId="350"/>
            <ac:spMk id="32" creationId="{00000000-0000-0000-0000-000000000000}"/>
          </ac:spMkLst>
        </pc:spChg>
        <pc:spChg chg="mod">
          <ac:chgData name="Payne, Jessica (Allsteel)" userId="2822fe95-76ca-47e0-bdb2-0cb657ec7648" providerId="ADAL" clId="{CD4183F1-E842-4180-AA4C-69F7984C6B2A}" dt="2019-09-09T19:20:27.093" v="699" actId="20577"/>
          <ac:spMkLst>
            <pc:docMk/>
            <pc:sldMk cId="21978716" sldId="350"/>
            <ac:spMk id="33" creationId="{00000000-0000-0000-0000-000000000000}"/>
          </ac:spMkLst>
        </pc:spChg>
        <pc:spChg chg="mod">
          <ac:chgData name="Payne, Jessica (Allsteel)" userId="2822fe95-76ca-47e0-bdb2-0cb657ec7648" providerId="ADAL" clId="{CD4183F1-E842-4180-AA4C-69F7984C6B2A}" dt="2019-09-09T19:23:42.171" v="965" actId="1076"/>
          <ac:spMkLst>
            <pc:docMk/>
            <pc:sldMk cId="21978716" sldId="350"/>
            <ac:spMk id="34" creationId="{00000000-0000-0000-0000-000000000000}"/>
          </ac:spMkLst>
        </pc:spChg>
        <pc:spChg chg="mod">
          <ac:chgData name="Payne, Jessica (Allsteel)" userId="2822fe95-76ca-47e0-bdb2-0cb657ec7648" providerId="ADAL" clId="{CD4183F1-E842-4180-AA4C-69F7984C6B2A}" dt="2019-09-09T19:23:39.845" v="964" actId="1076"/>
          <ac:spMkLst>
            <pc:docMk/>
            <pc:sldMk cId="21978716" sldId="350"/>
            <ac:spMk id="35" creationId="{00000000-0000-0000-0000-000000000000}"/>
          </ac:spMkLst>
        </pc:spChg>
      </pc:sldChg>
      <pc:sldChg chg="modSp">
        <pc:chgData name="Payne, Jessica (Allsteel)" userId="2822fe95-76ca-47e0-bdb2-0cb657ec7648" providerId="ADAL" clId="{CD4183F1-E842-4180-AA4C-69F7984C6B2A}" dt="2019-09-10T19:27:00.618" v="2981" actId="20577"/>
        <pc:sldMkLst>
          <pc:docMk/>
          <pc:sldMk cId="2794222384" sldId="395"/>
        </pc:sldMkLst>
        <pc:spChg chg="mod">
          <ac:chgData name="Payne, Jessica (Allsteel)" userId="2822fe95-76ca-47e0-bdb2-0cb657ec7648" providerId="ADAL" clId="{CD4183F1-E842-4180-AA4C-69F7984C6B2A}" dt="2019-09-10T19:27:00.618" v="2981" actId="20577"/>
          <ac:spMkLst>
            <pc:docMk/>
            <pc:sldMk cId="2794222384" sldId="395"/>
            <ac:spMk id="6" creationId="{00000000-0000-0000-0000-000000000000}"/>
          </ac:spMkLst>
        </pc:spChg>
      </pc:sldChg>
      <pc:sldChg chg="modSp">
        <pc:chgData name="Payne, Jessica (Allsteel)" userId="2822fe95-76ca-47e0-bdb2-0cb657ec7648" providerId="ADAL" clId="{CD4183F1-E842-4180-AA4C-69F7984C6B2A}" dt="2019-09-09T19:29:49.706" v="1113" actId="20577"/>
        <pc:sldMkLst>
          <pc:docMk/>
          <pc:sldMk cId="2924560305" sldId="396"/>
        </pc:sldMkLst>
        <pc:spChg chg="mod">
          <ac:chgData name="Payne, Jessica (Allsteel)" userId="2822fe95-76ca-47e0-bdb2-0cb657ec7648" providerId="ADAL" clId="{CD4183F1-E842-4180-AA4C-69F7984C6B2A}" dt="2019-09-09T19:29:49.706" v="1113" actId="20577"/>
          <ac:spMkLst>
            <pc:docMk/>
            <pc:sldMk cId="2924560305" sldId="396"/>
            <ac:spMk id="7" creationId="{00000000-0000-0000-0000-000000000000}"/>
          </ac:spMkLst>
        </pc:spChg>
      </pc:sldChg>
      <pc:sldChg chg="modSp">
        <pc:chgData name="Payne, Jessica (Allsteel)" userId="2822fe95-76ca-47e0-bdb2-0cb657ec7648" providerId="ADAL" clId="{CD4183F1-E842-4180-AA4C-69F7984C6B2A}" dt="2019-09-10T19:26:07.534" v="2978" actId="20577"/>
        <pc:sldMkLst>
          <pc:docMk/>
          <pc:sldMk cId="3096960057" sldId="397"/>
        </pc:sldMkLst>
        <pc:spChg chg="mod">
          <ac:chgData name="Payne, Jessica (Allsteel)" userId="2822fe95-76ca-47e0-bdb2-0cb657ec7648" providerId="ADAL" clId="{CD4183F1-E842-4180-AA4C-69F7984C6B2A}" dt="2019-09-10T19:26:07.534" v="2978" actId="20577"/>
          <ac:spMkLst>
            <pc:docMk/>
            <pc:sldMk cId="3096960057" sldId="397"/>
            <ac:spMk id="7" creationId="{00000000-0000-0000-0000-000000000000}"/>
          </ac:spMkLst>
        </pc:spChg>
      </pc:sldChg>
      <pc:sldChg chg="modSp">
        <pc:chgData name="Payne, Jessica (Allsteel)" userId="2822fe95-76ca-47e0-bdb2-0cb657ec7648" providerId="ADAL" clId="{CD4183F1-E842-4180-AA4C-69F7984C6B2A}" dt="2019-09-10T19:28:24.068" v="3054" actId="5793"/>
        <pc:sldMkLst>
          <pc:docMk/>
          <pc:sldMk cId="3235355156" sldId="408"/>
        </pc:sldMkLst>
        <pc:spChg chg="mod">
          <ac:chgData name="Payne, Jessica (Allsteel)" userId="2822fe95-76ca-47e0-bdb2-0cb657ec7648" providerId="ADAL" clId="{CD4183F1-E842-4180-AA4C-69F7984C6B2A}" dt="2019-09-10T19:28:24.068" v="3054" actId="5793"/>
          <ac:spMkLst>
            <pc:docMk/>
            <pc:sldMk cId="3235355156" sldId="408"/>
            <ac:spMk id="7" creationId="{00000000-0000-0000-0000-000000000000}"/>
          </ac:spMkLst>
        </pc:spChg>
      </pc:sldChg>
      <pc:sldChg chg="del">
        <pc:chgData name="Payne, Jessica (Allsteel)" userId="2822fe95-76ca-47e0-bdb2-0cb657ec7648" providerId="ADAL" clId="{CD4183F1-E842-4180-AA4C-69F7984C6B2A}" dt="2019-09-09T14:41:57.408" v="3" actId="2696"/>
        <pc:sldMkLst>
          <pc:docMk/>
          <pc:sldMk cId="1718628499" sldId="963"/>
        </pc:sldMkLst>
      </pc:sldChg>
      <pc:sldChg chg="del">
        <pc:chgData name="Payne, Jessica (Allsteel)" userId="2822fe95-76ca-47e0-bdb2-0cb657ec7648" providerId="ADAL" clId="{CD4183F1-E842-4180-AA4C-69F7984C6B2A}" dt="2019-09-09T14:57:21.109" v="250" actId="2696"/>
        <pc:sldMkLst>
          <pc:docMk/>
          <pc:sldMk cId="2155099999" sldId="964"/>
        </pc:sldMkLst>
      </pc:sldChg>
      <pc:sldChg chg="del">
        <pc:chgData name="Payne, Jessica (Allsteel)" userId="2822fe95-76ca-47e0-bdb2-0cb657ec7648" providerId="ADAL" clId="{CD4183F1-E842-4180-AA4C-69F7984C6B2A}" dt="2019-09-09T14:59:57.792" v="262" actId="2696"/>
        <pc:sldMkLst>
          <pc:docMk/>
          <pc:sldMk cId="821637992" sldId="965"/>
        </pc:sldMkLst>
      </pc:sldChg>
      <pc:sldChg chg="delSp modSp del">
        <pc:chgData name="Payne, Jessica (Allsteel)" userId="2822fe95-76ca-47e0-bdb2-0cb657ec7648" providerId="ADAL" clId="{CD4183F1-E842-4180-AA4C-69F7984C6B2A}" dt="2019-09-09T18:09:21.038" v="307" actId="2696"/>
        <pc:sldMkLst>
          <pc:docMk/>
          <pc:sldMk cId="1734243622" sldId="966"/>
        </pc:sldMkLst>
        <pc:spChg chg="del mod">
          <ac:chgData name="Payne, Jessica (Allsteel)" userId="2822fe95-76ca-47e0-bdb2-0cb657ec7648" providerId="ADAL" clId="{CD4183F1-E842-4180-AA4C-69F7984C6B2A}" dt="2019-09-09T18:09:18.326" v="306" actId="478"/>
          <ac:spMkLst>
            <pc:docMk/>
            <pc:sldMk cId="1734243622" sldId="966"/>
            <ac:spMk id="2" creationId="{D1B3BB36-F6EF-4C29-97BA-1C390C52E1E4}"/>
          </ac:spMkLst>
        </pc:spChg>
      </pc:sldChg>
      <pc:sldChg chg="addSp delSp modSp">
        <pc:chgData name="Payne, Jessica (Allsteel)" userId="2822fe95-76ca-47e0-bdb2-0cb657ec7648" providerId="ADAL" clId="{CD4183F1-E842-4180-AA4C-69F7984C6B2A}" dt="2019-09-09T14:43:54.960" v="81" actId="208"/>
        <pc:sldMkLst>
          <pc:docMk/>
          <pc:sldMk cId="3519626234" sldId="967"/>
        </pc:sldMkLst>
        <pc:spChg chg="add mod">
          <ac:chgData name="Payne, Jessica (Allsteel)" userId="2822fe95-76ca-47e0-bdb2-0cb657ec7648" providerId="ADAL" clId="{CD4183F1-E842-4180-AA4C-69F7984C6B2A}" dt="2019-09-09T14:43:54.960" v="81" actId="208"/>
          <ac:spMkLst>
            <pc:docMk/>
            <pc:sldMk cId="3519626234" sldId="967"/>
            <ac:spMk id="2" creationId="{5E3ADD51-459F-4420-BCB4-77B77E6A2ADD}"/>
          </ac:spMkLst>
        </pc:spChg>
        <pc:spChg chg="del">
          <ac:chgData name="Payne, Jessica (Allsteel)" userId="2822fe95-76ca-47e0-bdb2-0cb657ec7648" providerId="ADAL" clId="{CD4183F1-E842-4180-AA4C-69F7984C6B2A}" dt="2019-09-09T14:43:04.864" v="18" actId="478"/>
          <ac:spMkLst>
            <pc:docMk/>
            <pc:sldMk cId="3519626234" sldId="967"/>
            <ac:spMk id="11" creationId="{CB2DA0F8-6ED6-4F1B-9457-4DD1D62D0CD4}"/>
          </ac:spMkLst>
        </pc:spChg>
        <pc:spChg chg="add mod">
          <ac:chgData name="Payne, Jessica (Allsteel)" userId="2822fe95-76ca-47e0-bdb2-0cb657ec7648" providerId="ADAL" clId="{CD4183F1-E842-4180-AA4C-69F7984C6B2A}" dt="2019-09-09T14:43:43.067" v="78" actId="2711"/>
          <ac:spMkLst>
            <pc:docMk/>
            <pc:sldMk cId="3519626234" sldId="967"/>
            <ac:spMk id="24" creationId="{520C992F-D6CF-4307-A8FB-74B2939F9F30}"/>
          </ac:spMkLst>
        </pc:spChg>
        <pc:picChg chg="del">
          <ac:chgData name="Payne, Jessica (Allsteel)" userId="2822fe95-76ca-47e0-bdb2-0cb657ec7648" providerId="ADAL" clId="{CD4183F1-E842-4180-AA4C-69F7984C6B2A}" dt="2019-09-09T14:43:01.808" v="13" actId="478"/>
          <ac:picMkLst>
            <pc:docMk/>
            <pc:sldMk cId="3519626234" sldId="967"/>
            <ac:picMk id="5" creationId="{B79ADF0B-5E31-431E-8BFE-0F6DF3D2A15D}"/>
          </ac:picMkLst>
        </pc:picChg>
        <pc:picChg chg="del">
          <ac:chgData name="Payne, Jessica (Allsteel)" userId="2822fe95-76ca-47e0-bdb2-0cb657ec7648" providerId="ADAL" clId="{CD4183F1-E842-4180-AA4C-69F7984C6B2A}" dt="2019-09-09T14:43:02.120" v="14" actId="478"/>
          <ac:picMkLst>
            <pc:docMk/>
            <pc:sldMk cId="3519626234" sldId="967"/>
            <ac:picMk id="6" creationId="{CED7C984-4F5D-4135-8333-B5FD67E8AE35}"/>
          </ac:picMkLst>
        </pc:picChg>
        <pc:picChg chg="del">
          <ac:chgData name="Payne, Jessica (Allsteel)" userId="2822fe95-76ca-47e0-bdb2-0cb657ec7648" providerId="ADAL" clId="{CD4183F1-E842-4180-AA4C-69F7984C6B2A}" dt="2019-09-09T14:43:02.408" v="15" actId="478"/>
          <ac:picMkLst>
            <pc:docMk/>
            <pc:sldMk cId="3519626234" sldId="967"/>
            <ac:picMk id="8" creationId="{5B145F19-4972-4D63-8C93-6D59E5B656F5}"/>
          </ac:picMkLst>
        </pc:picChg>
        <pc:picChg chg="del">
          <ac:chgData name="Payne, Jessica (Allsteel)" userId="2822fe95-76ca-47e0-bdb2-0cb657ec7648" providerId="ADAL" clId="{CD4183F1-E842-4180-AA4C-69F7984C6B2A}" dt="2019-09-09T14:43:02.728" v="16" actId="478"/>
          <ac:picMkLst>
            <pc:docMk/>
            <pc:sldMk cId="3519626234" sldId="967"/>
            <ac:picMk id="9" creationId="{2DD5A152-DC3F-4A29-B90A-5231DBDD087C}"/>
          </ac:picMkLst>
        </pc:picChg>
        <pc:picChg chg="del">
          <ac:chgData name="Payne, Jessica (Allsteel)" userId="2822fe95-76ca-47e0-bdb2-0cb657ec7648" providerId="ADAL" clId="{CD4183F1-E842-4180-AA4C-69F7984C6B2A}" dt="2019-09-09T14:43:03.144" v="17" actId="478"/>
          <ac:picMkLst>
            <pc:docMk/>
            <pc:sldMk cId="3519626234" sldId="967"/>
            <ac:picMk id="10" creationId="{B488266C-A012-40E6-BA2C-1383F76EBA04}"/>
          </ac:picMkLst>
        </pc:picChg>
        <pc:picChg chg="mod">
          <ac:chgData name="Payne, Jessica (Allsteel)" userId="2822fe95-76ca-47e0-bdb2-0cb657ec7648" providerId="ADAL" clId="{CD4183F1-E842-4180-AA4C-69F7984C6B2A}" dt="2019-09-09T14:43:20.907" v="21" actId="1076"/>
          <ac:picMkLst>
            <pc:docMk/>
            <pc:sldMk cId="3519626234" sldId="967"/>
            <ac:picMk id="15" creationId="{CB3B0C3E-0ED8-42C6-A1B1-9124690F393E}"/>
          </ac:picMkLst>
        </pc:picChg>
        <pc:picChg chg="del">
          <ac:chgData name="Payne, Jessica (Allsteel)" userId="2822fe95-76ca-47e0-bdb2-0cb657ec7648" providerId="ADAL" clId="{CD4183F1-E842-4180-AA4C-69F7984C6B2A}" dt="2019-09-09T14:42:58.712" v="12" actId="478"/>
          <ac:picMkLst>
            <pc:docMk/>
            <pc:sldMk cId="3519626234" sldId="967"/>
            <ac:picMk id="16" creationId="{1F63B8D6-AEBC-499F-B25C-41FFD90B129E}"/>
          </ac:picMkLst>
        </pc:picChg>
        <pc:picChg chg="del">
          <ac:chgData name="Payne, Jessica (Allsteel)" userId="2822fe95-76ca-47e0-bdb2-0cb657ec7648" providerId="ADAL" clId="{CD4183F1-E842-4180-AA4C-69F7984C6B2A}" dt="2019-09-09T14:42:58.287" v="11" actId="478"/>
          <ac:picMkLst>
            <pc:docMk/>
            <pc:sldMk cId="3519626234" sldId="967"/>
            <ac:picMk id="17" creationId="{17E74004-AB56-4C47-BEE4-55A381A67AC0}"/>
          </ac:picMkLst>
        </pc:picChg>
        <pc:picChg chg="del">
          <ac:chgData name="Payne, Jessica (Allsteel)" userId="2822fe95-76ca-47e0-bdb2-0cb657ec7648" providerId="ADAL" clId="{CD4183F1-E842-4180-AA4C-69F7984C6B2A}" dt="2019-09-09T14:42:56.727" v="9" actId="478"/>
          <ac:picMkLst>
            <pc:docMk/>
            <pc:sldMk cId="3519626234" sldId="967"/>
            <ac:picMk id="18" creationId="{B0D3A072-DD19-4460-A537-66BCFDEFE37F}"/>
          </ac:picMkLst>
        </pc:picChg>
        <pc:picChg chg="del">
          <ac:chgData name="Payne, Jessica (Allsteel)" userId="2822fe95-76ca-47e0-bdb2-0cb657ec7648" providerId="ADAL" clId="{CD4183F1-E842-4180-AA4C-69F7984C6B2A}" dt="2019-09-09T14:42:54.848" v="5" actId="478"/>
          <ac:picMkLst>
            <pc:docMk/>
            <pc:sldMk cId="3519626234" sldId="967"/>
            <ac:picMk id="19" creationId="{E689A5A2-7DEE-4AB2-A32C-533463749D49}"/>
          </ac:picMkLst>
        </pc:picChg>
        <pc:picChg chg="del">
          <ac:chgData name="Payne, Jessica (Allsteel)" userId="2822fe95-76ca-47e0-bdb2-0cb657ec7648" providerId="ADAL" clId="{CD4183F1-E842-4180-AA4C-69F7984C6B2A}" dt="2019-09-09T14:42:55.423" v="6" actId="478"/>
          <ac:picMkLst>
            <pc:docMk/>
            <pc:sldMk cId="3519626234" sldId="967"/>
            <ac:picMk id="20" creationId="{FAA65581-7902-405B-8D71-1CC9682AC40C}"/>
          </ac:picMkLst>
        </pc:picChg>
        <pc:picChg chg="del">
          <ac:chgData name="Payne, Jessica (Allsteel)" userId="2822fe95-76ca-47e0-bdb2-0cb657ec7648" providerId="ADAL" clId="{CD4183F1-E842-4180-AA4C-69F7984C6B2A}" dt="2019-09-09T14:42:55.857" v="7" actId="478"/>
          <ac:picMkLst>
            <pc:docMk/>
            <pc:sldMk cId="3519626234" sldId="967"/>
            <ac:picMk id="21" creationId="{39469642-083D-45BF-862A-8A7AD8B1637A}"/>
          </ac:picMkLst>
        </pc:picChg>
        <pc:picChg chg="del">
          <ac:chgData name="Payne, Jessica (Allsteel)" userId="2822fe95-76ca-47e0-bdb2-0cb657ec7648" providerId="ADAL" clId="{CD4183F1-E842-4180-AA4C-69F7984C6B2A}" dt="2019-09-09T14:42:56.200" v="8" actId="478"/>
          <ac:picMkLst>
            <pc:docMk/>
            <pc:sldMk cId="3519626234" sldId="967"/>
            <ac:picMk id="22" creationId="{DD250155-4604-42FB-8958-CEC9E68BDAEF}"/>
          </ac:picMkLst>
        </pc:picChg>
        <pc:picChg chg="del">
          <ac:chgData name="Payne, Jessica (Allsteel)" userId="2822fe95-76ca-47e0-bdb2-0cb657ec7648" providerId="ADAL" clId="{CD4183F1-E842-4180-AA4C-69F7984C6B2A}" dt="2019-09-09T14:42:57.321" v="10" actId="478"/>
          <ac:picMkLst>
            <pc:docMk/>
            <pc:sldMk cId="3519626234" sldId="967"/>
            <ac:picMk id="23" creationId="{626D4C1F-5060-4755-9064-5F97690D74E7}"/>
          </ac:picMkLst>
        </pc:picChg>
      </pc:sldChg>
      <pc:sldChg chg="del">
        <pc:chgData name="Payne, Jessica (Allsteel)" userId="2822fe95-76ca-47e0-bdb2-0cb657ec7648" providerId="ADAL" clId="{CD4183F1-E842-4180-AA4C-69F7984C6B2A}" dt="2019-09-09T14:43:05.877" v="19" actId="2696"/>
        <pc:sldMkLst>
          <pc:docMk/>
          <pc:sldMk cId="564244017" sldId="968"/>
        </pc:sldMkLst>
      </pc:sldChg>
      <pc:sldChg chg="addSp delSp modSp add">
        <pc:chgData name="Payne, Jessica (Allsteel)" userId="2822fe95-76ca-47e0-bdb2-0cb657ec7648" providerId="ADAL" clId="{CD4183F1-E842-4180-AA4C-69F7984C6B2A}" dt="2019-09-10T19:28:51.721" v="3065" actId="20577"/>
        <pc:sldMkLst>
          <pc:docMk/>
          <pc:sldMk cId="2290511646" sldId="980"/>
        </pc:sldMkLst>
        <pc:spChg chg="del">
          <ac:chgData name="Payne, Jessica (Allsteel)" userId="2822fe95-76ca-47e0-bdb2-0cb657ec7648" providerId="ADAL" clId="{CD4183F1-E842-4180-AA4C-69F7984C6B2A}" dt="2019-09-09T14:41:55.347" v="2" actId="478"/>
          <ac:spMkLst>
            <pc:docMk/>
            <pc:sldMk cId="2290511646" sldId="980"/>
            <ac:spMk id="2" creationId="{E5B6ADC6-C38C-420A-82DF-3C692942C214}"/>
          </ac:spMkLst>
        </pc:spChg>
        <pc:spChg chg="mod">
          <ac:chgData name="Payne, Jessica (Allsteel)" userId="2822fe95-76ca-47e0-bdb2-0cb657ec7648" providerId="ADAL" clId="{CD4183F1-E842-4180-AA4C-69F7984C6B2A}" dt="2019-09-09T15:14:52.027" v="264" actId="20577"/>
          <ac:spMkLst>
            <pc:docMk/>
            <pc:sldMk cId="2290511646" sldId="980"/>
            <ac:spMk id="4" creationId="{BFF98AC8-3165-422D-9A0A-BBBD21337E8C}"/>
          </ac:spMkLst>
        </pc:spChg>
        <pc:spChg chg="add">
          <ac:chgData name="Payne, Jessica (Allsteel)" userId="2822fe95-76ca-47e0-bdb2-0cb657ec7648" providerId="ADAL" clId="{CD4183F1-E842-4180-AA4C-69F7984C6B2A}" dt="2019-09-09T14:41:54.058" v="1"/>
          <ac:spMkLst>
            <pc:docMk/>
            <pc:sldMk cId="2290511646" sldId="980"/>
            <ac:spMk id="16" creationId="{F63BA4D9-861D-4B83-B9FC-2D96842BC1EE}"/>
          </ac:spMkLst>
        </pc:spChg>
        <pc:spChg chg="add">
          <ac:chgData name="Payne, Jessica (Allsteel)" userId="2822fe95-76ca-47e0-bdb2-0cb657ec7648" providerId="ADAL" clId="{CD4183F1-E842-4180-AA4C-69F7984C6B2A}" dt="2019-09-09T14:41:54.058" v="1"/>
          <ac:spMkLst>
            <pc:docMk/>
            <pc:sldMk cId="2290511646" sldId="980"/>
            <ac:spMk id="17" creationId="{70AA95DA-C8D7-46A1-BF34-FC10227532CC}"/>
          </ac:spMkLst>
        </pc:spChg>
        <pc:spChg chg="mod">
          <ac:chgData name="Payne, Jessica (Allsteel)" userId="2822fe95-76ca-47e0-bdb2-0cb657ec7648" providerId="ADAL" clId="{CD4183F1-E842-4180-AA4C-69F7984C6B2A}" dt="2019-09-09T15:14:54.109" v="266" actId="20577"/>
          <ac:spMkLst>
            <pc:docMk/>
            <pc:sldMk cId="2290511646" sldId="980"/>
            <ac:spMk id="36" creationId="{1705E138-F419-465A-86EE-804896AEF609}"/>
          </ac:spMkLst>
        </pc:spChg>
        <pc:spChg chg="mod">
          <ac:chgData name="Payne, Jessica (Allsteel)" userId="2822fe95-76ca-47e0-bdb2-0cb657ec7648" providerId="ADAL" clId="{CD4183F1-E842-4180-AA4C-69F7984C6B2A}" dt="2019-09-10T19:28:51.721" v="3065" actId="20577"/>
          <ac:spMkLst>
            <pc:docMk/>
            <pc:sldMk cId="2290511646" sldId="980"/>
            <ac:spMk id="39" creationId="{81802682-60B2-4076-8371-A50283AE45F8}"/>
          </ac:spMkLst>
        </pc:spChg>
      </pc:sldChg>
      <pc:sldChg chg="addSp delSp modSp add">
        <pc:chgData name="Payne, Jessica (Allsteel)" userId="2822fe95-76ca-47e0-bdb2-0cb657ec7648" providerId="ADAL" clId="{CD4183F1-E842-4180-AA4C-69F7984C6B2A}" dt="2019-09-09T19:24:15.919" v="979" actId="1035"/>
        <pc:sldMkLst>
          <pc:docMk/>
          <pc:sldMk cId="4157719988" sldId="981"/>
        </pc:sldMkLst>
        <pc:spChg chg="mod">
          <ac:chgData name="Payne, Jessica (Allsteel)" userId="2822fe95-76ca-47e0-bdb2-0cb657ec7648" providerId="ADAL" clId="{CD4183F1-E842-4180-AA4C-69F7984C6B2A}" dt="2019-09-09T14:57:25.335" v="255" actId="20577"/>
          <ac:spMkLst>
            <pc:docMk/>
            <pc:sldMk cId="4157719988" sldId="981"/>
            <ac:spMk id="8" creationId="{AE139241-0349-4CCE-BADE-347DE788610F}"/>
          </ac:spMkLst>
        </pc:spChg>
        <pc:picChg chg="del">
          <ac:chgData name="Payne, Jessica (Allsteel)" userId="2822fe95-76ca-47e0-bdb2-0cb657ec7648" providerId="ADAL" clId="{CD4183F1-E842-4180-AA4C-69F7984C6B2A}" dt="2019-09-09T14:57:29.249" v="256" actId="478"/>
          <ac:picMkLst>
            <pc:docMk/>
            <pc:sldMk cId="4157719988" sldId="981"/>
            <ac:picMk id="6" creationId="{6B444A2C-4980-42D5-918A-F27039C4C671}"/>
          </ac:picMkLst>
        </pc:picChg>
        <pc:picChg chg="add mod">
          <ac:chgData name="Payne, Jessica (Allsteel)" userId="2822fe95-76ca-47e0-bdb2-0cb657ec7648" providerId="ADAL" clId="{CD4183F1-E842-4180-AA4C-69F7984C6B2A}" dt="2019-09-09T19:24:15.919" v="979" actId="1035"/>
          <ac:picMkLst>
            <pc:docMk/>
            <pc:sldMk cId="4157719988" sldId="981"/>
            <ac:picMk id="9" creationId="{AFE4EF34-B03F-47AD-AFBA-676FEA50CFD6}"/>
          </ac:picMkLst>
        </pc:picChg>
      </pc:sldChg>
      <pc:sldChg chg="modSp add">
        <pc:chgData name="Payne, Jessica (Allsteel)" userId="2822fe95-76ca-47e0-bdb2-0cb657ec7648" providerId="ADAL" clId="{CD4183F1-E842-4180-AA4C-69F7984C6B2A}" dt="2019-09-09T18:09:40.425" v="317" actId="20577"/>
        <pc:sldMkLst>
          <pc:docMk/>
          <pc:sldMk cId="1607276209" sldId="982"/>
        </pc:sldMkLst>
        <pc:spChg chg="mod">
          <ac:chgData name="Payne, Jessica (Allsteel)" userId="2822fe95-76ca-47e0-bdb2-0cb657ec7648" providerId="ADAL" clId="{CD4183F1-E842-4180-AA4C-69F7984C6B2A}" dt="2019-09-09T18:09:40.425" v="317" actId="20577"/>
          <ac:spMkLst>
            <pc:docMk/>
            <pc:sldMk cId="1607276209" sldId="982"/>
            <ac:spMk id="2" creationId="{D1B3BB36-F6EF-4C29-97BA-1C390C52E1E4}"/>
          </ac:spMkLst>
        </pc:spChg>
      </pc:sldChg>
    </pc:docChg>
  </pc:docChgLst>
  <pc:docChgLst>
    <pc:chgData name="Payne, Jessica (Allsteel)" userId="2822fe95-76ca-47e0-bdb2-0cb657ec7648" providerId="ADAL" clId="{4E2EC47A-4C48-4115-962C-74E25BBC0800}"/>
    <pc:docChg chg="undo custSel delSld modSld">
      <pc:chgData name="Payne, Jessica (Allsteel)" userId="2822fe95-76ca-47e0-bdb2-0cb657ec7648" providerId="ADAL" clId="{4E2EC47A-4C48-4115-962C-74E25BBC0800}" dt="2019-09-10T20:16:07.343" v="129" actId="20577"/>
      <pc:docMkLst>
        <pc:docMk/>
      </pc:docMkLst>
      <pc:sldChg chg="del">
        <pc:chgData name="Payne, Jessica (Allsteel)" userId="2822fe95-76ca-47e0-bdb2-0cb657ec7648" providerId="ADAL" clId="{4E2EC47A-4C48-4115-962C-74E25BBC0800}" dt="2019-09-10T20:15:39.147" v="127" actId="2696"/>
        <pc:sldMkLst>
          <pc:docMk/>
          <pc:sldMk cId="2794222384" sldId="395"/>
        </pc:sldMkLst>
      </pc:sldChg>
      <pc:sldChg chg="modSp">
        <pc:chgData name="Payne, Jessica (Allsteel)" userId="2822fe95-76ca-47e0-bdb2-0cb657ec7648" providerId="ADAL" clId="{4E2EC47A-4C48-4115-962C-74E25BBC0800}" dt="2019-09-10T20:16:07.343" v="129" actId="20577"/>
        <pc:sldMkLst>
          <pc:docMk/>
          <pc:sldMk cId="2924560305" sldId="396"/>
        </pc:sldMkLst>
        <pc:spChg chg="mod">
          <ac:chgData name="Payne, Jessica (Allsteel)" userId="2822fe95-76ca-47e0-bdb2-0cb657ec7648" providerId="ADAL" clId="{4E2EC47A-4C48-4115-962C-74E25BBC0800}" dt="2019-09-10T20:16:07.343" v="129" actId="20577"/>
          <ac:spMkLst>
            <pc:docMk/>
            <pc:sldMk cId="2924560305" sldId="396"/>
            <ac:spMk id="7" creationId="{00000000-0000-0000-0000-000000000000}"/>
          </ac:spMkLst>
        </pc:spChg>
      </pc:sldChg>
      <pc:sldChg chg="modSp">
        <pc:chgData name="Payne, Jessica (Allsteel)" userId="2822fe95-76ca-47e0-bdb2-0cb657ec7648" providerId="ADAL" clId="{4E2EC47A-4C48-4115-962C-74E25BBC0800}" dt="2019-09-10T20:15:54.852" v="128" actId="20577"/>
        <pc:sldMkLst>
          <pc:docMk/>
          <pc:sldMk cId="3096960057" sldId="397"/>
        </pc:sldMkLst>
        <pc:spChg chg="mod">
          <ac:chgData name="Payne, Jessica (Allsteel)" userId="2822fe95-76ca-47e0-bdb2-0cb657ec7648" providerId="ADAL" clId="{4E2EC47A-4C48-4115-962C-74E25BBC0800}" dt="2019-09-10T20:15:54.852" v="128" actId="20577"/>
          <ac:spMkLst>
            <pc:docMk/>
            <pc:sldMk cId="3096960057" sldId="397"/>
            <ac:spMk id="7" creationId="{00000000-0000-0000-0000-000000000000}"/>
          </ac:spMkLst>
        </pc:spChg>
      </pc:sldChg>
      <pc:sldChg chg="addSp delSp modSp">
        <pc:chgData name="Payne, Jessica (Allsteel)" userId="2822fe95-76ca-47e0-bdb2-0cb657ec7648" providerId="ADAL" clId="{4E2EC47A-4C48-4115-962C-74E25BBC0800}" dt="2019-09-10T20:07:02.532" v="89" actId="20577"/>
        <pc:sldMkLst>
          <pc:docMk/>
          <pc:sldMk cId="3519626234" sldId="967"/>
        </pc:sldMkLst>
        <pc:spChg chg="add mod">
          <ac:chgData name="Payne, Jessica (Allsteel)" userId="2822fe95-76ca-47e0-bdb2-0cb657ec7648" providerId="ADAL" clId="{4E2EC47A-4C48-4115-962C-74E25BBC0800}" dt="2019-09-10T20:06:45.671" v="61" actId="1076"/>
          <ac:spMkLst>
            <pc:docMk/>
            <pc:sldMk cId="3519626234" sldId="967"/>
            <ac:spMk id="10" creationId="{9E93DD25-C373-4584-9EE4-ABD93BF29D0A}"/>
          </ac:spMkLst>
        </pc:spChg>
        <pc:spChg chg="add mod">
          <ac:chgData name="Payne, Jessica (Allsteel)" userId="2822fe95-76ca-47e0-bdb2-0cb657ec7648" providerId="ADAL" clId="{4E2EC47A-4C48-4115-962C-74E25BBC0800}" dt="2019-09-10T20:06:53.580" v="84" actId="20577"/>
          <ac:spMkLst>
            <pc:docMk/>
            <pc:sldMk cId="3519626234" sldId="967"/>
            <ac:spMk id="11" creationId="{F4A3EE43-3B5C-42DD-A67B-FCA999E6CE98}"/>
          </ac:spMkLst>
        </pc:spChg>
        <pc:spChg chg="add mod">
          <ac:chgData name="Payne, Jessica (Allsteel)" userId="2822fe95-76ca-47e0-bdb2-0cb657ec7648" providerId="ADAL" clId="{4E2EC47A-4C48-4115-962C-74E25BBC0800}" dt="2019-09-10T20:07:02.532" v="89" actId="20577"/>
          <ac:spMkLst>
            <pc:docMk/>
            <pc:sldMk cId="3519626234" sldId="967"/>
            <ac:spMk id="12" creationId="{BB2EEDC0-28B3-4323-9A75-64639F52B236}"/>
          </ac:spMkLst>
        </pc:spChg>
        <pc:picChg chg="add mod">
          <ac:chgData name="Payne, Jessica (Allsteel)" userId="2822fe95-76ca-47e0-bdb2-0cb657ec7648" providerId="ADAL" clId="{4E2EC47A-4C48-4115-962C-74E25BBC0800}" dt="2019-09-10T20:05:18.689" v="22" actId="1076"/>
          <ac:picMkLst>
            <pc:docMk/>
            <pc:sldMk cId="3519626234" sldId="967"/>
            <ac:picMk id="2" creationId="{92E59ACA-F17E-4663-9D56-5275CEE3E1D1}"/>
          </ac:picMkLst>
        </pc:picChg>
        <pc:picChg chg="del mod modCrop">
          <ac:chgData name="Payne, Jessica (Allsteel)" userId="2822fe95-76ca-47e0-bdb2-0cb657ec7648" providerId="ADAL" clId="{4E2EC47A-4C48-4115-962C-74E25BBC0800}" dt="2019-09-10T20:05:45.967" v="25" actId="478"/>
          <ac:picMkLst>
            <pc:docMk/>
            <pc:sldMk cId="3519626234" sldId="967"/>
            <ac:picMk id="3" creationId="{BC343119-1C22-4E41-B2C3-A0FE1BD5FA18}"/>
          </ac:picMkLst>
        </pc:picChg>
        <pc:picChg chg="add mod modCrop">
          <ac:chgData name="Payne, Jessica (Allsteel)" userId="2822fe95-76ca-47e0-bdb2-0cb657ec7648" providerId="ADAL" clId="{4E2EC47A-4C48-4115-962C-74E25BBC0800}" dt="2019-09-10T20:05:18.689" v="22" actId="1076"/>
          <ac:picMkLst>
            <pc:docMk/>
            <pc:sldMk cId="3519626234" sldId="967"/>
            <ac:picMk id="4" creationId="{173B123B-D965-4442-B1AE-E0EDAE92F235}"/>
          </ac:picMkLst>
        </pc:picChg>
        <pc:picChg chg="add mod modCrop">
          <ac:chgData name="Payne, Jessica (Allsteel)" userId="2822fe95-76ca-47e0-bdb2-0cb657ec7648" providerId="ADAL" clId="{4E2EC47A-4C48-4115-962C-74E25BBC0800}" dt="2019-09-10T20:06:13.284" v="32" actId="18131"/>
          <ac:picMkLst>
            <pc:docMk/>
            <pc:sldMk cId="3519626234" sldId="967"/>
            <ac:picMk id="5" creationId="{DE2E213A-5D71-4E81-87B1-9112FE95DBF6}"/>
          </ac:picMkLst>
        </pc:picChg>
        <pc:picChg chg="add del">
          <ac:chgData name="Payne, Jessica (Allsteel)" userId="2822fe95-76ca-47e0-bdb2-0cb657ec7648" providerId="ADAL" clId="{4E2EC47A-4C48-4115-962C-74E25BBC0800}" dt="2019-09-10T20:06:25.549" v="34"/>
          <ac:picMkLst>
            <pc:docMk/>
            <pc:sldMk cId="3519626234" sldId="967"/>
            <ac:picMk id="6" creationId="{8A2091C7-412E-46DB-8B14-8112618D6F69}"/>
          </ac:picMkLst>
        </pc:picChg>
      </pc:sldChg>
    </pc:docChg>
  </pc:docChgLst>
  <pc:docChgLst>
    <pc:chgData name="Payne, Jessica (Allsteel)" userId="S::payneje@allsteeloffice.com::2822fe95-76ca-47e0-bdb2-0cb657ec7648" providerId="AD" clId="Web-{E5A056CA-BF84-EE44-84A8-53691E2FF4B4}"/>
    <pc:docChg chg="modSld">
      <pc:chgData name="Payne, Jessica (Allsteel)" userId="S::payneje@allsteeloffice.com::2822fe95-76ca-47e0-bdb2-0cb657ec7648" providerId="AD" clId="Web-{E5A056CA-BF84-EE44-84A8-53691E2FF4B4}" dt="2019-09-10T19:58:53.221" v="4" actId="1076"/>
      <pc:docMkLst>
        <pc:docMk/>
      </pc:docMkLst>
      <pc:sldChg chg="addSp delSp modSp">
        <pc:chgData name="Payne, Jessica (Allsteel)" userId="S::payneje@allsteeloffice.com::2822fe95-76ca-47e0-bdb2-0cb657ec7648" providerId="AD" clId="Web-{E5A056CA-BF84-EE44-84A8-53691E2FF4B4}" dt="2019-09-10T19:58:53.221" v="4" actId="1076"/>
        <pc:sldMkLst>
          <pc:docMk/>
          <pc:sldMk cId="3519626234" sldId="967"/>
        </pc:sldMkLst>
        <pc:spChg chg="del">
          <ac:chgData name="Payne, Jessica (Allsteel)" userId="S::payneje@allsteeloffice.com::2822fe95-76ca-47e0-bdb2-0cb657ec7648" providerId="AD" clId="Web-{E5A056CA-BF84-EE44-84A8-53691E2FF4B4}" dt="2019-09-10T19:58:31.392" v="2"/>
          <ac:spMkLst>
            <pc:docMk/>
            <pc:sldMk cId="3519626234" sldId="967"/>
            <ac:spMk id="2" creationId="{5E3ADD51-459F-4420-BCB4-77B77E6A2ADD}"/>
          </ac:spMkLst>
        </pc:spChg>
        <pc:spChg chg="del">
          <ac:chgData name="Payne, Jessica (Allsteel)" userId="S::payneje@allsteeloffice.com::2822fe95-76ca-47e0-bdb2-0cb657ec7648" providerId="AD" clId="Web-{E5A056CA-BF84-EE44-84A8-53691E2FF4B4}" dt="2019-09-10T19:58:29.830" v="0"/>
          <ac:spMkLst>
            <pc:docMk/>
            <pc:sldMk cId="3519626234" sldId="967"/>
            <ac:spMk id="24" creationId="{520C992F-D6CF-4307-A8FB-74B2939F9F30}"/>
          </ac:spMkLst>
        </pc:spChg>
        <pc:picChg chg="add mod">
          <ac:chgData name="Payne, Jessica (Allsteel)" userId="S::payneje@allsteeloffice.com::2822fe95-76ca-47e0-bdb2-0cb657ec7648" providerId="AD" clId="Web-{E5A056CA-BF84-EE44-84A8-53691E2FF4B4}" dt="2019-09-10T19:58:53.221" v="4" actId="1076"/>
          <ac:picMkLst>
            <pc:docMk/>
            <pc:sldMk cId="3519626234" sldId="967"/>
            <ac:picMk id="3" creationId="{BC343119-1C22-4E41-B2C3-A0FE1BD5FA18}"/>
          </ac:picMkLst>
        </pc:picChg>
        <pc:picChg chg="del">
          <ac:chgData name="Payne, Jessica (Allsteel)" userId="S::payneje@allsteeloffice.com::2822fe95-76ca-47e0-bdb2-0cb657ec7648" providerId="AD" clId="Web-{E5A056CA-BF84-EE44-84A8-53691E2FF4B4}" dt="2019-09-10T19:58:30.392" v="1"/>
          <ac:picMkLst>
            <pc:docMk/>
            <pc:sldMk cId="3519626234" sldId="967"/>
            <ac:picMk id="15" creationId="{CB3B0C3E-0ED8-42C6-A1B1-9124690F39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EB8C-B6A5-4F22-A7A1-A94F1B214C9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A5E5-C628-466F-AF05-A3C05FC7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9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E2AD2-F253-4614-B7DE-F8A9C5971C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Recharge is </a:t>
            </a:r>
            <a:r>
              <a:rPr lang="en-US" dirty="0" err="1"/>
              <a:t>Allsteel’s</a:t>
            </a:r>
            <a:r>
              <a:rPr lang="en-US" dirty="0"/>
              <a:t> response to new requirements within a changing workspace.  Through in-depth research into corporate space and application settings, we developed a concise kit of parts that make it easy to plan and specify; as well as simple to reconfigure.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considered the aspects to individuals that were important in an area meant to offer a workplace beyond the desk.  The thorough power incorporation means workers are supported with choice and autonomy to find the space that most suits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blend of soft and hard surfaces with a mixed material palette helps a company showcase their brand in a meaningful way.  This effectively compounds to create a space that people want to be in, are able to be productive at and promotes an appealing aesthetic to attract and retain skilled workers.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E2AD2-F253-4614-B7DE-F8A9C5971C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0363E-5258-4E1F-87D9-71DDA40296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Configurator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E2AD2-F253-4614-B7DE-F8A9C5971C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Configurator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E2AD2-F253-4614-B7DE-F8A9C5971C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9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0353-DC93-4113-AF43-C0F93C418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8BB02-D843-4D8D-95C9-B92401D4E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3AB94-B318-4A0D-A721-283F4084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B13D-0A09-42DC-B3EA-01A779ADA31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63C52-04D7-4D22-8F8B-D1383751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A4A93-902F-4B79-BBE2-24A7736F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F476-BE6F-4367-8EF6-A4E1A9C9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4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319F-CF42-467A-8905-25B38C88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CF22B-8058-47D6-BD25-E9B3FB02F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3AC71-940C-40BE-9E51-2A08574F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B13D-0A09-42DC-B3EA-01A779ADA31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913B6-7FCE-4033-8A79-64A9E711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94A25-36FF-48F1-9A61-D517D5F3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F476-BE6F-4367-8EF6-A4E1A9C9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B4E66-E9B7-4B97-8F9D-7D23B5B55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F1E58-EFDC-4357-8DB8-82B2476DF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E4AF0-7E17-49A4-BFE0-0289D501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B13D-0A09-42DC-B3EA-01A779ADA31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6821D-DD8A-4DFD-9121-6E4DDCEC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A57C3-451A-4EDA-B204-D36849B3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F476-BE6F-4367-8EF6-A4E1A9C9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0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987550" y="3037593"/>
            <a:ext cx="8216900" cy="78281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Next Topic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9414" r="10635" b="15447"/>
          <a:stretch/>
        </p:blipFill>
        <p:spPr>
          <a:xfrm>
            <a:off x="10590235" y="6277941"/>
            <a:ext cx="1016923" cy="2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20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2826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"/>
          <p:cNvSpPr txBox="1">
            <a:spLocks/>
          </p:cNvSpPr>
          <p:nvPr userDrawn="1"/>
        </p:nvSpPr>
        <p:spPr>
          <a:xfrm rot="16200000">
            <a:off x="-3189664" y="3251647"/>
            <a:ext cx="6858003" cy="354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spc="300">
                <a:solidFill>
                  <a:schemeClr val="bg1"/>
                </a:solidFill>
              </a:rPr>
              <a:t>INTERNAL TRAINING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76614" y="1267079"/>
            <a:ext cx="10594329" cy="43711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n-US" sz="1800" baseline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76615" y="471378"/>
            <a:ext cx="10594328" cy="78262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76614" y="1941689"/>
            <a:ext cx="10594329" cy="423527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</a:t>
            </a:r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ultricies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</a:t>
            </a:r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ultricies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51" y="6298368"/>
            <a:ext cx="944492" cy="2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9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71498" y="1267078"/>
            <a:ext cx="10999445" cy="33750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n-US" sz="1800" baseline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1499" y="471378"/>
            <a:ext cx="10999443" cy="78262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51" y="6298368"/>
            <a:ext cx="944492" cy="227122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8" y="3612445"/>
            <a:ext cx="2499080" cy="25625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ipsum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408010" y="3612444"/>
            <a:ext cx="2499080" cy="25625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Ipsum dolor lorem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aecenas</a:t>
            </a:r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22" y="3612444"/>
            <a:ext cx="2499080" cy="25625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>
              <a:defRPr/>
            </a:lvl2pPr>
          </a:lstStyle>
          <a:p>
            <a:pPr lvl="0"/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ipsum </a:t>
            </a:r>
            <a:r>
              <a:rPr lang="en-US" err="1"/>
              <a:t>consectetuer</a:t>
            </a: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9081034" y="3612443"/>
            <a:ext cx="2499080" cy="25625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ipsum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571498" y="1930399"/>
            <a:ext cx="2499080" cy="151271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3408010" y="1930399"/>
            <a:ext cx="2499080" cy="151271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244522" y="1930399"/>
            <a:ext cx="2499080" cy="151271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071862" y="1930399"/>
            <a:ext cx="2499080" cy="151271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85096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4F3E-5028-431F-9914-42E4D47A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FD170-D6E5-455B-97B8-DA31BB8FA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215BE-DD77-4426-A8A6-F42E3A82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B13D-0A09-42DC-B3EA-01A779ADA31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028C9-3C67-4C55-8AAE-2C6091CD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67FA2-2870-47A5-976A-2A7B9B9F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F476-BE6F-4367-8EF6-A4E1A9C9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2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93F67-6366-4761-A403-F30E8847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783EB-C399-43EC-B53D-168AA1C65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1C050-C133-4D66-878D-90998337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B13D-0A09-42DC-B3EA-01A779ADA31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D98E3-1A61-4FE0-88AD-13FD0D91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64D3E-A4DF-4A39-92BC-C343E492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F476-BE6F-4367-8EF6-A4E1A9C9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1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4D4B-64CB-4137-A3EB-C7FC86A9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CA4F8-EE26-46F8-A904-ACE492058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DD850-9762-4A49-AA2E-2C85E2D95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CF95D-D82E-4C2F-BA2A-7477A527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B13D-0A09-42DC-B3EA-01A779ADA31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ED3A5-2E34-4219-BAC7-B147B182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A91FA-F260-4732-B923-7C65C38E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F476-BE6F-4367-8EF6-A4E1A9C9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AC9F-C2DF-4793-8BBD-5B9FB6FE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E75D2-97E3-42CE-B69F-EDE96290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1DA0F-DC53-4312-919E-7C34D1672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23B1E-AAB0-41F1-A34B-3630876CE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B432B-2692-4A28-B892-6F07D28EC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7B187-945B-4251-8F56-6B2F8EBB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B13D-0A09-42DC-B3EA-01A779ADA31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69163-408E-432A-AAC9-DEBA8A35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C8332-3F52-44C4-94F0-78D6CFBE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F476-BE6F-4367-8EF6-A4E1A9C9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FDEE-0909-4B5C-B328-55C092D9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C3C51-007D-4389-BDAD-D73474B2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B13D-0A09-42DC-B3EA-01A779ADA31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9EC67-517A-4022-BF74-FFA6165A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3F626-D30B-40CA-84EC-6F1074EE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F476-BE6F-4367-8EF6-A4E1A9C9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7A475-9A38-4ADB-821E-0D4663F6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B13D-0A09-42DC-B3EA-01A779ADA31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B5B84-7F70-4B62-A311-293297D7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68A02-0DEA-4543-990C-B5530728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F476-BE6F-4367-8EF6-A4E1A9C9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2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B2D4F-506D-4A10-8732-CA2DA6F4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A9AF-DA81-45E3-ABA0-71B93D6A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AC79F-5CC6-4374-8B94-CDE1CA385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998B5-047D-4451-982B-C4381124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B13D-0A09-42DC-B3EA-01A779ADA31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EFAA3-B1E7-4A51-AF3B-0143D145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F7012-8E6A-4F99-9D58-C6BA2D21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F476-BE6F-4367-8EF6-A4E1A9C9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1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E5FC-5727-49E9-88A8-BB79DBE8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169BC5-A8BC-4655-8929-DD04B5B07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FC8B1-4A54-41DC-82D4-B2C21ED2D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63BBA-DF0F-44A3-9AAA-31E6E11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B13D-0A09-42DC-B3EA-01A779ADA31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2511F-E82B-46DD-B09C-2B828DC0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4DD87-2109-4C88-B3AA-E873D93A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F476-BE6F-4367-8EF6-A4E1A9C9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4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71DEF-5789-43EF-95F2-9B7FFE67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0D690-CFAF-4638-8843-96BF151FF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98298-C961-4873-9235-724694791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B13D-0A09-42DC-B3EA-01A779ADA31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0EAC0-E0BE-4F8A-840D-F1B9A1AF1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7C70D-9047-4823-9FAE-DAC49684C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F476-BE6F-4367-8EF6-A4E1A9C9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steelsynergy.com/_layouts/download.aspx?SourceUrl=/SiteCollectionDocuments/Recharge_prelaunch_imagery.zip" TargetMode="External"/><Relationship Id="rId2" Type="http://schemas.openxmlformats.org/officeDocument/2006/relationships/hyperlink" Target="https://www.allsteelsynergy.com/_layouts/download.aspx?SourceUrl=/SiteCollectionDocuments/Retreat_prelaunch_GTMbrief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llsteelsynergy.com/_layouts/download.aspx?SourceUrl=/SiteCollectionDocuments/Retreat_prelaunch_pricing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/url?sa=i&amp;rct=j&amp;q=&amp;esrc=s&amp;source=images&amp;cd=&amp;cad=rja&amp;uact=8&amp;ved=2ahUKEwiw6bPQ4pTZAhXL44MKHSrtBusQjRx6BAgAEAY&amp;url=http://pluspng.com/png-user-icon-4670.html&amp;psig=AOvVaw1Ys5DL-MTfg3M0TagxeR5O&amp;ust=1518126092800577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impaom@allsteeloffice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payneje@allsteeloffic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987550" y="3037593"/>
            <a:ext cx="8216900" cy="782814"/>
          </a:xfrm>
        </p:spPr>
        <p:txBody>
          <a:bodyPr/>
          <a:lstStyle/>
          <a:p>
            <a:r>
              <a:rPr lang="en-US"/>
              <a:t>Sales &amp; Dealer Training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375950" y="3820406"/>
            <a:ext cx="5440101" cy="427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/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7853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Pre-Sell Tools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6613" y="1821490"/>
            <a:ext cx="10999443" cy="43593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lvl="0" indent="-285750">
              <a:spcBef>
                <a:spcPts val="0"/>
              </a:spcBef>
              <a:defRPr/>
            </a:pPr>
            <a:r>
              <a:rPr lang="en-US" sz="2000" kern="0" dirty="0">
                <a:latin typeface="+mj-lt"/>
                <a:cs typeface="Arial" panose="020B0604020202020204" pitchFamily="34" charset="0"/>
              </a:rPr>
              <a:t>GTM Brief is located here</a:t>
            </a:r>
            <a:endParaRPr lang="en-US" sz="2000" kern="0" dirty="0">
              <a:latin typeface="+mj-lt"/>
              <a:cs typeface="Arial" panose="020B0604020202020204" pitchFamily="34" charset="0"/>
              <a:hlinkClick r:id="rId2"/>
            </a:endParaRPr>
          </a:p>
          <a:p>
            <a:pPr marL="285750" lvl="0" indent="-285750">
              <a:spcBef>
                <a:spcPts val="0"/>
              </a:spcBef>
              <a:defRPr/>
            </a:pPr>
            <a:r>
              <a:rPr lang="en-US" sz="2000" kern="0" dirty="0">
                <a:latin typeface="+mj-lt"/>
                <a:cs typeface="Arial" panose="020B0604020202020204" pitchFamily="34" charset="0"/>
              </a:rPr>
              <a:t>Imagery is located here</a:t>
            </a:r>
            <a:endParaRPr lang="en-US" sz="2000" kern="0" dirty="0">
              <a:latin typeface="+mj-lt"/>
              <a:cs typeface="Calibri Light"/>
              <a:hlinkClick r:id="rId3"/>
            </a:endParaRPr>
          </a:p>
          <a:p>
            <a:pPr marL="285750" lvl="0" indent="-285750">
              <a:spcBef>
                <a:spcPts val="0"/>
              </a:spcBef>
              <a:defRPr/>
            </a:pPr>
            <a:r>
              <a:rPr lang="en-US" sz="2000" kern="0" dirty="0">
                <a:latin typeface="+mj-lt"/>
                <a:cs typeface="Arial" panose="020B0604020202020204" pitchFamily="34" charset="0"/>
              </a:rPr>
              <a:t>List pricing is located here</a:t>
            </a:r>
            <a:endParaRPr lang="en-US" sz="2000" kern="0" dirty="0">
              <a:latin typeface="+mj-lt"/>
              <a:cs typeface="Arial" panose="020B0604020202020204" pitchFamily="34" charset="0"/>
              <a:hlinkClick r:id="rId4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en-US" sz="2000" kern="0" dirty="0">
                <a:latin typeface="+mj-lt"/>
                <a:cs typeface="Segoe UI Light"/>
              </a:rPr>
              <a:t>FAQs are located here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kern="0" dirty="0">
              <a:latin typeface="+mj-lt"/>
              <a:cs typeface="Segoe U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</p:spTree>
    <p:extLst>
      <p:ext uri="{BB962C8B-B14F-4D97-AF65-F5344CB8AC3E}">
        <p14:creationId xmlns:p14="http://schemas.microsoft.com/office/powerpoint/2010/main" val="323535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703175" y="494070"/>
            <a:ext cx="10594328" cy="7826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Frequently Asked Questions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3BB36-F6EF-4C29-97BA-1C390C52E1E4}"/>
              </a:ext>
            </a:extLst>
          </p:cNvPr>
          <p:cNvSpPr txBox="1"/>
          <p:nvPr/>
        </p:nvSpPr>
        <p:spPr>
          <a:xfrm>
            <a:off x="738231" y="1619075"/>
            <a:ext cx="11073468" cy="5324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Are Pivot monitor arms part of Extensions? </a:t>
            </a: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No, this is a standalone product line. </a:t>
            </a:r>
          </a:p>
          <a:p>
            <a:endParaRPr lang="en-US" sz="2000" baseline="30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Will the SPIFF program be different from what is offered today?</a:t>
            </a: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YES – a competitive SPIFF program for Pivot will be available at launch. More details to come. </a:t>
            </a:r>
          </a:p>
          <a:p>
            <a:endParaRPr lang="en-US" sz="2000" baseline="30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What options are available in the statement of line? </a:t>
            </a: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Standard weight arms (single and dual dynamic), heavy duty weight arms (single and dual dynamic with crossbar), and post arms (single dynamic, dual dynamic, triple fixed - which can accommodate up to 6 monitors) </a:t>
            </a:r>
          </a:p>
          <a:p>
            <a:endParaRPr lang="en-US" sz="2000" baseline="30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What finishes are available?</a:t>
            </a: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Black and silver. Silver monitor arms ship with two sets of plastic pieces - one is silver and one is black - which can be installed and alternated as needed.</a:t>
            </a:r>
          </a:p>
          <a:p>
            <a:endParaRPr lang="en-US" sz="2000" baseline="30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What is the maximum number of monitors that Pivot can support? </a:t>
            </a: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Pivot can support up to six computer monitors using the post arm models. </a:t>
            </a:r>
          </a:p>
          <a:p>
            <a:endParaRPr lang="en-US" sz="2000" baseline="30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When will existing monitor arms be discontinued? </a:t>
            </a: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The existing monitor arm models will be discontinued in July 2020.</a:t>
            </a: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Yes, there will be all new model numbers which will be reflected in the specification guide at the time of launch. </a:t>
            </a:r>
          </a:p>
          <a:p>
            <a:endParaRPr lang="en-US" sz="2000" baseline="30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Will pricing be different for Pivot monitor arms compared to existing monitor arms? </a:t>
            </a: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Yes, there will be a price difference. Please reference the Pricing Snapshot flyer leading up to launch for more  information about list pricing. The specification guide will be updated at the time of launch.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703175" y="494070"/>
            <a:ext cx="10594328" cy="7826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Frequently Asked Questions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3BB36-F6EF-4C29-97BA-1C390C52E1E4}"/>
              </a:ext>
            </a:extLst>
          </p:cNvPr>
          <p:cNvSpPr txBox="1"/>
          <p:nvPr/>
        </p:nvSpPr>
        <p:spPr>
          <a:xfrm>
            <a:off x="738231" y="1619075"/>
            <a:ext cx="11073468" cy="24519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What are standard lead times for Pivot monitor arms? </a:t>
            </a: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Pivot will offer a 2-3 week lead time.</a:t>
            </a:r>
          </a:p>
          <a:p>
            <a:endParaRPr lang="en-US" sz="2000" baseline="30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Q. What are the weight limits of the monitor arms? </a:t>
            </a: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The standard weight arms will support monitors up to 17 pounds and the heavy duty weight arms will support monitors up to 40 pounds.</a:t>
            </a:r>
          </a:p>
          <a:p>
            <a:endParaRPr lang="en-US" sz="2000" baseline="30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Can I use a curved monitor on the Pivot Monitor Arms? </a:t>
            </a: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Yes, the Pivot platform will support curved monitors as long as the weight limit does not exceed per the given arm.  </a:t>
            </a:r>
          </a:p>
          <a:p>
            <a:endParaRPr lang="en-US" sz="2000" baseline="30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Are the Pivot arms TAA compliant to be sold on GSA contracts? </a:t>
            </a:r>
          </a:p>
          <a:p>
            <a:r>
              <a:rPr lang="en-US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There will be separate models for GSA contracts that will be TAA compliant. 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7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C8B9C-0FBE-4427-B891-F641156A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71378"/>
            <a:ext cx="4627190" cy="782621"/>
          </a:xfrm>
        </p:spPr>
        <p:txBody>
          <a:bodyPr/>
          <a:lstStyle/>
          <a:p>
            <a:r>
              <a:rPr lang="en-US" dirty="0"/>
              <a:t>Statement of 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98AC8-3165-422D-9A0A-BBBD21337E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892" y="3824045"/>
            <a:ext cx="1959052" cy="2562577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Standard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Accommodates 1 monitor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Supports up to 17 lb. per monitor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19” reach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8.5” height adjustment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8848C91-64D3-497B-BE93-C4EF97984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t="40417" r="18391"/>
          <a:stretch/>
        </p:blipFill>
        <p:spPr>
          <a:xfrm>
            <a:off x="788984" y="2002730"/>
            <a:ext cx="1400651" cy="1529276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EC372CCA-B4CF-455B-990A-1F60A7FC54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2"/>
          <a:stretch/>
        </p:blipFill>
        <p:spPr>
          <a:xfrm>
            <a:off x="2516492" y="2007562"/>
            <a:ext cx="2457659" cy="15244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2D2317-6350-4624-B9C3-03B30B2672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2" t="41524" r="16633"/>
          <a:stretch/>
        </p:blipFill>
        <p:spPr>
          <a:xfrm>
            <a:off x="5231236" y="2081802"/>
            <a:ext cx="1367339" cy="1450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23FDBD-D70C-4393-8B43-94947752E8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4" t="41201" r="-1"/>
          <a:stretch/>
        </p:blipFill>
        <p:spPr>
          <a:xfrm>
            <a:off x="7114977" y="2066498"/>
            <a:ext cx="2083563" cy="1465508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5A96C14E-4793-4F52-918B-FC9CD1A992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12785" r="6623"/>
          <a:stretch/>
        </p:blipFill>
        <p:spPr>
          <a:xfrm>
            <a:off x="9531247" y="1465599"/>
            <a:ext cx="2089253" cy="2062150"/>
          </a:xfrm>
          <a:prstGeom prst="rect">
            <a:avLst/>
          </a:prstGeom>
        </p:spPr>
      </p:pic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705E138-F419-465A-86EE-804896AEF609}"/>
              </a:ext>
            </a:extLst>
          </p:cNvPr>
          <p:cNvSpPr txBox="1">
            <a:spLocks/>
          </p:cNvSpPr>
          <p:nvPr/>
        </p:nvSpPr>
        <p:spPr>
          <a:xfrm>
            <a:off x="2813029" y="3824045"/>
            <a:ext cx="1959052" cy="2562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Standard Dual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Accommodates 2 monitors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Supports up to 17 lb. per monitor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20” reach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9.6” height adjustment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453E4E8-DD4D-41A7-956F-BF688FA0F8C3}"/>
              </a:ext>
            </a:extLst>
          </p:cNvPr>
          <p:cNvSpPr txBox="1">
            <a:spLocks/>
          </p:cNvSpPr>
          <p:nvPr/>
        </p:nvSpPr>
        <p:spPr>
          <a:xfrm>
            <a:off x="5095789" y="3824045"/>
            <a:ext cx="1955880" cy="2562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Heavy Duty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Accommodates 1 monitor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Supports up to 20 lb. per monitor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20” 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8.5” height adjustment</a:t>
            </a:r>
          </a:p>
          <a:p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3A51C24-EE8F-43A7-B0A4-F77F48EA6349}"/>
              </a:ext>
            </a:extLst>
          </p:cNvPr>
          <p:cNvSpPr txBox="1">
            <a:spLocks/>
          </p:cNvSpPr>
          <p:nvPr/>
        </p:nvSpPr>
        <p:spPr>
          <a:xfrm>
            <a:off x="7068916" y="3824045"/>
            <a:ext cx="2083563" cy="2562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Heavy Duty w/ Cross Bar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Accommodates 1-2 monitors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28” crossbar with horizontal adjustability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81802682-60B2-4076-8371-A50283AE45F8}"/>
              </a:ext>
            </a:extLst>
          </p:cNvPr>
          <p:cNvSpPr txBox="1">
            <a:spLocks/>
          </p:cNvSpPr>
          <p:nvPr/>
        </p:nvSpPr>
        <p:spPr>
          <a:xfrm>
            <a:off x="9635110" y="3824045"/>
            <a:ext cx="2089253" cy="2562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Fixed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Accommodates 1-6 monitors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Supports up to 20 lb. per monitor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27.5” fixed post mount with height adjustment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3BA4D9-861D-4B83-B9FC-2D96842BC1EE}"/>
              </a:ext>
            </a:extLst>
          </p:cNvPr>
          <p:cNvSpPr/>
          <p:nvPr/>
        </p:nvSpPr>
        <p:spPr>
          <a:xfrm>
            <a:off x="0" y="0"/>
            <a:ext cx="350596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AA95DA-C8D7-46A1-BF34-FC10227532CC}"/>
              </a:ext>
            </a:extLst>
          </p:cNvPr>
          <p:cNvSpPr txBox="1"/>
          <p:nvPr/>
        </p:nvSpPr>
        <p:spPr>
          <a:xfrm rot="16200000">
            <a:off x="-2839102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</p:spTree>
    <p:extLst>
      <p:ext uri="{BB962C8B-B14F-4D97-AF65-F5344CB8AC3E}">
        <p14:creationId xmlns:p14="http://schemas.microsoft.com/office/powerpoint/2010/main" val="229051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2A70769-84CA-42EE-96B8-6DFDD7C6D2DD}"/>
              </a:ext>
            </a:extLst>
          </p:cNvPr>
          <p:cNvSpPr txBox="1">
            <a:spLocks/>
          </p:cNvSpPr>
          <p:nvPr/>
        </p:nvSpPr>
        <p:spPr>
          <a:xfrm>
            <a:off x="571499" y="570900"/>
            <a:ext cx="8335433" cy="78262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0000"/>
                </a:solidFill>
                <a:latin typeface="Segoe UI Semilight"/>
                <a:cs typeface="Segoe UI Semilight"/>
              </a:rPr>
              <a:t>Finish Options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9A5DE8B-0E70-4A8B-B9C2-28502D72BB16}"/>
              </a:ext>
            </a:extLst>
          </p:cNvPr>
          <p:cNvSpPr/>
          <p:nvPr/>
        </p:nvSpPr>
        <p:spPr>
          <a:xfrm>
            <a:off x="0" y="0"/>
            <a:ext cx="350596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E70618-61ED-4BE1-86B2-0B36638E131D}"/>
              </a:ext>
            </a:extLst>
          </p:cNvPr>
          <p:cNvSpPr txBox="1"/>
          <p:nvPr/>
        </p:nvSpPr>
        <p:spPr>
          <a:xfrm rot="16200000">
            <a:off x="-2839102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E59ACA-F17E-4663-9D56-5275CEE3E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322" y="1730668"/>
            <a:ext cx="3242312" cy="2254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3B123B-D965-4442-B1AE-E0EDAE92F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4" r="6674"/>
          <a:stretch/>
        </p:blipFill>
        <p:spPr>
          <a:xfrm>
            <a:off x="775519" y="1730668"/>
            <a:ext cx="3242312" cy="2254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E213A-5D71-4E81-87B1-9112FE95DB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4" r="10237"/>
          <a:stretch/>
        </p:blipFill>
        <p:spPr>
          <a:xfrm>
            <a:off x="7971125" y="1730668"/>
            <a:ext cx="3242313" cy="2254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93DD25-C373-4584-9EE4-ABD93BF29D0A}"/>
              </a:ext>
            </a:extLst>
          </p:cNvPr>
          <p:cNvSpPr txBox="1">
            <a:spLocks/>
          </p:cNvSpPr>
          <p:nvPr/>
        </p:nvSpPr>
        <p:spPr>
          <a:xfrm>
            <a:off x="674851" y="4100882"/>
            <a:ext cx="1959052" cy="25625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Black with black trim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4A3EE43-3B5C-42DD-A67B-FCA999E6CE98}"/>
              </a:ext>
            </a:extLst>
          </p:cNvPr>
          <p:cNvSpPr txBox="1">
            <a:spLocks/>
          </p:cNvSpPr>
          <p:nvPr/>
        </p:nvSpPr>
        <p:spPr>
          <a:xfrm>
            <a:off x="4290507" y="4100882"/>
            <a:ext cx="1959052" cy="25625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Silver with white trim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B2EEDC0-28B3-4323-9A75-64639F52B236}"/>
              </a:ext>
            </a:extLst>
          </p:cNvPr>
          <p:cNvSpPr txBox="1">
            <a:spLocks/>
          </p:cNvSpPr>
          <p:nvPr/>
        </p:nvSpPr>
        <p:spPr>
          <a:xfrm>
            <a:off x="7880995" y="4100882"/>
            <a:ext cx="1959052" cy="25625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Silver with gray trim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2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39537"/>
              </p:ext>
            </p:extLst>
          </p:nvPr>
        </p:nvGraphicFramePr>
        <p:xfrm>
          <a:off x="1134522" y="1992548"/>
          <a:ext cx="9859543" cy="388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572">
                  <a:extLst>
                    <a:ext uri="{9D8B030D-6E8A-4147-A177-3AD203B41FA5}">
                      <a16:colId xmlns:a16="http://schemas.microsoft.com/office/drawing/2014/main" val="564280258"/>
                    </a:ext>
                  </a:extLst>
                </a:gridCol>
                <a:gridCol w="2583712">
                  <a:extLst>
                    <a:ext uri="{9D8B030D-6E8A-4147-A177-3AD203B41FA5}">
                      <a16:colId xmlns:a16="http://schemas.microsoft.com/office/drawing/2014/main" val="774135725"/>
                    </a:ext>
                  </a:extLst>
                </a:gridCol>
                <a:gridCol w="2456121">
                  <a:extLst>
                    <a:ext uri="{9D8B030D-6E8A-4147-A177-3AD203B41FA5}">
                      <a16:colId xmlns:a16="http://schemas.microsoft.com/office/drawing/2014/main" val="3564031780"/>
                    </a:ext>
                  </a:extLst>
                </a:gridCol>
                <a:gridCol w="2397138">
                  <a:extLst>
                    <a:ext uri="{9D8B030D-6E8A-4147-A177-3AD203B41FA5}">
                      <a16:colId xmlns:a16="http://schemas.microsoft.com/office/drawing/2014/main" val="1013364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Allsteel</a:t>
                      </a:r>
                      <a:br>
                        <a:rPr lang="en-US" sz="1800" b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Pivot – Standard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Herman Miller</a:t>
                      </a:r>
                      <a:br>
                        <a:rPr lang="en-US" sz="1800" b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Humanscale</a:t>
                      </a:r>
                      <a:br>
                        <a:rPr lang="en-US" sz="1800" b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ESI</a:t>
                      </a:r>
                      <a:br>
                        <a:rPr lang="en-US" sz="1800" b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Kata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329862"/>
                  </a:ext>
                </a:extLst>
              </a:tr>
              <a:tr h="1691730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922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Max arm reach: 20”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Max height adjustment: 9.6”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Weight capacity: up to 17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lb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per monitor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Color options: silver with white trim, silver with gray trim, or black with black trim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Max arm reach: 13.3”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Max height adjustment: 20”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Weight capacity: up to 20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lb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per monitor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Color options: silver or white for standard model – silver for all other models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Max arm reach: 20”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Max height adjustment: 12”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Weight capacity: up to 15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lb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per monitor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Color options: polished aluminum with white trim, silver with gray trim, or black with black trim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Max arm reach: 21”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Max height adjustment: 14”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Weight capacity: up to 20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lb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per monitor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Color options: silver, black, or 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668326"/>
                  </a:ext>
                </a:extLst>
              </a:tr>
            </a:tbl>
          </a:graphicData>
        </a:graphic>
      </p:graphicFrame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894181" y="315966"/>
            <a:ext cx="10999442" cy="782621"/>
          </a:xfrm>
        </p:spPr>
        <p:txBody>
          <a:bodyPr/>
          <a:lstStyle/>
          <a:p>
            <a:r>
              <a:rPr lang="en-US" dirty="0"/>
              <a:t>Competitive Talking Points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73812-72A8-459E-B25B-F9FDFF16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677" y="2679695"/>
            <a:ext cx="1738286" cy="1538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E15198-77F2-47AC-8607-30AD8FCB5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790" y="2749218"/>
            <a:ext cx="1535076" cy="14692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6FB8C0-9B93-4126-81CF-CABFB08CF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848" y="2723625"/>
            <a:ext cx="1394327" cy="149488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0A6FD4B-574A-44F0-BE44-0611C92D6E44}"/>
              </a:ext>
            </a:extLst>
          </p:cNvPr>
          <p:cNvSpPr txBox="1">
            <a:spLocks/>
          </p:cNvSpPr>
          <p:nvPr/>
        </p:nvSpPr>
        <p:spPr>
          <a:xfrm>
            <a:off x="951135" y="1150376"/>
            <a:ext cx="5959551" cy="521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STANDARD WEIGHT SINGLE MONITOR ARMS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CC44EE-7329-4F28-9F83-DC630B291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747" y="2749218"/>
            <a:ext cx="1718600" cy="15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2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798556" y="471378"/>
            <a:ext cx="10772386" cy="782621"/>
          </a:xfrm>
        </p:spPr>
        <p:txBody>
          <a:bodyPr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Customers to Target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98556" y="1406496"/>
            <a:ext cx="10966374" cy="4782802"/>
            <a:chOff x="492201" y="1377920"/>
            <a:chExt cx="10966374" cy="4782802"/>
          </a:xfrm>
        </p:grpSpPr>
        <p:pic>
          <p:nvPicPr>
            <p:cNvPr id="28" name="Picture 27" descr="Image result for customer icon">
              <a:hlinkClick r:id="rId2"/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924" y="3111459"/>
              <a:ext cx="1376928" cy="13769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Speech Bubble: Rectangle with Corners Rounded 2"/>
            <p:cNvSpPr/>
            <p:nvPr/>
          </p:nvSpPr>
          <p:spPr>
            <a:xfrm>
              <a:off x="3372844" y="1377920"/>
              <a:ext cx="3167502" cy="1083186"/>
            </a:xfrm>
            <a:prstGeom prst="wedgeRoundRectCallout">
              <a:avLst>
                <a:gd name="adj1" fmla="val 30581"/>
                <a:gd name="adj2" fmla="val 7926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C364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I’m looking for a product that allows for user customization</a:t>
              </a:r>
            </a:p>
          </p:txBody>
        </p:sp>
        <p:sp>
          <p:nvSpPr>
            <p:cNvPr id="30" name="Speech Bubble: Rectangle with Corners Rounded 6"/>
            <p:cNvSpPr/>
            <p:nvPr/>
          </p:nvSpPr>
          <p:spPr>
            <a:xfrm>
              <a:off x="492201" y="2669010"/>
              <a:ext cx="3167502" cy="1083186"/>
            </a:xfrm>
            <a:prstGeom prst="wedgeRoundRectCallout">
              <a:avLst>
                <a:gd name="adj1" fmla="val 63141"/>
                <a:gd name="adj2" fmla="val 26333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 want to promote healthy habits and ergonomics among individuals</a:t>
              </a:r>
            </a:p>
          </p:txBody>
        </p:sp>
        <p:sp>
          <p:nvSpPr>
            <p:cNvPr id="31" name="Speech Bubble: Rectangle with Corners Rounded 7"/>
            <p:cNvSpPr/>
            <p:nvPr/>
          </p:nvSpPr>
          <p:spPr>
            <a:xfrm>
              <a:off x="667743" y="4293789"/>
              <a:ext cx="3167502" cy="1083186"/>
            </a:xfrm>
            <a:prstGeom prst="wedgeRoundRectCallout">
              <a:avLst>
                <a:gd name="adj1" fmla="val 63141"/>
                <a:gd name="adj2" fmla="val -31704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C364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 need integrated power, but I want to maintain flexibility and concealment</a:t>
              </a:r>
            </a:p>
          </p:txBody>
        </p:sp>
        <p:sp>
          <p:nvSpPr>
            <p:cNvPr id="32" name="Speech Bubble: Rectangle with Corners Rounded 8"/>
            <p:cNvSpPr/>
            <p:nvPr/>
          </p:nvSpPr>
          <p:spPr>
            <a:xfrm>
              <a:off x="4173114" y="5267537"/>
              <a:ext cx="2647640" cy="893185"/>
            </a:xfrm>
            <a:prstGeom prst="wedgeRoundRectCallout">
              <a:avLst>
                <a:gd name="adj1" fmla="val 12020"/>
                <a:gd name="adj2" fmla="val -7918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C364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 want to be flexible and accommodating to future unknown needs </a:t>
              </a:r>
            </a:p>
          </p:txBody>
        </p:sp>
        <p:sp>
          <p:nvSpPr>
            <p:cNvPr id="33" name="Speech Bubble: Rectangle with Corners Rounded 9"/>
            <p:cNvSpPr/>
            <p:nvPr/>
          </p:nvSpPr>
          <p:spPr>
            <a:xfrm>
              <a:off x="8291073" y="3210603"/>
              <a:ext cx="3167502" cy="1083186"/>
            </a:xfrm>
            <a:prstGeom prst="wedgeRoundRectCallout">
              <a:avLst>
                <a:gd name="adj1" fmla="val -63458"/>
                <a:gd name="adj2" fmla="val -1235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C364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 need computer monitor support that is not overly bulky or large when installed on workstations </a:t>
              </a:r>
            </a:p>
          </p:txBody>
        </p:sp>
        <p:sp>
          <p:nvSpPr>
            <p:cNvPr id="34" name="Speech Bubble: Rectangle with Corners Rounded 10"/>
            <p:cNvSpPr/>
            <p:nvPr/>
          </p:nvSpPr>
          <p:spPr>
            <a:xfrm>
              <a:off x="7541395" y="4738195"/>
              <a:ext cx="3167502" cy="1277559"/>
            </a:xfrm>
            <a:prstGeom prst="wedgeRoundRectCallout">
              <a:avLst>
                <a:gd name="adj1" fmla="val -62556"/>
                <a:gd name="adj2" fmla="val -4090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C364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 want something that coordinates not only with other furniture, but with overall interior design as well</a:t>
              </a:r>
            </a:p>
          </p:txBody>
        </p:sp>
        <p:sp>
          <p:nvSpPr>
            <p:cNvPr id="35" name="Speech Bubble: Rectangle with Corners Rounded 11"/>
            <p:cNvSpPr/>
            <p:nvPr/>
          </p:nvSpPr>
          <p:spPr>
            <a:xfrm>
              <a:off x="7170710" y="1649389"/>
              <a:ext cx="3167502" cy="1277559"/>
            </a:xfrm>
            <a:prstGeom prst="wedgeRoundRectCallout">
              <a:avLst>
                <a:gd name="adj1" fmla="val -58647"/>
                <a:gd name="adj2" fmla="val 38874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C364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 desire options to support technology as it evolves throughout my business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</p:spTree>
    <p:extLst>
      <p:ext uri="{BB962C8B-B14F-4D97-AF65-F5344CB8AC3E}">
        <p14:creationId xmlns:p14="http://schemas.microsoft.com/office/powerpoint/2010/main" val="2197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703175" y="423847"/>
            <a:ext cx="10021975" cy="7826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Competitive Price Positioning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44A2C-4980-42D5-918A-F27039C4C6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8" y="1703728"/>
            <a:ext cx="10038988" cy="437101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DF6965-795E-4AE0-B86F-821055F7CA70}"/>
              </a:ext>
            </a:extLst>
          </p:cNvPr>
          <p:cNvSpPr txBox="1">
            <a:spLocks/>
          </p:cNvSpPr>
          <p:nvPr/>
        </p:nvSpPr>
        <p:spPr>
          <a:xfrm>
            <a:off x="745120" y="6336547"/>
            <a:ext cx="5959551" cy="521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List and net pricing at project discounting</a:t>
            </a:r>
          </a:p>
          <a:p>
            <a:pPr marL="171450" indent="-171450"/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139241-0349-4CCE-BADE-347DE788610F}"/>
              </a:ext>
            </a:extLst>
          </p:cNvPr>
          <p:cNvSpPr txBox="1">
            <a:spLocks/>
          </p:cNvSpPr>
          <p:nvPr/>
        </p:nvSpPr>
        <p:spPr>
          <a:xfrm>
            <a:off x="745119" y="1150376"/>
            <a:ext cx="5959551" cy="521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SINGLE MONITOR ARMS</a:t>
            </a:r>
          </a:p>
        </p:txBody>
      </p:sp>
    </p:spTree>
    <p:extLst>
      <p:ext uri="{BB962C8B-B14F-4D97-AF65-F5344CB8AC3E}">
        <p14:creationId xmlns:p14="http://schemas.microsoft.com/office/powerpoint/2010/main" val="102591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703175" y="423847"/>
            <a:ext cx="10021975" cy="7826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Competitive Price Positioning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DF6965-795E-4AE0-B86F-821055F7CA70}"/>
              </a:ext>
            </a:extLst>
          </p:cNvPr>
          <p:cNvSpPr txBox="1">
            <a:spLocks/>
          </p:cNvSpPr>
          <p:nvPr/>
        </p:nvSpPr>
        <p:spPr>
          <a:xfrm>
            <a:off x="745120" y="6336547"/>
            <a:ext cx="5959551" cy="521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List and net pricing at project discounting</a:t>
            </a:r>
          </a:p>
          <a:p>
            <a:pPr marL="171450" indent="-171450"/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139241-0349-4CCE-BADE-347DE788610F}"/>
              </a:ext>
            </a:extLst>
          </p:cNvPr>
          <p:cNvSpPr txBox="1">
            <a:spLocks/>
          </p:cNvSpPr>
          <p:nvPr/>
        </p:nvSpPr>
        <p:spPr>
          <a:xfrm>
            <a:off x="745119" y="1150376"/>
            <a:ext cx="5959551" cy="521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DUAL MONITOR ARMS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E4EF34-B03F-47AD-AFBA-676FEA50CF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4" y="1669280"/>
            <a:ext cx="10219498" cy="44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1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/>
                <a:cs typeface="Segoe UI Light"/>
              </a:rPr>
              <a:t>Pre-Launch Timing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6613" y="1575831"/>
            <a:ext cx="10999443" cy="43593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/>
            </a:pPr>
            <a:r>
              <a:rPr lang="en-US" sz="1800" dirty="0">
                <a:latin typeface="Segoe UI Semibold"/>
                <a:ea typeface="Arial" charset="0"/>
                <a:cs typeface="Segoe UI Semibold"/>
              </a:rPr>
              <a:t>PRE-LAUNCH                                                                September 2019</a:t>
            </a:r>
            <a:endParaRPr lang="en-US" sz="1800" dirty="0">
              <a:latin typeface="Segoe UI Semibold" panose="020B0702040204020203" pitchFamily="34" charset="0"/>
              <a:ea typeface="Arial" charset="0"/>
              <a:cs typeface="Segoe UI Semibold" panose="020B0702040204020203" pitchFamily="34" charset="0"/>
            </a:endParaRPr>
          </a:p>
          <a:p>
            <a:pPr marL="742950" lvl="1" indent="-285750">
              <a:defRPr/>
            </a:pPr>
            <a:r>
              <a:rPr lang="en-US" sz="1800" dirty="0">
                <a:latin typeface="Segoe UI Semilight"/>
                <a:ea typeface="Arial" charset="0"/>
                <a:cs typeface="Segoe UI Semilight"/>
              </a:rPr>
              <a:t>Allsteel Communications                                          September 2019</a:t>
            </a:r>
            <a:endParaRPr lang="en-US" sz="1800" dirty="0">
              <a:latin typeface="Segoe UI Semilight" panose="020B0402040204020203" pitchFamily="34" charset="0"/>
              <a:ea typeface="Arial" charset="0"/>
              <a:cs typeface="Segoe UI Semilight" panose="020B0402040204020203" pitchFamily="34" charset="0"/>
            </a:endParaRPr>
          </a:p>
          <a:p>
            <a:pPr marL="742950" lvl="1" indent="-285750">
              <a:defRPr/>
            </a:pPr>
            <a:r>
              <a:rPr lang="en-US" sz="1800" dirty="0">
                <a:latin typeface="Segoe UI Semilight"/>
                <a:ea typeface="Arial" charset="0"/>
                <a:cs typeface="Segoe UI Semilight"/>
              </a:rPr>
              <a:t>Press Release &amp; Media Announcement                    December 2019</a:t>
            </a:r>
          </a:p>
          <a:p>
            <a:pPr marL="742950" lvl="1" indent="-285750">
              <a:defRPr/>
            </a:pPr>
            <a:r>
              <a:rPr lang="en-US" sz="1800" dirty="0">
                <a:latin typeface="Segoe UI Semilight"/>
                <a:ea typeface="Arial" charset="0"/>
                <a:cs typeface="Segoe UI Semilight"/>
              </a:rPr>
              <a:t>AO &amp; Synergy Updates				December 2019</a:t>
            </a:r>
            <a:endParaRPr lang="en-US" sz="1800" dirty="0">
              <a:solidFill>
                <a:srgbClr val="C00000"/>
              </a:solidFill>
              <a:latin typeface="Segoe UI Semilight"/>
              <a:ea typeface="Arial" charset="0"/>
              <a:cs typeface="Segoe UI Semilight"/>
            </a:endParaRPr>
          </a:p>
          <a:p>
            <a:pPr marL="742950" lvl="1" indent="-285750">
              <a:defRPr/>
            </a:pPr>
            <a:endParaRPr lang="en-US" sz="1800" dirty="0">
              <a:latin typeface="Segoe UI Semilight" panose="020B0402040204020203" pitchFamily="34" charset="0"/>
              <a:ea typeface="Arial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</p:spTree>
    <p:extLst>
      <p:ext uri="{BB962C8B-B14F-4D97-AF65-F5344CB8AC3E}">
        <p14:creationId xmlns:p14="http://schemas.microsoft.com/office/powerpoint/2010/main" val="309696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Timing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6613" y="1548535"/>
            <a:ext cx="10999443" cy="35016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/>
            </a:pPr>
            <a:r>
              <a:rPr lang="en-US" sz="1800" b="1" dirty="0"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OPEN FOR ORDERS				December 2019</a:t>
            </a:r>
          </a:p>
          <a:p>
            <a:pPr marL="742950" lvl="1" indent="-285750">
              <a:defRPr/>
            </a:pPr>
            <a:r>
              <a:rPr lang="en-US" sz="1800" dirty="0">
                <a:latin typeface="Segoe UI Semilight"/>
                <a:ea typeface="Arial" charset="0"/>
                <a:cs typeface="Segoe UI Semilight"/>
              </a:rPr>
              <a:t>Allsteel Communications			December 2019</a:t>
            </a:r>
            <a:endParaRPr lang="en-US" sz="1800" dirty="0">
              <a:latin typeface="Segoe UI Semilight" panose="020B0402040204020203" pitchFamily="34" charset="0"/>
              <a:ea typeface="Arial" charset="0"/>
              <a:cs typeface="Segoe UI Semilight" panose="020B0402040204020203" pitchFamily="34" charset="0"/>
            </a:endParaRPr>
          </a:p>
          <a:p>
            <a:pPr marL="742950" lvl="1" indent="-285750">
              <a:defRPr/>
            </a:pPr>
            <a:r>
              <a:rPr lang="en-US" sz="1800" dirty="0">
                <a:latin typeface="Segoe UI Semilight"/>
                <a:ea typeface="Arial" charset="0"/>
                <a:cs typeface="Segoe UI Semilight"/>
              </a:rPr>
              <a:t>Brochure					December 2019</a:t>
            </a:r>
          </a:p>
          <a:p>
            <a:pPr marL="742950" lvl="1" indent="-285750">
              <a:defRPr/>
            </a:pPr>
            <a:r>
              <a:rPr lang="en-US" sz="1800" dirty="0">
                <a:latin typeface="Segoe UI Semilight"/>
                <a:ea typeface="Arial" charset="0"/>
                <a:cs typeface="Segoe UI Semilight"/>
              </a:rPr>
              <a:t>First Ship 					December 2019</a:t>
            </a:r>
          </a:p>
          <a:p>
            <a:pPr marL="742950" lvl="1" indent="-285750">
              <a:defRPr/>
            </a:pPr>
            <a:r>
              <a:rPr lang="en-US" sz="1800" dirty="0">
                <a:latin typeface="Segoe UI Semilight"/>
                <a:ea typeface="Arial" charset="0"/>
                <a:cs typeface="Segoe UI Semilight"/>
              </a:rPr>
              <a:t>Allsteel University Integration			December 2019 </a:t>
            </a:r>
          </a:p>
          <a:p>
            <a:pPr marL="742950" lvl="1" indent="-285750">
              <a:defRPr/>
            </a:pPr>
            <a:r>
              <a:rPr lang="en-US" sz="1800" dirty="0">
                <a:latin typeface="Segoe UI Semilight"/>
                <a:ea typeface="Arial" charset="0"/>
                <a:cs typeface="Segoe UI Semilight"/>
              </a:rPr>
              <a:t>Showroom Integration				December 2019 </a:t>
            </a:r>
          </a:p>
          <a:p>
            <a:pPr marL="742950" lvl="1" indent="-285750">
              <a:defRPr/>
            </a:pPr>
            <a:r>
              <a:rPr lang="en-US" sz="1800" dirty="0">
                <a:latin typeface="Segoe UI Semilight"/>
                <a:ea typeface="Arial" charset="0"/>
                <a:cs typeface="Segoe UI Semilight"/>
              </a:rPr>
              <a:t>Price List &amp; Spec Guide (Online)			December 2019	</a:t>
            </a:r>
          </a:p>
          <a:p>
            <a:pPr marL="742950" lvl="1" indent="-285750">
              <a:defRPr/>
            </a:pPr>
            <a:r>
              <a:rPr lang="en-US" sz="1800" dirty="0">
                <a:latin typeface="Segoe UI Semilight"/>
                <a:ea typeface="Arial" charset="0"/>
                <a:cs typeface="Segoe UI Semilight"/>
              </a:rPr>
              <a:t>20/20 &amp; Symbols Publication 			December 2019</a:t>
            </a:r>
          </a:p>
          <a:p>
            <a:pPr marL="742950" lvl="1" indent="-285750">
              <a:defRPr/>
            </a:pPr>
            <a:endParaRPr lang="en-US" sz="1800" dirty="0">
              <a:latin typeface="Segoe UI Semilight" panose="020B0402040204020203" pitchFamily="34" charset="0"/>
              <a:ea typeface="Arial" charset="0"/>
              <a:cs typeface="Segoe UI Semilight" panose="020B0402040204020203" pitchFamily="34" charset="0"/>
            </a:endParaRPr>
          </a:p>
          <a:p>
            <a:pPr marL="742950" lvl="1" indent="-285750">
              <a:defRPr/>
            </a:pPr>
            <a:endParaRPr lang="en-US" sz="1800" dirty="0">
              <a:latin typeface="Segoe UI Semilight" panose="020B0402040204020203" pitchFamily="34" charset="0"/>
              <a:ea typeface="Arial" charset="0"/>
              <a:cs typeface="Segoe UI Semilight" panose="020B0402040204020203" pitchFamily="34" charset="0"/>
            </a:endParaRPr>
          </a:p>
          <a:p>
            <a:pPr marL="742950" lvl="1" indent="-285750">
              <a:defRPr/>
            </a:pPr>
            <a:endParaRPr lang="en-US" sz="1800" dirty="0">
              <a:latin typeface="Segoe UI Semilight" panose="020B0402040204020203" pitchFamily="34" charset="0"/>
              <a:ea typeface="Arial" charset="0"/>
              <a:cs typeface="Segoe UI Semilight" panose="020B0402040204020203" pitchFamily="34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Questions?   </a:t>
            </a:r>
          </a:p>
          <a:p>
            <a:pPr marL="0" indent="0">
              <a:buNone/>
              <a:defRPr/>
            </a:pPr>
            <a:r>
              <a:rPr lang="en-US" sz="1800" dirty="0">
                <a:latin typeface="Segoe UI Semilight"/>
                <a:ea typeface="Arial" charset="0"/>
                <a:cs typeface="Segoe UI Semilight"/>
              </a:rPr>
              <a:t>Product related, Marcus Simpao:   	</a:t>
            </a:r>
            <a:r>
              <a:rPr lang="en-US" sz="1800" dirty="0">
                <a:latin typeface="Segoe UI Semilight"/>
                <a:ea typeface="Arial" charset="0"/>
                <a:cs typeface="Segoe UI Semilight"/>
                <a:hlinkClick r:id="rId3"/>
              </a:rPr>
              <a:t>simpaom@allsteeloffice.com</a:t>
            </a:r>
            <a:endParaRPr lang="en-US" sz="1800" dirty="0">
              <a:latin typeface="Segoe UI Semilight"/>
              <a:ea typeface="Arial" charset="0"/>
              <a:cs typeface="Segoe UI Semilight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Marketing related, Jessica Payne:	</a:t>
            </a:r>
            <a:r>
              <a:rPr lang="en-US" sz="1800" dirty="0"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  <a:hlinkClick r:id="rId4"/>
              </a:rPr>
              <a:t>payneje@allsteeloffice.com</a:t>
            </a:r>
            <a:endParaRPr lang="en-US" sz="1800" dirty="0">
              <a:latin typeface="Segoe UI Semilight" panose="020B0402040204020203" pitchFamily="34" charset="0"/>
              <a:ea typeface="Arial" charset="0"/>
              <a:cs typeface="Segoe UI Semilight" panose="020B0402040204020203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latin typeface="Segoe UI Semilight" panose="020B0402040204020203" pitchFamily="34" charset="0"/>
              <a:ea typeface="Arial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</p:spTree>
    <p:extLst>
      <p:ext uri="{BB962C8B-B14F-4D97-AF65-F5344CB8AC3E}">
        <p14:creationId xmlns:p14="http://schemas.microsoft.com/office/powerpoint/2010/main" val="2924560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FBD5432AC24E419B81711E170D0919" ma:contentTypeVersion="13" ma:contentTypeDescription="Create a new document." ma:contentTypeScope="" ma:versionID="11f390b8fb0f0d426865f7b6ab37066e">
  <xsd:schema xmlns:xsd="http://www.w3.org/2001/XMLSchema" xmlns:xs="http://www.w3.org/2001/XMLSchema" xmlns:p="http://schemas.microsoft.com/office/2006/metadata/properties" xmlns:ns2="15c31a32-3354-4257-a8a0-dd9e80f222f4" xmlns:ns3="5f0559c5-1f10-41ba-9474-71cd0c72dbb0" targetNamespace="http://schemas.microsoft.com/office/2006/metadata/properties" ma:root="true" ma:fieldsID="605d3d99e0b94f8187e50d56fe8e6a94" ns2:_="" ns3:_="">
    <xsd:import namespace="15c31a32-3354-4257-a8a0-dd9e80f222f4"/>
    <xsd:import namespace="5f0559c5-1f10-41ba-9474-71cd0c72db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31a32-3354-4257-a8a0-dd9e80f22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559c5-1f10-41ba-9474-71cd0c72d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F7AF2F-F3C7-48CB-87A9-51A1E8A68370}"/>
</file>

<file path=customXml/itemProps2.xml><?xml version="1.0" encoding="utf-8"?>
<ds:datastoreItem xmlns:ds="http://schemas.openxmlformats.org/officeDocument/2006/customXml" ds:itemID="{8A0D0B04-8E08-48FB-93F6-77C68EA23DCE}"/>
</file>

<file path=customXml/itemProps3.xml><?xml version="1.0" encoding="utf-8"?>
<ds:datastoreItem xmlns:ds="http://schemas.openxmlformats.org/officeDocument/2006/customXml" ds:itemID="{BC436B6C-1CD8-48B4-A3F6-8086E2D6FEB8}"/>
</file>

<file path=docProps/app.xml><?xml version="1.0" encoding="utf-8"?>
<Properties xmlns="http://schemas.openxmlformats.org/officeDocument/2006/extended-properties" xmlns:vt="http://schemas.openxmlformats.org/officeDocument/2006/docPropsVTypes">
  <TotalTime>3789</TotalTime>
  <Words>1023</Words>
  <Application>Microsoft Office PowerPoint</Application>
  <PresentationFormat>Widescreen</PresentationFormat>
  <Paragraphs>146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Light</vt:lpstr>
      <vt:lpstr>Segoe UI Semibold</vt:lpstr>
      <vt:lpstr>Segoe UI Semilight</vt:lpstr>
      <vt:lpstr>Office Theme</vt:lpstr>
      <vt:lpstr>PowerPoint Presentation</vt:lpstr>
      <vt:lpstr>Statement of Line</vt:lpstr>
      <vt:lpstr>PowerPoint Presentation</vt:lpstr>
      <vt:lpstr>Competitive Talking Points</vt:lpstr>
      <vt:lpstr>Customers to Target</vt:lpstr>
      <vt:lpstr>PowerPoint Presentation</vt:lpstr>
      <vt:lpstr>PowerPoint Presentation</vt:lpstr>
      <vt:lpstr>Pre-Launch Timing</vt:lpstr>
      <vt:lpstr>Launch Timing</vt:lpstr>
      <vt:lpstr>Pre-Sell Tools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Pivot Monitor Arms</dc:title>
  <dc:creator>Payne, Jessica (Allsteel)</dc:creator>
  <cp:keywords>Monitor Arms</cp:keywords>
  <cp:lastModifiedBy>Payne, Jessica (Allsteel)</cp:lastModifiedBy>
  <cp:revision>246</cp:revision>
  <dcterms:created xsi:type="dcterms:W3CDTF">2019-02-04T22:40:23Z</dcterms:created>
  <dcterms:modified xsi:type="dcterms:W3CDTF">2019-09-10T20:16:10Z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0x01010064FBD5432AC24E419B81711E170D0919</vt:lpwstr>
  </property>
  <property fmtid="{D5CDD505-2E9C-101B-9397-08002B2CF9AE}" pid="3" name="AuthorIds_UIVersion_7168">
    <vt:lpwstr>690</vt:lpwstr>
  </property>
  <property fmtid="{D5CDD505-2E9C-101B-9397-08002B2CF9AE}" pid="4" name="Order">
    <vt:r8>3469200</vt:r8>
  </property>
  <property fmtid="{D5CDD505-2E9C-101B-9397-08002B2CF9AE}" pid="5" name="Group By: Proposal Resources">
    <vt:lpwstr/>
  </property>
</Properties>
</file>