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4" r:id="rId5"/>
  </p:sldMasterIdLst>
  <p:notesMasterIdLst>
    <p:notesMasterId r:id="rId23"/>
  </p:notesMasterIdLst>
  <p:sldIdLst>
    <p:sldId id="398" r:id="rId6"/>
    <p:sldId id="1576" r:id="rId7"/>
    <p:sldId id="1577" r:id="rId8"/>
    <p:sldId id="1579" r:id="rId9"/>
    <p:sldId id="503" r:id="rId10"/>
    <p:sldId id="1578" r:id="rId11"/>
    <p:sldId id="1580" r:id="rId12"/>
    <p:sldId id="1582" r:id="rId13"/>
    <p:sldId id="1583" r:id="rId14"/>
    <p:sldId id="399" r:id="rId15"/>
    <p:sldId id="1572" r:id="rId16"/>
    <p:sldId id="1573" r:id="rId17"/>
    <p:sldId id="1574" r:id="rId18"/>
    <p:sldId id="1575" r:id="rId19"/>
    <p:sldId id="522" r:id="rId20"/>
    <p:sldId id="1565" r:id="rId21"/>
    <p:sldId id="15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B49"/>
    <a:srgbClr val="ACB7AE"/>
    <a:srgbClr val="0C3648"/>
    <a:srgbClr val="E5E5E5"/>
    <a:srgbClr val="EF4731"/>
    <a:srgbClr val="F3C2AF"/>
    <a:srgbClr val="AA2264"/>
    <a:srgbClr val="F9B817"/>
    <a:srgbClr val="1D667B"/>
    <a:srgbClr val="69A0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5175" autoAdjust="0"/>
  </p:normalViewPr>
  <p:slideViewPr>
    <p:cSldViewPr snapToGrid="0">
      <p:cViewPr varScale="1">
        <p:scale>
          <a:sx n="103" d="100"/>
          <a:sy n="103" d="100"/>
        </p:scale>
        <p:origin x="114" y="4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03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ney, Chelsie (Allsteel)" userId="309ed1b6-2f6e-41ea-8cae-d47982b6a700" providerId="ADAL" clId="{42ABB78C-0185-4E86-9520-8EFF8D466DB2}"/>
    <pc:docChg chg="undo custSel addSld delSld modSld sldOrd">
      <pc:chgData name="Mooney, Chelsie (Allsteel)" userId="309ed1b6-2f6e-41ea-8cae-d47982b6a700" providerId="ADAL" clId="{42ABB78C-0185-4E86-9520-8EFF8D466DB2}" dt="2022-02-11T15:01:27.468" v="25" actId="2696"/>
      <pc:docMkLst>
        <pc:docMk/>
      </pc:docMkLst>
      <pc:sldChg chg="del">
        <pc:chgData name="Mooney, Chelsie (Allsteel)" userId="309ed1b6-2f6e-41ea-8cae-d47982b6a700" providerId="ADAL" clId="{42ABB78C-0185-4E86-9520-8EFF8D466DB2}" dt="2022-02-11T14:59:40.532" v="0" actId="47"/>
        <pc:sldMkLst>
          <pc:docMk/>
          <pc:sldMk cId="246023538" sldId="281"/>
        </pc:sldMkLst>
      </pc:sldChg>
      <pc:sldChg chg="del">
        <pc:chgData name="Mooney, Chelsie (Allsteel)" userId="309ed1b6-2f6e-41ea-8cae-d47982b6a700" providerId="ADAL" clId="{42ABB78C-0185-4E86-9520-8EFF8D466DB2}" dt="2022-02-11T14:59:40.532" v="0" actId="47"/>
        <pc:sldMkLst>
          <pc:docMk/>
          <pc:sldMk cId="3190443818" sldId="284"/>
        </pc:sldMkLst>
      </pc:sldChg>
      <pc:sldChg chg="del">
        <pc:chgData name="Mooney, Chelsie (Allsteel)" userId="309ed1b6-2f6e-41ea-8cae-d47982b6a700" providerId="ADAL" clId="{42ABB78C-0185-4E86-9520-8EFF8D466DB2}" dt="2022-02-11T14:59:40.532" v="0" actId="47"/>
        <pc:sldMkLst>
          <pc:docMk/>
          <pc:sldMk cId="21594792" sldId="285"/>
        </pc:sldMkLst>
      </pc:sldChg>
      <pc:sldChg chg="del">
        <pc:chgData name="Mooney, Chelsie (Allsteel)" userId="309ed1b6-2f6e-41ea-8cae-d47982b6a700" providerId="ADAL" clId="{42ABB78C-0185-4E86-9520-8EFF8D466DB2}" dt="2022-02-11T14:59:40.532" v="0" actId="47"/>
        <pc:sldMkLst>
          <pc:docMk/>
          <pc:sldMk cId="1025919664" sldId="286"/>
        </pc:sldMkLst>
      </pc:sldChg>
      <pc:sldChg chg="del">
        <pc:chgData name="Mooney, Chelsie (Allsteel)" userId="309ed1b6-2f6e-41ea-8cae-d47982b6a700" providerId="ADAL" clId="{42ABB78C-0185-4E86-9520-8EFF8D466DB2}" dt="2022-02-11T14:59:56.518" v="2" actId="47"/>
        <pc:sldMkLst>
          <pc:docMk/>
          <pc:sldMk cId="2527946252" sldId="324"/>
        </pc:sldMkLst>
      </pc:sldChg>
      <pc:sldChg chg="del">
        <pc:chgData name="Mooney, Chelsie (Allsteel)" userId="309ed1b6-2f6e-41ea-8cae-d47982b6a700" providerId="ADAL" clId="{42ABB78C-0185-4E86-9520-8EFF8D466DB2}" dt="2022-02-11T14:59:56.518" v="2" actId="47"/>
        <pc:sldMkLst>
          <pc:docMk/>
          <pc:sldMk cId="3212133387" sldId="325"/>
        </pc:sldMkLst>
      </pc:sldChg>
      <pc:sldChg chg="del">
        <pc:chgData name="Mooney, Chelsie (Allsteel)" userId="309ed1b6-2f6e-41ea-8cae-d47982b6a700" providerId="ADAL" clId="{42ABB78C-0185-4E86-9520-8EFF8D466DB2}" dt="2022-02-11T14:59:56.518" v="2" actId="47"/>
        <pc:sldMkLst>
          <pc:docMk/>
          <pc:sldMk cId="1904434097" sldId="326"/>
        </pc:sldMkLst>
      </pc:sldChg>
      <pc:sldChg chg="delSp del mod">
        <pc:chgData name="Mooney, Chelsie (Allsteel)" userId="309ed1b6-2f6e-41ea-8cae-d47982b6a700" providerId="ADAL" clId="{42ABB78C-0185-4E86-9520-8EFF8D466DB2}" dt="2022-02-11T15:01:27.468" v="25" actId="2696"/>
        <pc:sldMkLst>
          <pc:docMk/>
          <pc:sldMk cId="619292243" sldId="335"/>
        </pc:sldMkLst>
        <pc:spChg chg="del">
          <ac:chgData name="Mooney, Chelsie (Allsteel)" userId="309ed1b6-2f6e-41ea-8cae-d47982b6a700" providerId="ADAL" clId="{42ABB78C-0185-4E86-9520-8EFF8D466DB2}" dt="2022-02-11T15:00:36.269" v="9" actId="478"/>
          <ac:spMkLst>
            <pc:docMk/>
            <pc:sldMk cId="619292243" sldId="335"/>
            <ac:spMk id="34" creationId="{00000000-0000-0000-0000-000000000000}"/>
          </ac:spMkLst>
        </pc:spChg>
      </pc:sldChg>
      <pc:sldChg chg="del">
        <pc:chgData name="Mooney, Chelsie (Allsteel)" userId="309ed1b6-2f6e-41ea-8cae-d47982b6a700" providerId="ADAL" clId="{42ABB78C-0185-4E86-9520-8EFF8D466DB2}" dt="2022-02-11T14:59:40.532" v="0" actId="47"/>
        <pc:sldMkLst>
          <pc:docMk/>
          <pc:sldMk cId="1184328969" sldId="348"/>
        </pc:sldMkLst>
      </pc:sldChg>
      <pc:sldChg chg="del">
        <pc:chgData name="Mooney, Chelsie (Allsteel)" userId="309ed1b6-2f6e-41ea-8cae-d47982b6a700" providerId="ADAL" clId="{42ABB78C-0185-4E86-9520-8EFF8D466DB2}" dt="2022-02-11T14:59:40.532" v="0" actId="47"/>
        <pc:sldMkLst>
          <pc:docMk/>
          <pc:sldMk cId="21978716" sldId="350"/>
        </pc:sldMkLst>
      </pc:sldChg>
      <pc:sldChg chg="del">
        <pc:chgData name="Mooney, Chelsie (Allsteel)" userId="309ed1b6-2f6e-41ea-8cae-d47982b6a700" providerId="ADAL" clId="{42ABB78C-0185-4E86-9520-8EFF8D466DB2}" dt="2022-02-11T14:59:40.532" v="0" actId="47"/>
        <pc:sldMkLst>
          <pc:docMk/>
          <pc:sldMk cId="914865013" sldId="354"/>
        </pc:sldMkLst>
      </pc:sldChg>
      <pc:sldChg chg="del">
        <pc:chgData name="Mooney, Chelsie (Allsteel)" userId="309ed1b6-2f6e-41ea-8cae-d47982b6a700" providerId="ADAL" clId="{42ABB78C-0185-4E86-9520-8EFF8D466DB2}" dt="2022-02-11T14:59:40.532" v="0" actId="47"/>
        <pc:sldMkLst>
          <pc:docMk/>
          <pc:sldMk cId="4033185151" sldId="355"/>
        </pc:sldMkLst>
      </pc:sldChg>
      <pc:sldChg chg="del">
        <pc:chgData name="Mooney, Chelsie (Allsteel)" userId="309ed1b6-2f6e-41ea-8cae-d47982b6a700" providerId="ADAL" clId="{42ABB78C-0185-4E86-9520-8EFF8D466DB2}" dt="2022-02-11T14:59:40.532" v="0" actId="47"/>
        <pc:sldMkLst>
          <pc:docMk/>
          <pc:sldMk cId="3122808199" sldId="356"/>
        </pc:sldMkLst>
      </pc:sldChg>
      <pc:sldChg chg="del">
        <pc:chgData name="Mooney, Chelsie (Allsteel)" userId="309ed1b6-2f6e-41ea-8cae-d47982b6a700" providerId="ADAL" clId="{42ABB78C-0185-4E86-9520-8EFF8D466DB2}" dt="2022-02-11T14:59:40.532" v="0" actId="47"/>
        <pc:sldMkLst>
          <pc:docMk/>
          <pc:sldMk cId="1562722545" sldId="357"/>
        </pc:sldMkLst>
      </pc:sldChg>
      <pc:sldChg chg="del">
        <pc:chgData name="Mooney, Chelsie (Allsteel)" userId="309ed1b6-2f6e-41ea-8cae-d47982b6a700" providerId="ADAL" clId="{42ABB78C-0185-4E86-9520-8EFF8D466DB2}" dt="2022-02-11T14:59:56.518" v="2" actId="47"/>
        <pc:sldMkLst>
          <pc:docMk/>
          <pc:sldMk cId="2544440060" sldId="367"/>
        </pc:sldMkLst>
      </pc:sldChg>
      <pc:sldChg chg="del">
        <pc:chgData name="Mooney, Chelsie (Allsteel)" userId="309ed1b6-2f6e-41ea-8cae-d47982b6a700" providerId="ADAL" clId="{42ABB78C-0185-4E86-9520-8EFF8D466DB2}" dt="2022-02-11T14:59:56.518" v="2" actId="47"/>
        <pc:sldMkLst>
          <pc:docMk/>
          <pc:sldMk cId="3808947536" sldId="368"/>
        </pc:sldMkLst>
      </pc:sldChg>
      <pc:sldChg chg="del">
        <pc:chgData name="Mooney, Chelsie (Allsteel)" userId="309ed1b6-2f6e-41ea-8cae-d47982b6a700" providerId="ADAL" clId="{42ABB78C-0185-4E86-9520-8EFF8D466DB2}" dt="2022-02-11T14:59:56.518" v="2" actId="47"/>
        <pc:sldMkLst>
          <pc:docMk/>
          <pc:sldMk cId="2864383435" sldId="369"/>
        </pc:sldMkLst>
      </pc:sldChg>
      <pc:sldChg chg="del">
        <pc:chgData name="Mooney, Chelsie (Allsteel)" userId="309ed1b6-2f6e-41ea-8cae-d47982b6a700" providerId="ADAL" clId="{42ABB78C-0185-4E86-9520-8EFF8D466DB2}" dt="2022-02-11T14:59:56.518" v="2" actId="47"/>
        <pc:sldMkLst>
          <pc:docMk/>
          <pc:sldMk cId="2546471683" sldId="371"/>
        </pc:sldMkLst>
      </pc:sldChg>
      <pc:sldChg chg="del">
        <pc:chgData name="Mooney, Chelsie (Allsteel)" userId="309ed1b6-2f6e-41ea-8cae-d47982b6a700" providerId="ADAL" clId="{42ABB78C-0185-4E86-9520-8EFF8D466DB2}" dt="2022-02-11T14:59:56.518" v="2" actId="47"/>
        <pc:sldMkLst>
          <pc:docMk/>
          <pc:sldMk cId="3571105142" sldId="373"/>
        </pc:sldMkLst>
      </pc:sldChg>
      <pc:sldChg chg="del">
        <pc:chgData name="Mooney, Chelsie (Allsteel)" userId="309ed1b6-2f6e-41ea-8cae-d47982b6a700" providerId="ADAL" clId="{42ABB78C-0185-4E86-9520-8EFF8D466DB2}" dt="2022-02-11T14:59:56.518" v="2" actId="47"/>
        <pc:sldMkLst>
          <pc:docMk/>
          <pc:sldMk cId="2557401600" sldId="374"/>
        </pc:sldMkLst>
      </pc:sldChg>
      <pc:sldChg chg="del">
        <pc:chgData name="Mooney, Chelsie (Allsteel)" userId="309ed1b6-2f6e-41ea-8cae-d47982b6a700" providerId="ADAL" clId="{42ABB78C-0185-4E86-9520-8EFF8D466DB2}" dt="2022-02-11T14:59:56.518" v="2" actId="47"/>
        <pc:sldMkLst>
          <pc:docMk/>
          <pc:sldMk cId="1198579144" sldId="377"/>
        </pc:sldMkLst>
      </pc:sldChg>
      <pc:sldChg chg="del">
        <pc:chgData name="Mooney, Chelsie (Allsteel)" userId="309ed1b6-2f6e-41ea-8cae-d47982b6a700" providerId="ADAL" clId="{42ABB78C-0185-4E86-9520-8EFF8D466DB2}" dt="2022-02-11T14:59:56.518" v="2" actId="47"/>
        <pc:sldMkLst>
          <pc:docMk/>
          <pc:sldMk cId="1016322621" sldId="378"/>
        </pc:sldMkLst>
      </pc:sldChg>
      <pc:sldChg chg="del">
        <pc:chgData name="Mooney, Chelsie (Allsteel)" userId="309ed1b6-2f6e-41ea-8cae-d47982b6a700" providerId="ADAL" clId="{42ABB78C-0185-4E86-9520-8EFF8D466DB2}" dt="2022-02-11T14:59:56.518" v="2" actId="47"/>
        <pc:sldMkLst>
          <pc:docMk/>
          <pc:sldMk cId="2101759004" sldId="379"/>
        </pc:sldMkLst>
      </pc:sldChg>
      <pc:sldChg chg="del">
        <pc:chgData name="Mooney, Chelsie (Allsteel)" userId="309ed1b6-2f6e-41ea-8cae-d47982b6a700" providerId="ADAL" clId="{42ABB78C-0185-4E86-9520-8EFF8D466DB2}" dt="2022-02-11T14:59:56.518" v="2" actId="47"/>
        <pc:sldMkLst>
          <pc:docMk/>
          <pc:sldMk cId="1945731051" sldId="384"/>
        </pc:sldMkLst>
      </pc:sldChg>
      <pc:sldChg chg="del">
        <pc:chgData name="Mooney, Chelsie (Allsteel)" userId="309ed1b6-2f6e-41ea-8cae-d47982b6a700" providerId="ADAL" clId="{42ABB78C-0185-4E86-9520-8EFF8D466DB2}" dt="2022-02-11T14:59:56.518" v="2" actId="47"/>
        <pc:sldMkLst>
          <pc:docMk/>
          <pc:sldMk cId="1134118325" sldId="385"/>
        </pc:sldMkLst>
      </pc:sldChg>
      <pc:sldChg chg="del">
        <pc:chgData name="Mooney, Chelsie (Allsteel)" userId="309ed1b6-2f6e-41ea-8cae-d47982b6a700" providerId="ADAL" clId="{42ABB78C-0185-4E86-9520-8EFF8D466DB2}" dt="2022-02-11T14:59:56.518" v="2" actId="47"/>
        <pc:sldMkLst>
          <pc:docMk/>
          <pc:sldMk cId="3987026104" sldId="387"/>
        </pc:sldMkLst>
      </pc:sldChg>
      <pc:sldChg chg="del">
        <pc:chgData name="Mooney, Chelsie (Allsteel)" userId="309ed1b6-2f6e-41ea-8cae-d47982b6a700" providerId="ADAL" clId="{42ABB78C-0185-4E86-9520-8EFF8D466DB2}" dt="2022-02-11T14:59:56.518" v="2" actId="47"/>
        <pc:sldMkLst>
          <pc:docMk/>
          <pc:sldMk cId="1833997950" sldId="389"/>
        </pc:sldMkLst>
      </pc:sldChg>
      <pc:sldChg chg="del">
        <pc:chgData name="Mooney, Chelsie (Allsteel)" userId="309ed1b6-2f6e-41ea-8cae-d47982b6a700" providerId="ADAL" clId="{42ABB78C-0185-4E86-9520-8EFF8D466DB2}" dt="2022-02-11T14:59:40.532" v="0" actId="47"/>
        <pc:sldMkLst>
          <pc:docMk/>
          <pc:sldMk cId="2794222384" sldId="395"/>
        </pc:sldMkLst>
      </pc:sldChg>
      <pc:sldChg chg="del">
        <pc:chgData name="Mooney, Chelsie (Allsteel)" userId="309ed1b6-2f6e-41ea-8cae-d47982b6a700" providerId="ADAL" clId="{42ABB78C-0185-4E86-9520-8EFF8D466DB2}" dt="2022-02-11T14:59:40.532" v="0" actId="47"/>
        <pc:sldMkLst>
          <pc:docMk/>
          <pc:sldMk cId="2924560305" sldId="396"/>
        </pc:sldMkLst>
      </pc:sldChg>
      <pc:sldChg chg="del">
        <pc:chgData name="Mooney, Chelsie (Allsteel)" userId="309ed1b6-2f6e-41ea-8cae-d47982b6a700" providerId="ADAL" clId="{42ABB78C-0185-4E86-9520-8EFF8D466DB2}" dt="2022-02-11T14:59:40.532" v="0" actId="47"/>
        <pc:sldMkLst>
          <pc:docMk/>
          <pc:sldMk cId="3096960057" sldId="397"/>
        </pc:sldMkLst>
      </pc:sldChg>
      <pc:sldChg chg="del">
        <pc:chgData name="Mooney, Chelsie (Allsteel)" userId="309ed1b6-2f6e-41ea-8cae-d47982b6a700" providerId="ADAL" clId="{42ABB78C-0185-4E86-9520-8EFF8D466DB2}" dt="2022-02-11T14:59:40.532" v="0" actId="47"/>
        <pc:sldMkLst>
          <pc:docMk/>
          <pc:sldMk cId="3426986729" sldId="401"/>
        </pc:sldMkLst>
      </pc:sldChg>
      <pc:sldChg chg="del">
        <pc:chgData name="Mooney, Chelsie (Allsteel)" userId="309ed1b6-2f6e-41ea-8cae-d47982b6a700" providerId="ADAL" clId="{42ABB78C-0185-4E86-9520-8EFF8D466DB2}" dt="2022-02-11T14:59:40.532" v="0" actId="47"/>
        <pc:sldMkLst>
          <pc:docMk/>
          <pc:sldMk cId="3235355156" sldId="408"/>
        </pc:sldMkLst>
      </pc:sldChg>
      <pc:sldChg chg="addSp modSp add">
        <pc:chgData name="Mooney, Chelsie (Allsteel)" userId="309ed1b6-2f6e-41ea-8cae-d47982b6a700" providerId="ADAL" clId="{42ABB78C-0185-4E86-9520-8EFF8D466DB2}" dt="2022-02-11T15:00:46.477" v="13"/>
        <pc:sldMkLst>
          <pc:docMk/>
          <pc:sldMk cId="1243576467" sldId="503"/>
        </pc:sldMkLst>
        <pc:spChg chg="add mod">
          <ac:chgData name="Mooney, Chelsie (Allsteel)" userId="309ed1b6-2f6e-41ea-8cae-d47982b6a700" providerId="ADAL" clId="{42ABB78C-0185-4E86-9520-8EFF8D466DB2}" dt="2022-02-11T15:00:46.477" v="13"/>
          <ac:spMkLst>
            <pc:docMk/>
            <pc:sldMk cId="1243576467" sldId="503"/>
            <ac:spMk id="7" creationId="{4FE763AF-67FD-41A5-8792-1297A1CCAC09}"/>
          </ac:spMkLst>
        </pc:spChg>
        <pc:spChg chg="add mod">
          <ac:chgData name="Mooney, Chelsie (Allsteel)" userId="309ed1b6-2f6e-41ea-8cae-d47982b6a700" providerId="ADAL" clId="{42ABB78C-0185-4E86-9520-8EFF8D466DB2}" dt="2022-02-11T15:00:46.477" v="13"/>
          <ac:spMkLst>
            <pc:docMk/>
            <pc:sldMk cId="1243576467" sldId="503"/>
            <ac:spMk id="11" creationId="{CD1C793F-DC70-4F05-A3BE-2CAB5D422AA8}"/>
          </ac:spMkLst>
        </pc:spChg>
      </pc:sldChg>
      <pc:sldChg chg="add">
        <pc:chgData name="Mooney, Chelsie (Allsteel)" userId="309ed1b6-2f6e-41ea-8cae-d47982b6a700" providerId="ADAL" clId="{42ABB78C-0185-4E86-9520-8EFF8D466DB2}" dt="2022-02-11T15:00:07.322" v="3"/>
        <pc:sldMkLst>
          <pc:docMk/>
          <pc:sldMk cId="113454100" sldId="522"/>
        </pc:sldMkLst>
      </pc:sldChg>
      <pc:sldChg chg="addSp delSp modSp add mod ord">
        <pc:chgData name="Mooney, Chelsie (Allsteel)" userId="309ed1b6-2f6e-41ea-8cae-d47982b6a700" providerId="ADAL" clId="{42ABB78C-0185-4E86-9520-8EFF8D466DB2}" dt="2022-02-11T15:01:23.475" v="24" actId="20578"/>
        <pc:sldMkLst>
          <pc:docMk/>
          <pc:sldMk cId="2387467870" sldId="1565"/>
        </pc:sldMkLst>
        <pc:spChg chg="add del mod">
          <ac:chgData name="Mooney, Chelsie (Allsteel)" userId="309ed1b6-2f6e-41ea-8cae-d47982b6a700" providerId="ADAL" clId="{42ABB78C-0185-4E86-9520-8EFF8D466DB2}" dt="2022-02-11T15:01:22.221" v="23"/>
          <ac:spMkLst>
            <pc:docMk/>
            <pc:sldMk cId="2387467870" sldId="1565"/>
            <ac:spMk id="19" creationId="{07F4EA1C-99B6-4DE5-9D5B-01C5A15AE72C}"/>
          </ac:spMkLst>
        </pc:spChg>
        <pc:spChg chg="add del mod">
          <ac:chgData name="Mooney, Chelsie (Allsteel)" userId="309ed1b6-2f6e-41ea-8cae-d47982b6a700" providerId="ADAL" clId="{42ABB78C-0185-4E86-9520-8EFF8D466DB2}" dt="2022-02-11T15:01:22.221" v="23"/>
          <ac:spMkLst>
            <pc:docMk/>
            <pc:sldMk cId="2387467870" sldId="1565"/>
            <ac:spMk id="21" creationId="{0503FEAA-712C-4ACA-B726-DF723644A2D1}"/>
          </ac:spMkLst>
        </pc:spChg>
        <pc:picChg chg="del">
          <ac:chgData name="Mooney, Chelsie (Allsteel)" userId="309ed1b6-2f6e-41ea-8cae-d47982b6a700" providerId="ADAL" clId="{42ABB78C-0185-4E86-9520-8EFF8D466DB2}" dt="2022-02-11T15:01:01.444" v="18" actId="478"/>
          <ac:picMkLst>
            <pc:docMk/>
            <pc:sldMk cId="2387467870" sldId="1565"/>
            <ac:picMk id="6" creationId="{00000000-0000-0000-0000-000000000000}"/>
          </ac:picMkLst>
        </pc:picChg>
        <pc:picChg chg="del">
          <ac:chgData name="Mooney, Chelsie (Allsteel)" userId="309ed1b6-2f6e-41ea-8cae-d47982b6a700" providerId="ADAL" clId="{42ABB78C-0185-4E86-9520-8EFF8D466DB2}" dt="2022-02-11T15:01:02.421" v="19" actId="478"/>
          <ac:picMkLst>
            <pc:docMk/>
            <pc:sldMk cId="2387467870" sldId="1565"/>
            <ac:picMk id="11" creationId="{5ADA549E-A4C2-42B9-A147-70F334BD035F}"/>
          </ac:picMkLst>
        </pc:picChg>
      </pc:sldChg>
      <pc:sldChg chg="add">
        <pc:chgData name="Mooney, Chelsie (Allsteel)" userId="309ed1b6-2f6e-41ea-8cae-d47982b6a700" providerId="ADAL" clId="{42ABB78C-0185-4E86-9520-8EFF8D466DB2}" dt="2022-02-11T15:00:07.322" v="3"/>
        <pc:sldMkLst>
          <pc:docMk/>
          <pc:sldMk cId="110207338" sldId="1566"/>
        </pc:sldMkLst>
      </pc:sldChg>
      <pc:sldChg chg="add del">
        <pc:chgData name="Mooney, Chelsie (Allsteel)" userId="309ed1b6-2f6e-41ea-8cae-d47982b6a700" providerId="ADAL" clId="{42ABB78C-0185-4E86-9520-8EFF8D466DB2}" dt="2022-02-11T15:00:20.967" v="8"/>
        <pc:sldMkLst>
          <pc:docMk/>
          <pc:sldMk cId="3895353037" sldId="1572"/>
        </pc:sldMkLst>
      </pc:sldChg>
      <pc:sldChg chg="modSp add del mod">
        <pc:chgData name="Mooney, Chelsie (Allsteel)" userId="309ed1b6-2f6e-41ea-8cae-d47982b6a700" providerId="ADAL" clId="{42ABB78C-0185-4E86-9520-8EFF8D466DB2}" dt="2022-02-11T15:00:20.967" v="8"/>
        <pc:sldMkLst>
          <pc:docMk/>
          <pc:sldMk cId="1202727032" sldId="1573"/>
        </pc:sldMkLst>
        <pc:spChg chg="mod">
          <ac:chgData name="Mooney, Chelsie (Allsteel)" userId="309ed1b6-2f6e-41ea-8cae-d47982b6a700" providerId="ADAL" clId="{42ABB78C-0185-4E86-9520-8EFF8D466DB2}" dt="2022-02-11T15:00:20.967" v="8"/>
          <ac:spMkLst>
            <pc:docMk/>
            <pc:sldMk cId="1202727032" sldId="1573"/>
            <ac:spMk id="2" creationId="{8476695D-C25E-4C37-9F1A-532B41A01A8A}"/>
          </ac:spMkLst>
        </pc:spChg>
      </pc:sldChg>
      <pc:sldChg chg="modSp add del mod">
        <pc:chgData name="Mooney, Chelsie (Allsteel)" userId="309ed1b6-2f6e-41ea-8cae-d47982b6a700" providerId="ADAL" clId="{42ABB78C-0185-4E86-9520-8EFF8D466DB2}" dt="2022-02-11T15:00:20.967" v="8"/>
        <pc:sldMkLst>
          <pc:docMk/>
          <pc:sldMk cId="689983352" sldId="1574"/>
        </pc:sldMkLst>
        <pc:spChg chg="mod">
          <ac:chgData name="Mooney, Chelsie (Allsteel)" userId="309ed1b6-2f6e-41ea-8cae-d47982b6a700" providerId="ADAL" clId="{42ABB78C-0185-4E86-9520-8EFF8D466DB2}" dt="2022-02-11T15:00:20.967" v="8"/>
          <ac:spMkLst>
            <pc:docMk/>
            <pc:sldMk cId="689983352" sldId="1574"/>
            <ac:spMk id="2" creationId="{8476695D-C25E-4C37-9F1A-532B41A01A8A}"/>
          </ac:spMkLst>
        </pc:spChg>
      </pc:sldChg>
      <pc:sldChg chg="add del">
        <pc:chgData name="Mooney, Chelsie (Allsteel)" userId="309ed1b6-2f6e-41ea-8cae-d47982b6a700" providerId="ADAL" clId="{42ABB78C-0185-4E86-9520-8EFF8D466DB2}" dt="2022-02-11T15:00:20.967" v="8"/>
        <pc:sldMkLst>
          <pc:docMk/>
          <pc:sldMk cId="2403094553" sldId="1575"/>
        </pc:sldMkLst>
      </pc:sldChg>
      <pc:sldChg chg="addSp modSp add">
        <pc:chgData name="Mooney, Chelsie (Allsteel)" userId="309ed1b6-2f6e-41ea-8cae-d47982b6a700" providerId="ADAL" clId="{42ABB78C-0185-4E86-9520-8EFF8D466DB2}" dt="2022-02-11T15:00:41.904" v="10"/>
        <pc:sldMkLst>
          <pc:docMk/>
          <pc:sldMk cId="1474253764" sldId="1576"/>
        </pc:sldMkLst>
        <pc:spChg chg="add mod">
          <ac:chgData name="Mooney, Chelsie (Allsteel)" userId="309ed1b6-2f6e-41ea-8cae-d47982b6a700" providerId="ADAL" clId="{42ABB78C-0185-4E86-9520-8EFF8D466DB2}" dt="2022-02-11T15:00:41.904" v="10"/>
          <ac:spMkLst>
            <pc:docMk/>
            <pc:sldMk cId="1474253764" sldId="1576"/>
            <ac:spMk id="8" creationId="{ADDDD98B-BC4E-4943-9BCF-E517E027320B}"/>
          </ac:spMkLst>
        </pc:spChg>
        <pc:spChg chg="add mod">
          <ac:chgData name="Mooney, Chelsie (Allsteel)" userId="309ed1b6-2f6e-41ea-8cae-d47982b6a700" providerId="ADAL" clId="{42ABB78C-0185-4E86-9520-8EFF8D466DB2}" dt="2022-02-11T15:00:41.904" v="10"/>
          <ac:spMkLst>
            <pc:docMk/>
            <pc:sldMk cId="1474253764" sldId="1576"/>
            <ac:spMk id="10" creationId="{DE577223-63B2-4450-B8AA-57BF9A95FE7F}"/>
          </ac:spMkLst>
        </pc:spChg>
      </pc:sldChg>
      <pc:sldChg chg="addSp modSp add">
        <pc:chgData name="Mooney, Chelsie (Allsteel)" userId="309ed1b6-2f6e-41ea-8cae-d47982b6a700" providerId="ADAL" clId="{42ABB78C-0185-4E86-9520-8EFF8D466DB2}" dt="2022-02-11T15:00:43.713" v="11"/>
        <pc:sldMkLst>
          <pc:docMk/>
          <pc:sldMk cId="3956036886" sldId="1577"/>
        </pc:sldMkLst>
        <pc:spChg chg="add mod">
          <ac:chgData name="Mooney, Chelsie (Allsteel)" userId="309ed1b6-2f6e-41ea-8cae-d47982b6a700" providerId="ADAL" clId="{42ABB78C-0185-4E86-9520-8EFF8D466DB2}" dt="2022-02-11T15:00:43.713" v="11"/>
          <ac:spMkLst>
            <pc:docMk/>
            <pc:sldMk cId="3956036886" sldId="1577"/>
            <ac:spMk id="14" creationId="{D985FDCC-3D0D-45DF-8AEE-BE5E15C2A9EC}"/>
          </ac:spMkLst>
        </pc:spChg>
        <pc:spChg chg="add mod">
          <ac:chgData name="Mooney, Chelsie (Allsteel)" userId="309ed1b6-2f6e-41ea-8cae-d47982b6a700" providerId="ADAL" clId="{42ABB78C-0185-4E86-9520-8EFF8D466DB2}" dt="2022-02-11T15:00:43.713" v="11"/>
          <ac:spMkLst>
            <pc:docMk/>
            <pc:sldMk cId="3956036886" sldId="1577"/>
            <ac:spMk id="15" creationId="{8023BFD4-614D-4B7F-AEAB-DA3EFAA5535D}"/>
          </ac:spMkLst>
        </pc:spChg>
      </pc:sldChg>
      <pc:sldChg chg="addSp modSp add">
        <pc:chgData name="Mooney, Chelsie (Allsteel)" userId="309ed1b6-2f6e-41ea-8cae-d47982b6a700" providerId="ADAL" clId="{42ABB78C-0185-4E86-9520-8EFF8D466DB2}" dt="2022-02-11T15:00:48.128" v="14"/>
        <pc:sldMkLst>
          <pc:docMk/>
          <pc:sldMk cId="955383537" sldId="1578"/>
        </pc:sldMkLst>
        <pc:spChg chg="add mod">
          <ac:chgData name="Mooney, Chelsie (Allsteel)" userId="309ed1b6-2f6e-41ea-8cae-d47982b6a700" providerId="ADAL" clId="{42ABB78C-0185-4E86-9520-8EFF8D466DB2}" dt="2022-02-11T15:00:48.128" v="14"/>
          <ac:spMkLst>
            <pc:docMk/>
            <pc:sldMk cId="955383537" sldId="1578"/>
            <ac:spMk id="4" creationId="{9EE065C5-5216-4C4E-BF00-791F3B343354}"/>
          </ac:spMkLst>
        </pc:spChg>
        <pc:spChg chg="add mod">
          <ac:chgData name="Mooney, Chelsie (Allsteel)" userId="309ed1b6-2f6e-41ea-8cae-d47982b6a700" providerId="ADAL" clId="{42ABB78C-0185-4E86-9520-8EFF8D466DB2}" dt="2022-02-11T15:00:48.128" v="14"/>
          <ac:spMkLst>
            <pc:docMk/>
            <pc:sldMk cId="955383537" sldId="1578"/>
            <ac:spMk id="5" creationId="{AA713D03-9081-480C-89C4-7814C7415AA2}"/>
          </ac:spMkLst>
        </pc:spChg>
      </pc:sldChg>
      <pc:sldChg chg="addSp modSp add">
        <pc:chgData name="Mooney, Chelsie (Allsteel)" userId="309ed1b6-2f6e-41ea-8cae-d47982b6a700" providerId="ADAL" clId="{42ABB78C-0185-4E86-9520-8EFF8D466DB2}" dt="2022-02-11T15:00:44.960" v="12"/>
        <pc:sldMkLst>
          <pc:docMk/>
          <pc:sldMk cId="278775607" sldId="1579"/>
        </pc:sldMkLst>
        <pc:spChg chg="add mod">
          <ac:chgData name="Mooney, Chelsie (Allsteel)" userId="309ed1b6-2f6e-41ea-8cae-d47982b6a700" providerId="ADAL" clId="{42ABB78C-0185-4E86-9520-8EFF8D466DB2}" dt="2022-02-11T15:00:44.960" v="12"/>
          <ac:spMkLst>
            <pc:docMk/>
            <pc:sldMk cId="278775607" sldId="1579"/>
            <ac:spMk id="5" creationId="{E82FF9AD-B948-4E82-8505-FF5A0E577646}"/>
          </ac:spMkLst>
        </pc:spChg>
        <pc:spChg chg="add mod">
          <ac:chgData name="Mooney, Chelsie (Allsteel)" userId="309ed1b6-2f6e-41ea-8cae-d47982b6a700" providerId="ADAL" clId="{42ABB78C-0185-4E86-9520-8EFF8D466DB2}" dt="2022-02-11T15:00:44.960" v="12"/>
          <ac:spMkLst>
            <pc:docMk/>
            <pc:sldMk cId="278775607" sldId="1579"/>
            <ac:spMk id="7" creationId="{0850F3A6-6FF3-44C5-92DD-BFE275DB6746}"/>
          </ac:spMkLst>
        </pc:spChg>
      </pc:sldChg>
      <pc:sldChg chg="addSp modSp add">
        <pc:chgData name="Mooney, Chelsie (Allsteel)" userId="309ed1b6-2f6e-41ea-8cae-d47982b6a700" providerId="ADAL" clId="{42ABB78C-0185-4E86-9520-8EFF8D466DB2}" dt="2022-02-11T15:00:49.286" v="15"/>
        <pc:sldMkLst>
          <pc:docMk/>
          <pc:sldMk cId="1403593810" sldId="1580"/>
        </pc:sldMkLst>
        <pc:spChg chg="add mod">
          <ac:chgData name="Mooney, Chelsie (Allsteel)" userId="309ed1b6-2f6e-41ea-8cae-d47982b6a700" providerId="ADAL" clId="{42ABB78C-0185-4E86-9520-8EFF8D466DB2}" dt="2022-02-11T15:00:49.286" v="15"/>
          <ac:spMkLst>
            <pc:docMk/>
            <pc:sldMk cId="1403593810" sldId="1580"/>
            <ac:spMk id="4" creationId="{B2B92667-944E-4711-819A-6A0C1ADADDF3}"/>
          </ac:spMkLst>
        </pc:spChg>
        <pc:spChg chg="add mod">
          <ac:chgData name="Mooney, Chelsie (Allsteel)" userId="309ed1b6-2f6e-41ea-8cae-d47982b6a700" providerId="ADAL" clId="{42ABB78C-0185-4E86-9520-8EFF8D466DB2}" dt="2022-02-11T15:00:49.286" v="15"/>
          <ac:spMkLst>
            <pc:docMk/>
            <pc:sldMk cId="1403593810" sldId="1580"/>
            <ac:spMk id="5" creationId="{647A2824-A917-4BA9-A2B1-E37F6B9C76D3}"/>
          </ac:spMkLst>
        </pc:spChg>
      </pc:sldChg>
      <pc:sldChg chg="addSp modSp add">
        <pc:chgData name="Mooney, Chelsie (Allsteel)" userId="309ed1b6-2f6e-41ea-8cae-d47982b6a700" providerId="ADAL" clId="{42ABB78C-0185-4E86-9520-8EFF8D466DB2}" dt="2022-02-11T15:00:50.572" v="16"/>
        <pc:sldMkLst>
          <pc:docMk/>
          <pc:sldMk cId="1328293631" sldId="1582"/>
        </pc:sldMkLst>
        <pc:spChg chg="add mod">
          <ac:chgData name="Mooney, Chelsie (Allsteel)" userId="309ed1b6-2f6e-41ea-8cae-d47982b6a700" providerId="ADAL" clId="{42ABB78C-0185-4E86-9520-8EFF8D466DB2}" dt="2022-02-11T15:00:50.572" v="16"/>
          <ac:spMkLst>
            <pc:docMk/>
            <pc:sldMk cId="1328293631" sldId="1582"/>
            <ac:spMk id="4" creationId="{1F751A57-1392-4E5E-BE69-D5322C1E3F31}"/>
          </ac:spMkLst>
        </pc:spChg>
        <pc:spChg chg="add mod">
          <ac:chgData name="Mooney, Chelsie (Allsteel)" userId="309ed1b6-2f6e-41ea-8cae-d47982b6a700" providerId="ADAL" clId="{42ABB78C-0185-4E86-9520-8EFF8D466DB2}" dt="2022-02-11T15:00:50.572" v="16"/>
          <ac:spMkLst>
            <pc:docMk/>
            <pc:sldMk cId="1328293631" sldId="1582"/>
            <ac:spMk id="5" creationId="{CA4FD849-0FFE-4EEB-B27D-2FE1E00BF11D}"/>
          </ac:spMkLst>
        </pc:spChg>
      </pc:sldChg>
      <pc:sldChg chg="addSp modSp add">
        <pc:chgData name="Mooney, Chelsie (Allsteel)" userId="309ed1b6-2f6e-41ea-8cae-d47982b6a700" providerId="ADAL" clId="{42ABB78C-0185-4E86-9520-8EFF8D466DB2}" dt="2022-02-11T15:00:51.795" v="17"/>
        <pc:sldMkLst>
          <pc:docMk/>
          <pc:sldMk cId="4278133467" sldId="1583"/>
        </pc:sldMkLst>
        <pc:spChg chg="add mod">
          <ac:chgData name="Mooney, Chelsie (Allsteel)" userId="309ed1b6-2f6e-41ea-8cae-d47982b6a700" providerId="ADAL" clId="{42ABB78C-0185-4E86-9520-8EFF8D466DB2}" dt="2022-02-11T15:00:51.795" v="17"/>
          <ac:spMkLst>
            <pc:docMk/>
            <pc:sldMk cId="4278133467" sldId="1583"/>
            <ac:spMk id="4" creationId="{FBAA15FC-929C-4607-AE4C-DEDB1F281458}"/>
          </ac:spMkLst>
        </pc:spChg>
        <pc:spChg chg="add mod">
          <ac:chgData name="Mooney, Chelsie (Allsteel)" userId="309ed1b6-2f6e-41ea-8cae-d47982b6a700" providerId="ADAL" clId="{42ABB78C-0185-4E86-9520-8EFF8D466DB2}" dt="2022-02-11T15:00:51.795" v="17"/>
          <ac:spMkLst>
            <pc:docMk/>
            <pc:sldMk cId="4278133467" sldId="1583"/>
            <ac:spMk id="5" creationId="{64DD9D9A-DAE5-470B-888A-FC722DE10F17}"/>
          </ac:spMkLst>
        </pc:spChg>
      </pc:sldChg>
      <pc:sldMasterChg chg="delSldLayout">
        <pc:chgData name="Mooney, Chelsie (Allsteel)" userId="309ed1b6-2f6e-41ea-8cae-d47982b6a700" providerId="ADAL" clId="{42ABB78C-0185-4E86-9520-8EFF8D466DB2}" dt="2022-02-11T14:59:40.532" v="0" actId="47"/>
        <pc:sldMasterMkLst>
          <pc:docMk/>
          <pc:sldMasterMk cId="214915688" sldId="2147483648"/>
        </pc:sldMasterMkLst>
        <pc:sldLayoutChg chg="del">
          <pc:chgData name="Mooney, Chelsie (Allsteel)" userId="309ed1b6-2f6e-41ea-8cae-d47982b6a700" providerId="ADAL" clId="{42ABB78C-0185-4E86-9520-8EFF8D466DB2}" dt="2022-02-11T14:59:40.532" v="0" actId="47"/>
          <pc:sldLayoutMkLst>
            <pc:docMk/>
            <pc:sldMasterMk cId="214915688" sldId="2147483648"/>
            <pc:sldLayoutMk cId="3001198399" sldId="2147483669"/>
          </pc:sldLayoutMkLst>
        </pc:sldLayoutChg>
      </pc:sldMasterChg>
    </pc:docChg>
  </pc:docChgLst>
  <pc:docChgLst>
    <pc:chgData name="Mooney, Chelsie (Allsteel)" userId="309ed1b6-2f6e-41ea-8cae-d47982b6a700" providerId="ADAL" clId="{63121110-3865-45D3-A6DA-F160C749C288}"/>
    <pc:docChg chg="custSel modSld sldOrd">
      <pc:chgData name="Mooney, Chelsie (Allsteel)" userId="309ed1b6-2f6e-41ea-8cae-d47982b6a700" providerId="ADAL" clId="{63121110-3865-45D3-A6DA-F160C749C288}" dt="2022-02-11T15:09:55.309" v="6" actId="478"/>
      <pc:docMkLst>
        <pc:docMk/>
      </pc:docMkLst>
      <pc:sldChg chg="addSp delSp modSp mod ord">
        <pc:chgData name="Mooney, Chelsie (Allsteel)" userId="309ed1b6-2f6e-41ea-8cae-d47982b6a700" providerId="ADAL" clId="{63121110-3865-45D3-A6DA-F160C749C288}" dt="2022-02-11T15:09:55.309" v="6" actId="478"/>
        <pc:sldMkLst>
          <pc:docMk/>
          <pc:sldMk cId="1243576467" sldId="503"/>
        </pc:sldMkLst>
        <pc:spChg chg="add del mod ord">
          <ac:chgData name="Mooney, Chelsie (Allsteel)" userId="309ed1b6-2f6e-41ea-8cae-d47982b6a700" providerId="ADAL" clId="{63121110-3865-45D3-A6DA-F160C749C288}" dt="2022-02-11T15:09:55.309" v="6" actId="478"/>
          <ac:spMkLst>
            <pc:docMk/>
            <pc:sldMk cId="1243576467" sldId="503"/>
            <ac:spMk id="2" creationId="{66260AB2-1C90-4744-9C3E-8F9726A63B3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F6496-B6A1-4DD3-9242-306AE0B06FC7}"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E2AD2-F253-4614-B7DE-F8A9C5971CEA}" type="slidenum">
              <a:rPr lang="en-US" smtClean="0"/>
              <a:t>‹#›</a:t>
            </a:fld>
            <a:endParaRPr lang="en-US"/>
          </a:p>
        </p:txBody>
      </p:sp>
    </p:spTree>
    <p:extLst>
      <p:ext uri="{BB962C8B-B14F-4D97-AF65-F5344CB8AC3E}">
        <p14:creationId xmlns:p14="http://schemas.microsoft.com/office/powerpoint/2010/main" val="782774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7222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a:cs typeface="Calibri"/>
              </a:rPr>
              <a:t>Long-term Sit (Full day, 4-10 hours) </a:t>
            </a:r>
          </a:p>
          <a:p>
            <a:endParaRPr lang="en-US">
              <a:cs typeface="Calibri"/>
            </a:endParaRPr>
          </a:p>
          <a:p>
            <a:r>
              <a:rPr lang="en-US">
                <a:cs typeface="Calibri"/>
              </a:rPr>
              <a:t>With its ergonomic and comfort capabilities, there is the opportunity for </a:t>
            </a:r>
            <a:r>
              <a:rPr lang="en-US" err="1">
                <a:cs typeface="Calibri"/>
              </a:rPr>
              <a:t>Pli</a:t>
            </a:r>
            <a:r>
              <a:rPr lang="en-US">
                <a:cs typeface="Calibri"/>
              </a:rPr>
              <a:t> being a chair used for a full day-to-day sit. </a:t>
            </a:r>
          </a:p>
          <a:p>
            <a:endParaRPr lang="en-US">
              <a:cs typeface="Calibri"/>
            </a:endParaRPr>
          </a:p>
          <a:p>
            <a:r>
              <a:rPr lang="en-US">
                <a:cs typeface="Calibri"/>
              </a:rPr>
              <a:t>Pairing </a:t>
            </a:r>
            <a:r>
              <a:rPr lang="en-US" err="1">
                <a:cs typeface="Calibri"/>
              </a:rPr>
              <a:t>Pli</a:t>
            </a:r>
            <a:r>
              <a:rPr lang="en-US">
                <a:cs typeface="Calibri"/>
              </a:rPr>
              <a:t> with HAT workstations enhances the idea of a healthy balance between standing and an active sit throughout the work day.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337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ability to spec monochromatic, in four frame color options. Black, Flint, Titanium, and salt. </a:t>
            </a:r>
          </a:p>
          <a:p>
            <a:r>
              <a:rPr lang="en-US"/>
              <a:t>A clean edgeless back with approachable design </a:t>
            </a:r>
          </a:p>
        </p:txBody>
      </p:sp>
      <p:sp>
        <p:nvSpPr>
          <p:cNvPr id="4" name="Slide Number Placeholder 3"/>
          <p:cNvSpPr>
            <a:spLocks noGrp="1"/>
          </p:cNvSpPr>
          <p:nvPr>
            <p:ph type="sldNum" sz="quarter" idx="5"/>
          </p:nvPr>
        </p:nvSpPr>
        <p:spPr/>
        <p:txBody>
          <a:bodyPr/>
          <a:lstStyle/>
          <a:p>
            <a:fld id="{95E1347E-F6A9-46F4-8692-9116514FA6AC}" type="slidenum">
              <a:rPr lang="en-US" smtClean="0"/>
              <a:t>15</a:t>
            </a:fld>
            <a:endParaRPr lang="en-US"/>
          </a:p>
        </p:txBody>
      </p:sp>
    </p:spTree>
    <p:extLst>
      <p:ext uri="{BB962C8B-B14F-4D97-AF65-F5344CB8AC3E}">
        <p14:creationId xmlns:p14="http://schemas.microsoft.com/office/powerpoint/2010/main" val="40461120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3400"/>
              </a:lnSpc>
              <a:spcBef>
                <a:spcPts val="0"/>
              </a:spcBef>
              <a:spcAft>
                <a:spcPts val="0"/>
              </a:spcAft>
              <a:buClrTx/>
              <a:buSzTx/>
              <a:buFontTx/>
              <a:buNone/>
              <a:tabLst/>
              <a:defRPr/>
            </a:pPr>
            <a:r>
              <a:rPr lang="en-US" sz="900"/>
              <a:t>With an array of Finishes and Mesh options, designers can create consistency across the floorplate and have a variety of task chair options. </a:t>
            </a:r>
          </a:p>
          <a:p>
            <a:pPr>
              <a:lnSpc>
                <a:spcPts val="3400"/>
              </a:lnSpc>
            </a:pPr>
            <a:endParaRPr lang="en-US" sz="900"/>
          </a:p>
        </p:txBody>
      </p:sp>
      <p:sp>
        <p:nvSpPr>
          <p:cNvPr id="4" name="Slide Number Placeholder 3"/>
          <p:cNvSpPr>
            <a:spLocks noGrp="1"/>
          </p:cNvSpPr>
          <p:nvPr>
            <p:ph type="sldNum" sz="quarter" idx="10"/>
          </p:nvPr>
        </p:nvSpPr>
        <p:spPr/>
        <p:txBody>
          <a:bodyPr/>
          <a:lstStyle/>
          <a:p>
            <a:fld id="{57F0363E-5258-4E1F-87D9-71DDA402960D}" type="slidenum">
              <a:rPr lang="en-US" smtClean="0"/>
              <a:t>16</a:t>
            </a:fld>
            <a:endParaRPr lang="en-US"/>
          </a:p>
        </p:txBody>
      </p:sp>
    </p:spTree>
    <p:extLst>
      <p:ext uri="{BB962C8B-B14F-4D97-AF65-F5344CB8AC3E}">
        <p14:creationId xmlns:p14="http://schemas.microsoft.com/office/powerpoint/2010/main" val="248619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80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199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30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2169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000000"/>
              </a:solidFill>
              <a:effectLst/>
              <a:latin typeface="Frutiger Neue W01 Light"/>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337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a:lnSpc>
                <a:spcPct val="120000"/>
              </a:lnSpc>
              <a:spcBef>
                <a:spcPts val="0"/>
              </a:spcBef>
              <a:spcAft>
                <a:spcPts val="0"/>
              </a:spcAft>
            </a:pPr>
            <a:r>
              <a:rPr lang="en-US" sz="1200" kern="1400" dirty="0">
                <a:ln>
                  <a:noFill/>
                </a:ln>
                <a:solidFill>
                  <a:srgbClr val="000000"/>
                </a:solidFill>
                <a:effectLst/>
                <a:latin typeface="Segoe UI Semilight" panose="020B0402040204020203" pitchFamily="34" charset="0"/>
              </a:rPr>
              <a:t>The category of task seating has and continues to split into multiple segments that address varying degrees of ergonomic adjustability, scale, price and design. On one side, there is a segment that serves to address true-ergonomic needs: offering weight-activated</a:t>
            </a:r>
            <a:r>
              <a:rPr lang="en-US" sz="1200" kern="1400" dirty="0">
                <a:ln>
                  <a:noFill/>
                </a:ln>
                <a:solidFill>
                  <a:srgbClr val="000000"/>
                </a:solidFill>
                <a:effectLst/>
                <a:latin typeface="MinionPro-Regular"/>
              </a:rPr>
              <a:t> </a:t>
            </a:r>
            <a:r>
              <a:rPr lang="en-US" sz="1200" kern="1400" dirty="0">
                <a:ln>
                  <a:noFill/>
                </a:ln>
                <a:solidFill>
                  <a:srgbClr val="000000"/>
                </a:solidFill>
                <a:effectLst/>
                <a:latin typeface="Segoe UI Semilight" panose="020B0402040204020203" pitchFamily="34" charset="0"/>
              </a:rPr>
              <a:t>control, seat slide adjustment, multi-point tilt lock and more. This segment demands direct user-engagement to find, and dial in comfort. These solutions are also typically dedicated to and owned by the individual.</a:t>
            </a:r>
            <a:endParaRPr lang="en-US" sz="1200" kern="1400" dirty="0">
              <a:ln>
                <a:noFill/>
              </a:ln>
              <a:solidFill>
                <a:srgbClr val="000000"/>
              </a:solidFill>
              <a:effectLst/>
              <a:latin typeface="MinionPro-Regular"/>
            </a:endParaRPr>
          </a:p>
          <a:p>
            <a:pPr marL="0" marR="0" indent="0" algn="l">
              <a:lnSpc>
                <a:spcPct val="120000"/>
              </a:lnSpc>
              <a:spcBef>
                <a:spcPts val="0"/>
              </a:spcBef>
              <a:spcAft>
                <a:spcPts val="0"/>
              </a:spcAft>
            </a:pPr>
            <a:r>
              <a:rPr lang="en-US" sz="1200" kern="1400" dirty="0">
                <a:ln>
                  <a:noFill/>
                </a:ln>
                <a:solidFill>
                  <a:srgbClr val="000000"/>
                </a:solidFill>
                <a:effectLst/>
                <a:latin typeface="Segoe UI Semilight" panose="020B0402040204020203" pitchFamily="34" charset="0"/>
              </a:rPr>
              <a:t> </a:t>
            </a:r>
            <a:endParaRPr lang="en-US" sz="1200" kern="1400" dirty="0">
              <a:ln>
                <a:noFill/>
              </a:ln>
              <a:solidFill>
                <a:srgbClr val="000000"/>
              </a:solidFill>
              <a:effectLst/>
              <a:latin typeface="MinionPro-Regular"/>
            </a:endParaRPr>
          </a:p>
          <a:p>
            <a:pPr marL="0" marR="0" indent="0" algn="l">
              <a:lnSpc>
                <a:spcPct val="120000"/>
              </a:lnSpc>
              <a:spcBef>
                <a:spcPts val="0"/>
              </a:spcBef>
              <a:spcAft>
                <a:spcPts val="0"/>
              </a:spcAft>
            </a:pPr>
            <a:r>
              <a:rPr lang="en-US" sz="1200" kern="1400" dirty="0">
                <a:ln>
                  <a:noFill/>
                </a:ln>
                <a:solidFill>
                  <a:srgbClr val="000000"/>
                </a:solidFill>
                <a:effectLst/>
                <a:latin typeface="Segoe UI Semilight" panose="020B0402040204020203" pitchFamily="34" charset="0"/>
              </a:rPr>
              <a:t>A new and emerging segment within task seating however realizes that most users want a comfortable sit without being required to fine-tune their support. Naturally, product solutions on this side of the</a:t>
            </a:r>
            <a:r>
              <a:rPr lang="en-US" sz="1200" kern="1400" dirty="0">
                <a:ln>
                  <a:noFill/>
                </a:ln>
                <a:solidFill>
                  <a:srgbClr val="000000"/>
                </a:solidFill>
                <a:effectLst/>
                <a:latin typeface="MinionPro-Regular"/>
              </a:rPr>
              <a:t> </a:t>
            </a:r>
            <a:r>
              <a:rPr lang="en-US" sz="1200" kern="1400" dirty="0">
                <a:ln>
                  <a:noFill/>
                </a:ln>
                <a:solidFill>
                  <a:srgbClr val="000000"/>
                </a:solidFill>
                <a:effectLst/>
                <a:latin typeface="Segoe UI Semilight" panose="020B0402040204020203" pitchFamily="34" charset="0"/>
              </a:rPr>
              <a:t>spectrum are specialized around the individual, though can be assigned or unassigned in terms of their actual ownership. This is due to their inherent application focused around desking, benching, open plan workstations and agile environments. As this segment continues to grow, </a:t>
            </a:r>
            <a:r>
              <a:rPr lang="en-US" sz="1200" kern="1400" dirty="0" err="1">
                <a:ln>
                  <a:noFill/>
                </a:ln>
                <a:solidFill>
                  <a:srgbClr val="000000"/>
                </a:solidFill>
                <a:effectLst/>
                <a:latin typeface="Segoe UI Semilight" panose="020B0402040204020203" pitchFamily="34" charset="0"/>
              </a:rPr>
              <a:t>Allsteel’s</a:t>
            </a:r>
            <a:r>
              <a:rPr lang="en-US" sz="1200" kern="1400" dirty="0">
                <a:ln>
                  <a:noFill/>
                </a:ln>
                <a:solidFill>
                  <a:srgbClr val="000000"/>
                </a:solidFill>
                <a:effectLst/>
                <a:latin typeface="Segoe UI Semilight" panose="020B0402040204020203" pitchFamily="34" charset="0"/>
              </a:rPr>
              <a:t> introduction of </a:t>
            </a:r>
            <a:r>
              <a:rPr lang="en-US" sz="1200" kern="1400" dirty="0" err="1">
                <a:ln>
                  <a:noFill/>
                </a:ln>
                <a:solidFill>
                  <a:srgbClr val="000000"/>
                </a:solidFill>
                <a:effectLst/>
                <a:latin typeface="Segoe UI Semilight" panose="020B0402040204020203" pitchFamily="34" charset="0"/>
              </a:rPr>
              <a:t>Pli</a:t>
            </a:r>
            <a:r>
              <a:rPr lang="en-US" sz="1200" kern="1400" dirty="0">
                <a:ln>
                  <a:noFill/>
                </a:ln>
                <a:solidFill>
                  <a:srgbClr val="000000"/>
                </a:solidFill>
                <a:effectLst/>
                <a:latin typeface="Segoe UI Semilight" panose="020B0402040204020203" pitchFamily="34" charset="0"/>
              </a:rPr>
              <a:t>, not only intends to provide the market with a solution that’s designed to ergonomically support its user, but one that has been scaled to reach the continued reduction in real estate, and a workstation footprints.</a:t>
            </a:r>
            <a:endParaRPr lang="en-US" sz="1200" kern="1400" dirty="0">
              <a:ln>
                <a:noFill/>
              </a:ln>
              <a:solidFill>
                <a:srgbClr val="000000"/>
              </a:solidFill>
              <a:effectLst/>
              <a:latin typeface="MinionPro-Regular"/>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79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t>Short- or Mid-term Sit (half day, 4-5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Work environments have been adjusting more and shared space seating is needed. </a:t>
            </a:r>
            <a:r>
              <a:rPr lang="en-US" dirty="0">
                <a:cs typeface="Calibri"/>
              </a:rPr>
              <a:t>With Hybrid work, workers are traveling into the office a portion of the week and working from home the other days. There is a shift in designated individual workstations and hoteling, where the individual using the space is different sometimes day-to-day, and sometimes morning to afternoon. With </a:t>
            </a:r>
            <a:r>
              <a:rPr lang="en-US" dirty="0" err="1">
                <a:cs typeface="Calibri"/>
              </a:rPr>
              <a:t>Pli’s</a:t>
            </a:r>
            <a:r>
              <a:rPr lang="en-US" dirty="0">
                <a:cs typeface="Calibri"/>
              </a:rPr>
              <a:t> easily adaptable ergonomic support and comfort, it is painless for multiple individuals to use </a:t>
            </a:r>
            <a:r>
              <a:rPr lang="en-US" dirty="0" err="1">
                <a:cs typeface="Calibri"/>
              </a:rPr>
              <a:t>Pli</a:t>
            </a:r>
            <a:r>
              <a:rPr lang="en-US" dirty="0">
                <a:cs typeface="Calibri"/>
              </a:rPr>
              <a:t> throughout the day.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Hybrid Work: </a:t>
            </a:r>
            <a:r>
              <a:rPr lang="en-US" sz="1200" dirty="0"/>
              <a:t>Community spaces rather than designated individual space to accommodate for the constant transitions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endParaRPr lang="en-US"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Paired with Further A-Frame benching</a:t>
            </a:r>
            <a:endParaRPr lang="en-US" dirty="0">
              <a:cs typeface="Calibri"/>
            </a:endParaRPr>
          </a:p>
          <a:p>
            <a:pPr marL="171450" indent="-171450">
              <a:buFont typeface="Arial" panose="020B0604020202020204" pitchFamily="34" charset="0"/>
              <a:buChar char="•"/>
            </a:pPr>
            <a:r>
              <a:rPr lang="en-US" dirty="0">
                <a:cs typeface="Calibri"/>
              </a:rPr>
              <a:t>Touchdown workstations for shared working space or traveling individuals (sales team, remote workers,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Hybrid work schedules are becoming more prevalent, some companies are providing shared spaces for when workers come into the office.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716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US" sz="1200" b="1" i="1">
                <a:cs typeface="Calibri"/>
              </a:rPr>
              <a:t>Temporary Sit (1-4 hours)</a:t>
            </a:r>
          </a:p>
          <a:p>
            <a:pPr>
              <a:lnSpc>
                <a:spcPct val="100000"/>
              </a:lnSpc>
            </a:pPr>
            <a:endParaRPr lang="en-US" sz="120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With the evolving workplace, business environments have drastically changed, and the demands of a task chair have shifted. No longer do individuals exclusively work from their desk or workstation throughout the entirety of a given day. Instead, the use of conference/collaborative rooms have been heavily employed, this means a variety of different individuals can be using the same chair in a given day, for an extended sit. Furthermore, the evolving workplace demands a chair that offers comfort to a wide variety of "sits"/individuals, a shift from private work-spaces to collaborative work settings.</a:t>
            </a:r>
            <a:endParaRPr lang="en-US" sz="1200"/>
          </a:p>
          <a:p>
            <a:pPr>
              <a:lnSpc>
                <a:spcPct val="100000"/>
              </a:lnSpc>
            </a:pPr>
            <a:endParaRPr lang="en-US" sz="1200"/>
          </a:p>
          <a:p>
            <a:pPr marL="171450" indent="-171450">
              <a:lnSpc>
                <a:spcPct val="100000"/>
              </a:lnSpc>
              <a:buFont typeface="Arial" panose="020B0604020202020204" pitchFamily="34" charset="0"/>
              <a:buChar char="•"/>
            </a:pPr>
            <a:r>
              <a:rPr lang="en-US" sz="1200"/>
              <a:t>Ability to host visitors and provide comfortable designated workspaces for them</a:t>
            </a:r>
          </a:p>
          <a:p>
            <a:pPr marL="171450" indent="-171450">
              <a:lnSpc>
                <a:spcPct val="100000"/>
              </a:lnSpc>
              <a:buFont typeface="Arial" panose="020B0604020202020204" pitchFamily="34" charset="0"/>
              <a:buChar char="•"/>
            </a:pPr>
            <a:r>
              <a:rPr lang="en-US"/>
              <a:t>Moving towards more community spaces rather than designated individual space to accommodate for the constant transitions </a:t>
            </a:r>
          </a:p>
          <a:p>
            <a:pPr marL="171450" indent="-171450">
              <a:lnSpc>
                <a:spcPct val="100000"/>
              </a:lnSpc>
              <a:buFont typeface="Arial" panose="020B0604020202020204" pitchFamily="34" charset="0"/>
              <a:buChar char="•"/>
            </a:pPr>
            <a:r>
              <a:rPr lang="en-US"/>
              <a:t>Great for project rooms, community room, training room </a:t>
            </a:r>
          </a:p>
          <a:p>
            <a:endParaRPr lang="en-US">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E1347E-F6A9-46F4-8692-9116514FA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323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tif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tif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6FC59C-6FE3-4464-B30D-2FBAD8370701}"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245820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20107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159271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ansition C">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p:cNvSpPr>
            <a:spLocks noGrp="1"/>
          </p:cNvSpPr>
          <p:nvPr>
            <p:ph type="body" idx="10" hasCustomPrompt="1"/>
          </p:nvPr>
        </p:nvSpPr>
        <p:spPr>
          <a:xfrm>
            <a:off x="1987550" y="3037593"/>
            <a:ext cx="8216900" cy="782814"/>
          </a:xfrm>
        </p:spPr>
        <p:txBody>
          <a:bodyPr anchor="ctr">
            <a:normAutofit/>
          </a:bodyPr>
          <a:lstStyle>
            <a:lvl1pPr marL="0" indent="0" algn="ctr">
              <a:buNone/>
              <a:defRPr lang="en-US" sz="440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Next Topic</a:t>
            </a:r>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4061" t="19414" r="10635" b="15447"/>
          <a:stretch/>
        </p:blipFill>
        <p:spPr>
          <a:xfrm>
            <a:off x="10590235" y="6277941"/>
            <a:ext cx="1016923" cy="282713"/>
          </a:xfrm>
          <a:prstGeom prst="rect">
            <a:avLst/>
          </a:prstGeom>
        </p:spPr>
      </p:pic>
    </p:spTree>
    <p:extLst>
      <p:ext uri="{BB962C8B-B14F-4D97-AF65-F5344CB8AC3E}">
        <p14:creationId xmlns:p14="http://schemas.microsoft.com/office/powerpoint/2010/main" val="13720223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Layou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9117540" cy="3541022"/>
          </a:xfrm>
          <a:prstGeom prst="rect">
            <a:avLst/>
          </a:prstGeom>
        </p:spPr>
        <p:txBody>
          <a:bodyPr/>
          <a:lstStyle>
            <a:lvl1pPr marL="342900" indent="-342900">
              <a:lnSpc>
                <a:spcPts val="3000"/>
              </a:lnSpc>
              <a:buFont typeface="Arial" panose="020B0604020202020204" pitchFamily="34" charset="0"/>
              <a:buChar char="•"/>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p>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869E2B6F-5080-4BC6-8943-7B7BF0C8FCDB}"/>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8E4FEEEC-A9FA-4ABA-9BB4-AB1B2641DD7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50350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ontent Layout J">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1" name="TextBox 10">
            <a:extLst>
              <a:ext uri="{FF2B5EF4-FFF2-40B4-BE49-F238E27FC236}">
                <a16:creationId xmlns:a16="http://schemas.microsoft.com/office/drawing/2014/main" id="{DDCB7D20-7ACD-463A-A826-DDE569D6E6A4}"/>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B6F10323-0216-481F-AF98-49C888526C67}"/>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16259781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Page A">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1"/>
            <a:ext cx="8425473" cy="530855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7" name="Text Placeholder 4">
            <a:extLst>
              <a:ext uri="{FF2B5EF4-FFF2-40B4-BE49-F238E27FC236}">
                <a16:creationId xmlns:a16="http://schemas.microsoft.com/office/drawing/2014/main" id="{97D6F8CB-4E1C-4016-BCB5-DFDF6CFB27C7}"/>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8" name="Content Placeholder 2">
            <a:extLst>
              <a:ext uri="{FF2B5EF4-FFF2-40B4-BE49-F238E27FC236}">
                <a16:creationId xmlns:a16="http://schemas.microsoft.com/office/drawing/2014/main" id="{3C48C574-CE45-4958-8068-FA6923D7F21A}"/>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pic>
        <p:nvPicPr>
          <p:cNvPr id="5" name="Graphic 4">
            <a:extLst>
              <a:ext uri="{FF2B5EF4-FFF2-40B4-BE49-F238E27FC236}">
                <a16:creationId xmlns:a16="http://schemas.microsoft.com/office/drawing/2014/main" id="{20278CD6-984F-4ADC-BC73-1A792457199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2146" y="387370"/>
            <a:ext cx="1169347" cy="281093"/>
          </a:xfrm>
          <a:prstGeom prst="rect">
            <a:avLst/>
          </a:prstGeom>
        </p:spPr>
      </p:pic>
    </p:spTree>
    <p:extLst>
      <p:ext uri="{BB962C8B-B14F-4D97-AF65-F5344CB8AC3E}">
        <p14:creationId xmlns:p14="http://schemas.microsoft.com/office/powerpoint/2010/main" val="929315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Page B">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2"/>
            <a:ext cx="8425473" cy="4292064"/>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0" name="Picture Placeholder 14">
            <a:extLst>
              <a:ext uri="{FF2B5EF4-FFF2-40B4-BE49-F238E27FC236}">
                <a16:creationId xmlns:a16="http://schemas.microsoft.com/office/drawing/2014/main" id="{C1D35FB6-9593-4004-A33E-782DE0A4370B}"/>
              </a:ext>
            </a:extLst>
          </p:cNvPr>
          <p:cNvSpPr>
            <a:spLocks noGrp="1"/>
          </p:cNvSpPr>
          <p:nvPr>
            <p:ph type="pic" sz="quarter" idx="16" hasCustomPrompt="1"/>
          </p:nvPr>
        </p:nvSpPr>
        <p:spPr>
          <a:xfrm>
            <a:off x="3165230"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11" name="Picture Placeholder 14">
            <a:extLst>
              <a:ext uri="{FF2B5EF4-FFF2-40B4-BE49-F238E27FC236}">
                <a16:creationId xmlns:a16="http://schemas.microsoft.com/office/drawing/2014/main" id="{53F63A87-55EC-4A35-977D-88B7B48EC3A7}"/>
              </a:ext>
            </a:extLst>
          </p:cNvPr>
          <p:cNvSpPr>
            <a:spLocks noGrp="1"/>
          </p:cNvSpPr>
          <p:nvPr>
            <p:ph type="pic" sz="quarter" idx="17" hasCustomPrompt="1"/>
          </p:nvPr>
        </p:nvSpPr>
        <p:spPr>
          <a:xfrm>
            <a:off x="9292981"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Dealer Logo</a:t>
            </a:r>
          </a:p>
        </p:txBody>
      </p:sp>
      <p:sp>
        <p:nvSpPr>
          <p:cNvPr id="16" name="Picture Placeholder 14">
            <a:extLst>
              <a:ext uri="{FF2B5EF4-FFF2-40B4-BE49-F238E27FC236}">
                <a16:creationId xmlns:a16="http://schemas.microsoft.com/office/drawing/2014/main" id="{D8192C9F-0863-44CA-BB38-7DF7578AC44F}"/>
              </a:ext>
            </a:extLst>
          </p:cNvPr>
          <p:cNvSpPr>
            <a:spLocks noGrp="1"/>
          </p:cNvSpPr>
          <p:nvPr>
            <p:ph type="pic" sz="quarter" idx="18" hasCustomPrompt="1"/>
          </p:nvPr>
        </p:nvSpPr>
        <p:spPr>
          <a:xfrm>
            <a:off x="6135327" y="5674654"/>
            <a:ext cx="2485281"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18" name="Text Placeholder 4">
            <a:extLst>
              <a:ext uri="{FF2B5EF4-FFF2-40B4-BE49-F238E27FC236}">
                <a16:creationId xmlns:a16="http://schemas.microsoft.com/office/drawing/2014/main" id="{9A7429DB-EE1E-4AEB-9F8F-95144A929172}"/>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9" name="Content Placeholder 2">
            <a:extLst>
              <a:ext uri="{FF2B5EF4-FFF2-40B4-BE49-F238E27FC236}">
                <a16:creationId xmlns:a16="http://schemas.microsoft.com/office/drawing/2014/main" id="{48D4D8B1-C13E-4D71-9AB4-CF9156264383}"/>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pic>
        <p:nvPicPr>
          <p:cNvPr id="8" name="Graphic 7">
            <a:extLst>
              <a:ext uri="{FF2B5EF4-FFF2-40B4-BE49-F238E27FC236}">
                <a16:creationId xmlns:a16="http://schemas.microsoft.com/office/drawing/2014/main" id="{F6B57940-D89C-4611-AA73-D716E6EBA5F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482146" y="387370"/>
            <a:ext cx="1169347" cy="281093"/>
          </a:xfrm>
          <a:prstGeom prst="rect">
            <a:avLst/>
          </a:prstGeom>
        </p:spPr>
      </p:pic>
    </p:spTree>
    <p:extLst>
      <p:ext uri="{BB962C8B-B14F-4D97-AF65-F5344CB8AC3E}">
        <p14:creationId xmlns:p14="http://schemas.microsoft.com/office/powerpoint/2010/main" val="669314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Agenda A">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2080009" y="695004"/>
            <a:ext cx="10111991" cy="5184504"/>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601" y="844749"/>
            <a:ext cx="7587824"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996817"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endParaRPr lang="en-US"/>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1579401" y="1655102"/>
            <a:ext cx="2672103"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p:txBody>
      </p:sp>
      <p:sp>
        <p:nvSpPr>
          <p:cNvPr id="11" name="Content Placeholder 2">
            <a:extLst>
              <a:ext uri="{FF2B5EF4-FFF2-40B4-BE49-F238E27FC236}">
                <a16:creationId xmlns:a16="http://schemas.microsoft.com/office/drawing/2014/main" id="{989AD2FE-C1C6-48E9-A59F-159D2C374427}"/>
              </a:ext>
            </a:extLst>
          </p:cNvPr>
          <p:cNvSpPr>
            <a:spLocks noGrp="1"/>
          </p:cNvSpPr>
          <p:nvPr>
            <p:ph idx="22" hasCustomPrompt="1"/>
          </p:nvPr>
        </p:nvSpPr>
        <p:spPr>
          <a:xfrm>
            <a:off x="4261552"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05</a:t>
            </a:r>
          </a:p>
          <a:p>
            <a:pPr lvl="0"/>
            <a:r>
              <a:rPr lang="en-US"/>
              <a:t>06</a:t>
            </a:r>
          </a:p>
          <a:p>
            <a:pPr lvl="0"/>
            <a:endParaRPr lang="en-US"/>
          </a:p>
          <a:p>
            <a:pPr lvl="0"/>
            <a:endParaRPr lang="en-US"/>
          </a:p>
        </p:txBody>
      </p:sp>
      <p:sp>
        <p:nvSpPr>
          <p:cNvPr id="12" name="Content Placeholder 2">
            <a:extLst>
              <a:ext uri="{FF2B5EF4-FFF2-40B4-BE49-F238E27FC236}">
                <a16:creationId xmlns:a16="http://schemas.microsoft.com/office/drawing/2014/main" id="{D2538FFA-C03B-434B-8C98-279721E44869}"/>
              </a:ext>
            </a:extLst>
          </p:cNvPr>
          <p:cNvSpPr>
            <a:spLocks noGrp="1"/>
          </p:cNvSpPr>
          <p:nvPr>
            <p:ph idx="23" hasCustomPrompt="1"/>
          </p:nvPr>
        </p:nvSpPr>
        <p:spPr>
          <a:xfrm>
            <a:off x="4834088" y="1655102"/>
            <a:ext cx="289414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Thought-Starters</a:t>
            </a:r>
          </a:p>
          <a:p>
            <a:pPr lvl="0"/>
            <a:r>
              <a:rPr lang="en-US"/>
              <a:t>Why Allsteel</a:t>
            </a:r>
          </a:p>
        </p:txBody>
      </p:sp>
      <p:sp>
        <p:nvSpPr>
          <p:cNvPr id="8" name="TextBox 7">
            <a:extLst>
              <a:ext uri="{FF2B5EF4-FFF2-40B4-BE49-F238E27FC236}">
                <a16:creationId xmlns:a16="http://schemas.microsoft.com/office/drawing/2014/main" id="{48968FE0-589F-4081-9C25-13A2D12D36BD}"/>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4A5EAA4C-FBCC-4378-8E40-50F461E3C26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818283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Agenda B">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1" y="0"/>
            <a:ext cx="5728879" cy="6857999"/>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5999" y="844749"/>
            <a:ext cx="5479701"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6633942" y="1785728"/>
            <a:ext cx="701355"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7335297" y="1785730"/>
            <a:ext cx="4240403"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a:p>
            <a:pPr lvl="0"/>
            <a:r>
              <a:rPr lang="en-US"/>
              <a:t>Why Allsteel</a:t>
            </a:r>
          </a:p>
          <a:p>
            <a:pPr lvl="0"/>
            <a:r>
              <a:rPr lang="en-US"/>
              <a:t>Thought Starters </a:t>
            </a:r>
          </a:p>
          <a:p>
            <a:pPr lvl="0"/>
            <a:r>
              <a:rPr lang="en-US"/>
              <a:t>Thank You</a:t>
            </a:r>
          </a:p>
        </p:txBody>
      </p:sp>
    </p:spTree>
    <p:extLst>
      <p:ext uri="{BB962C8B-B14F-4D97-AF65-F5344CB8AC3E}">
        <p14:creationId xmlns:p14="http://schemas.microsoft.com/office/powerpoint/2010/main" val="777050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Break 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flip="none" rotWithShape="1">
            <a:gsLst>
              <a:gs pos="0">
                <a:srgbClr val="284437">
                  <a:shade val="30000"/>
                  <a:satMod val="115000"/>
                </a:srgbClr>
              </a:gs>
              <a:gs pos="50000">
                <a:srgbClr val="284437">
                  <a:shade val="67500"/>
                  <a:satMod val="115000"/>
                </a:srgbClr>
              </a:gs>
              <a:gs pos="100000">
                <a:srgbClr val="284437">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803" t="7787" r="38490" b="53551"/>
          <a:stretch/>
        </p:blipFill>
        <p:spPr>
          <a:xfrm>
            <a:off x="0" y="0"/>
            <a:ext cx="12192000" cy="6858000"/>
          </a:xfrm>
          <a:prstGeom prst="rect">
            <a:avLst/>
          </a:prstGeom>
        </p:spPr>
      </p:pic>
      <p:sp>
        <p:nvSpPr>
          <p:cNvPr id="7" name="Text Placeholder 27">
            <a:extLst>
              <a:ext uri="{FF2B5EF4-FFF2-40B4-BE49-F238E27FC236}">
                <a16:creationId xmlns:a16="http://schemas.microsoft.com/office/drawing/2014/main" id="{751379F1-19F6-4581-A6BD-1027AE117C53}"/>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bg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8" name="Graphic 7">
            <a:extLst>
              <a:ext uri="{FF2B5EF4-FFF2-40B4-BE49-F238E27FC236}">
                <a16:creationId xmlns:a16="http://schemas.microsoft.com/office/drawing/2014/main" id="{4A7412FE-58DF-4168-8254-D36B5BA911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79302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6FC59C-6FE3-4464-B30D-2FBAD8370701}"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1674521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Break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a:gsLst>
              <a:gs pos="16000">
                <a:schemeClr val="accent6"/>
              </a:gs>
              <a:gs pos="67000">
                <a:schemeClr val="accent6">
                  <a:alpha val="79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alphaModFix amt="45000"/>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3" y="1"/>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p:spPr>
      </p:pic>
      <p:sp>
        <p:nvSpPr>
          <p:cNvPr id="6" name="Text Placeholder 27">
            <a:extLst>
              <a:ext uri="{FF2B5EF4-FFF2-40B4-BE49-F238E27FC236}">
                <a16:creationId xmlns:a16="http://schemas.microsoft.com/office/drawing/2014/main" id="{9F28A730-A15A-4BF6-8D51-54FF1F0EE56D}"/>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7" name="Graphic 6">
            <a:extLst>
              <a:ext uri="{FF2B5EF4-FFF2-40B4-BE49-F238E27FC236}">
                <a16:creationId xmlns:a16="http://schemas.microsoft.com/office/drawing/2014/main" id="{7A413296-840B-4AE6-9C7A-01F79F7F85D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921738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Break C">
    <p:spTree>
      <p:nvGrpSpPr>
        <p:cNvPr id="1" name=""/>
        <p:cNvGrpSpPr/>
        <p:nvPr/>
      </p:nvGrpSpPr>
      <p:grpSpPr>
        <a:xfrm>
          <a:off x="0" y="0"/>
          <a:ext cx="0" cy="0"/>
          <a:chOff x="0" y="0"/>
          <a:chExt cx="0" cy="0"/>
        </a:xfrm>
      </p:grpSpPr>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alphaModFix amt="30000"/>
            <a:lum bright="70000" contrast="-70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3" y="0"/>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a:noFill/>
        </p:spPr>
      </p:pic>
      <p:sp>
        <p:nvSpPr>
          <p:cNvPr id="28" name="Text Placeholder 27"/>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6" name="Graphic 5">
            <a:extLst>
              <a:ext uri="{FF2B5EF4-FFF2-40B4-BE49-F238E27FC236}">
                <a16:creationId xmlns:a16="http://schemas.microsoft.com/office/drawing/2014/main" id="{D88FA489-635C-4BCB-8384-5BB886A9A2E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2022041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Break 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flip="none" rotWithShape="1">
            <a:gsLst>
              <a:gs pos="0">
                <a:schemeClr val="accent1">
                  <a:lumMod val="75000"/>
                  <a:alpha val="84000"/>
                </a:schemeClr>
              </a:gs>
              <a:gs pos="100000">
                <a:schemeClr val="accent1">
                  <a:lumMod val="90000"/>
                  <a:alpha val="82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duotone>
              <a:schemeClr val="accent1">
                <a:shade val="45000"/>
                <a:satMod val="135000"/>
              </a:schemeClr>
              <a:prstClr val="white"/>
            </a:duotone>
            <a:alphaModFix amt="45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0" y="1"/>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p:spPr>
      </p:pic>
      <p:sp>
        <p:nvSpPr>
          <p:cNvPr id="6" name="Text Placeholder 27">
            <a:extLst>
              <a:ext uri="{FF2B5EF4-FFF2-40B4-BE49-F238E27FC236}">
                <a16:creationId xmlns:a16="http://schemas.microsoft.com/office/drawing/2014/main" id="{9F28A730-A15A-4BF6-8D51-54FF1F0EE56D}"/>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7" name="Graphic 6">
            <a:extLst>
              <a:ext uri="{FF2B5EF4-FFF2-40B4-BE49-F238E27FC236}">
                <a16:creationId xmlns:a16="http://schemas.microsoft.com/office/drawing/2014/main" id="{7A413296-840B-4AE6-9C7A-01F79F7F85D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2382010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4_Statement / Quote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flip="none" rotWithShape="1">
            <a:gsLst>
              <a:gs pos="0">
                <a:srgbClr val="001B22"/>
              </a:gs>
              <a:gs pos="100000">
                <a:schemeClr val="accent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5803" t="7787" r="38490" b="53551"/>
          <a:stretch/>
        </p:blipFill>
        <p:spPr>
          <a:xfrm>
            <a:off x="-2" y="0"/>
            <a:ext cx="12192000" cy="6858000"/>
          </a:xfrm>
          <a:prstGeom prst="rect">
            <a:avLst/>
          </a:prstGeom>
        </p:spPr>
      </p:pic>
      <p:sp>
        <p:nvSpPr>
          <p:cNvPr id="7" name="Text Placeholder 27">
            <a:extLst>
              <a:ext uri="{FF2B5EF4-FFF2-40B4-BE49-F238E27FC236}">
                <a16:creationId xmlns:a16="http://schemas.microsoft.com/office/drawing/2014/main" id="{751379F1-19F6-4581-A6BD-1027AE117C53}"/>
              </a:ext>
            </a:extLst>
          </p:cNvPr>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bg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8" name="Graphic 7">
            <a:extLst>
              <a:ext uri="{FF2B5EF4-FFF2-40B4-BE49-F238E27FC236}">
                <a16:creationId xmlns:a16="http://schemas.microsoft.com/office/drawing/2014/main" id="{4A7412FE-58DF-4168-8254-D36B5BA911A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2071754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Break 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EA2167-4881-4608-8633-E674E4734036}"/>
              </a:ext>
            </a:extLst>
          </p:cNvPr>
          <p:cNvSpPr/>
          <p:nvPr/>
        </p:nvSpPr>
        <p:spPr>
          <a:xfrm>
            <a:off x="0" y="0"/>
            <a:ext cx="12192000" cy="6858000"/>
          </a:xfrm>
          <a:prstGeom prst="rect">
            <a:avLst/>
          </a:prstGeom>
          <a:gradFill flip="none" rotWithShape="1">
            <a:gsLst>
              <a:gs pos="9000">
                <a:srgbClr val="EDD0C7"/>
              </a:gs>
              <a:gs pos="75000">
                <a:srgbClr val="EDD1C8">
                  <a:alpha val="8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5">
            <a:extLst>
              <a:ext uri="{FF2B5EF4-FFF2-40B4-BE49-F238E27FC236}">
                <a16:creationId xmlns:a16="http://schemas.microsoft.com/office/drawing/2014/main" id="{0A49B3DD-E29D-4D8A-AD88-50489D20948A}"/>
              </a:ext>
            </a:extLst>
          </p:cNvPr>
          <p:cNvPicPr>
            <a:picLocks noChangeAspect="1"/>
          </p:cNvPicPr>
          <p:nvPr/>
        </p:nvPicPr>
        <p:blipFill rotWithShape="1">
          <a:blip r:embed="rId2">
            <a:duotone>
              <a:schemeClr val="accent4">
                <a:shade val="45000"/>
                <a:satMod val="135000"/>
              </a:schemeClr>
              <a:prstClr val="white"/>
            </a:duotone>
            <a:alphaModFix amt="30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0" y="0"/>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a:noFill/>
        </p:spPr>
      </p:pic>
      <p:sp>
        <p:nvSpPr>
          <p:cNvPr id="28" name="Text Placeholder 27"/>
          <p:cNvSpPr>
            <a:spLocks noGrp="1"/>
          </p:cNvSpPr>
          <p:nvPr>
            <p:ph type="body" sz="quarter" idx="10" hasCustomPrompt="1"/>
          </p:nvPr>
        </p:nvSpPr>
        <p:spPr>
          <a:xfrm>
            <a:off x="1329334" y="1677025"/>
            <a:ext cx="9533331" cy="2421909"/>
          </a:xfrm>
          <a:prstGeom prst="rect">
            <a:avLst/>
          </a:prstGeom>
        </p:spPr>
        <p:txBody>
          <a:bodyPr anchor="ct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Next Topic, Question, or </a:t>
            </a:r>
            <a:br>
              <a:rPr lang="en-US"/>
            </a:br>
            <a:r>
              <a:rPr lang="en-US"/>
              <a:t>Quote Could Go Here</a:t>
            </a:r>
          </a:p>
        </p:txBody>
      </p:sp>
      <p:pic>
        <p:nvPicPr>
          <p:cNvPr id="6" name="Graphic 5">
            <a:extLst>
              <a:ext uri="{FF2B5EF4-FFF2-40B4-BE49-F238E27FC236}">
                <a16:creationId xmlns:a16="http://schemas.microsoft.com/office/drawing/2014/main" id="{D88FA489-635C-4BCB-8384-5BB886A9A2E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1744562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Break F">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21128C74-1133-4CA4-BDBD-02F490FD68FA}"/>
              </a:ext>
            </a:extLst>
          </p:cNvPr>
          <p:cNvSpPr/>
          <p:nvPr/>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28" name="Text Placeholder 27"/>
          <p:cNvSpPr>
            <a:spLocks noGrp="1"/>
          </p:cNvSpPr>
          <p:nvPr>
            <p:ph type="body" sz="quarter" idx="10" hasCustomPrompt="1"/>
          </p:nvPr>
        </p:nvSpPr>
        <p:spPr>
          <a:xfrm>
            <a:off x="1841810" y="1832900"/>
            <a:ext cx="8508380" cy="2400199"/>
          </a:xfrm>
          <a:prstGeom prst="rect">
            <a:avLst/>
          </a:prstGeom>
        </p:spPr>
        <p:txBody>
          <a:bodyP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Text for </a:t>
            </a:r>
            <a:br>
              <a:rPr lang="en-US"/>
            </a:br>
            <a:r>
              <a:rPr lang="en-US"/>
              <a:t>the Section Title</a:t>
            </a:r>
          </a:p>
        </p:txBody>
      </p:sp>
      <p:pic>
        <p:nvPicPr>
          <p:cNvPr id="4" name="Graphic 3">
            <a:extLst>
              <a:ext uri="{FF2B5EF4-FFF2-40B4-BE49-F238E27FC236}">
                <a16:creationId xmlns:a16="http://schemas.microsoft.com/office/drawing/2014/main" id="{C90E78FF-53B0-4A52-AD81-D850C327D81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511325" y="5775959"/>
            <a:ext cx="1169347" cy="281093"/>
          </a:xfrm>
          <a:prstGeom prst="rect">
            <a:avLst/>
          </a:prstGeom>
        </p:spPr>
      </p:pic>
    </p:spTree>
    <p:extLst>
      <p:ext uri="{BB962C8B-B14F-4D97-AF65-F5344CB8AC3E}">
        <p14:creationId xmlns:p14="http://schemas.microsoft.com/office/powerpoint/2010/main" val="2196840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Layou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7" name="TextBox 6">
            <a:extLst>
              <a:ext uri="{FF2B5EF4-FFF2-40B4-BE49-F238E27FC236}">
                <a16:creationId xmlns:a16="http://schemas.microsoft.com/office/drawing/2014/main" id="{869E2B6F-5080-4BC6-8943-7B7BF0C8FCDB}"/>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8E4FEEEC-A9FA-4ABA-9BB4-AB1B2641DD7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00248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Layout B">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9117540" cy="3541022"/>
          </a:xfrm>
          <a:prstGeom prst="rect">
            <a:avLst/>
          </a:prstGeom>
        </p:spPr>
        <p:txBody>
          <a:bodyPr/>
          <a:lstStyle>
            <a:lvl1pPr marL="342900" indent="-342900">
              <a:lnSpc>
                <a:spcPts val="3000"/>
              </a:lnSpc>
              <a:buFont typeface="Arial" panose="020B0604020202020204" pitchFamily="34" charset="0"/>
              <a:buChar char="•"/>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p>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869E2B6F-5080-4BC6-8943-7B7BF0C8FCDB}"/>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8E4FEEEC-A9FA-4ABA-9BB4-AB1B2641DD7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67233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Layout C">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354102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11" name="Text Placeholder 8">
            <a:extLst>
              <a:ext uri="{FF2B5EF4-FFF2-40B4-BE49-F238E27FC236}">
                <a16:creationId xmlns:a16="http://schemas.microsoft.com/office/drawing/2014/main" id="{6B3EA42D-AC4C-42D4-B28F-C540829A0808}"/>
              </a:ext>
            </a:extLst>
          </p:cNvPr>
          <p:cNvSpPr>
            <a:spLocks noGrp="1"/>
          </p:cNvSpPr>
          <p:nvPr>
            <p:ph type="body" sz="quarter" idx="23" hasCustomPrompt="1"/>
          </p:nvPr>
        </p:nvSpPr>
        <p:spPr>
          <a:xfrm>
            <a:off x="5578386" y="2112646"/>
            <a:ext cx="4267495" cy="3541022"/>
          </a:xfrm>
          <a:prstGeom prst="rect">
            <a:avLst/>
          </a:prstGeom>
        </p:spPr>
        <p:txBody>
          <a:bodyPr/>
          <a:lstStyle>
            <a:lvl1pPr marL="0" indent="0">
              <a:lnSpc>
                <a:spcPts val="3000"/>
              </a:lnSpc>
              <a:buNone/>
              <a:defRPr lang="en-US" sz="20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8" name="TextBox 7">
            <a:extLst>
              <a:ext uri="{FF2B5EF4-FFF2-40B4-BE49-F238E27FC236}">
                <a16:creationId xmlns:a16="http://schemas.microsoft.com/office/drawing/2014/main" id="{F17D0827-5D86-4E04-BB73-B59F4A1962A5}"/>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1FD86FCF-87F3-4F82-94B2-406AAE451941}"/>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3231993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Layout 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588571"/>
            <a:ext cx="6423972" cy="632694"/>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Here</a:t>
            </a:r>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46" y="1467035"/>
            <a:ext cx="5058498" cy="2967376"/>
          </a:xfrm>
          <a:prstGeom prst="rect">
            <a:avLst/>
          </a:prstGeom>
        </p:spPr>
        <p:txBody>
          <a:bodyPr anchor="ctr"/>
          <a:lstStyle>
            <a:lvl1pPr marL="0" indent="0" algn="ctr">
              <a:buNone/>
              <a:defRPr sz="1600" i="1"/>
            </a:lvl1pPr>
          </a:lstStyle>
          <a:p>
            <a:r>
              <a:rPr lang="en-US"/>
              <a:t>Click on icon to insert a picture</a:t>
            </a:r>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105838" y="1467034"/>
            <a:ext cx="5059807" cy="2967376"/>
          </a:xfrm>
          <a:prstGeom prst="rect">
            <a:avLst/>
          </a:prstGeom>
        </p:spPr>
        <p:txBody>
          <a:bodyPr anchor="ctr"/>
          <a:lstStyle>
            <a:lvl1pPr marL="0" indent="0" algn="ctr">
              <a:buNone/>
              <a:defRPr sz="1600" i="1"/>
            </a:lvl1pPr>
          </a:lstStyle>
          <a:p>
            <a:r>
              <a:rPr lang="en-US"/>
              <a:t>Click on icon to insert a picture</a:t>
            </a:r>
          </a:p>
        </p:txBody>
      </p:sp>
      <p:sp>
        <p:nvSpPr>
          <p:cNvPr id="10" name="TextBox 9">
            <a:extLst>
              <a:ext uri="{FF2B5EF4-FFF2-40B4-BE49-F238E27FC236}">
                <a16:creationId xmlns:a16="http://schemas.microsoft.com/office/drawing/2014/main" id="{C6CCF598-E086-4111-B086-F67DF3960768}"/>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DD11D735-E7BC-4280-B822-B7373F9A5509}"/>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4" name="Text Placeholder 5">
            <a:extLst>
              <a:ext uri="{FF2B5EF4-FFF2-40B4-BE49-F238E27FC236}">
                <a16:creationId xmlns:a16="http://schemas.microsoft.com/office/drawing/2014/main" id="{E4EF242F-F60C-4776-8621-E23597F0EC39}"/>
              </a:ext>
            </a:extLst>
          </p:cNvPr>
          <p:cNvSpPr>
            <a:spLocks noGrp="1"/>
          </p:cNvSpPr>
          <p:nvPr>
            <p:ph type="body" sz="quarter" idx="26" hasCustomPrompt="1"/>
          </p:nvPr>
        </p:nvSpPr>
        <p:spPr>
          <a:xfrm>
            <a:off x="525648" y="4622446"/>
            <a:ext cx="5145296" cy="1231702"/>
          </a:xfrm>
          <a:prstGeom prst="rect">
            <a:avLst/>
          </a:prstGeom>
        </p:spPr>
        <p:txBody>
          <a:bodyPr/>
          <a:lstStyle>
            <a:lvl1pPr marL="0" indent="0">
              <a:lnSpc>
                <a:spcPts val="2800"/>
              </a:lnSpc>
              <a:buNone/>
              <a:defRPr sz="2000"/>
            </a:lvl1pPr>
          </a:lstStyle>
          <a:p>
            <a:pPr lvl="0"/>
            <a:r>
              <a:rPr lang="en-US"/>
              <a:t>Photo caption goes here.</a:t>
            </a:r>
          </a:p>
        </p:txBody>
      </p:sp>
      <p:sp>
        <p:nvSpPr>
          <p:cNvPr id="15" name="Text Placeholder 5">
            <a:extLst>
              <a:ext uri="{FF2B5EF4-FFF2-40B4-BE49-F238E27FC236}">
                <a16:creationId xmlns:a16="http://schemas.microsoft.com/office/drawing/2014/main" id="{89A2B151-1008-4DDA-8AAD-678923E94329}"/>
              </a:ext>
            </a:extLst>
          </p:cNvPr>
          <p:cNvSpPr>
            <a:spLocks noGrp="1"/>
          </p:cNvSpPr>
          <p:nvPr>
            <p:ph type="body" sz="quarter" idx="27" hasCustomPrompt="1"/>
          </p:nvPr>
        </p:nvSpPr>
        <p:spPr>
          <a:xfrm>
            <a:off x="6020349" y="4622446"/>
            <a:ext cx="5145296" cy="1231702"/>
          </a:xfrm>
          <a:prstGeom prst="rect">
            <a:avLst/>
          </a:prstGeom>
        </p:spPr>
        <p:txBody>
          <a:bodyPr/>
          <a:lstStyle>
            <a:lvl1pPr marL="0" indent="0">
              <a:lnSpc>
                <a:spcPts val="2800"/>
              </a:lnSpc>
              <a:buNone/>
              <a:defRPr sz="2000"/>
            </a:lvl1pPr>
          </a:lstStyle>
          <a:p>
            <a:pPr lvl="0"/>
            <a:r>
              <a:rPr lang="en-US"/>
              <a:t>Photo caption goes here.</a:t>
            </a:r>
          </a:p>
        </p:txBody>
      </p:sp>
    </p:spTree>
    <p:extLst>
      <p:ext uri="{BB962C8B-B14F-4D97-AF65-F5344CB8AC3E}">
        <p14:creationId xmlns:p14="http://schemas.microsoft.com/office/powerpoint/2010/main" val="218469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6FC59C-6FE3-4464-B30D-2FBAD8370701}" type="datetimeFigureOut">
              <a:rPr lang="en-US" smtClean="0"/>
              <a:t>2/11/2022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726468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Layout 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5516544" y="683664"/>
            <a:ext cx="6675455" cy="4038983"/>
          </a:xfrm>
          <a:prstGeom prst="rect">
            <a:avLst/>
          </a:prstGeom>
        </p:spPr>
        <p:txBody>
          <a:bodyPr anchor="ctr"/>
          <a:lstStyle>
            <a:lvl1pPr marL="0" indent="0" algn="ctr">
              <a:buNone/>
              <a:defRPr sz="1600" i="1"/>
            </a:lvl1pPr>
          </a:lstStyle>
          <a:p>
            <a:r>
              <a:rPr lang="en-US"/>
              <a:t>Click on icon to insert a picture</a:t>
            </a:r>
          </a:p>
        </p:txBody>
      </p:sp>
      <p:sp>
        <p:nvSpPr>
          <p:cNvPr id="13" name="Picture Placeholder 8">
            <a:extLst>
              <a:ext uri="{FF2B5EF4-FFF2-40B4-BE49-F238E27FC236}">
                <a16:creationId xmlns:a16="http://schemas.microsoft.com/office/drawing/2014/main" id="{FBF4287D-CC52-4AEC-9086-0F37A17D4EE6}"/>
              </a:ext>
            </a:extLst>
          </p:cNvPr>
          <p:cNvSpPr>
            <a:spLocks noGrp="1"/>
          </p:cNvSpPr>
          <p:nvPr>
            <p:ph type="pic" sz="quarter" idx="18" hasCustomPrompt="1"/>
          </p:nvPr>
        </p:nvSpPr>
        <p:spPr>
          <a:xfrm>
            <a:off x="5516545"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4" name="Picture Placeholder 8">
            <a:extLst>
              <a:ext uri="{FF2B5EF4-FFF2-40B4-BE49-F238E27FC236}">
                <a16:creationId xmlns:a16="http://schemas.microsoft.com/office/drawing/2014/main" id="{BBF5F723-3809-4F64-9F1C-9F87BE28B830}"/>
              </a:ext>
            </a:extLst>
          </p:cNvPr>
          <p:cNvSpPr>
            <a:spLocks noGrp="1"/>
          </p:cNvSpPr>
          <p:nvPr>
            <p:ph type="pic" sz="quarter" idx="19" hasCustomPrompt="1"/>
          </p:nvPr>
        </p:nvSpPr>
        <p:spPr>
          <a:xfrm>
            <a:off x="7057739"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5" name="Picture Placeholder 8">
            <a:extLst>
              <a:ext uri="{FF2B5EF4-FFF2-40B4-BE49-F238E27FC236}">
                <a16:creationId xmlns:a16="http://schemas.microsoft.com/office/drawing/2014/main" id="{3A9FD893-1B4F-4908-9653-2B00E2090FA4}"/>
              </a:ext>
            </a:extLst>
          </p:cNvPr>
          <p:cNvSpPr>
            <a:spLocks noGrp="1"/>
          </p:cNvSpPr>
          <p:nvPr>
            <p:ph type="pic" sz="quarter" idx="20" hasCustomPrompt="1"/>
          </p:nvPr>
        </p:nvSpPr>
        <p:spPr>
          <a:xfrm>
            <a:off x="8598933"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6" name="Picture Placeholder 8">
            <a:extLst>
              <a:ext uri="{FF2B5EF4-FFF2-40B4-BE49-F238E27FC236}">
                <a16:creationId xmlns:a16="http://schemas.microsoft.com/office/drawing/2014/main" id="{46C94C22-6624-4E87-933A-4EB7612E3E38}"/>
              </a:ext>
            </a:extLst>
          </p:cNvPr>
          <p:cNvSpPr>
            <a:spLocks noGrp="1"/>
          </p:cNvSpPr>
          <p:nvPr>
            <p:ph type="pic" sz="quarter" idx="21" hasCustomPrompt="1"/>
          </p:nvPr>
        </p:nvSpPr>
        <p:spPr>
          <a:xfrm>
            <a:off x="10140126"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
        <p:nvSpPr>
          <p:cNvPr id="12" name="TextBox 11">
            <a:extLst>
              <a:ext uri="{FF2B5EF4-FFF2-40B4-BE49-F238E27FC236}">
                <a16:creationId xmlns:a16="http://schemas.microsoft.com/office/drawing/2014/main" id="{FF16A6D2-7304-47FE-8C09-C6D9D28772F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6FA90113-C530-4931-9E69-E9DEB766BF8F}"/>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9" name="TextBox 18">
            <a:extLst>
              <a:ext uri="{FF2B5EF4-FFF2-40B4-BE49-F238E27FC236}">
                <a16:creationId xmlns:a16="http://schemas.microsoft.com/office/drawing/2014/main" id="{E2D4593A-4520-4256-9055-1568A23542E6}"/>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80267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Layout F">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8270026" y="901665"/>
            <a:ext cx="3316091"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Header</a:t>
            </a:r>
          </a:p>
        </p:txBody>
      </p:sp>
      <p:sp>
        <p:nvSpPr>
          <p:cNvPr id="4" name="Content Placeholder 2">
            <a:extLst>
              <a:ext uri="{FF2B5EF4-FFF2-40B4-BE49-F238E27FC236}">
                <a16:creationId xmlns:a16="http://schemas.microsoft.com/office/drawing/2014/main" id="{F9654CC8-3D9D-4C85-AD46-D541E780C43F}"/>
              </a:ext>
            </a:extLst>
          </p:cNvPr>
          <p:cNvSpPr>
            <a:spLocks noGrp="1"/>
          </p:cNvSpPr>
          <p:nvPr>
            <p:ph idx="1" hasCustomPrompt="1"/>
          </p:nvPr>
        </p:nvSpPr>
        <p:spPr>
          <a:xfrm>
            <a:off x="8472013" y="2342171"/>
            <a:ext cx="3306582" cy="3234862"/>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20" name="Picture Placeholder 8">
            <a:extLst>
              <a:ext uri="{FF2B5EF4-FFF2-40B4-BE49-F238E27FC236}">
                <a16:creationId xmlns:a16="http://schemas.microsoft.com/office/drawing/2014/main" id="{6D56150C-E357-4A69-8AF5-C103DB53305C}"/>
              </a:ext>
            </a:extLst>
          </p:cNvPr>
          <p:cNvSpPr>
            <a:spLocks noGrp="1"/>
          </p:cNvSpPr>
          <p:nvPr>
            <p:ph type="pic" sz="quarter" idx="10" hasCustomPrompt="1"/>
          </p:nvPr>
        </p:nvSpPr>
        <p:spPr>
          <a:xfrm>
            <a:off x="324197" y="681644"/>
            <a:ext cx="7615471" cy="5252228"/>
          </a:xfrm>
          <a:prstGeom prst="rect">
            <a:avLst/>
          </a:prstGeom>
        </p:spPr>
        <p:txBody>
          <a:bodyPr anchor="ctr"/>
          <a:lstStyle>
            <a:lvl1pPr marL="0" indent="0" algn="ctr">
              <a:buNone/>
              <a:defRPr sz="1600" i="1"/>
            </a:lvl1pPr>
          </a:lstStyle>
          <a:p>
            <a:r>
              <a:rPr lang="en-US"/>
              <a:t>Click on icon to insert a picture</a:t>
            </a:r>
          </a:p>
        </p:txBody>
      </p:sp>
      <p:sp>
        <p:nvSpPr>
          <p:cNvPr id="10" name="TextBox 9">
            <a:extLst>
              <a:ext uri="{FF2B5EF4-FFF2-40B4-BE49-F238E27FC236}">
                <a16:creationId xmlns:a16="http://schemas.microsoft.com/office/drawing/2014/main" id="{380B2D99-870A-4FD8-B62D-0ADB61742D0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84E104D7-5734-461E-8003-DB0661B5D12F}"/>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75A429BF-7F47-4112-B43D-9A4AD5208FA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715580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Layout G">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E4631F7F-620B-47A8-A5FA-C8212C7AB10F}"/>
              </a:ext>
            </a:extLst>
          </p:cNvPr>
          <p:cNvSpPr>
            <a:spLocks noGrp="1"/>
          </p:cNvSpPr>
          <p:nvPr>
            <p:ph type="body" sz="quarter" idx="22" hasCustomPrompt="1"/>
          </p:nvPr>
        </p:nvSpPr>
        <p:spPr>
          <a:xfrm>
            <a:off x="907406" y="2112646"/>
            <a:ext cx="364449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9" name="Picture Placeholder 8">
            <a:extLst>
              <a:ext uri="{FF2B5EF4-FFF2-40B4-BE49-F238E27FC236}">
                <a16:creationId xmlns:a16="http://schemas.microsoft.com/office/drawing/2014/main" id="{D5368C8E-ED56-4A93-9F4F-88BE09B027F8}"/>
              </a:ext>
            </a:extLst>
          </p:cNvPr>
          <p:cNvSpPr>
            <a:spLocks noGrp="1"/>
          </p:cNvSpPr>
          <p:nvPr>
            <p:ph type="pic" sz="quarter" idx="17" hasCustomPrompt="1"/>
          </p:nvPr>
        </p:nvSpPr>
        <p:spPr>
          <a:xfrm>
            <a:off x="8092819" y="341523"/>
            <a:ext cx="3772347" cy="2929253"/>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2A95FFA9-3D88-4BBF-8590-D6358DEF389C}"/>
              </a:ext>
            </a:extLst>
          </p:cNvPr>
          <p:cNvSpPr>
            <a:spLocks noGrp="1"/>
          </p:cNvSpPr>
          <p:nvPr>
            <p:ph type="pic" sz="quarter" idx="18" hasCustomPrompt="1"/>
          </p:nvPr>
        </p:nvSpPr>
        <p:spPr>
          <a:xfrm>
            <a:off x="5197649" y="1388467"/>
            <a:ext cx="2721444" cy="1882308"/>
          </a:xfrm>
          <a:prstGeom prst="rect">
            <a:avLst/>
          </a:prstGeom>
        </p:spPr>
        <p:txBody>
          <a:bodyPr anchor="ctr"/>
          <a:lstStyle>
            <a:lvl1pPr marL="0" indent="0" algn="ctr">
              <a:buNone/>
              <a:defRPr sz="1600" i="1"/>
            </a:lvl1pPr>
          </a:lstStyle>
          <a:p>
            <a:r>
              <a:rPr lang="en-US"/>
              <a:t>Click on icon to insert a picture</a:t>
            </a:r>
          </a:p>
        </p:txBody>
      </p:sp>
      <p:sp>
        <p:nvSpPr>
          <p:cNvPr id="15" name="Picture Placeholder 8">
            <a:extLst>
              <a:ext uri="{FF2B5EF4-FFF2-40B4-BE49-F238E27FC236}">
                <a16:creationId xmlns:a16="http://schemas.microsoft.com/office/drawing/2014/main" id="{34FAAE1B-FA93-43BF-8127-11D38264D0E0}"/>
              </a:ext>
            </a:extLst>
          </p:cNvPr>
          <p:cNvSpPr>
            <a:spLocks noGrp="1"/>
          </p:cNvSpPr>
          <p:nvPr>
            <p:ph type="pic" sz="quarter" idx="19" hasCustomPrompt="1"/>
          </p:nvPr>
        </p:nvSpPr>
        <p:spPr>
          <a:xfrm>
            <a:off x="7183931" y="3436764"/>
            <a:ext cx="3899038" cy="3421235"/>
          </a:xfrm>
          <a:prstGeom prst="rect">
            <a:avLst/>
          </a:prstGeom>
        </p:spPr>
        <p:txBody>
          <a:bodyPr anchor="ctr"/>
          <a:lstStyle>
            <a:lvl1pPr marL="0" indent="0" algn="ctr">
              <a:buNone/>
              <a:defRPr sz="1600" i="1"/>
            </a:lvl1pPr>
          </a:lstStyle>
          <a:p>
            <a:r>
              <a:rPr lang="en-US"/>
              <a:t>Click on icon to insert a picture</a:t>
            </a:r>
          </a:p>
        </p:txBody>
      </p:sp>
      <p:sp>
        <p:nvSpPr>
          <p:cNvPr id="16" name="Picture Placeholder 8">
            <a:extLst>
              <a:ext uri="{FF2B5EF4-FFF2-40B4-BE49-F238E27FC236}">
                <a16:creationId xmlns:a16="http://schemas.microsoft.com/office/drawing/2014/main" id="{D2DE5A1A-5D6B-415A-8901-54C023A57DE7}"/>
              </a:ext>
            </a:extLst>
          </p:cNvPr>
          <p:cNvSpPr>
            <a:spLocks noGrp="1"/>
          </p:cNvSpPr>
          <p:nvPr>
            <p:ph type="pic" sz="quarter" idx="20" hasCustomPrompt="1"/>
          </p:nvPr>
        </p:nvSpPr>
        <p:spPr>
          <a:xfrm>
            <a:off x="4781322" y="3437242"/>
            <a:ext cx="2228884" cy="1882308"/>
          </a:xfrm>
          <a:prstGeom prst="rect">
            <a:avLst/>
          </a:prstGeom>
        </p:spPr>
        <p:txBody>
          <a:bodyPr anchor="ctr"/>
          <a:lstStyle>
            <a:lvl1pPr marL="0" indent="0" algn="ctr">
              <a:buNone/>
              <a:defRPr sz="1600" i="1"/>
            </a:lvl1pPr>
          </a:lstStyle>
          <a:p>
            <a:r>
              <a:rPr lang="en-US"/>
              <a:t>Click on icon to insert a picture</a:t>
            </a:r>
          </a:p>
        </p:txBody>
      </p:sp>
      <p:sp>
        <p:nvSpPr>
          <p:cNvPr id="17" name="Title 1">
            <a:extLst>
              <a:ext uri="{FF2B5EF4-FFF2-40B4-BE49-F238E27FC236}">
                <a16:creationId xmlns:a16="http://schemas.microsoft.com/office/drawing/2014/main" id="{AF749333-4CA8-4AFD-AC0C-57D827600937}"/>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8" name="TextBox 17">
            <a:extLst>
              <a:ext uri="{FF2B5EF4-FFF2-40B4-BE49-F238E27FC236}">
                <a16:creationId xmlns:a16="http://schemas.microsoft.com/office/drawing/2014/main" id="{28F2AE68-8B07-458B-98D4-95D54BC7CD71}"/>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4F5156D9-310D-4230-B2CA-0BA1D473BA7F}"/>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2249097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Layout H">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193889"/>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541888" y="5018046"/>
            <a:ext cx="5052307" cy="724829"/>
          </a:xfrm>
          <a:prstGeom prst="rect">
            <a:avLst/>
          </a:prstGeom>
        </p:spPr>
        <p:txBody>
          <a:bodyPr/>
          <a:lstStyle>
            <a:lvl1pPr marL="0" indent="0">
              <a:lnSpc>
                <a:spcPts val="3000"/>
              </a:lnSpc>
              <a:buNone/>
              <a:defRPr lang="en-US" sz="16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Info under the photo goes here and can be a few lines long.</a:t>
            </a:r>
            <a:endParaRPr lang="en-US"/>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50" y="2021456"/>
            <a:ext cx="5347264" cy="2907384"/>
          </a:xfrm>
          <a:prstGeom prst="rect">
            <a:avLst/>
          </a:prstGeom>
        </p:spPr>
        <p:txBody>
          <a:bodyPr anchor="ctr"/>
          <a:lstStyle>
            <a:lvl1pPr marL="0" indent="0" algn="ctr">
              <a:buNone/>
              <a:defRPr sz="1600" i="1"/>
            </a:lvl1pPr>
          </a:lstStyle>
          <a:p>
            <a:r>
              <a:rPr lang="en-US"/>
              <a:t>Click on icon to insert a picture</a:t>
            </a:r>
          </a:p>
        </p:txBody>
      </p:sp>
      <p:sp>
        <p:nvSpPr>
          <p:cNvPr id="18" name="Text Placeholder 8">
            <a:extLst>
              <a:ext uri="{FF2B5EF4-FFF2-40B4-BE49-F238E27FC236}">
                <a16:creationId xmlns:a16="http://schemas.microsoft.com/office/drawing/2014/main" id="{A4138597-0448-4A2D-9FEF-94AEA7F5F4C2}"/>
              </a:ext>
            </a:extLst>
          </p:cNvPr>
          <p:cNvSpPr>
            <a:spLocks noGrp="1"/>
          </p:cNvSpPr>
          <p:nvPr>
            <p:ph type="body" sz="quarter" idx="23" hasCustomPrompt="1"/>
          </p:nvPr>
        </p:nvSpPr>
        <p:spPr>
          <a:xfrm>
            <a:off x="8787777" y="930771"/>
            <a:ext cx="1384468" cy="1221413"/>
          </a:xfrm>
          <a:prstGeom prst="rect">
            <a:avLst/>
          </a:prstGeom>
        </p:spPr>
        <p:txBody>
          <a:bodyPr/>
          <a:lstStyle>
            <a:lvl1pPr marL="0" indent="0">
              <a:lnSpc>
                <a:spcPts val="3000"/>
              </a:lnSpc>
              <a:buNone/>
              <a:defRPr lang="en-US" sz="16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094142" y="3737517"/>
            <a:ext cx="5415776" cy="2697616"/>
          </a:xfrm>
          <a:prstGeom prst="rect">
            <a:avLst/>
          </a:prstGeom>
        </p:spPr>
        <p:txBody>
          <a:bodyPr anchor="ctr"/>
          <a:lstStyle>
            <a:lvl1pPr marL="0" indent="0" algn="ctr">
              <a:buNone/>
              <a:defRPr sz="1600" i="1"/>
            </a:lvl1pPr>
          </a:lstStyle>
          <a:p>
            <a:r>
              <a:rPr lang="en-US"/>
              <a:t>Click on icon to insert a picture</a:t>
            </a:r>
          </a:p>
        </p:txBody>
      </p:sp>
      <p:sp>
        <p:nvSpPr>
          <p:cNvPr id="9" name="Picture Placeholder 8">
            <a:extLst>
              <a:ext uri="{FF2B5EF4-FFF2-40B4-BE49-F238E27FC236}">
                <a16:creationId xmlns:a16="http://schemas.microsoft.com/office/drawing/2014/main" id="{5A64D2AA-3269-4045-A48A-99F369B46104}"/>
              </a:ext>
            </a:extLst>
          </p:cNvPr>
          <p:cNvSpPr>
            <a:spLocks noGrp="1"/>
          </p:cNvSpPr>
          <p:nvPr>
            <p:ph type="pic" sz="quarter" idx="25" hasCustomPrompt="1"/>
          </p:nvPr>
        </p:nvSpPr>
        <p:spPr>
          <a:xfrm>
            <a:off x="6094141" y="646063"/>
            <a:ext cx="2594518" cy="2965238"/>
          </a:xfrm>
          <a:prstGeom prst="rect">
            <a:avLst/>
          </a:prstGeom>
        </p:spPr>
        <p:txBody>
          <a:bodyPr anchor="ctr"/>
          <a:lstStyle>
            <a:lvl1pPr marL="0" indent="0" algn="ctr">
              <a:buNone/>
              <a:defRPr sz="1600" i="1"/>
            </a:lvl1pPr>
          </a:lstStyle>
          <a:p>
            <a:r>
              <a:rPr lang="en-US"/>
              <a:t>Click on icon to insert a picture</a:t>
            </a:r>
          </a:p>
        </p:txBody>
      </p:sp>
      <p:sp>
        <p:nvSpPr>
          <p:cNvPr id="10" name="Text Placeholder 8">
            <a:extLst>
              <a:ext uri="{FF2B5EF4-FFF2-40B4-BE49-F238E27FC236}">
                <a16:creationId xmlns:a16="http://schemas.microsoft.com/office/drawing/2014/main" id="{E5E24850-61E0-4009-89C0-C5CB40E842A9}"/>
              </a:ext>
            </a:extLst>
          </p:cNvPr>
          <p:cNvSpPr>
            <a:spLocks noGrp="1"/>
          </p:cNvSpPr>
          <p:nvPr>
            <p:ph type="body" sz="quarter" idx="26" hasCustomPrompt="1"/>
          </p:nvPr>
        </p:nvSpPr>
        <p:spPr>
          <a:xfrm>
            <a:off x="8787777" y="2633989"/>
            <a:ext cx="2610631" cy="901112"/>
          </a:xfrm>
          <a:prstGeom prst="rect">
            <a:avLst/>
          </a:prstGeom>
        </p:spPr>
        <p:txBody>
          <a:bodyPr anchor="b"/>
          <a:lstStyle>
            <a:lvl1pPr marL="0" indent="0">
              <a:lnSpc>
                <a:spcPts val="3000"/>
              </a:lnSpc>
              <a:buNone/>
              <a:defRPr lang="en-US" sz="16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Another detailed note  can go here</a:t>
            </a:r>
            <a:endParaRPr lang="en-US"/>
          </a:p>
        </p:txBody>
      </p:sp>
      <p:sp>
        <p:nvSpPr>
          <p:cNvPr id="13" name="TextBox 12">
            <a:extLst>
              <a:ext uri="{FF2B5EF4-FFF2-40B4-BE49-F238E27FC236}">
                <a16:creationId xmlns:a16="http://schemas.microsoft.com/office/drawing/2014/main" id="{A2EE6830-3AC6-4EB5-AA71-A8B8FD8F3A6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4" name="TextBox 13">
            <a:extLst>
              <a:ext uri="{FF2B5EF4-FFF2-40B4-BE49-F238E27FC236}">
                <a16:creationId xmlns:a16="http://schemas.microsoft.com/office/drawing/2014/main" id="{465324B6-640F-4196-9A40-06BAC0AFD030}"/>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32327651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Layout I">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69476C5-A2B7-4887-A94F-2A70046B11DE}"/>
              </a:ext>
            </a:extLst>
          </p:cNvPr>
          <p:cNvSpPr>
            <a:spLocks noGrp="1"/>
          </p:cNvSpPr>
          <p:nvPr>
            <p:ph type="pic" sz="quarter" idx="10" hasCustomPrompt="1"/>
          </p:nvPr>
        </p:nvSpPr>
        <p:spPr>
          <a:xfrm>
            <a:off x="4795024" y="-4"/>
            <a:ext cx="7396975" cy="6858003"/>
          </a:xfrm>
          <a:prstGeom prst="rect">
            <a:avLst/>
          </a:prstGeom>
        </p:spPr>
        <p:txBody>
          <a:bodyPr anchor="ctr"/>
          <a:lstStyle>
            <a:lvl1pPr marL="0" indent="0" algn="ctr">
              <a:buNone/>
              <a:defRPr sz="1600" i="1"/>
            </a:lvl1pPr>
          </a:lstStyle>
          <a:p>
            <a:r>
              <a:rPr lang="en-US"/>
              <a:t>Click on icon to insert a picture</a:t>
            </a:r>
          </a:p>
        </p:txBody>
      </p:sp>
      <p:sp>
        <p:nvSpPr>
          <p:cNvPr id="10" name="TextBox 9">
            <a:extLst>
              <a:ext uri="{FF2B5EF4-FFF2-40B4-BE49-F238E27FC236}">
                <a16:creationId xmlns:a16="http://schemas.microsoft.com/office/drawing/2014/main" id="{95FFC65F-9BE7-4325-9080-974F524B1E68}"/>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37C3A820-B329-4C85-92FC-800B44E24672}"/>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4" name="Content Placeholder 3">
            <a:extLst>
              <a:ext uri="{FF2B5EF4-FFF2-40B4-BE49-F238E27FC236}">
                <a16:creationId xmlns:a16="http://schemas.microsoft.com/office/drawing/2014/main" id="{D1FA8011-A436-4274-BBAB-B7100E4D4B9F}"/>
              </a:ext>
            </a:extLst>
          </p:cNvPr>
          <p:cNvSpPr>
            <a:spLocks noGrp="1"/>
          </p:cNvSpPr>
          <p:nvPr>
            <p:ph sz="quarter" idx="11" hasCustomPrompt="1"/>
          </p:nvPr>
        </p:nvSpPr>
        <p:spPr>
          <a:xfrm>
            <a:off x="507955" y="1733507"/>
            <a:ext cx="3719432" cy="2561388"/>
          </a:xfrm>
          <a:prstGeom prst="rect">
            <a:avLst/>
          </a:prstGeom>
        </p:spPr>
        <p:txBody>
          <a:bodyPr/>
          <a:lstStyle>
            <a:lvl1pPr marL="0" indent="0">
              <a:lnSpc>
                <a:spcPts val="3800"/>
              </a:lnSpc>
              <a:buNone/>
              <a:defRPr/>
            </a:lvl1pPr>
          </a:lstStyle>
          <a:p>
            <a:pPr lvl="0"/>
            <a:r>
              <a:rPr lang="en-US"/>
              <a:t>Every day, we bring out the best in places and people, because the potential of both are undeniably intertwined.</a:t>
            </a:r>
          </a:p>
        </p:txBody>
      </p:sp>
    </p:spTree>
    <p:extLst>
      <p:ext uri="{BB962C8B-B14F-4D97-AF65-F5344CB8AC3E}">
        <p14:creationId xmlns:p14="http://schemas.microsoft.com/office/powerpoint/2010/main" val="2809429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Layout J">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1" name="TextBox 10">
            <a:extLst>
              <a:ext uri="{FF2B5EF4-FFF2-40B4-BE49-F238E27FC236}">
                <a16:creationId xmlns:a16="http://schemas.microsoft.com/office/drawing/2014/main" id="{DDCB7D20-7ACD-463A-A826-DDE569D6E6A4}"/>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B6F10323-0216-481F-AF98-49C888526C67}"/>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3772329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Layout K">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0"/>
            <a:ext cx="5006341" cy="6857999"/>
          </a:xfrm>
          <a:prstGeom prst="rect">
            <a:avLst/>
          </a:prstGeom>
        </p:spPr>
        <p:txBody>
          <a:bodyPr anchor="ctr"/>
          <a:lstStyle>
            <a:lvl1pPr marL="0" indent="0" algn="ctr">
              <a:buNone/>
              <a:defRPr sz="1600" i="1"/>
            </a:lvl1pPr>
          </a:lstStyle>
          <a:p>
            <a:r>
              <a:rPr lang="en-US"/>
              <a:t>Click on icon to insert a picture</a:t>
            </a:r>
          </a:p>
        </p:txBody>
      </p:sp>
      <p:sp>
        <p:nvSpPr>
          <p:cNvPr id="11" name="Title 1">
            <a:extLst>
              <a:ext uri="{FF2B5EF4-FFF2-40B4-BE49-F238E27FC236}">
                <a16:creationId xmlns:a16="http://schemas.microsoft.com/office/drawing/2014/main" id="{4C3F2688-9404-4247-927C-A9A790B9C326}"/>
              </a:ext>
            </a:extLst>
          </p:cNvPr>
          <p:cNvSpPr>
            <a:spLocks noGrp="1"/>
          </p:cNvSpPr>
          <p:nvPr>
            <p:ph type="title" hasCustomPrompt="1"/>
          </p:nvPr>
        </p:nvSpPr>
        <p:spPr>
          <a:xfrm>
            <a:off x="5464146" y="570756"/>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2" name="TextBox 11">
            <a:extLst>
              <a:ext uri="{FF2B5EF4-FFF2-40B4-BE49-F238E27FC236}">
                <a16:creationId xmlns:a16="http://schemas.microsoft.com/office/drawing/2014/main" id="{E8C58203-76E4-40B5-B754-5C067C77B223}"/>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968434B8-8BC7-4FEF-9406-F6BC0DBEB123}"/>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3" name="Text Placeholder 2">
            <a:extLst>
              <a:ext uri="{FF2B5EF4-FFF2-40B4-BE49-F238E27FC236}">
                <a16:creationId xmlns:a16="http://schemas.microsoft.com/office/drawing/2014/main" id="{968C5574-09D3-43FC-812D-D40BBE8CB36A}"/>
              </a:ext>
            </a:extLst>
          </p:cNvPr>
          <p:cNvSpPr>
            <a:spLocks noGrp="1"/>
          </p:cNvSpPr>
          <p:nvPr>
            <p:ph type="body" sz="quarter" idx="24" hasCustomPrompt="1"/>
          </p:nvPr>
        </p:nvSpPr>
        <p:spPr>
          <a:xfrm>
            <a:off x="5759104" y="2044470"/>
            <a:ext cx="2879286" cy="3424408"/>
          </a:xfrm>
          <a:prstGeom prst="rect">
            <a:avLst/>
          </a:prstGeom>
        </p:spPr>
        <p:txBody>
          <a:bodyPr/>
          <a:lstStyle>
            <a:lvl1pPr marL="0" indent="0">
              <a:lnSpc>
                <a:spcPts val="2600"/>
              </a:lnSpc>
              <a:buNone/>
              <a:defRPr sz="2000"/>
            </a:lvl1pPr>
            <a:lvl2pPr>
              <a:defRPr sz="2000"/>
            </a:lvl2pPr>
            <a:lvl3pPr>
              <a:defRPr sz="2000"/>
            </a:lvl3pPr>
            <a:lvl4pPr>
              <a:defRPr sz="2000"/>
            </a:lvl4pPr>
            <a:lvl5pPr>
              <a:defRPr sz="2000"/>
            </a:lvl5pPr>
          </a:lstStyle>
          <a:p>
            <a:pPr lvl="0"/>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opt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urecte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mpo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
        <p:nvSpPr>
          <p:cNvPr id="10" name="Text Placeholder 2">
            <a:extLst>
              <a:ext uri="{FF2B5EF4-FFF2-40B4-BE49-F238E27FC236}">
                <a16:creationId xmlns:a16="http://schemas.microsoft.com/office/drawing/2014/main" id="{87673C0B-1FAC-48F3-A387-AAB99B12E454}"/>
              </a:ext>
            </a:extLst>
          </p:cNvPr>
          <p:cNvSpPr>
            <a:spLocks noGrp="1"/>
          </p:cNvSpPr>
          <p:nvPr>
            <p:ph type="body" sz="quarter" idx="25" hasCustomPrompt="1"/>
          </p:nvPr>
        </p:nvSpPr>
        <p:spPr>
          <a:xfrm>
            <a:off x="8818219" y="2044470"/>
            <a:ext cx="2879286" cy="3424408"/>
          </a:xfrm>
          <a:prstGeom prst="rect">
            <a:avLst/>
          </a:prstGeom>
        </p:spPr>
        <p:txBody>
          <a:bodyPr/>
          <a:lstStyle>
            <a:lvl1pPr marL="0" indent="0">
              <a:lnSpc>
                <a:spcPts val="2600"/>
              </a:lnSpc>
              <a:buNone/>
              <a:defRPr sz="2000"/>
            </a:lvl1pPr>
            <a:lvl2pPr>
              <a:defRPr sz="2000"/>
            </a:lvl2pPr>
            <a:lvl3pPr>
              <a:defRPr sz="2000"/>
            </a:lvl3pPr>
            <a:lvl4pPr>
              <a:defRPr sz="2000"/>
            </a:lvl4pPr>
            <a:lvl5pPr>
              <a:defRPr sz="2000"/>
            </a:lvl5pPr>
          </a:lstStyle>
          <a:p>
            <a:pPr lvl="0"/>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0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0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Tree>
    <p:extLst>
      <p:ext uri="{BB962C8B-B14F-4D97-AF65-F5344CB8AC3E}">
        <p14:creationId xmlns:p14="http://schemas.microsoft.com/office/powerpoint/2010/main" val="42571386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eam Photos">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p:nvSpPr>
        <p:spPr>
          <a:xfrm>
            <a:off x="0" y="688063"/>
            <a:ext cx="12192000" cy="3413157"/>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3294448"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15" name="Text Placeholder 8">
            <a:extLst>
              <a:ext uri="{FF2B5EF4-FFF2-40B4-BE49-F238E27FC236}">
                <a16:creationId xmlns:a16="http://schemas.microsoft.com/office/drawing/2014/main" id="{79DBAF57-C6F6-40D8-A20C-E4EFABAEA8DC}"/>
              </a:ext>
            </a:extLst>
          </p:cNvPr>
          <p:cNvSpPr>
            <a:spLocks noGrp="1"/>
          </p:cNvSpPr>
          <p:nvPr>
            <p:ph type="body" sz="quarter" idx="23" hasCustomPrompt="1"/>
          </p:nvPr>
        </p:nvSpPr>
        <p:spPr>
          <a:xfrm>
            <a:off x="3203546"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29" name="Title 1">
            <a:extLst>
              <a:ext uri="{FF2B5EF4-FFF2-40B4-BE49-F238E27FC236}">
                <a16:creationId xmlns:a16="http://schemas.microsoft.com/office/drawing/2014/main" id="{B4723970-CB34-4B09-8CFB-8648883316DB}"/>
              </a:ext>
            </a:extLst>
          </p:cNvPr>
          <p:cNvSpPr>
            <a:spLocks noGrp="1"/>
          </p:cNvSpPr>
          <p:nvPr>
            <p:ph type="title" hasCustomPrompt="1"/>
          </p:nvPr>
        </p:nvSpPr>
        <p:spPr>
          <a:xfrm>
            <a:off x="528319" y="1000723"/>
            <a:ext cx="2521315" cy="2925817"/>
          </a:xfrm>
          <a:prstGeom prst="rect">
            <a:avLst/>
          </a:prstGeom>
        </p:spPr>
        <p:txBody>
          <a:bodyPr anchor="t">
            <a:noAutofit/>
          </a:bodyPr>
          <a:lstStyle>
            <a:lvl1pPr algn="l">
              <a:lnSpc>
                <a:spcPts val="3600"/>
              </a:lnSpc>
              <a:defRPr sz="3400" i="0" spc="50" baseline="0">
                <a:latin typeface="Segoe UI Light" panose="020B0502040204020203" pitchFamily="34" charset="0"/>
                <a:cs typeface="Segoe UI Light" panose="020B0502040204020203" pitchFamily="34" charset="0"/>
              </a:defRPr>
            </a:lvl1pPr>
          </a:lstStyle>
          <a:p>
            <a:r>
              <a:rPr lang="en-US"/>
              <a:t>We believe </a:t>
            </a:r>
            <a:br>
              <a:rPr lang="en-US"/>
            </a:br>
            <a:r>
              <a:rPr lang="en-US"/>
              <a:t>in solving problems with people, not just for them.</a:t>
            </a:r>
          </a:p>
        </p:txBody>
      </p:sp>
      <p:sp>
        <p:nvSpPr>
          <p:cNvPr id="30" name="Picture Placeholder 8">
            <a:extLst>
              <a:ext uri="{FF2B5EF4-FFF2-40B4-BE49-F238E27FC236}">
                <a16:creationId xmlns:a16="http://schemas.microsoft.com/office/drawing/2014/main" id="{348788E6-9958-413D-9513-513882DA54DA}"/>
              </a:ext>
            </a:extLst>
          </p:cNvPr>
          <p:cNvSpPr>
            <a:spLocks noGrp="1"/>
          </p:cNvSpPr>
          <p:nvPr>
            <p:ph type="pic" sz="quarter" idx="24" hasCustomPrompt="1"/>
          </p:nvPr>
        </p:nvSpPr>
        <p:spPr>
          <a:xfrm>
            <a:off x="5019504"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1" name="Text Placeholder 8">
            <a:extLst>
              <a:ext uri="{FF2B5EF4-FFF2-40B4-BE49-F238E27FC236}">
                <a16:creationId xmlns:a16="http://schemas.microsoft.com/office/drawing/2014/main" id="{AB34ECA3-9551-4CA5-9EEB-66CA3B81D33A}"/>
              </a:ext>
            </a:extLst>
          </p:cNvPr>
          <p:cNvSpPr>
            <a:spLocks noGrp="1"/>
          </p:cNvSpPr>
          <p:nvPr>
            <p:ph type="body" sz="quarter" idx="25" hasCustomPrompt="1"/>
          </p:nvPr>
        </p:nvSpPr>
        <p:spPr>
          <a:xfrm>
            <a:off x="4928602"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2" name="Picture Placeholder 8">
            <a:extLst>
              <a:ext uri="{FF2B5EF4-FFF2-40B4-BE49-F238E27FC236}">
                <a16:creationId xmlns:a16="http://schemas.microsoft.com/office/drawing/2014/main" id="{3039731D-1DBD-4E75-82DB-134541B3DAC2}"/>
              </a:ext>
            </a:extLst>
          </p:cNvPr>
          <p:cNvSpPr>
            <a:spLocks noGrp="1"/>
          </p:cNvSpPr>
          <p:nvPr>
            <p:ph type="pic" sz="quarter" idx="26" hasCustomPrompt="1"/>
          </p:nvPr>
        </p:nvSpPr>
        <p:spPr>
          <a:xfrm>
            <a:off x="6744560"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3" name="Text Placeholder 8">
            <a:extLst>
              <a:ext uri="{FF2B5EF4-FFF2-40B4-BE49-F238E27FC236}">
                <a16:creationId xmlns:a16="http://schemas.microsoft.com/office/drawing/2014/main" id="{51E9A250-D1D2-4EAB-8921-763E11AD3020}"/>
              </a:ext>
            </a:extLst>
          </p:cNvPr>
          <p:cNvSpPr>
            <a:spLocks noGrp="1"/>
          </p:cNvSpPr>
          <p:nvPr>
            <p:ph type="body" sz="quarter" idx="27" hasCustomPrompt="1"/>
          </p:nvPr>
        </p:nvSpPr>
        <p:spPr>
          <a:xfrm>
            <a:off x="6653658"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4" name="Picture Placeholder 8">
            <a:extLst>
              <a:ext uri="{FF2B5EF4-FFF2-40B4-BE49-F238E27FC236}">
                <a16:creationId xmlns:a16="http://schemas.microsoft.com/office/drawing/2014/main" id="{A51896D0-ECAB-4B98-8A49-AE93C2822E6D}"/>
              </a:ext>
            </a:extLst>
          </p:cNvPr>
          <p:cNvSpPr>
            <a:spLocks noGrp="1"/>
          </p:cNvSpPr>
          <p:nvPr>
            <p:ph type="pic" sz="quarter" idx="28" hasCustomPrompt="1"/>
          </p:nvPr>
        </p:nvSpPr>
        <p:spPr>
          <a:xfrm>
            <a:off x="8469616"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5" name="Text Placeholder 8">
            <a:extLst>
              <a:ext uri="{FF2B5EF4-FFF2-40B4-BE49-F238E27FC236}">
                <a16:creationId xmlns:a16="http://schemas.microsoft.com/office/drawing/2014/main" id="{B7E3DF7F-E36A-4BB4-861E-F215C8613AB0}"/>
              </a:ext>
            </a:extLst>
          </p:cNvPr>
          <p:cNvSpPr>
            <a:spLocks noGrp="1"/>
          </p:cNvSpPr>
          <p:nvPr>
            <p:ph type="body" sz="quarter" idx="29" hasCustomPrompt="1"/>
          </p:nvPr>
        </p:nvSpPr>
        <p:spPr>
          <a:xfrm>
            <a:off x="8378714"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6" name="Picture Placeholder 8">
            <a:extLst>
              <a:ext uri="{FF2B5EF4-FFF2-40B4-BE49-F238E27FC236}">
                <a16:creationId xmlns:a16="http://schemas.microsoft.com/office/drawing/2014/main" id="{1A7BEE40-93B8-48B7-83F0-CE311F969A7E}"/>
              </a:ext>
            </a:extLst>
          </p:cNvPr>
          <p:cNvSpPr>
            <a:spLocks noGrp="1"/>
          </p:cNvSpPr>
          <p:nvPr>
            <p:ph type="pic" sz="quarter" idx="30" hasCustomPrompt="1"/>
          </p:nvPr>
        </p:nvSpPr>
        <p:spPr>
          <a:xfrm>
            <a:off x="10194672"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7" name="Text Placeholder 8">
            <a:extLst>
              <a:ext uri="{FF2B5EF4-FFF2-40B4-BE49-F238E27FC236}">
                <a16:creationId xmlns:a16="http://schemas.microsoft.com/office/drawing/2014/main" id="{27D57D6C-7628-44E9-9619-DB62E10BB1D4}"/>
              </a:ext>
            </a:extLst>
          </p:cNvPr>
          <p:cNvSpPr>
            <a:spLocks noGrp="1"/>
          </p:cNvSpPr>
          <p:nvPr>
            <p:ph type="body" sz="quarter" idx="31" hasCustomPrompt="1"/>
          </p:nvPr>
        </p:nvSpPr>
        <p:spPr>
          <a:xfrm>
            <a:off x="10103770"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8" name="Picture Placeholder 8">
            <a:extLst>
              <a:ext uri="{FF2B5EF4-FFF2-40B4-BE49-F238E27FC236}">
                <a16:creationId xmlns:a16="http://schemas.microsoft.com/office/drawing/2014/main" id="{DBDEA65F-0F36-4011-86AA-79EC9D7B66A4}"/>
              </a:ext>
            </a:extLst>
          </p:cNvPr>
          <p:cNvSpPr>
            <a:spLocks noGrp="1"/>
          </p:cNvSpPr>
          <p:nvPr>
            <p:ph type="pic" sz="quarter" idx="32" hasCustomPrompt="1"/>
          </p:nvPr>
        </p:nvSpPr>
        <p:spPr>
          <a:xfrm>
            <a:off x="3294448"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39" name="Text Placeholder 8">
            <a:extLst>
              <a:ext uri="{FF2B5EF4-FFF2-40B4-BE49-F238E27FC236}">
                <a16:creationId xmlns:a16="http://schemas.microsoft.com/office/drawing/2014/main" id="{D61D2763-B178-4105-8480-D88527A448AD}"/>
              </a:ext>
            </a:extLst>
          </p:cNvPr>
          <p:cNvSpPr>
            <a:spLocks noGrp="1"/>
          </p:cNvSpPr>
          <p:nvPr>
            <p:ph type="body" sz="quarter" idx="33" hasCustomPrompt="1"/>
          </p:nvPr>
        </p:nvSpPr>
        <p:spPr>
          <a:xfrm>
            <a:off x="3203546" y="4957188"/>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0" name="Picture Placeholder 8">
            <a:extLst>
              <a:ext uri="{FF2B5EF4-FFF2-40B4-BE49-F238E27FC236}">
                <a16:creationId xmlns:a16="http://schemas.microsoft.com/office/drawing/2014/main" id="{0F3CE3D0-4861-4D94-AFA8-30D18E83CE12}"/>
              </a:ext>
            </a:extLst>
          </p:cNvPr>
          <p:cNvSpPr>
            <a:spLocks noGrp="1"/>
          </p:cNvSpPr>
          <p:nvPr>
            <p:ph type="pic" sz="quarter" idx="34" hasCustomPrompt="1"/>
          </p:nvPr>
        </p:nvSpPr>
        <p:spPr>
          <a:xfrm>
            <a:off x="5019504"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1" name="Text Placeholder 8">
            <a:extLst>
              <a:ext uri="{FF2B5EF4-FFF2-40B4-BE49-F238E27FC236}">
                <a16:creationId xmlns:a16="http://schemas.microsoft.com/office/drawing/2014/main" id="{AF860EAA-F9DD-4655-B229-9C042B33AC32}"/>
              </a:ext>
            </a:extLst>
          </p:cNvPr>
          <p:cNvSpPr>
            <a:spLocks noGrp="1"/>
          </p:cNvSpPr>
          <p:nvPr>
            <p:ph type="body" sz="quarter" idx="35" hasCustomPrompt="1"/>
          </p:nvPr>
        </p:nvSpPr>
        <p:spPr>
          <a:xfrm>
            <a:off x="4928602"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2" name="Picture Placeholder 8">
            <a:extLst>
              <a:ext uri="{FF2B5EF4-FFF2-40B4-BE49-F238E27FC236}">
                <a16:creationId xmlns:a16="http://schemas.microsoft.com/office/drawing/2014/main" id="{96CAF68D-3DF1-4151-8F2E-FFFCB827A906}"/>
              </a:ext>
            </a:extLst>
          </p:cNvPr>
          <p:cNvSpPr>
            <a:spLocks noGrp="1"/>
          </p:cNvSpPr>
          <p:nvPr>
            <p:ph type="pic" sz="quarter" idx="36" hasCustomPrompt="1"/>
          </p:nvPr>
        </p:nvSpPr>
        <p:spPr>
          <a:xfrm>
            <a:off x="6744560"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3" name="Text Placeholder 8">
            <a:extLst>
              <a:ext uri="{FF2B5EF4-FFF2-40B4-BE49-F238E27FC236}">
                <a16:creationId xmlns:a16="http://schemas.microsoft.com/office/drawing/2014/main" id="{B6F53942-F825-4961-94FA-092FF027074A}"/>
              </a:ext>
            </a:extLst>
          </p:cNvPr>
          <p:cNvSpPr>
            <a:spLocks noGrp="1"/>
          </p:cNvSpPr>
          <p:nvPr>
            <p:ph type="body" sz="quarter" idx="37" hasCustomPrompt="1"/>
          </p:nvPr>
        </p:nvSpPr>
        <p:spPr>
          <a:xfrm>
            <a:off x="6653658"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4" name="Picture Placeholder 8">
            <a:extLst>
              <a:ext uri="{FF2B5EF4-FFF2-40B4-BE49-F238E27FC236}">
                <a16:creationId xmlns:a16="http://schemas.microsoft.com/office/drawing/2014/main" id="{EB9ED3C3-00F7-4AE7-86FC-D6E0F47E5E0B}"/>
              </a:ext>
            </a:extLst>
          </p:cNvPr>
          <p:cNvSpPr>
            <a:spLocks noGrp="1"/>
          </p:cNvSpPr>
          <p:nvPr>
            <p:ph type="pic" sz="quarter" idx="38" hasCustomPrompt="1"/>
          </p:nvPr>
        </p:nvSpPr>
        <p:spPr>
          <a:xfrm>
            <a:off x="8469616"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5" name="Text Placeholder 8">
            <a:extLst>
              <a:ext uri="{FF2B5EF4-FFF2-40B4-BE49-F238E27FC236}">
                <a16:creationId xmlns:a16="http://schemas.microsoft.com/office/drawing/2014/main" id="{C1755E6F-586D-4AAD-B256-598B8DD0CDDC}"/>
              </a:ext>
            </a:extLst>
          </p:cNvPr>
          <p:cNvSpPr>
            <a:spLocks noGrp="1"/>
          </p:cNvSpPr>
          <p:nvPr>
            <p:ph type="body" sz="quarter" idx="39" hasCustomPrompt="1"/>
          </p:nvPr>
        </p:nvSpPr>
        <p:spPr>
          <a:xfrm>
            <a:off x="8378714"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6" name="Picture Placeholder 8">
            <a:extLst>
              <a:ext uri="{FF2B5EF4-FFF2-40B4-BE49-F238E27FC236}">
                <a16:creationId xmlns:a16="http://schemas.microsoft.com/office/drawing/2014/main" id="{58BBBC46-29B6-4836-9E8C-24BEE2CA044C}"/>
              </a:ext>
            </a:extLst>
          </p:cNvPr>
          <p:cNvSpPr>
            <a:spLocks noGrp="1"/>
          </p:cNvSpPr>
          <p:nvPr>
            <p:ph type="pic" sz="quarter" idx="40" hasCustomPrompt="1"/>
          </p:nvPr>
        </p:nvSpPr>
        <p:spPr>
          <a:xfrm>
            <a:off x="10194672"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7" name="Text Placeholder 8">
            <a:extLst>
              <a:ext uri="{FF2B5EF4-FFF2-40B4-BE49-F238E27FC236}">
                <a16:creationId xmlns:a16="http://schemas.microsoft.com/office/drawing/2014/main" id="{B082F4DF-D0B7-4DC0-83F9-CC4144FED98D}"/>
              </a:ext>
            </a:extLst>
          </p:cNvPr>
          <p:cNvSpPr>
            <a:spLocks noGrp="1"/>
          </p:cNvSpPr>
          <p:nvPr>
            <p:ph type="body" sz="quarter" idx="41" hasCustomPrompt="1"/>
          </p:nvPr>
        </p:nvSpPr>
        <p:spPr>
          <a:xfrm>
            <a:off x="10103770"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8" name="TextBox 47">
            <a:extLst>
              <a:ext uri="{FF2B5EF4-FFF2-40B4-BE49-F238E27FC236}">
                <a16:creationId xmlns:a16="http://schemas.microsoft.com/office/drawing/2014/main" id="{4F04DF0D-BFCB-455A-8686-EEEC53C48068}"/>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26" name="TextBox 25">
            <a:extLst>
              <a:ext uri="{FF2B5EF4-FFF2-40B4-BE49-F238E27FC236}">
                <a16:creationId xmlns:a16="http://schemas.microsoft.com/office/drawing/2014/main" id="{DF73E415-F3BA-446B-8B7A-CEBB18746ADD}"/>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27" name="object 3">
            <a:extLst>
              <a:ext uri="{FF2B5EF4-FFF2-40B4-BE49-F238E27FC236}">
                <a16:creationId xmlns:a16="http://schemas.microsoft.com/office/drawing/2014/main" id="{5B3C6F5C-33C3-47F6-B205-619E81D6056F}"/>
              </a:ext>
            </a:extLst>
          </p:cNvPr>
          <p:cNvSpPr/>
          <p:nvPr userDrawn="1"/>
        </p:nvSpPr>
        <p:spPr>
          <a:xfrm>
            <a:off x="0" y="688063"/>
            <a:ext cx="12192000" cy="3413157"/>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49" name="TextBox 48">
            <a:extLst>
              <a:ext uri="{FF2B5EF4-FFF2-40B4-BE49-F238E27FC236}">
                <a16:creationId xmlns:a16="http://schemas.microsoft.com/office/drawing/2014/main" id="{D8D7ED49-9926-4110-A122-23929A5A7AF6}"/>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85758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Workplace Tren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29F594-0764-4588-BE31-42B05C233BEC}"/>
              </a:ext>
            </a:extLst>
          </p:cNvPr>
          <p:cNvSpPr/>
          <p:nvPr/>
        </p:nvSpPr>
        <p:spPr>
          <a:xfrm>
            <a:off x="0" y="0"/>
            <a:ext cx="12192000" cy="6858000"/>
          </a:xfrm>
          <a:prstGeom prst="rect">
            <a:avLst/>
          </a:prstGeom>
          <a:gradFill flip="none" rotWithShape="1">
            <a:gsLst>
              <a:gs pos="9000">
                <a:srgbClr val="EDD0C7"/>
              </a:gs>
              <a:gs pos="75000">
                <a:srgbClr val="EDD1C8">
                  <a:alpha val="8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5">
            <a:extLst>
              <a:ext uri="{FF2B5EF4-FFF2-40B4-BE49-F238E27FC236}">
                <a16:creationId xmlns:a16="http://schemas.microsoft.com/office/drawing/2014/main" id="{58263B4E-BD2B-43BD-B6AF-F583084BF9D9}"/>
              </a:ext>
            </a:extLst>
          </p:cNvPr>
          <p:cNvPicPr>
            <a:picLocks noChangeAspect="1"/>
          </p:cNvPicPr>
          <p:nvPr/>
        </p:nvPicPr>
        <p:blipFill rotWithShape="1">
          <a:blip r:embed="rId2">
            <a:duotone>
              <a:schemeClr val="accent4">
                <a:shade val="45000"/>
                <a:satMod val="135000"/>
              </a:schemeClr>
              <a:prstClr val="white"/>
            </a:duotone>
            <a:alphaModFix amt="30000"/>
            <a:extLst>
              <a:ext uri="{BEBA8EAE-BF5A-486C-A8C5-ECC9F3942E4B}">
                <a14:imgProps xmlns:a14="http://schemas.microsoft.com/office/drawing/2010/main">
                  <a14:imgLayer r:embed="rId3">
                    <a14:imgEffect>
                      <a14:colorTemperature colorTemp="6945"/>
                    </a14:imgEffect>
                  </a14:imgLayer>
                </a14:imgProps>
              </a:ext>
            </a:extLst>
          </a:blip>
          <a:srcRect l="5757" t="7723" r="38531" b="53611"/>
          <a:stretch/>
        </p:blipFill>
        <p:spPr>
          <a:xfrm>
            <a:off x="0" y="0"/>
            <a:ext cx="12192001" cy="6858000"/>
          </a:xfrm>
          <a:custGeom>
            <a:avLst/>
            <a:gdLst>
              <a:gd name="connsiteX0" fmla="*/ -4594 w 21884382"/>
              <a:gd name="connsiteY0" fmla="*/ -3723 h 17736592"/>
              <a:gd name="connsiteX1" fmla="*/ 21879790 w 21884382"/>
              <a:gd name="connsiteY1" fmla="*/ -3723 h 17736592"/>
              <a:gd name="connsiteX2" fmla="*/ 21879790 w 21884382"/>
              <a:gd name="connsiteY2" fmla="*/ 17732870 h 17736592"/>
              <a:gd name="connsiteX3" fmla="*/ -4594 w 21884382"/>
              <a:gd name="connsiteY3" fmla="*/ 17732870 h 17736592"/>
            </a:gdLst>
            <a:ahLst/>
            <a:cxnLst>
              <a:cxn ang="0">
                <a:pos x="connsiteX0" y="connsiteY0"/>
              </a:cxn>
              <a:cxn ang="0">
                <a:pos x="connsiteX1" y="connsiteY1"/>
              </a:cxn>
              <a:cxn ang="0">
                <a:pos x="connsiteX2" y="connsiteY2"/>
              </a:cxn>
              <a:cxn ang="0">
                <a:pos x="connsiteX3" y="connsiteY3"/>
              </a:cxn>
            </a:cxnLst>
            <a:rect l="l" t="t" r="r" b="b"/>
            <a:pathLst>
              <a:path w="21884382" h="17736592">
                <a:moveTo>
                  <a:pt x="-4594" y="-3723"/>
                </a:moveTo>
                <a:lnTo>
                  <a:pt x="21879790" y="-3723"/>
                </a:lnTo>
                <a:lnTo>
                  <a:pt x="21879790" y="17732870"/>
                </a:lnTo>
                <a:lnTo>
                  <a:pt x="-4594" y="17732870"/>
                </a:lnTo>
                <a:close/>
              </a:path>
            </a:pathLst>
          </a:custGeom>
          <a:noFill/>
        </p:spPr>
      </p:pic>
      <p:sp>
        <p:nvSpPr>
          <p:cNvPr id="22" name="Text Placeholder 4">
            <a:extLst>
              <a:ext uri="{FF2B5EF4-FFF2-40B4-BE49-F238E27FC236}">
                <a16:creationId xmlns:a16="http://schemas.microsoft.com/office/drawing/2014/main" id="{57F5F559-3ABD-4D3E-BBF0-4B2C02634C6E}"/>
              </a:ext>
            </a:extLst>
          </p:cNvPr>
          <p:cNvSpPr>
            <a:spLocks noGrp="1"/>
          </p:cNvSpPr>
          <p:nvPr>
            <p:ph type="body" sz="quarter" idx="11" hasCustomPrompt="1"/>
          </p:nvPr>
        </p:nvSpPr>
        <p:spPr>
          <a:xfrm>
            <a:off x="8232364" y="1380567"/>
            <a:ext cx="3355497" cy="2108945"/>
          </a:xfrm>
          <a:prstGeom prst="rect">
            <a:avLst/>
          </a:prstGeom>
        </p:spPr>
        <p:txBody>
          <a:bodyPr/>
          <a:lstStyle>
            <a:lvl1pPr marL="0" indent="0" algn="l">
              <a:lnSpc>
                <a:spcPts val="5400"/>
              </a:lnSpc>
              <a:buNone/>
              <a:defRPr sz="5000" b="0">
                <a:latin typeface="+mj-lt"/>
                <a:cs typeface="Segoe UI" panose="020B0502040204020203" pitchFamily="34" charset="0"/>
              </a:defRPr>
            </a:lvl1pPr>
          </a:lstStyle>
          <a:p>
            <a:pPr lvl="0"/>
            <a:r>
              <a:rPr lang="en-US"/>
              <a:t>47% of </a:t>
            </a:r>
            <a:br>
              <a:rPr lang="en-US"/>
            </a:br>
            <a:r>
              <a:rPr lang="en-US"/>
              <a:t>statistics are impactful</a:t>
            </a:r>
          </a:p>
        </p:txBody>
      </p:sp>
      <p:sp>
        <p:nvSpPr>
          <p:cNvPr id="10" name="Picture Placeholder 8">
            <a:extLst>
              <a:ext uri="{FF2B5EF4-FFF2-40B4-BE49-F238E27FC236}">
                <a16:creationId xmlns:a16="http://schemas.microsoft.com/office/drawing/2014/main" id="{E0330FDF-B416-4B3A-9298-D8970B909093}"/>
              </a:ext>
            </a:extLst>
          </p:cNvPr>
          <p:cNvSpPr>
            <a:spLocks noGrp="1"/>
          </p:cNvSpPr>
          <p:nvPr>
            <p:ph type="pic" sz="quarter" idx="10" hasCustomPrompt="1"/>
          </p:nvPr>
        </p:nvSpPr>
        <p:spPr>
          <a:xfrm>
            <a:off x="324198" y="323850"/>
            <a:ext cx="7606144" cy="5610022"/>
          </a:xfrm>
          <a:prstGeom prst="rect">
            <a:avLst/>
          </a:prstGeom>
        </p:spPr>
        <p:txBody>
          <a:bodyPr anchor="ctr"/>
          <a:lstStyle>
            <a:lvl1pPr marL="0" indent="0" algn="ctr">
              <a:buNone/>
              <a:defRPr sz="1600" i="1"/>
            </a:lvl1pPr>
          </a:lstStyle>
          <a:p>
            <a:r>
              <a:rPr lang="en-US"/>
              <a:t>Click on icon to insert a picture</a:t>
            </a:r>
          </a:p>
        </p:txBody>
      </p:sp>
      <p:sp>
        <p:nvSpPr>
          <p:cNvPr id="4" name="Rectangle 3">
            <a:extLst>
              <a:ext uri="{FF2B5EF4-FFF2-40B4-BE49-F238E27FC236}">
                <a16:creationId xmlns:a16="http://schemas.microsoft.com/office/drawing/2014/main" id="{0A3BCAF5-1935-421B-8906-101BED3619DB}"/>
              </a:ext>
            </a:extLst>
          </p:cNvPr>
          <p:cNvSpPr/>
          <p:nvPr/>
        </p:nvSpPr>
        <p:spPr>
          <a:xfrm>
            <a:off x="8836427" y="580251"/>
            <a:ext cx="3506583" cy="3288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10BD4E6-93D4-449D-AF76-92CE95427953}"/>
              </a:ext>
            </a:extLst>
          </p:cNvPr>
          <p:cNvSpPr>
            <a:spLocks noGrp="1"/>
          </p:cNvSpPr>
          <p:nvPr>
            <p:ph idx="17" hasCustomPrompt="1"/>
          </p:nvPr>
        </p:nvSpPr>
        <p:spPr>
          <a:xfrm>
            <a:off x="8920676" y="569960"/>
            <a:ext cx="2667186" cy="368015"/>
          </a:xfrm>
          <a:prstGeom prst="rect">
            <a:avLst/>
          </a:prstGeom>
        </p:spPr>
        <p:txBody>
          <a:bodyPr/>
          <a:lstStyle>
            <a:lvl1pPr marL="0" marR="0" indent="0" algn="l" defTabSz="914400" rtl="0" eaLnBrk="1" fontAlgn="auto" latinLnBrk="0" hangingPunct="1">
              <a:lnSpc>
                <a:spcPct val="165000"/>
              </a:lnSpc>
              <a:spcBef>
                <a:spcPts val="1000"/>
              </a:spcBef>
              <a:spcAft>
                <a:spcPts val="0"/>
              </a:spcAft>
              <a:buClrTx/>
              <a:buSzTx/>
              <a:buFont typeface="Arial" panose="020B0604020202020204" pitchFamily="34" charset="0"/>
              <a:buNone/>
              <a:tabLst/>
              <a:defRPr sz="900" b="0" spc="20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WORKPLACE TREND</a:t>
            </a:r>
          </a:p>
          <a:p>
            <a:pPr lvl="0"/>
            <a:endParaRPr lang="en-US"/>
          </a:p>
          <a:p>
            <a:pPr lvl="0"/>
            <a:endParaRPr lang="en-US"/>
          </a:p>
          <a:p>
            <a:pPr lvl="0"/>
            <a:endParaRPr lang="en-US"/>
          </a:p>
        </p:txBody>
      </p:sp>
      <p:sp>
        <p:nvSpPr>
          <p:cNvPr id="19" name="Text Placeholder 8">
            <a:extLst>
              <a:ext uri="{FF2B5EF4-FFF2-40B4-BE49-F238E27FC236}">
                <a16:creationId xmlns:a16="http://schemas.microsoft.com/office/drawing/2014/main" id="{3ACE6369-8214-47B1-8AB4-9AFB842775E7}"/>
              </a:ext>
            </a:extLst>
          </p:cNvPr>
          <p:cNvSpPr>
            <a:spLocks noGrp="1"/>
          </p:cNvSpPr>
          <p:nvPr>
            <p:ph type="body" sz="quarter" idx="22" hasCustomPrompt="1"/>
          </p:nvPr>
        </p:nvSpPr>
        <p:spPr>
          <a:xfrm>
            <a:off x="8836427" y="3758288"/>
            <a:ext cx="2751434" cy="2416049"/>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end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6" name="TextBox 15">
            <a:extLst>
              <a:ext uri="{FF2B5EF4-FFF2-40B4-BE49-F238E27FC236}">
                <a16:creationId xmlns:a16="http://schemas.microsoft.com/office/drawing/2014/main" id="{6741146D-0173-4AC6-8AEC-C3D1378E4194}"/>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68845B59-9DC4-4B70-B766-F63F929E0B9E}"/>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3" name="object 3">
            <a:extLst>
              <a:ext uri="{FF2B5EF4-FFF2-40B4-BE49-F238E27FC236}">
                <a16:creationId xmlns:a16="http://schemas.microsoft.com/office/drawing/2014/main" id="{0877F570-1ED8-45A3-A8CB-F2FA241B3A77}"/>
              </a:ext>
            </a:extLst>
          </p:cNvPr>
          <p:cNvSpPr/>
          <p:nvPr userDrawn="1"/>
        </p:nvSpPr>
        <p:spPr>
          <a:xfrm>
            <a:off x="1" y="0"/>
            <a:ext cx="12191999"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4"/>
          </a:solidFill>
          <a:ln>
            <a:noFill/>
          </a:ln>
        </p:spPr>
        <p:txBody>
          <a:bodyPr wrap="square" lIns="0" tIns="0" rIns="0" bIns="0" rtlCol="0">
            <a:noAutofit/>
          </a:bodyPr>
          <a:lstStyle/>
          <a:p>
            <a:endParaRPr/>
          </a:p>
        </p:txBody>
      </p:sp>
      <p:sp>
        <p:nvSpPr>
          <p:cNvPr id="17" name="Rectangle 16">
            <a:extLst>
              <a:ext uri="{FF2B5EF4-FFF2-40B4-BE49-F238E27FC236}">
                <a16:creationId xmlns:a16="http://schemas.microsoft.com/office/drawing/2014/main" id="{08237965-1AA4-4088-8754-1C6386962AE0}"/>
              </a:ext>
            </a:extLst>
          </p:cNvPr>
          <p:cNvSpPr/>
          <p:nvPr userDrawn="1"/>
        </p:nvSpPr>
        <p:spPr>
          <a:xfrm>
            <a:off x="8836427" y="580251"/>
            <a:ext cx="3506583" cy="3288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38ADB6C-C1A1-42F6-AC11-4A30578C2BCF}"/>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20" name="TextBox 19">
            <a:extLst>
              <a:ext uri="{FF2B5EF4-FFF2-40B4-BE49-F238E27FC236}">
                <a16:creationId xmlns:a16="http://schemas.microsoft.com/office/drawing/2014/main" id="{6E551481-09E9-48E1-9910-87EE7B163EF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95893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llage A">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418226" y="381000"/>
            <a:ext cx="4773774" cy="364807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919986"/>
            <a:ext cx="3771590" cy="2509014"/>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418227" y="4189562"/>
            <a:ext cx="3002124" cy="1973113"/>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1555985" y="1784891"/>
            <a:ext cx="1769679" cy="1644109"/>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5222264" y="3589485"/>
            <a:ext cx="2035475" cy="2895398"/>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609600" y="3589486"/>
            <a:ext cx="4452179" cy="1958698"/>
          </a:xfrm>
          <a:prstGeom prst="rect">
            <a:avLst/>
          </a:prstGeom>
        </p:spPr>
        <p:txBody>
          <a:bodyPr anchor="ctr"/>
          <a:lstStyle>
            <a:lvl1pPr marL="0" indent="0" algn="ctr">
              <a:buNone/>
              <a:defRPr sz="1600" i="1"/>
            </a:lvl1pPr>
          </a:lstStyle>
          <a:p>
            <a:r>
              <a:rPr lang="en-US"/>
              <a:t>Click on icon to insert a picture</a:t>
            </a:r>
          </a:p>
        </p:txBody>
      </p:sp>
      <p:sp>
        <p:nvSpPr>
          <p:cNvPr id="15" name="Title 1">
            <a:extLst>
              <a:ext uri="{FF2B5EF4-FFF2-40B4-BE49-F238E27FC236}">
                <a16:creationId xmlns:a16="http://schemas.microsoft.com/office/drawing/2014/main" id="{F3ABDB0B-118E-45E4-9238-54CAF69D8908}"/>
              </a:ext>
            </a:extLst>
          </p:cNvPr>
          <p:cNvSpPr>
            <a:spLocks noGrp="1"/>
          </p:cNvSpPr>
          <p:nvPr>
            <p:ph type="title" hasCustomPrompt="1"/>
          </p:nvPr>
        </p:nvSpPr>
        <p:spPr>
          <a:xfrm>
            <a:off x="612449" y="587719"/>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7" name="TextBox 16">
            <a:extLst>
              <a:ext uri="{FF2B5EF4-FFF2-40B4-BE49-F238E27FC236}">
                <a16:creationId xmlns:a16="http://schemas.microsoft.com/office/drawing/2014/main" id="{3E77C223-C796-4763-864C-CF82AEE05512}"/>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51981FFC-6E43-4205-A689-531BE1A7FA3E}"/>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6" name="TextBox 15">
            <a:extLst>
              <a:ext uri="{FF2B5EF4-FFF2-40B4-BE49-F238E27FC236}">
                <a16:creationId xmlns:a16="http://schemas.microsoft.com/office/drawing/2014/main" id="{64BB821F-D222-4B61-AA3E-A8495D7BCEA5}"/>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273092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6FC59C-6FE3-4464-B30D-2FBAD8370701}" type="datetimeFigureOut">
              <a:rPr lang="en-US" smtClean="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147075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llage B">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922786" y="1234440"/>
            <a:ext cx="3672077" cy="279463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381000"/>
            <a:ext cx="2728527" cy="2401716"/>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922786" y="4189560"/>
            <a:ext cx="2383441" cy="2262514"/>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597137" y="1813755"/>
            <a:ext cx="2728528" cy="1975201"/>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3486150" y="2943200"/>
            <a:ext cx="4264728" cy="2534653"/>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1377020" y="3955579"/>
            <a:ext cx="1948644" cy="1975201"/>
          </a:xfrm>
          <a:prstGeom prst="rect">
            <a:avLst/>
          </a:prstGeom>
        </p:spPr>
        <p:txBody>
          <a:bodyPr anchor="ctr"/>
          <a:lstStyle>
            <a:lvl1pPr marL="0" indent="0" algn="ctr">
              <a:buNone/>
              <a:defRPr sz="1600" i="1"/>
            </a:lvl1pPr>
          </a:lstStyle>
          <a:p>
            <a:r>
              <a:rPr lang="en-US"/>
              <a:t>Click on icon to insert a picture</a:t>
            </a:r>
          </a:p>
        </p:txBody>
      </p:sp>
      <p:sp>
        <p:nvSpPr>
          <p:cNvPr id="14" name="Picture Placeholder 8">
            <a:extLst>
              <a:ext uri="{FF2B5EF4-FFF2-40B4-BE49-F238E27FC236}">
                <a16:creationId xmlns:a16="http://schemas.microsoft.com/office/drawing/2014/main" id="{7C3A7B33-EAAD-41EF-A884-0A1F22B11521}"/>
              </a:ext>
            </a:extLst>
          </p:cNvPr>
          <p:cNvSpPr>
            <a:spLocks noGrp="1"/>
          </p:cNvSpPr>
          <p:nvPr>
            <p:ph type="pic" sz="quarter" idx="23" hasCustomPrompt="1"/>
          </p:nvPr>
        </p:nvSpPr>
        <p:spPr>
          <a:xfrm>
            <a:off x="6375163" y="1234440"/>
            <a:ext cx="1375715" cy="1548277"/>
          </a:xfrm>
          <a:prstGeom prst="rect">
            <a:avLst/>
          </a:prstGeom>
        </p:spPr>
        <p:txBody>
          <a:bodyPr anchor="ctr"/>
          <a:lstStyle>
            <a:lvl1pPr marL="0" indent="0" algn="ctr">
              <a:buNone/>
              <a:defRPr sz="1600" i="1"/>
            </a:lvl1pPr>
          </a:lstStyle>
          <a:p>
            <a:r>
              <a:rPr lang="en-US"/>
              <a:t>Click on icon to insert a picture</a:t>
            </a:r>
          </a:p>
        </p:txBody>
      </p:sp>
      <p:sp>
        <p:nvSpPr>
          <p:cNvPr id="19" name="Title 1">
            <a:extLst>
              <a:ext uri="{FF2B5EF4-FFF2-40B4-BE49-F238E27FC236}">
                <a16:creationId xmlns:a16="http://schemas.microsoft.com/office/drawing/2014/main" id="{9D0C845F-342D-44F7-BB1A-FB05DE7544F9}"/>
              </a:ext>
            </a:extLst>
          </p:cNvPr>
          <p:cNvSpPr>
            <a:spLocks noGrp="1"/>
          </p:cNvSpPr>
          <p:nvPr>
            <p:ph type="title" hasCustomPrompt="1"/>
          </p:nvPr>
        </p:nvSpPr>
        <p:spPr>
          <a:xfrm>
            <a:off x="612449" y="588571"/>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6" name="TextBox 15">
            <a:extLst>
              <a:ext uri="{FF2B5EF4-FFF2-40B4-BE49-F238E27FC236}">
                <a16:creationId xmlns:a16="http://schemas.microsoft.com/office/drawing/2014/main" id="{4942F80A-E95B-4421-8E76-AEFB9FB67EFA}"/>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5" name="TextBox 14">
            <a:extLst>
              <a:ext uri="{FF2B5EF4-FFF2-40B4-BE49-F238E27FC236}">
                <a16:creationId xmlns:a16="http://schemas.microsoft.com/office/drawing/2014/main" id="{CD67EC49-63BF-4842-BDDB-57E585CF4784}"/>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7" name="TextBox 16">
            <a:extLst>
              <a:ext uri="{FF2B5EF4-FFF2-40B4-BE49-F238E27FC236}">
                <a16:creationId xmlns:a16="http://schemas.microsoft.com/office/drawing/2014/main" id="{F129DEBA-B9A9-4B46-9564-2920EB4AC29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81256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ull Page Image A">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688490"/>
            <a:ext cx="12192000" cy="5206702"/>
          </a:xfrm>
          <a:prstGeom prst="rect">
            <a:avLst/>
          </a:prstGeom>
        </p:spPr>
        <p:txBody>
          <a:bodyPr anchor="ctr"/>
          <a:lstStyle>
            <a:lvl1pPr marL="0" indent="0" algn="ctr">
              <a:buNone/>
              <a:defRPr sz="1600" i="1"/>
            </a:lvl1pPr>
          </a:lstStyle>
          <a:p>
            <a:r>
              <a:rPr lang="en-US"/>
              <a:t>Click on icon to insert a picture</a:t>
            </a:r>
          </a:p>
        </p:txBody>
      </p:sp>
      <p:sp>
        <p:nvSpPr>
          <p:cNvPr id="6" name="TextBox 5">
            <a:extLst>
              <a:ext uri="{FF2B5EF4-FFF2-40B4-BE49-F238E27FC236}">
                <a16:creationId xmlns:a16="http://schemas.microsoft.com/office/drawing/2014/main" id="{537874A5-7BD1-4EA1-9659-911541491886}"/>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7976B415-6EFC-4EBE-A7DF-CAADB9A32EA0}"/>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5" name="TextBox 4">
            <a:extLst>
              <a:ext uri="{FF2B5EF4-FFF2-40B4-BE49-F238E27FC236}">
                <a16:creationId xmlns:a16="http://schemas.microsoft.com/office/drawing/2014/main" id="{1D2AE131-FBE3-4DD1-9684-480B461DAD21}"/>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E745C4EA-C77F-495E-B21C-133C8A52CD2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20303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ull Page Image B">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sz="1600" i="1"/>
            </a:lvl1pPr>
          </a:lstStyle>
          <a:p>
            <a:r>
              <a:rPr lang="en-US"/>
              <a:t>Click on icon to insert a picture</a:t>
            </a:r>
          </a:p>
        </p:txBody>
      </p:sp>
      <p:sp>
        <p:nvSpPr>
          <p:cNvPr id="9" name="TextBox 8">
            <a:extLst>
              <a:ext uri="{FF2B5EF4-FFF2-40B4-BE49-F238E27FC236}">
                <a16:creationId xmlns:a16="http://schemas.microsoft.com/office/drawing/2014/main" id="{D0B014DE-CB80-49C3-A87D-2ADDC2A629FC}"/>
              </a:ext>
            </a:extLst>
          </p:cNvPr>
          <p:cNvSpPr txBox="1"/>
          <p:nvPr/>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5" name="TextBox 4">
            <a:extLst>
              <a:ext uri="{FF2B5EF4-FFF2-40B4-BE49-F238E27FC236}">
                <a16:creationId xmlns:a16="http://schemas.microsoft.com/office/drawing/2014/main" id="{DD9A2BE8-13DE-4235-935A-80AC5976A36E}"/>
              </a:ext>
            </a:extLst>
          </p:cNvPr>
          <p:cNvSpPr txBox="1"/>
          <p:nvPr/>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6" name="TextBox 5">
            <a:extLst>
              <a:ext uri="{FF2B5EF4-FFF2-40B4-BE49-F238E27FC236}">
                <a16:creationId xmlns:a16="http://schemas.microsoft.com/office/drawing/2014/main" id="{4013AB24-1BE9-4B0E-8D7B-59BDB028FF66}"/>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54218D1B-DF59-4335-B601-20D9290A2561}"/>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095288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hank You A">
    <p:spTree>
      <p:nvGrpSpPr>
        <p:cNvPr id="1" name=""/>
        <p:cNvGrpSpPr/>
        <p:nvPr/>
      </p:nvGrpSpPr>
      <p:grpSpPr>
        <a:xfrm>
          <a:off x="0" y="0"/>
          <a:ext cx="0" cy="0"/>
          <a:chOff x="0" y="0"/>
          <a:chExt cx="0" cy="0"/>
        </a:xfrm>
      </p:grpSpPr>
      <p:sp>
        <p:nvSpPr>
          <p:cNvPr id="17" name="Picture Placeholder 31">
            <a:extLst>
              <a:ext uri="{FF2B5EF4-FFF2-40B4-BE49-F238E27FC236}">
                <a16:creationId xmlns:a16="http://schemas.microsoft.com/office/drawing/2014/main" id="{F4A44A1F-3D01-4B53-AD7E-A69797DAFBA3}"/>
              </a:ext>
            </a:extLst>
          </p:cNvPr>
          <p:cNvSpPr>
            <a:spLocks noGrp="1"/>
          </p:cNvSpPr>
          <p:nvPr>
            <p:ph type="pic" sz="quarter" idx="13" hasCustomPrompt="1"/>
          </p:nvPr>
        </p:nvSpPr>
        <p:spPr>
          <a:xfrm>
            <a:off x="4086248" y="948151"/>
            <a:ext cx="7504455" cy="4491357"/>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8" name="Text Placeholder 4">
            <a:extLst>
              <a:ext uri="{FF2B5EF4-FFF2-40B4-BE49-F238E27FC236}">
                <a16:creationId xmlns:a16="http://schemas.microsoft.com/office/drawing/2014/main" id="{36916C7E-6530-4987-9201-ABBB5E90BA1E}"/>
              </a:ext>
            </a:extLst>
          </p:cNvPr>
          <p:cNvSpPr>
            <a:spLocks noGrp="1"/>
          </p:cNvSpPr>
          <p:nvPr>
            <p:ph type="body" sz="quarter" idx="11" hasCustomPrompt="1"/>
          </p:nvPr>
        </p:nvSpPr>
        <p:spPr>
          <a:xfrm>
            <a:off x="601297" y="1841770"/>
            <a:ext cx="3167234"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20" name="Picture Placeholder 14">
            <a:extLst>
              <a:ext uri="{FF2B5EF4-FFF2-40B4-BE49-F238E27FC236}">
                <a16:creationId xmlns:a16="http://schemas.microsoft.com/office/drawing/2014/main" id="{5F5AEE60-657B-487E-8FD5-B228634E482E}"/>
              </a:ext>
            </a:extLst>
          </p:cNvPr>
          <p:cNvSpPr>
            <a:spLocks noGrp="1"/>
          </p:cNvSpPr>
          <p:nvPr>
            <p:ph type="pic" sz="quarter" idx="16" hasCustomPrompt="1"/>
          </p:nvPr>
        </p:nvSpPr>
        <p:spPr>
          <a:xfrm flipH="1">
            <a:off x="4086248"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22" name="Picture Placeholder 14">
            <a:extLst>
              <a:ext uri="{FF2B5EF4-FFF2-40B4-BE49-F238E27FC236}">
                <a16:creationId xmlns:a16="http://schemas.microsoft.com/office/drawing/2014/main" id="{64D9709B-C683-43A1-AC96-9D86663F353E}"/>
              </a:ext>
            </a:extLst>
          </p:cNvPr>
          <p:cNvSpPr>
            <a:spLocks noGrp="1"/>
          </p:cNvSpPr>
          <p:nvPr>
            <p:ph type="pic" sz="quarter" idx="18" hasCustomPrompt="1"/>
          </p:nvPr>
        </p:nvSpPr>
        <p:spPr>
          <a:xfrm flipH="1">
            <a:off x="6601697" y="5665236"/>
            <a:ext cx="2485281"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23" name="Picture Placeholder 14">
            <a:extLst>
              <a:ext uri="{FF2B5EF4-FFF2-40B4-BE49-F238E27FC236}">
                <a16:creationId xmlns:a16="http://schemas.microsoft.com/office/drawing/2014/main" id="{3C32C867-0ED6-4BE1-A860-E1573F4C141C}"/>
              </a:ext>
            </a:extLst>
          </p:cNvPr>
          <p:cNvSpPr>
            <a:spLocks noGrp="1"/>
          </p:cNvSpPr>
          <p:nvPr>
            <p:ph type="pic" sz="quarter" idx="19" hasCustomPrompt="1"/>
          </p:nvPr>
        </p:nvSpPr>
        <p:spPr>
          <a:xfrm flipH="1">
            <a:off x="9607374"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3" name="Text Placeholder 2">
            <a:extLst>
              <a:ext uri="{FF2B5EF4-FFF2-40B4-BE49-F238E27FC236}">
                <a16:creationId xmlns:a16="http://schemas.microsoft.com/office/drawing/2014/main" id="{C5E185FF-DB0D-4279-AF04-DFBCE9C196A9}"/>
              </a:ext>
            </a:extLst>
          </p:cNvPr>
          <p:cNvSpPr>
            <a:spLocks noGrp="1"/>
          </p:cNvSpPr>
          <p:nvPr>
            <p:ph type="body" sz="quarter" idx="24" hasCustomPrompt="1"/>
          </p:nvPr>
        </p:nvSpPr>
        <p:spPr>
          <a:xfrm>
            <a:off x="601297" y="3031774"/>
            <a:ext cx="3186933" cy="1689100"/>
          </a:xfrm>
          <a:prstGeom prst="rect">
            <a:avLst/>
          </a:prstGeom>
        </p:spPr>
        <p:txBody>
          <a:bodyPr/>
          <a:lstStyle>
            <a:lvl1pPr marL="0" indent="0">
              <a:lnSpc>
                <a:spcPts val="1800"/>
              </a:lnSpc>
              <a:buNone/>
              <a:defRPr sz="1800"/>
            </a:lvl1pPr>
          </a:lstStyle>
          <a:p>
            <a:pPr lvl="0"/>
            <a:r>
              <a:rPr lang="en-US" err="1"/>
              <a:t>Firstname</a:t>
            </a:r>
            <a:r>
              <a:rPr lang="en-US"/>
              <a:t> </a:t>
            </a:r>
            <a:r>
              <a:rPr lang="en-US" err="1"/>
              <a:t>Lastname</a:t>
            </a:r>
            <a:endParaRPr lang="en-US"/>
          </a:p>
          <a:p>
            <a:pPr lvl="0"/>
            <a:r>
              <a:rPr lang="en-US"/>
              <a:t>Title Goes Here</a:t>
            </a:r>
          </a:p>
          <a:p>
            <a:pPr lvl="0"/>
            <a:r>
              <a:rPr lang="en-US"/>
              <a:t>Certifications Here</a:t>
            </a:r>
          </a:p>
          <a:p>
            <a:pPr lvl="0"/>
            <a:r>
              <a:rPr lang="en-US"/>
              <a:t>555 555 5555</a:t>
            </a:r>
          </a:p>
          <a:p>
            <a:pPr lvl="0"/>
            <a:r>
              <a:rPr lang="en-US"/>
              <a:t>lastnamef@allsteeloffice.com</a:t>
            </a:r>
          </a:p>
        </p:txBody>
      </p:sp>
    </p:spTree>
    <p:extLst>
      <p:ext uri="{BB962C8B-B14F-4D97-AF65-F5344CB8AC3E}">
        <p14:creationId xmlns:p14="http://schemas.microsoft.com/office/powerpoint/2010/main" val="3436871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hank You B">
    <p:spTree>
      <p:nvGrpSpPr>
        <p:cNvPr id="1" name=""/>
        <p:cNvGrpSpPr/>
        <p:nvPr/>
      </p:nvGrpSpPr>
      <p:grpSpPr>
        <a:xfrm>
          <a:off x="0" y="0"/>
          <a:ext cx="0" cy="0"/>
          <a:chOff x="0" y="0"/>
          <a:chExt cx="0" cy="0"/>
        </a:xfrm>
      </p:grpSpPr>
      <p:sp>
        <p:nvSpPr>
          <p:cNvPr id="18" name="object 3"/>
          <p:cNvSpPr/>
          <p:nvPr/>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5" name="Text Placeholder 4">
            <a:extLst>
              <a:ext uri="{FF2B5EF4-FFF2-40B4-BE49-F238E27FC236}">
                <a16:creationId xmlns:a16="http://schemas.microsoft.com/office/drawing/2014/main" id="{0E8B54E3-F4FE-4713-A993-49B1C61DC051}"/>
              </a:ext>
            </a:extLst>
          </p:cNvPr>
          <p:cNvSpPr>
            <a:spLocks noGrp="1"/>
          </p:cNvSpPr>
          <p:nvPr>
            <p:ph type="body" sz="quarter" idx="12" hasCustomPrompt="1"/>
          </p:nvPr>
        </p:nvSpPr>
        <p:spPr>
          <a:xfrm>
            <a:off x="620996" y="2011743"/>
            <a:ext cx="3028292"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7" name="Text Placeholder 8">
            <a:extLst>
              <a:ext uri="{FF2B5EF4-FFF2-40B4-BE49-F238E27FC236}">
                <a16:creationId xmlns:a16="http://schemas.microsoft.com/office/drawing/2014/main" id="{AC8A7D8D-1E7D-41DC-9567-1191C422F48B}"/>
              </a:ext>
            </a:extLst>
          </p:cNvPr>
          <p:cNvSpPr>
            <a:spLocks noGrp="1"/>
          </p:cNvSpPr>
          <p:nvPr>
            <p:ph type="body" sz="quarter" idx="22" hasCustomPrompt="1"/>
          </p:nvPr>
        </p:nvSpPr>
        <p:spPr>
          <a:xfrm>
            <a:off x="1206962" y="3326539"/>
            <a:ext cx="4167926" cy="2015081"/>
          </a:xfrm>
          <a:prstGeom prst="rect">
            <a:avLst/>
          </a:prstGeom>
        </p:spPr>
        <p:txBody>
          <a:bodyPr/>
          <a:lstStyle>
            <a:lvl1pPr marL="0" indent="0">
              <a:lnSpc>
                <a:spcPts val="3000"/>
              </a:lnSpc>
              <a:buNone/>
              <a:defRPr lang="en-US" sz="2200" smtClean="0">
                <a:effectLst/>
              </a:defRPr>
            </a:lvl1pPr>
          </a:lstStyle>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 Goes Here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Certifications Here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555 555 5555</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lastnamef@allsteeloffice.com</a:t>
            </a:r>
          </a:p>
        </p:txBody>
      </p:sp>
      <p:sp>
        <p:nvSpPr>
          <p:cNvPr id="9" name="Text Placeholder 29">
            <a:extLst>
              <a:ext uri="{FF2B5EF4-FFF2-40B4-BE49-F238E27FC236}">
                <a16:creationId xmlns:a16="http://schemas.microsoft.com/office/drawing/2014/main" id="{36295AF3-D65F-4E7B-9C49-710664D872FB}"/>
              </a:ext>
            </a:extLst>
          </p:cNvPr>
          <p:cNvSpPr>
            <a:spLocks noGrp="1"/>
          </p:cNvSpPr>
          <p:nvPr>
            <p:ph type="body" sz="quarter" idx="23" hasCustomPrompt="1"/>
          </p:nvPr>
        </p:nvSpPr>
        <p:spPr>
          <a:xfrm>
            <a:off x="1206962" y="5918337"/>
            <a:ext cx="4167926" cy="374656"/>
          </a:xfrm>
          <a:prstGeom prst="rect">
            <a:avLst/>
          </a:prstGeom>
        </p:spPr>
        <p:txBody>
          <a:bodyPr/>
          <a:lstStyle>
            <a:lvl1pPr marL="0" indent="0" algn="l">
              <a:lnSpc>
                <a:spcPts val="1600"/>
              </a:lnSpc>
              <a:buNone/>
              <a:defRPr sz="1200" spc="300" baseline="0">
                <a:solidFill>
                  <a:schemeClr val="tx1"/>
                </a:solidFill>
                <a:latin typeface="Segoe UI Light" panose="020B0502040204020203" pitchFamily="34" charset="0"/>
                <a:cs typeface="Segoe UI Light" panose="020B0502040204020203" pitchFamily="34" charset="0"/>
              </a:defRPr>
            </a:lvl1pPr>
          </a:lstStyle>
          <a:p>
            <a:pPr lvl="0"/>
            <a:r>
              <a:rPr lang="en-US"/>
              <a:t>PIN   INSTA   LINK   TW   YT   FB</a:t>
            </a:r>
          </a:p>
        </p:txBody>
      </p:sp>
      <p:sp>
        <p:nvSpPr>
          <p:cNvPr id="6" name="object 3">
            <a:extLst>
              <a:ext uri="{FF2B5EF4-FFF2-40B4-BE49-F238E27FC236}">
                <a16:creationId xmlns:a16="http://schemas.microsoft.com/office/drawing/2014/main" id="{7E076F2C-A926-43BE-9F4D-3B21B3B89F71}"/>
              </a:ext>
            </a:extLst>
          </p:cNvPr>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Tree>
    <p:extLst>
      <p:ext uri="{BB962C8B-B14F-4D97-AF65-F5344CB8AC3E}">
        <p14:creationId xmlns:p14="http://schemas.microsoft.com/office/powerpoint/2010/main" val="18583876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5528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emplate N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E4949-7716-4866-9F21-92AE7DC0BE8B}"/>
              </a:ext>
            </a:extLst>
          </p:cNvPr>
          <p:cNvSpPr/>
          <p:nvPr/>
        </p:nvSpPr>
        <p:spPr>
          <a:xfrm rot="5400000">
            <a:off x="5823406" y="-5824994"/>
            <a:ext cx="542012" cy="12192000"/>
          </a:xfrm>
          <a:prstGeom prst="rect">
            <a:avLst/>
          </a:prstGeom>
          <a:solidFill>
            <a:srgbClr val="28443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bg1"/>
              </a:solidFill>
            </a:endParaRPr>
          </a:p>
        </p:txBody>
      </p:sp>
      <p:sp>
        <p:nvSpPr>
          <p:cNvPr id="3" name="Text Placeholder 1">
            <a:extLst>
              <a:ext uri="{FF2B5EF4-FFF2-40B4-BE49-F238E27FC236}">
                <a16:creationId xmlns:a16="http://schemas.microsoft.com/office/drawing/2014/main" id="{FE02AF53-C5A9-4898-A7CC-42E5E10C5E85}"/>
              </a:ext>
            </a:extLst>
          </p:cNvPr>
          <p:cNvSpPr txBox="1">
            <a:spLocks/>
          </p:cNvSpPr>
          <p:nvPr/>
        </p:nvSpPr>
        <p:spPr>
          <a:xfrm>
            <a:off x="2667000" y="124021"/>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solidFill>
                  <a:schemeClr val="bg1"/>
                </a:solidFill>
              </a:rPr>
              <a:t>2021 BRAND TEMPLATE NOTES</a:t>
            </a:r>
          </a:p>
        </p:txBody>
      </p:sp>
      <p:sp>
        <p:nvSpPr>
          <p:cNvPr id="4" name="Rectangle 3">
            <a:extLst>
              <a:ext uri="{FF2B5EF4-FFF2-40B4-BE49-F238E27FC236}">
                <a16:creationId xmlns:a16="http://schemas.microsoft.com/office/drawing/2014/main" id="{2CCC0E13-1ED0-480D-9E76-739F4ECA8874}"/>
              </a:ext>
            </a:extLst>
          </p:cNvPr>
          <p:cNvSpPr/>
          <p:nvPr userDrawn="1"/>
        </p:nvSpPr>
        <p:spPr>
          <a:xfrm rot="5400000">
            <a:off x="5823406" y="-5824994"/>
            <a:ext cx="542012" cy="12192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 Placeholder 1">
            <a:extLst>
              <a:ext uri="{FF2B5EF4-FFF2-40B4-BE49-F238E27FC236}">
                <a16:creationId xmlns:a16="http://schemas.microsoft.com/office/drawing/2014/main" id="{9CDE65DC-2655-41BC-B4CF-4CAB37388B5A}"/>
              </a:ext>
            </a:extLst>
          </p:cNvPr>
          <p:cNvSpPr txBox="1">
            <a:spLocks/>
          </p:cNvSpPr>
          <p:nvPr userDrawn="1"/>
        </p:nvSpPr>
        <p:spPr>
          <a:xfrm>
            <a:off x="2667000" y="124021"/>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t>2020 BRAND TEMPLATE NOTES</a:t>
            </a:r>
          </a:p>
        </p:txBody>
      </p:sp>
    </p:spTree>
    <p:extLst>
      <p:ext uri="{BB962C8B-B14F-4D97-AF65-F5344CB8AC3E}">
        <p14:creationId xmlns:p14="http://schemas.microsoft.com/office/powerpoint/2010/main" val="1779134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ontent Layout K">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0" name="TextBox 9">
            <a:extLst>
              <a:ext uri="{FF2B5EF4-FFF2-40B4-BE49-F238E27FC236}">
                <a16:creationId xmlns:a16="http://schemas.microsoft.com/office/drawing/2014/main" id="{97F4107D-39A4-46F2-8F8F-366C16589DC4}"/>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1" name="TextBox 10">
            <a:extLst>
              <a:ext uri="{FF2B5EF4-FFF2-40B4-BE49-F238E27FC236}">
                <a16:creationId xmlns:a16="http://schemas.microsoft.com/office/drawing/2014/main" id="{DDCB7D20-7ACD-463A-A826-DDE569D6E6A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78392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ulleted List">
    <p:spTree>
      <p:nvGrpSpPr>
        <p:cNvPr id="1" name=""/>
        <p:cNvGrpSpPr/>
        <p:nvPr/>
      </p:nvGrpSpPr>
      <p:grpSpPr>
        <a:xfrm>
          <a:off x="0" y="0"/>
          <a:ext cx="0" cy="0"/>
          <a:chOff x="0" y="0"/>
          <a:chExt cx="0" cy="0"/>
        </a:xfrm>
      </p:grpSpPr>
      <p:sp>
        <p:nvSpPr>
          <p:cNvPr id="15" name="Text Placeholder 2"/>
          <p:cNvSpPr>
            <a:spLocks noGrp="1"/>
          </p:cNvSpPr>
          <p:nvPr>
            <p:ph type="body" idx="10" hasCustomPrompt="1"/>
          </p:nvPr>
        </p:nvSpPr>
        <p:spPr>
          <a:xfrm>
            <a:off x="571500" y="2332495"/>
            <a:ext cx="5562600" cy="3928820"/>
          </a:xfrm>
        </p:spPr>
        <p:txBody>
          <a:bodyPr anchor="t">
            <a:normAutofit/>
          </a:bodyPr>
          <a:lstStyle>
            <a:lvl1pPr marL="342900" indent="-342900">
              <a:lnSpc>
                <a:spcPct val="100000"/>
              </a:lnSpc>
              <a:buFont typeface="Arial" panose="020B0604020202020204" pitchFamily="34" charset="0"/>
              <a:buChar char="•"/>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9" name="Text Placeholder 2"/>
          <p:cNvSpPr>
            <a:spLocks noGrp="1"/>
          </p:cNvSpPr>
          <p:nvPr>
            <p:ph type="body" idx="11" hasCustomPrompt="1"/>
          </p:nvPr>
        </p:nvSpPr>
        <p:spPr>
          <a:xfrm>
            <a:off x="571500" y="1609242"/>
            <a:ext cx="5562600" cy="467532"/>
          </a:xfrm>
        </p:spPr>
        <p:txBody>
          <a:bodyPr anchor="t">
            <a:normAutofit/>
          </a:bodyPr>
          <a:lstStyle>
            <a:lvl1pPr marL="0" indent="0">
              <a:lnSpc>
                <a:spcPct val="100000"/>
              </a:lnSpc>
              <a:buFont typeface="Arial" panose="020B0604020202020204" pitchFamily="34" charset="0"/>
              <a:buNone/>
              <a:defRPr lang="en-US" sz="2400" baseline="0" dirty="0">
                <a:solidFill>
                  <a:schemeClr val="tx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21" name="Title 1"/>
          <p:cNvSpPr>
            <a:spLocks noGrp="1"/>
          </p:cNvSpPr>
          <p:nvPr>
            <p:ph type="title" hasCustomPrompt="1"/>
          </p:nvPr>
        </p:nvSpPr>
        <p:spPr>
          <a:xfrm>
            <a:off x="571500" y="570900"/>
            <a:ext cx="5562600"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Tree>
    <p:extLst>
      <p:ext uri="{BB962C8B-B14F-4D97-AF65-F5344CB8AC3E}">
        <p14:creationId xmlns:p14="http://schemas.microsoft.com/office/powerpoint/2010/main" val="781109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21128C74-1133-4CA4-BDBD-02F490FD68FA}"/>
              </a:ext>
            </a:extLst>
          </p:cNvPr>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28" name="Text Placeholder 27"/>
          <p:cNvSpPr>
            <a:spLocks noGrp="1"/>
          </p:cNvSpPr>
          <p:nvPr>
            <p:ph type="body" sz="quarter" idx="10" hasCustomPrompt="1"/>
          </p:nvPr>
        </p:nvSpPr>
        <p:spPr>
          <a:xfrm>
            <a:off x="1841810" y="1832900"/>
            <a:ext cx="8508380" cy="2400199"/>
          </a:xfrm>
          <a:prstGeom prst="rect">
            <a:avLst/>
          </a:prstGeom>
        </p:spPr>
        <p:txBody>
          <a:bodyP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Text for </a:t>
            </a:r>
            <a:br>
              <a:rPr lang="en-US"/>
            </a:br>
            <a:r>
              <a:rPr lang="en-US"/>
              <a:t>the Section Title</a:t>
            </a:r>
          </a:p>
        </p:txBody>
      </p:sp>
    </p:spTree>
    <p:extLst>
      <p:ext uri="{BB962C8B-B14F-4D97-AF65-F5344CB8AC3E}">
        <p14:creationId xmlns:p14="http://schemas.microsoft.com/office/powerpoint/2010/main" val="4224895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6FC59C-6FE3-4464-B30D-2FBAD8370701}" type="datetimeFigureOut">
              <a:rPr lang="en-US" smtClean="0"/>
              <a:t>2/11/2022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72179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ontent Layout 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9117540" cy="3541022"/>
          </a:xfrm>
          <a:prstGeom prst="rect">
            <a:avLst/>
          </a:prstGeom>
        </p:spPr>
        <p:txBody>
          <a:bodyPr/>
          <a:lstStyle>
            <a:lvl1pPr marL="342900" indent="-342900">
              <a:lnSpc>
                <a:spcPts val="3000"/>
              </a:lnSpc>
              <a:buFont typeface="Arial" panose="020B0604020202020204" pitchFamily="34" charset="0"/>
              <a:buChar char="•"/>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p>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869E2B6F-5080-4BC6-8943-7B7BF0C8FCDB}"/>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8E4FEEEC-A9FA-4ABA-9BB4-AB1B2641DD7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981008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Page A">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1"/>
            <a:ext cx="8425473" cy="530855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7" name="Text Placeholder 4">
            <a:extLst>
              <a:ext uri="{FF2B5EF4-FFF2-40B4-BE49-F238E27FC236}">
                <a16:creationId xmlns:a16="http://schemas.microsoft.com/office/drawing/2014/main" id="{97D6F8CB-4E1C-4016-BCB5-DFDF6CFB27C7}"/>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8" name="Content Placeholder 2">
            <a:extLst>
              <a:ext uri="{FF2B5EF4-FFF2-40B4-BE49-F238E27FC236}">
                <a16:creationId xmlns:a16="http://schemas.microsoft.com/office/drawing/2014/main" id="{3C48C574-CE45-4958-8068-FA6923D7F21A}"/>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spTree>
    <p:extLst>
      <p:ext uri="{BB962C8B-B14F-4D97-AF65-F5344CB8AC3E}">
        <p14:creationId xmlns:p14="http://schemas.microsoft.com/office/powerpoint/2010/main" val="40463458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Page B">
    <p:spTree>
      <p:nvGrpSpPr>
        <p:cNvPr id="1" name=""/>
        <p:cNvGrpSpPr/>
        <p:nvPr/>
      </p:nvGrpSpPr>
      <p:grpSpPr>
        <a:xfrm>
          <a:off x="0" y="0"/>
          <a:ext cx="0" cy="0"/>
          <a:chOff x="0" y="0"/>
          <a:chExt cx="0" cy="0"/>
        </a:xfrm>
      </p:grpSpPr>
      <p:sp>
        <p:nvSpPr>
          <p:cNvPr id="13" name="Picture Placeholder 31">
            <a:extLst>
              <a:ext uri="{FF2B5EF4-FFF2-40B4-BE49-F238E27FC236}">
                <a16:creationId xmlns:a16="http://schemas.microsoft.com/office/drawing/2014/main" id="{FD105AD6-AD17-4A2B-8C60-4B5DA1E46F5E}"/>
              </a:ext>
            </a:extLst>
          </p:cNvPr>
          <p:cNvSpPr>
            <a:spLocks noGrp="1"/>
          </p:cNvSpPr>
          <p:nvPr>
            <p:ph type="pic" sz="quarter" idx="13" hasCustomPrompt="1"/>
          </p:nvPr>
        </p:nvSpPr>
        <p:spPr>
          <a:xfrm>
            <a:off x="3165231" y="948152"/>
            <a:ext cx="8425473" cy="4292064"/>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0" name="Picture Placeholder 14">
            <a:extLst>
              <a:ext uri="{FF2B5EF4-FFF2-40B4-BE49-F238E27FC236}">
                <a16:creationId xmlns:a16="http://schemas.microsoft.com/office/drawing/2014/main" id="{C1D35FB6-9593-4004-A33E-782DE0A4370B}"/>
              </a:ext>
            </a:extLst>
          </p:cNvPr>
          <p:cNvSpPr>
            <a:spLocks noGrp="1"/>
          </p:cNvSpPr>
          <p:nvPr>
            <p:ph type="pic" sz="quarter" idx="16" hasCustomPrompt="1"/>
          </p:nvPr>
        </p:nvSpPr>
        <p:spPr>
          <a:xfrm>
            <a:off x="3165230"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11" name="Picture Placeholder 14">
            <a:extLst>
              <a:ext uri="{FF2B5EF4-FFF2-40B4-BE49-F238E27FC236}">
                <a16:creationId xmlns:a16="http://schemas.microsoft.com/office/drawing/2014/main" id="{53F63A87-55EC-4A35-977D-88B7B48EC3A7}"/>
              </a:ext>
            </a:extLst>
          </p:cNvPr>
          <p:cNvSpPr>
            <a:spLocks noGrp="1"/>
          </p:cNvSpPr>
          <p:nvPr>
            <p:ph type="pic" sz="quarter" idx="17" hasCustomPrompt="1"/>
          </p:nvPr>
        </p:nvSpPr>
        <p:spPr>
          <a:xfrm>
            <a:off x="9292981" y="5674654"/>
            <a:ext cx="2297723"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Dealer Logo</a:t>
            </a:r>
          </a:p>
        </p:txBody>
      </p:sp>
      <p:sp>
        <p:nvSpPr>
          <p:cNvPr id="16" name="Picture Placeholder 14">
            <a:extLst>
              <a:ext uri="{FF2B5EF4-FFF2-40B4-BE49-F238E27FC236}">
                <a16:creationId xmlns:a16="http://schemas.microsoft.com/office/drawing/2014/main" id="{D8192C9F-0863-44CA-BB38-7DF7578AC44F}"/>
              </a:ext>
            </a:extLst>
          </p:cNvPr>
          <p:cNvSpPr>
            <a:spLocks noGrp="1"/>
          </p:cNvSpPr>
          <p:nvPr>
            <p:ph type="pic" sz="quarter" idx="18" hasCustomPrompt="1"/>
          </p:nvPr>
        </p:nvSpPr>
        <p:spPr>
          <a:xfrm>
            <a:off x="6135327" y="5674654"/>
            <a:ext cx="2485281" cy="701208"/>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18" name="Text Placeholder 4">
            <a:extLst>
              <a:ext uri="{FF2B5EF4-FFF2-40B4-BE49-F238E27FC236}">
                <a16:creationId xmlns:a16="http://schemas.microsoft.com/office/drawing/2014/main" id="{9A7429DB-EE1E-4AEB-9F8F-95144A929172}"/>
              </a:ext>
            </a:extLst>
          </p:cNvPr>
          <p:cNvSpPr>
            <a:spLocks noGrp="1"/>
          </p:cNvSpPr>
          <p:nvPr>
            <p:ph type="body" sz="quarter" idx="11" hasCustomPrompt="1"/>
          </p:nvPr>
        </p:nvSpPr>
        <p:spPr>
          <a:xfrm>
            <a:off x="620995" y="1233224"/>
            <a:ext cx="4205821" cy="2731477"/>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This Text here is Placeholder </a:t>
            </a:r>
            <a:br>
              <a:rPr lang="en-US"/>
            </a:br>
            <a:r>
              <a:rPr lang="en-US"/>
              <a:t>for the Title</a:t>
            </a:r>
          </a:p>
        </p:txBody>
      </p:sp>
      <p:sp>
        <p:nvSpPr>
          <p:cNvPr id="9" name="Content Placeholder 2">
            <a:extLst>
              <a:ext uri="{FF2B5EF4-FFF2-40B4-BE49-F238E27FC236}">
                <a16:creationId xmlns:a16="http://schemas.microsoft.com/office/drawing/2014/main" id="{48D4D8B1-C13E-4D71-9AB4-CF9156264383}"/>
              </a:ext>
            </a:extLst>
          </p:cNvPr>
          <p:cNvSpPr>
            <a:spLocks noGrp="1"/>
          </p:cNvSpPr>
          <p:nvPr>
            <p:ph idx="15" hasCustomPrompt="1"/>
          </p:nvPr>
        </p:nvSpPr>
        <p:spPr>
          <a:xfrm>
            <a:off x="620996"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spTree>
    <p:extLst>
      <p:ext uri="{BB962C8B-B14F-4D97-AF65-F5344CB8AC3E}">
        <p14:creationId xmlns:p14="http://schemas.microsoft.com/office/powerpoint/2010/main" val="271109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Page C">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21128C74-1133-4CA4-BDBD-02F490FD68FA}"/>
              </a:ext>
            </a:extLst>
          </p:cNvPr>
          <p:cNvSpPr/>
          <p:nvPr userDrawn="1"/>
        </p:nvSpPr>
        <p:spPr>
          <a:xfrm>
            <a:off x="2942704" y="948153"/>
            <a:ext cx="9249295" cy="494507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p:spPr>
        <p:txBody>
          <a:bodyPr wrap="square" lIns="0" tIns="0" rIns="0" bIns="0" rtlCol="0">
            <a:noAutofit/>
          </a:bodyPr>
          <a:lstStyle/>
          <a:p>
            <a:endParaRPr/>
          </a:p>
        </p:txBody>
      </p:sp>
      <p:sp>
        <p:nvSpPr>
          <p:cNvPr id="28" name="Text Placeholder 27"/>
          <p:cNvSpPr>
            <a:spLocks noGrp="1"/>
          </p:cNvSpPr>
          <p:nvPr>
            <p:ph type="body" sz="quarter" idx="10" hasCustomPrompt="1"/>
          </p:nvPr>
        </p:nvSpPr>
        <p:spPr>
          <a:xfrm>
            <a:off x="1344204" y="1832900"/>
            <a:ext cx="8508380" cy="2154835"/>
          </a:xfrm>
          <a:prstGeom prst="rect">
            <a:avLst/>
          </a:prstGeom>
        </p:spPr>
        <p:txBody>
          <a:bodyPr/>
          <a:lstStyle>
            <a:lvl1pPr marL="0" indent="0" algn="l">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for the </a:t>
            </a:r>
            <a:br>
              <a:rPr lang="en-US"/>
            </a:br>
            <a:r>
              <a:rPr lang="en-US"/>
              <a:t>Presentation Title</a:t>
            </a:r>
          </a:p>
        </p:txBody>
      </p:sp>
      <p:sp>
        <p:nvSpPr>
          <p:cNvPr id="4" name="Content Placeholder 2">
            <a:extLst>
              <a:ext uri="{FF2B5EF4-FFF2-40B4-BE49-F238E27FC236}">
                <a16:creationId xmlns:a16="http://schemas.microsoft.com/office/drawing/2014/main" id="{39408CBA-89E1-4B6F-8C24-5DB4EAD7748C}"/>
              </a:ext>
            </a:extLst>
          </p:cNvPr>
          <p:cNvSpPr>
            <a:spLocks noGrp="1"/>
          </p:cNvSpPr>
          <p:nvPr>
            <p:ph idx="15" hasCustomPrompt="1"/>
          </p:nvPr>
        </p:nvSpPr>
        <p:spPr>
          <a:xfrm>
            <a:off x="1344204" y="3987735"/>
            <a:ext cx="2544235" cy="837743"/>
          </a:xfrm>
          <a:prstGeom prst="rect">
            <a:avLst/>
          </a:prstGeom>
        </p:spPr>
        <p:txBody>
          <a:bodyPr/>
          <a:lstStyle>
            <a:lvl1pPr marL="0" marR="0" indent="0" algn="l" defTabSz="914400" rtl="0" eaLnBrk="1" fontAlgn="auto" latinLnBrk="0" hangingPunct="1">
              <a:lnSpc>
                <a:spcPts val="2200"/>
              </a:lnSpc>
              <a:spcBef>
                <a:spcPts val="1000"/>
              </a:spcBef>
              <a:spcAft>
                <a:spcPts val="0"/>
              </a:spcAft>
              <a:buClrTx/>
              <a:buSzTx/>
              <a:buFont typeface="Arial" panose="020B0604020202020204" pitchFamily="34" charset="0"/>
              <a:buNone/>
              <a:tabLst/>
              <a:defRPr sz="1600" b="0" baseline="0">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Presenter Name Here</a:t>
            </a:r>
            <a:br>
              <a:rPr lang="en-US"/>
            </a:br>
            <a:r>
              <a:rPr lang="en-US"/>
              <a:t>Date Here</a:t>
            </a:r>
          </a:p>
        </p:txBody>
      </p:sp>
    </p:spTree>
    <p:extLst>
      <p:ext uri="{BB962C8B-B14F-4D97-AF65-F5344CB8AC3E}">
        <p14:creationId xmlns:p14="http://schemas.microsoft.com/office/powerpoint/2010/main" val="296099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atement / Quote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68E001-2507-4C60-AD3B-4100ED5B3A93}"/>
              </a:ext>
            </a:extLst>
          </p:cNvPr>
          <p:cNvSpPr/>
          <p:nvPr userDrawn="1"/>
        </p:nvSpPr>
        <p:spPr>
          <a:xfrm>
            <a:off x="-1" y="695003"/>
            <a:ext cx="12191999" cy="546799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7"/>
          <p:cNvSpPr>
            <a:spLocks noGrp="1"/>
          </p:cNvSpPr>
          <p:nvPr>
            <p:ph type="body" sz="quarter" idx="10" hasCustomPrompt="1"/>
          </p:nvPr>
        </p:nvSpPr>
        <p:spPr>
          <a:xfrm>
            <a:off x="1329334" y="1826113"/>
            <a:ext cx="9533331" cy="1719619"/>
          </a:xfrm>
          <a:prstGeom prst="rect">
            <a:avLst/>
          </a:prstGeom>
        </p:spPr>
        <p:txBody>
          <a:bodyPr/>
          <a:lstStyle>
            <a:lvl1pPr marL="0" indent="0" algn="ctr">
              <a:lnSpc>
                <a:spcPts val="5800"/>
              </a:lnSpc>
              <a:buNone/>
              <a:defRPr sz="5000">
                <a:solidFill>
                  <a:schemeClr val="tx1"/>
                </a:solidFill>
                <a:latin typeface="Segoe UI Light" panose="020B0502040204020203" pitchFamily="34" charset="0"/>
                <a:cs typeface="Segoe UI Light" panose="020B0502040204020203" pitchFamily="34" charset="0"/>
              </a:defRPr>
            </a:lvl1pPr>
          </a:lstStyle>
          <a:p>
            <a:pPr lvl="0"/>
            <a:r>
              <a:rPr lang="en-US"/>
              <a:t>“Placeholder for Inspirational Statement or Quote.”</a:t>
            </a:r>
          </a:p>
        </p:txBody>
      </p:sp>
      <p:sp>
        <p:nvSpPr>
          <p:cNvPr id="30" name="Text Placeholder 29"/>
          <p:cNvSpPr>
            <a:spLocks noGrp="1"/>
          </p:cNvSpPr>
          <p:nvPr>
            <p:ph type="body" sz="quarter" idx="11" hasCustomPrompt="1"/>
          </p:nvPr>
        </p:nvSpPr>
        <p:spPr>
          <a:xfrm>
            <a:off x="4213695" y="4469845"/>
            <a:ext cx="3764607" cy="374656"/>
          </a:xfrm>
          <a:prstGeom prst="rect">
            <a:avLst/>
          </a:prstGeom>
        </p:spPr>
        <p:txBody>
          <a:bodyPr/>
          <a:lstStyle>
            <a:lvl1pPr marL="0" indent="0" algn="ctr">
              <a:lnSpc>
                <a:spcPts val="1600"/>
              </a:lnSpc>
              <a:buNone/>
              <a:defRPr sz="1400" spc="300" baseline="0">
                <a:solidFill>
                  <a:schemeClr val="tx1"/>
                </a:solidFill>
                <a:latin typeface="Segoe UI Light" panose="020B0502040204020203" pitchFamily="34" charset="0"/>
                <a:cs typeface="Segoe UI Light" panose="020B0502040204020203" pitchFamily="34" charset="0"/>
              </a:defRPr>
            </a:lvl1pPr>
          </a:lstStyle>
          <a:p>
            <a:pPr lvl="0"/>
            <a:r>
              <a:rPr lang="en-US"/>
              <a:t>QUOTER’S NAME HERE</a:t>
            </a:r>
          </a:p>
        </p:txBody>
      </p:sp>
    </p:spTree>
    <p:extLst>
      <p:ext uri="{BB962C8B-B14F-4D97-AF65-F5344CB8AC3E}">
        <p14:creationId xmlns:p14="http://schemas.microsoft.com/office/powerpoint/2010/main" val="20789845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Agenda A">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2080009" y="695003"/>
            <a:ext cx="10111991" cy="5467991"/>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601" y="844749"/>
            <a:ext cx="7587824"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996817"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endParaRPr lang="en-US"/>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1579401" y="1655102"/>
            <a:ext cx="2672103"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p:txBody>
      </p:sp>
      <p:sp>
        <p:nvSpPr>
          <p:cNvPr id="11" name="Content Placeholder 2">
            <a:extLst>
              <a:ext uri="{FF2B5EF4-FFF2-40B4-BE49-F238E27FC236}">
                <a16:creationId xmlns:a16="http://schemas.microsoft.com/office/drawing/2014/main" id="{989AD2FE-C1C6-48E9-A59F-159D2C374427}"/>
              </a:ext>
            </a:extLst>
          </p:cNvPr>
          <p:cNvSpPr>
            <a:spLocks noGrp="1"/>
          </p:cNvSpPr>
          <p:nvPr>
            <p:ph idx="22" hasCustomPrompt="1"/>
          </p:nvPr>
        </p:nvSpPr>
        <p:spPr>
          <a:xfrm>
            <a:off x="4261552" y="1655100"/>
            <a:ext cx="57253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05</a:t>
            </a:r>
          </a:p>
          <a:p>
            <a:pPr lvl="0"/>
            <a:r>
              <a:rPr lang="en-US"/>
              <a:t>06</a:t>
            </a:r>
          </a:p>
          <a:p>
            <a:pPr lvl="0"/>
            <a:endParaRPr lang="en-US"/>
          </a:p>
          <a:p>
            <a:pPr lvl="0"/>
            <a:endParaRPr lang="en-US"/>
          </a:p>
        </p:txBody>
      </p:sp>
      <p:sp>
        <p:nvSpPr>
          <p:cNvPr id="12" name="Content Placeholder 2">
            <a:extLst>
              <a:ext uri="{FF2B5EF4-FFF2-40B4-BE49-F238E27FC236}">
                <a16:creationId xmlns:a16="http://schemas.microsoft.com/office/drawing/2014/main" id="{D2538FFA-C03B-434B-8C98-279721E44869}"/>
              </a:ext>
            </a:extLst>
          </p:cNvPr>
          <p:cNvSpPr>
            <a:spLocks noGrp="1"/>
          </p:cNvSpPr>
          <p:nvPr>
            <p:ph idx="23" hasCustomPrompt="1"/>
          </p:nvPr>
        </p:nvSpPr>
        <p:spPr>
          <a:xfrm>
            <a:off x="4834088" y="1655102"/>
            <a:ext cx="2894146" cy="2655640"/>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0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Thought-Starters</a:t>
            </a:r>
          </a:p>
          <a:p>
            <a:pPr lvl="0"/>
            <a:r>
              <a:rPr lang="en-US"/>
              <a:t>Why Allsteel</a:t>
            </a:r>
          </a:p>
        </p:txBody>
      </p:sp>
    </p:spTree>
    <p:extLst>
      <p:ext uri="{BB962C8B-B14F-4D97-AF65-F5344CB8AC3E}">
        <p14:creationId xmlns:p14="http://schemas.microsoft.com/office/powerpoint/2010/main" val="9833240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Agenda B">
    <p:spTree>
      <p:nvGrpSpPr>
        <p:cNvPr id="1" name=""/>
        <p:cNvGrpSpPr/>
        <p:nvPr/>
      </p:nvGrpSpPr>
      <p:grpSpPr>
        <a:xfrm>
          <a:off x="0" y="0"/>
          <a:ext cx="0" cy="0"/>
          <a:chOff x="0" y="0"/>
          <a:chExt cx="0" cy="0"/>
        </a:xfrm>
      </p:grpSpPr>
      <p:sp>
        <p:nvSpPr>
          <p:cNvPr id="13" name="Picture Placeholder 8">
            <a:extLst>
              <a:ext uri="{FF2B5EF4-FFF2-40B4-BE49-F238E27FC236}">
                <a16:creationId xmlns:a16="http://schemas.microsoft.com/office/drawing/2014/main" id="{2E7C7D38-4F7E-42C6-A733-BF30D938B78C}"/>
              </a:ext>
            </a:extLst>
          </p:cNvPr>
          <p:cNvSpPr>
            <a:spLocks noGrp="1"/>
          </p:cNvSpPr>
          <p:nvPr>
            <p:ph type="pic" sz="quarter" idx="21" hasCustomPrompt="1"/>
          </p:nvPr>
        </p:nvSpPr>
        <p:spPr>
          <a:xfrm>
            <a:off x="1" y="0"/>
            <a:ext cx="5728879" cy="6857999"/>
          </a:xfrm>
          <a:prstGeom prst="rect">
            <a:avLst/>
          </a:prstGeom>
        </p:spPr>
        <p:txBody>
          <a:bodyPr anchor="ctr"/>
          <a:lstStyle>
            <a:lvl1pPr marL="0" indent="0" algn="ctr">
              <a:buNone/>
              <a:defRPr sz="1600" i="1"/>
            </a:lvl1pPr>
          </a:lstStyle>
          <a:p>
            <a:r>
              <a:rPr lang="en-US"/>
              <a:t>Click on icon to insert a picture</a:t>
            </a:r>
          </a:p>
        </p:txBody>
      </p:sp>
      <p:sp>
        <p:nvSpPr>
          <p:cNvPr id="34" name="Title 1">
            <a:extLst>
              <a:ext uri="{FF2B5EF4-FFF2-40B4-BE49-F238E27FC236}">
                <a16:creationId xmlns:a16="http://schemas.microsoft.com/office/drawing/2014/main" id="{4320FB2E-945E-4EA6-9F43-558401E0F15D}"/>
              </a:ext>
            </a:extLst>
          </p:cNvPr>
          <p:cNvSpPr>
            <a:spLocks noGrp="1"/>
          </p:cNvSpPr>
          <p:nvPr>
            <p:ph type="title" hasCustomPrompt="1"/>
          </p:nvPr>
        </p:nvSpPr>
        <p:spPr>
          <a:xfrm>
            <a:off x="6095999" y="844749"/>
            <a:ext cx="5479701" cy="671340"/>
          </a:xfrm>
          <a:prstGeom prst="rect">
            <a:avLst/>
          </a:prstGeom>
        </p:spPr>
        <p:txBody>
          <a:bodyPr>
            <a:noAutofit/>
          </a:bodyPr>
          <a:lstStyle>
            <a:lvl1pPr algn="l">
              <a:defRPr sz="3600" spc="50" baseline="0">
                <a:latin typeface="Segoe UI Light" panose="020B0502040204020203" pitchFamily="34" charset="0"/>
                <a:cs typeface="Segoe UI Light" panose="020B0502040204020203" pitchFamily="34" charset="0"/>
              </a:defRPr>
            </a:lvl1pPr>
          </a:lstStyle>
          <a:p>
            <a:r>
              <a:rPr lang="en-US"/>
              <a:t>Agenda</a:t>
            </a:r>
          </a:p>
        </p:txBody>
      </p:sp>
      <p:sp>
        <p:nvSpPr>
          <p:cNvPr id="39" name="Content Placeholder 2">
            <a:extLst>
              <a:ext uri="{FF2B5EF4-FFF2-40B4-BE49-F238E27FC236}">
                <a16:creationId xmlns:a16="http://schemas.microsoft.com/office/drawing/2014/main" id="{45E4E48C-617F-4D68-BF5E-73DA0FDAD24A}"/>
              </a:ext>
            </a:extLst>
          </p:cNvPr>
          <p:cNvSpPr>
            <a:spLocks noGrp="1"/>
          </p:cNvSpPr>
          <p:nvPr>
            <p:ph idx="12" hasCustomPrompt="1"/>
          </p:nvPr>
        </p:nvSpPr>
        <p:spPr>
          <a:xfrm>
            <a:off x="6633942" y="1785728"/>
            <a:ext cx="701355"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b="0" i="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01</a:t>
            </a:r>
          </a:p>
          <a:p>
            <a:pPr lvl="0"/>
            <a:r>
              <a:rPr lang="en-US"/>
              <a:t>02</a:t>
            </a:r>
          </a:p>
          <a:p>
            <a:pPr lvl="0"/>
            <a:r>
              <a:rPr lang="en-US"/>
              <a:t>03</a:t>
            </a:r>
          </a:p>
          <a:p>
            <a:pPr lvl="0"/>
            <a:r>
              <a:rPr lang="en-US"/>
              <a:t>04</a:t>
            </a:r>
          </a:p>
          <a:p>
            <a:pPr lvl="0"/>
            <a:r>
              <a:rPr lang="en-US"/>
              <a:t>05</a:t>
            </a:r>
          </a:p>
          <a:p>
            <a:pPr lvl="0"/>
            <a:r>
              <a:rPr lang="en-US"/>
              <a:t>06</a:t>
            </a:r>
          </a:p>
          <a:p>
            <a:pPr lvl="0"/>
            <a:r>
              <a:rPr lang="en-US"/>
              <a:t>07</a:t>
            </a:r>
          </a:p>
        </p:txBody>
      </p:sp>
      <p:sp>
        <p:nvSpPr>
          <p:cNvPr id="41" name="Content Placeholder 2">
            <a:extLst>
              <a:ext uri="{FF2B5EF4-FFF2-40B4-BE49-F238E27FC236}">
                <a16:creationId xmlns:a16="http://schemas.microsoft.com/office/drawing/2014/main" id="{B08F58FB-F852-4300-BE6C-1D05BFE0DF5B}"/>
              </a:ext>
            </a:extLst>
          </p:cNvPr>
          <p:cNvSpPr>
            <a:spLocks noGrp="1"/>
          </p:cNvSpPr>
          <p:nvPr>
            <p:ph idx="14" hasCustomPrompt="1"/>
          </p:nvPr>
        </p:nvSpPr>
        <p:spPr>
          <a:xfrm>
            <a:off x="7335297" y="1785730"/>
            <a:ext cx="4240403" cy="3982023"/>
          </a:xfrm>
          <a:prstGeom prst="rect">
            <a:avLst/>
          </a:prstGeom>
        </p:spPr>
        <p:txBody>
          <a:bodyPr/>
          <a:lstStyle>
            <a:lvl1pPr marL="0" marR="0" indent="0" algn="l" defTabSz="914400" rtl="0" eaLnBrk="1" fontAlgn="auto" latinLnBrk="0" hangingPunct="1">
              <a:lnSpc>
                <a:spcPts val="3000"/>
              </a:lnSpc>
              <a:spcBef>
                <a:spcPts val="1000"/>
              </a:spcBef>
              <a:spcAft>
                <a:spcPts val="0"/>
              </a:spcAft>
              <a:buClrTx/>
              <a:buSzTx/>
              <a:buFont typeface="Arial" panose="020B0604020202020204" pitchFamily="34" charset="0"/>
              <a:buNone/>
              <a:tabLst/>
              <a:defRPr sz="2400" i="0" baseline="0">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Your Solution</a:t>
            </a:r>
          </a:p>
          <a:p>
            <a:pPr lvl="0"/>
            <a:r>
              <a:rPr lang="en-US"/>
              <a:t>Wellness &amp; Ergonomics</a:t>
            </a:r>
          </a:p>
          <a:p>
            <a:pPr lvl="0"/>
            <a:r>
              <a:rPr lang="en-US"/>
              <a:t>Trends &amp; Insights</a:t>
            </a:r>
          </a:p>
          <a:p>
            <a:pPr lvl="0"/>
            <a:r>
              <a:rPr lang="en-US"/>
              <a:t>Value Added Services</a:t>
            </a:r>
          </a:p>
          <a:p>
            <a:pPr lvl="0"/>
            <a:r>
              <a:rPr lang="en-US"/>
              <a:t>Why Allsteel</a:t>
            </a:r>
          </a:p>
          <a:p>
            <a:pPr lvl="0"/>
            <a:r>
              <a:rPr lang="en-US"/>
              <a:t>Thought Starters </a:t>
            </a:r>
          </a:p>
          <a:p>
            <a:pPr lvl="0"/>
            <a:r>
              <a:rPr lang="en-US"/>
              <a:t>Thank You</a:t>
            </a:r>
          </a:p>
        </p:txBody>
      </p:sp>
    </p:spTree>
    <p:extLst>
      <p:ext uri="{BB962C8B-B14F-4D97-AF65-F5344CB8AC3E}">
        <p14:creationId xmlns:p14="http://schemas.microsoft.com/office/powerpoint/2010/main" val="4026142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Content Layout B">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354102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11" name="Text Placeholder 8">
            <a:extLst>
              <a:ext uri="{FF2B5EF4-FFF2-40B4-BE49-F238E27FC236}">
                <a16:creationId xmlns:a16="http://schemas.microsoft.com/office/drawing/2014/main" id="{6B3EA42D-AC4C-42D4-B28F-C540829A0808}"/>
              </a:ext>
            </a:extLst>
          </p:cNvPr>
          <p:cNvSpPr>
            <a:spLocks noGrp="1"/>
          </p:cNvSpPr>
          <p:nvPr>
            <p:ph type="body" sz="quarter" idx="23" hasCustomPrompt="1"/>
          </p:nvPr>
        </p:nvSpPr>
        <p:spPr>
          <a:xfrm>
            <a:off x="5578386" y="2112646"/>
            <a:ext cx="4267495" cy="354102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rum.</a:t>
            </a:r>
            <a:endParaRPr lang="en-US"/>
          </a:p>
        </p:txBody>
      </p:sp>
      <p:sp>
        <p:nvSpPr>
          <p:cNvPr id="7" name="TextBox 6">
            <a:extLst>
              <a:ext uri="{FF2B5EF4-FFF2-40B4-BE49-F238E27FC236}">
                <a16:creationId xmlns:a16="http://schemas.microsoft.com/office/drawing/2014/main" id="{111D13BE-CDA1-4C6C-8955-80CA49DE5A8A}"/>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8" name="TextBox 7">
            <a:extLst>
              <a:ext uri="{FF2B5EF4-FFF2-40B4-BE49-F238E27FC236}">
                <a16:creationId xmlns:a16="http://schemas.microsoft.com/office/drawing/2014/main" id="{F17D0827-5D86-4E04-BB73-B59F4A1962A5}"/>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423397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Layout D ">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8123E55-9D91-45DF-A165-743D794612B6}"/>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1316644"/>
            <a:ext cx="4722859" cy="1193889"/>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0" name="Text Placeholder 8">
            <a:extLst>
              <a:ext uri="{FF2B5EF4-FFF2-40B4-BE49-F238E27FC236}">
                <a16:creationId xmlns:a16="http://schemas.microsoft.com/office/drawing/2014/main" id="{F2041D97-F5AD-4EE8-BFF3-2116AC1DA827}"/>
              </a:ext>
            </a:extLst>
          </p:cNvPr>
          <p:cNvSpPr>
            <a:spLocks noGrp="1"/>
          </p:cNvSpPr>
          <p:nvPr>
            <p:ph type="body" sz="quarter" idx="22" hasCustomPrompt="1"/>
          </p:nvPr>
        </p:nvSpPr>
        <p:spPr>
          <a:xfrm>
            <a:off x="907406" y="2836568"/>
            <a:ext cx="4427902" cy="183488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Some kind of text goes here about the Allsteel | Gunlocke brand video. </a:t>
            </a:r>
            <a:endParaRPr lang="en-US"/>
          </a:p>
        </p:txBody>
      </p:sp>
      <p:sp>
        <p:nvSpPr>
          <p:cNvPr id="15" name="Picture Placeholder 8">
            <a:extLst>
              <a:ext uri="{FF2B5EF4-FFF2-40B4-BE49-F238E27FC236}">
                <a16:creationId xmlns:a16="http://schemas.microsoft.com/office/drawing/2014/main" id="{1B08044B-3327-4143-9700-D643FEE72173}"/>
              </a:ext>
            </a:extLst>
          </p:cNvPr>
          <p:cNvSpPr>
            <a:spLocks noGrp="1"/>
          </p:cNvSpPr>
          <p:nvPr>
            <p:ph type="pic" sz="quarter" idx="10" hasCustomPrompt="1"/>
          </p:nvPr>
        </p:nvSpPr>
        <p:spPr>
          <a:xfrm>
            <a:off x="5759323" y="1316644"/>
            <a:ext cx="5820227" cy="3903779"/>
          </a:xfrm>
          <a:prstGeom prst="rect">
            <a:avLst/>
          </a:prstGeom>
        </p:spPr>
        <p:txBody>
          <a:bodyPr anchor="ctr"/>
          <a:lstStyle>
            <a:lvl1pPr marL="0" indent="0" algn="ctr">
              <a:buNone/>
              <a:defRPr sz="1600" i="1"/>
            </a:lvl1pPr>
          </a:lstStyle>
          <a:p>
            <a:r>
              <a:rPr lang="en-US"/>
              <a:t>Click on icon to insert a picture</a:t>
            </a:r>
          </a:p>
        </p:txBody>
      </p:sp>
      <p:sp>
        <p:nvSpPr>
          <p:cNvPr id="8" name="TextBox 7">
            <a:extLst>
              <a:ext uri="{FF2B5EF4-FFF2-40B4-BE49-F238E27FC236}">
                <a16:creationId xmlns:a16="http://schemas.microsoft.com/office/drawing/2014/main" id="{25A1DAB0-5B28-41EB-83EE-F45E878AB6F4}"/>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EE8A506A-200A-4DC2-AF13-35F476F3C1BD}"/>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996847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 Layout 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5516544" y="683664"/>
            <a:ext cx="6675455" cy="4038983"/>
          </a:xfrm>
          <a:prstGeom prst="rect">
            <a:avLst/>
          </a:prstGeom>
        </p:spPr>
        <p:txBody>
          <a:bodyPr anchor="ctr"/>
          <a:lstStyle>
            <a:lvl1pPr marL="0" indent="0" algn="ctr">
              <a:buNone/>
              <a:defRPr sz="1600" i="1"/>
            </a:lvl1pPr>
          </a:lstStyle>
          <a:p>
            <a:r>
              <a:rPr lang="en-US"/>
              <a:t>Click on icon to insert a picture</a:t>
            </a:r>
          </a:p>
        </p:txBody>
      </p:sp>
      <p:sp>
        <p:nvSpPr>
          <p:cNvPr id="13" name="Picture Placeholder 8">
            <a:extLst>
              <a:ext uri="{FF2B5EF4-FFF2-40B4-BE49-F238E27FC236}">
                <a16:creationId xmlns:a16="http://schemas.microsoft.com/office/drawing/2014/main" id="{FBF4287D-CC52-4AEC-9086-0F37A17D4EE6}"/>
              </a:ext>
            </a:extLst>
          </p:cNvPr>
          <p:cNvSpPr>
            <a:spLocks noGrp="1"/>
          </p:cNvSpPr>
          <p:nvPr>
            <p:ph type="pic" sz="quarter" idx="18" hasCustomPrompt="1"/>
          </p:nvPr>
        </p:nvSpPr>
        <p:spPr>
          <a:xfrm>
            <a:off x="5516545"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4" name="Picture Placeholder 8">
            <a:extLst>
              <a:ext uri="{FF2B5EF4-FFF2-40B4-BE49-F238E27FC236}">
                <a16:creationId xmlns:a16="http://schemas.microsoft.com/office/drawing/2014/main" id="{BBF5F723-3809-4F64-9F1C-9F87BE28B830}"/>
              </a:ext>
            </a:extLst>
          </p:cNvPr>
          <p:cNvSpPr>
            <a:spLocks noGrp="1"/>
          </p:cNvSpPr>
          <p:nvPr>
            <p:ph type="pic" sz="quarter" idx="19" hasCustomPrompt="1"/>
          </p:nvPr>
        </p:nvSpPr>
        <p:spPr>
          <a:xfrm>
            <a:off x="7057739"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5" name="Picture Placeholder 8">
            <a:extLst>
              <a:ext uri="{FF2B5EF4-FFF2-40B4-BE49-F238E27FC236}">
                <a16:creationId xmlns:a16="http://schemas.microsoft.com/office/drawing/2014/main" id="{3A9FD893-1B4F-4908-9653-2B00E2090FA4}"/>
              </a:ext>
            </a:extLst>
          </p:cNvPr>
          <p:cNvSpPr>
            <a:spLocks noGrp="1"/>
          </p:cNvSpPr>
          <p:nvPr>
            <p:ph type="pic" sz="quarter" idx="20" hasCustomPrompt="1"/>
          </p:nvPr>
        </p:nvSpPr>
        <p:spPr>
          <a:xfrm>
            <a:off x="8598933"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6" name="Picture Placeholder 8">
            <a:extLst>
              <a:ext uri="{FF2B5EF4-FFF2-40B4-BE49-F238E27FC236}">
                <a16:creationId xmlns:a16="http://schemas.microsoft.com/office/drawing/2014/main" id="{46C94C22-6624-4E87-933A-4EB7612E3E38}"/>
              </a:ext>
            </a:extLst>
          </p:cNvPr>
          <p:cNvSpPr>
            <a:spLocks noGrp="1"/>
          </p:cNvSpPr>
          <p:nvPr>
            <p:ph type="pic" sz="quarter" idx="21" hasCustomPrompt="1"/>
          </p:nvPr>
        </p:nvSpPr>
        <p:spPr>
          <a:xfrm>
            <a:off x="10140126" y="4913645"/>
            <a:ext cx="1439426" cy="1220499"/>
          </a:xfrm>
          <a:prstGeom prst="rect">
            <a:avLst/>
          </a:prstGeom>
        </p:spPr>
        <p:txBody>
          <a:bodyPr anchor="ctr"/>
          <a:lstStyle>
            <a:lvl1pPr marL="0" indent="0" algn="ctr">
              <a:buNone/>
              <a:defRPr sz="1600" i="1"/>
            </a:lvl1pPr>
          </a:lstStyle>
          <a:p>
            <a:r>
              <a:rPr lang="en-US"/>
              <a:t>Click to insert a picture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907406" y="2112646"/>
            <a:ext cx="4267495"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lorrovit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mos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animolu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ptatia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tenimpo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rumqui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beaque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lam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fugitatur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millorum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fugit aria alia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susda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
        <p:nvSpPr>
          <p:cNvPr id="11" name="TextBox 10">
            <a:extLst>
              <a:ext uri="{FF2B5EF4-FFF2-40B4-BE49-F238E27FC236}">
                <a16:creationId xmlns:a16="http://schemas.microsoft.com/office/drawing/2014/main" id="{49E5E08B-A0FE-4FB7-B63E-8398B9C06FF2}"/>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2" name="TextBox 11">
            <a:extLst>
              <a:ext uri="{FF2B5EF4-FFF2-40B4-BE49-F238E27FC236}">
                <a16:creationId xmlns:a16="http://schemas.microsoft.com/office/drawing/2014/main" id="{FF16A6D2-7304-47FE-8C09-C6D9D28772F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2360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6FC59C-6FE3-4464-B30D-2FBAD8370701}" type="datetimeFigureOut">
              <a:rPr lang="en-US" smtClean="0"/>
              <a:t>2/11/2022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32038251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 Layout F">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8270026" y="901665"/>
            <a:ext cx="3316091"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Header</a:t>
            </a:r>
          </a:p>
        </p:txBody>
      </p:sp>
      <p:sp>
        <p:nvSpPr>
          <p:cNvPr id="4" name="Content Placeholder 2">
            <a:extLst>
              <a:ext uri="{FF2B5EF4-FFF2-40B4-BE49-F238E27FC236}">
                <a16:creationId xmlns:a16="http://schemas.microsoft.com/office/drawing/2014/main" id="{F9654CC8-3D9D-4C85-AD46-D541E780C43F}"/>
              </a:ext>
            </a:extLst>
          </p:cNvPr>
          <p:cNvSpPr>
            <a:spLocks noGrp="1"/>
          </p:cNvSpPr>
          <p:nvPr>
            <p:ph idx="1" hasCustomPrompt="1"/>
          </p:nvPr>
        </p:nvSpPr>
        <p:spPr>
          <a:xfrm>
            <a:off x="8472013" y="2342171"/>
            <a:ext cx="3306582" cy="3234862"/>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20" name="Picture Placeholder 8">
            <a:extLst>
              <a:ext uri="{FF2B5EF4-FFF2-40B4-BE49-F238E27FC236}">
                <a16:creationId xmlns:a16="http://schemas.microsoft.com/office/drawing/2014/main" id="{6D56150C-E357-4A69-8AF5-C103DB53305C}"/>
              </a:ext>
            </a:extLst>
          </p:cNvPr>
          <p:cNvSpPr>
            <a:spLocks noGrp="1"/>
          </p:cNvSpPr>
          <p:nvPr>
            <p:ph type="pic" sz="quarter" idx="10" hasCustomPrompt="1"/>
          </p:nvPr>
        </p:nvSpPr>
        <p:spPr>
          <a:xfrm>
            <a:off x="324197" y="681644"/>
            <a:ext cx="7615471" cy="5252228"/>
          </a:xfrm>
          <a:prstGeom prst="rect">
            <a:avLst/>
          </a:prstGeom>
        </p:spPr>
        <p:txBody>
          <a:bodyPr anchor="ctr"/>
          <a:lstStyle>
            <a:lvl1pPr marL="0" indent="0" algn="ctr">
              <a:buNone/>
              <a:defRPr sz="1600" i="1"/>
            </a:lvl1pPr>
          </a:lstStyle>
          <a:p>
            <a:r>
              <a:rPr lang="en-US"/>
              <a:t>Click on icon to insert a picture</a:t>
            </a:r>
          </a:p>
        </p:txBody>
      </p:sp>
      <p:sp>
        <p:nvSpPr>
          <p:cNvPr id="9" name="TextBox 8">
            <a:extLst>
              <a:ext uri="{FF2B5EF4-FFF2-40B4-BE49-F238E27FC236}">
                <a16:creationId xmlns:a16="http://schemas.microsoft.com/office/drawing/2014/main" id="{4671FAC8-5688-434C-89BD-8161AE69E8A5}"/>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0" name="TextBox 9">
            <a:extLst>
              <a:ext uri="{FF2B5EF4-FFF2-40B4-BE49-F238E27FC236}">
                <a16:creationId xmlns:a16="http://schemas.microsoft.com/office/drawing/2014/main" id="{380B2D99-870A-4FD8-B62D-0ADB61742D0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288066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Layout 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DC91CD-1A17-4924-838A-2851616F747A}"/>
              </a:ext>
            </a:extLst>
          </p:cNvPr>
          <p:cNvSpPr/>
          <p:nvPr userDrawn="1"/>
        </p:nvSpPr>
        <p:spPr>
          <a:xfrm>
            <a:off x="0" y="3820884"/>
            <a:ext cx="12192000" cy="30371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1" y="691375"/>
            <a:ext cx="6003370" cy="5136295"/>
          </a:xfrm>
          <a:prstGeom prst="rect">
            <a:avLst/>
          </a:prstGeom>
        </p:spPr>
        <p:txBody>
          <a:bodyPr anchor="ctr"/>
          <a:lstStyle>
            <a:lvl1pPr marL="0" indent="0" algn="ctr">
              <a:buNone/>
              <a:defRPr sz="1600" i="1"/>
            </a:lvl1pPr>
          </a:lstStyle>
          <a:p>
            <a:r>
              <a:rPr lang="en-US"/>
              <a:t>Click on icon to insert a picture</a:t>
            </a:r>
          </a:p>
        </p:txBody>
      </p:sp>
      <p:sp>
        <p:nvSpPr>
          <p:cNvPr id="22" name="Picture Placeholder 8">
            <a:extLst>
              <a:ext uri="{FF2B5EF4-FFF2-40B4-BE49-F238E27FC236}">
                <a16:creationId xmlns:a16="http://schemas.microsoft.com/office/drawing/2014/main" id="{3716C0BB-E738-4E72-BE83-A76F7B2DA523}"/>
              </a:ext>
            </a:extLst>
          </p:cNvPr>
          <p:cNvSpPr>
            <a:spLocks noGrp="1"/>
          </p:cNvSpPr>
          <p:nvPr>
            <p:ph type="pic" sz="quarter" idx="20" hasCustomPrompt="1"/>
          </p:nvPr>
        </p:nvSpPr>
        <p:spPr>
          <a:xfrm>
            <a:off x="6797407" y="3334215"/>
            <a:ext cx="2027104" cy="2493455"/>
          </a:xfrm>
          <a:prstGeom prst="rect">
            <a:avLst/>
          </a:prstGeom>
        </p:spPr>
        <p:txBody>
          <a:bodyPr anchor="ctr"/>
          <a:lstStyle>
            <a:lvl1pPr marL="0" indent="0" algn="ctr">
              <a:buNone/>
              <a:defRPr sz="1600" i="1"/>
            </a:lvl1pPr>
          </a:lstStyle>
          <a:p>
            <a:r>
              <a:rPr lang="en-US"/>
              <a:t>Click to insert a picture</a:t>
            </a:r>
          </a:p>
        </p:txBody>
      </p:sp>
      <p:sp>
        <p:nvSpPr>
          <p:cNvPr id="16" name="Title 1">
            <a:extLst>
              <a:ext uri="{FF2B5EF4-FFF2-40B4-BE49-F238E27FC236}">
                <a16:creationId xmlns:a16="http://schemas.microsoft.com/office/drawing/2014/main" id="{E919CE15-D187-4365-976E-3D1AF731A21B}"/>
              </a:ext>
            </a:extLst>
          </p:cNvPr>
          <p:cNvSpPr>
            <a:spLocks noGrp="1"/>
          </p:cNvSpPr>
          <p:nvPr>
            <p:ph type="title" hasCustomPrompt="1"/>
          </p:nvPr>
        </p:nvSpPr>
        <p:spPr>
          <a:xfrm>
            <a:off x="6797408" y="929971"/>
            <a:ext cx="4787842" cy="2006788"/>
          </a:xfrm>
          <a:prstGeom prst="rect">
            <a:avLst/>
          </a:prstGeom>
        </p:spPr>
        <p:txBody>
          <a:bodyPr>
            <a:noAutofit/>
          </a:bodyPr>
          <a:lstStyle>
            <a:lvl1pPr algn="l">
              <a:lnSpc>
                <a:spcPts val="5500"/>
              </a:lnSpc>
              <a:defRPr sz="5000" i="0" spc="50" baseline="0">
                <a:latin typeface="Segoe UI Light" panose="020B0502040204020203" pitchFamily="34" charset="0"/>
                <a:cs typeface="Segoe UI Light" panose="020B0502040204020203" pitchFamily="34" charset="0"/>
              </a:defRPr>
            </a:lvl1pPr>
          </a:lstStyle>
          <a:p>
            <a:r>
              <a:rPr lang="en-US"/>
              <a:t>What Inspires Your Greatest</a:t>
            </a:r>
            <a:br>
              <a:rPr lang="en-US"/>
            </a:br>
            <a:r>
              <a:rPr lang="en-US"/>
              <a:t>Work?</a:t>
            </a:r>
          </a:p>
        </p:txBody>
      </p:sp>
      <p:sp>
        <p:nvSpPr>
          <p:cNvPr id="19" name="Picture Placeholder 8">
            <a:extLst>
              <a:ext uri="{FF2B5EF4-FFF2-40B4-BE49-F238E27FC236}">
                <a16:creationId xmlns:a16="http://schemas.microsoft.com/office/drawing/2014/main" id="{5245B6F4-A051-43A5-A131-2270CD3D8687}"/>
              </a:ext>
            </a:extLst>
          </p:cNvPr>
          <p:cNvSpPr>
            <a:spLocks noGrp="1"/>
          </p:cNvSpPr>
          <p:nvPr>
            <p:ph type="pic" sz="quarter" idx="21" hasCustomPrompt="1"/>
          </p:nvPr>
        </p:nvSpPr>
        <p:spPr>
          <a:xfrm>
            <a:off x="9011798" y="3334215"/>
            <a:ext cx="2573451" cy="2493455"/>
          </a:xfrm>
          <a:prstGeom prst="rect">
            <a:avLst/>
          </a:prstGeom>
        </p:spPr>
        <p:txBody>
          <a:bodyPr anchor="ctr"/>
          <a:lstStyle>
            <a:lvl1pPr marL="0" indent="0" algn="ctr">
              <a:buNone/>
              <a:defRPr sz="1600" i="1"/>
            </a:lvl1pPr>
          </a:lstStyle>
          <a:p>
            <a:r>
              <a:rPr lang="en-US"/>
              <a:t>Click to insert a picture</a:t>
            </a:r>
          </a:p>
        </p:txBody>
      </p:sp>
      <p:sp>
        <p:nvSpPr>
          <p:cNvPr id="9" name="TextBox 8">
            <a:extLst>
              <a:ext uri="{FF2B5EF4-FFF2-40B4-BE49-F238E27FC236}">
                <a16:creationId xmlns:a16="http://schemas.microsoft.com/office/drawing/2014/main" id="{E89E2D44-FBB8-412E-82F1-28AA681914E6}"/>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0" name="TextBox 9">
            <a:extLst>
              <a:ext uri="{FF2B5EF4-FFF2-40B4-BE49-F238E27FC236}">
                <a16:creationId xmlns:a16="http://schemas.microsoft.com/office/drawing/2014/main" id="{A1622E8F-A71A-4674-B8A4-3F83801A68E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06384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Layout L">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7003228" y="0"/>
            <a:ext cx="5188773" cy="6857999"/>
          </a:xfrm>
          <a:prstGeom prst="rect">
            <a:avLst/>
          </a:prstGeom>
        </p:spPr>
        <p:txBody>
          <a:bodyPr anchor="ctr"/>
          <a:lstStyle>
            <a:lvl1pPr marL="0" indent="0" algn="ctr">
              <a:buNone/>
              <a:defRPr sz="1600" i="1"/>
            </a:lvl1pPr>
          </a:lstStyle>
          <a:p>
            <a:r>
              <a:rPr lang="en-US"/>
              <a:t>Click on icon to insert a picture</a:t>
            </a:r>
          </a:p>
        </p:txBody>
      </p:sp>
      <p:sp>
        <p:nvSpPr>
          <p:cNvPr id="11" name="Title 1">
            <a:extLst>
              <a:ext uri="{FF2B5EF4-FFF2-40B4-BE49-F238E27FC236}">
                <a16:creationId xmlns:a16="http://schemas.microsoft.com/office/drawing/2014/main" id="{4C3F2688-9404-4247-927C-A9A790B9C326}"/>
              </a:ext>
            </a:extLst>
          </p:cNvPr>
          <p:cNvSpPr>
            <a:spLocks noGrp="1"/>
          </p:cNvSpPr>
          <p:nvPr>
            <p:ph type="title" hasCustomPrompt="1"/>
          </p:nvPr>
        </p:nvSpPr>
        <p:spPr>
          <a:xfrm>
            <a:off x="612449" y="570756"/>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3" name="Text Placeholder 8">
            <a:extLst>
              <a:ext uri="{FF2B5EF4-FFF2-40B4-BE49-F238E27FC236}">
                <a16:creationId xmlns:a16="http://schemas.microsoft.com/office/drawing/2014/main" id="{B4C596BC-AEF9-4596-AA24-F14EE5FDEAB7}"/>
              </a:ext>
            </a:extLst>
          </p:cNvPr>
          <p:cNvSpPr>
            <a:spLocks noGrp="1"/>
          </p:cNvSpPr>
          <p:nvPr>
            <p:ph type="body" sz="quarter" idx="22" hasCustomPrompt="1"/>
          </p:nvPr>
        </p:nvSpPr>
        <p:spPr>
          <a:xfrm>
            <a:off x="907406" y="2037340"/>
            <a:ext cx="287928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5" name="Text Placeholder 8">
            <a:extLst>
              <a:ext uri="{FF2B5EF4-FFF2-40B4-BE49-F238E27FC236}">
                <a16:creationId xmlns:a16="http://schemas.microsoft.com/office/drawing/2014/main" id="{2EE2A8D7-4D6D-4D3B-AFF1-066FFD489082}"/>
              </a:ext>
            </a:extLst>
          </p:cNvPr>
          <p:cNvSpPr>
            <a:spLocks noGrp="1"/>
          </p:cNvSpPr>
          <p:nvPr>
            <p:ph type="body" sz="quarter" idx="23" hasCustomPrompt="1"/>
          </p:nvPr>
        </p:nvSpPr>
        <p:spPr>
          <a:xfrm>
            <a:off x="3890769" y="2037340"/>
            <a:ext cx="287928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0" name="TextBox 9">
            <a:extLst>
              <a:ext uri="{FF2B5EF4-FFF2-40B4-BE49-F238E27FC236}">
                <a16:creationId xmlns:a16="http://schemas.microsoft.com/office/drawing/2014/main" id="{78DE8183-66F2-4602-A138-EE6C93EE2A09}"/>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2" name="TextBox 11">
            <a:extLst>
              <a:ext uri="{FF2B5EF4-FFF2-40B4-BE49-F238E27FC236}">
                <a16:creationId xmlns:a16="http://schemas.microsoft.com/office/drawing/2014/main" id="{E8C58203-76E4-40B5-B754-5C067C77B223}"/>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285416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am Photos">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0" y="688063"/>
            <a:ext cx="12192000" cy="3413157"/>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3294448"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15" name="Text Placeholder 8">
            <a:extLst>
              <a:ext uri="{FF2B5EF4-FFF2-40B4-BE49-F238E27FC236}">
                <a16:creationId xmlns:a16="http://schemas.microsoft.com/office/drawing/2014/main" id="{79DBAF57-C6F6-40D8-A20C-E4EFABAEA8DC}"/>
              </a:ext>
            </a:extLst>
          </p:cNvPr>
          <p:cNvSpPr>
            <a:spLocks noGrp="1"/>
          </p:cNvSpPr>
          <p:nvPr>
            <p:ph type="body" sz="quarter" idx="23" hasCustomPrompt="1"/>
          </p:nvPr>
        </p:nvSpPr>
        <p:spPr>
          <a:xfrm>
            <a:off x="3203546"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29" name="Title 1">
            <a:extLst>
              <a:ext uri="{FF2B5EF4-FFF2-40B4-BE49-F238E27FC236}">
                <a16:creationId xmlns:a16="http://schemas.microsoft.com/office/drawing/2014/main" id="{B4723970-CB34-4B09-8CFB-8648883316DB}"/>
              </a:ext>
            </a:extLst>
          </p:cNvPr>
          <p:cNvSpPr>
            <a:spLocks noGrp="1"/>
          </p:cNvSpPr>
          <p:nvPr>
            <p:ph type="title" hasCustomPrompt="1"/>
          </p:nvPr>
        </p:nvSpPr>
        <p:spPr>
          <a:xfrm>
            <a:off x="528319" y="1000723"/>
            <a:ext cx="2521315" cy="2925817"/>
          </a:xfrm>
          <a:prstGeom prst="rect">
            <a:avLst/>
          </a:prstGeom>
        </p:spPr>
        <p:txBody>
          <a:bodyPr anchor="t">
            <a:noAutofit/>
          </a:bodyPr>
          <a:lstStyle>
            <a:lvl1pPr algn="l">
              <a:lnSpc>
                <a:spcPts val="3600"/>
              </a:lnSpc>
              <a:defRPr sz="3400" i="0" spc="50" baseline="0">
                <a:latin typeface="Segoe UI Light" panose="020B0502040204020203" pitchFamily="34" charset="0"/>
                <a:cs typeface="Segoe UI Light" panose="020B0502040204020203" pitchFamily="34" charset="0"/>
              </a:defRPr>
            </a:lvl1pPr>
          </a:lstStyle>
          <a:p>
            <a:r>
              <a:rPr lang="en-US"/>
              <a:t>We believe </a:t>
            </a:r>
            <a:br>
              <a:rPr lang="en-US"/>
            </a:br>
            <a:r>
              <a:rPr lang="en-US"/>
              <a:t>in solving problems with people, not just for them.</a:t>
            </a:r>
          </a:p>
        </p:txBody>
      </p:sp>
      <p:sp>
        <p:nvSpPr>
          <p:cNvPr id="30" name="Picture Placeholder 8">
            <a:extLst>
              <a:ext uri="{FF2B5EF4-FFF2-40B4-BE49-F238E27FC236}">
                <a16:creationId xmlns:a16="http://schemas.microsoft.com/office/drawing/2014/main" id="{348788E6-9958-413D-9513-513882DA54DA}"/>
              </a:ext>
            </a:extLst>
          </p:cNvPr>
          <p:cNvSpPr>
            <a:spLocks noGrp="1"/>
          </p:cNvSpPr>
          <p:nvPr>
            <p:ph type="pic" sz="quarter" idx="24" hasCustomPrompt="1"/>
          </p:nvPr>
        </p:nvSpPr>
        <p:spPr>
          <a:xfrm>
            <a:off x="5019504"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1" name="Text Placeholder 8">
            <a:extLst>
              <a:ext uri="{FF2B5EF4-FFF2-40B4-BE49-F238E27FC236}">
                <a16:creationId xmlns:a16="http://schemas.microsoft.com/office/drawing/2014/main" id="{AB34ECA3-9551-4CA5-9EEB-66CA3B81D33A}"/>
              </a:ext>
            </a:extLst>
          </p:cNvPr>
          <p:cNvSpPr>
            <a:spLocks noGrp="1"/>
          </p:cNvSpPr>
          <p:nvPr>
            <p:ph type="body" sz="quarter" idx="25" hasCustomPrompt="1"/>
          </p:nvPr>
        </p:nvSpPr>
        <p:spPr>
          <a:xfrm>
            <a:off x="4928602"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2" name="Picture Placeholder 8">
            <a:extLst>
              <a:ext uri="{FF2B5EF4-FFF2-40B4-BE49-F238E27FC236}">
                <a16:creationId xmlns:a16="http://schemas.microsoft.com/office/drawing/2014/main" id="{3039731D-1DBD-4E75-82DB-134541B3DAC2}"/>
              </a:ext>
            </a:extLst>
          </p:cNvPr>
          <p:cNvSpPr>
            <a:spLocks noGrp="1"/>
          </p:cNvSpPr>
          <p:nvPr>
            <p:ph type="pic" sz="quarter" idx="26" hasCustomPrompt="1"/>
          </p:nvPr>
        </p:nvSpPr>
        <p:spPr>
          <a:xfrm>
            <a:off x="6744560" y="1005855"/>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3" name="Text Placeholder 8">
            <a:extLst>
              <a:ext uri="{FF2B5EF4-FFF2-40B4-BE49-F238E27FC236}">
                <a16:creationId xmlns:a16="http://schemas.microsoft.com/office/drawing/2014/main" id="{51E9A250-D1D2-4EAB-8921-763E11AD3020}"/>
              </a:ext>
            </a:extLst>
          </p:cNvPr>
          <p:cNvSpPr>
            <a:spLocks noGrp="1"/>
          </p:cNvSpPr>
          <p:nvPr>
            <p:ph type="body" sz="quarter" idx="27" hasCustomPrompt="1"/>
          </p:nvPr>
        </p:nvSpPr>
        <p:spPr>
          <a:xfrm>
            <a:off x="6653658" y="2528913"/>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4" name="Picture Placeholder 8">
            <a:extLst>
              <a:ext uri="{FF2B5EF4-FFF2-40B4-BE49-F238E27FC236}">
                <a16:creationId xmlns:a16="http://schemas.microsoft.com/office/drawing/2014/main" id="{A51896D0-ECAB-4B98-8A49-AE93C2822E6D}"/>
              </a:ext>
            </a:extLst>
          </p:cNvPr>
          <p:cNvSpPr>
            <a:spLocks noGrp="1"/>
          </p:cNvSpPr>
          <p:nvPr>
            <p:ph type="pic" sz="quarter" idx="28" hasCustomPrompt="1"/>
          </p:nvPr>
        </p:nvSpPr>
        <p:spPr>
          <a:xfrm>
            <a:off x="8469616"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5" name="Text Placeholder 8">
            <a:extLst>
              <a:ext uri="{FF2B5EF4-FFF2-40B4-BE49-F238E27FC236}">
                <a16:creationId xmlns:a16="http://schemas.microsoft.com/office/drawing/2014/main" id="{B7E3DF7F-E36A-4BB4-861E-F215C8613AB0}"/>
              </a:ext>
            </a:extLst>
          </p:cNvPr>
          <p:cNvSpPr>
            <a:spLocks noGrp="1"/>
          </p:cNvSpPr>
          <p:nvPr>
            <p:ph type="body" sz="quarter" idx="29" hasCustomPrompt="1"/>
          </p:nvPr>
        </p:nvSpPr>
        <p:spPr>
          <a:xfrm>
            <a:off x="8378714"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6" name="Picture Placeholder 8">
            <a:extLst>
              <a:ext uri="{FF2B5EF4-FFF2-40B4-BE49-F238E27FC236}">
                <a16:creationId xmlns:a16="http://schemas.microsoft.com/office/drawing/2014/main" id="{1A7BEE40-93B8-48B7-83F0-CE311F969A7E}"/>
              </a:ext>
            </a:extLst>
          </p:cNvPr>
          <p:cNvSpPr>
            <a:spLocks noGrp="1"/>
          </p:cNvSpPr>
          <p:nvPr>
            <p:ph type="pic" sz="quarter" idx="30" hasCustomPrompt="1"/>
          </p:nvPr>
        </p:nvSpPr>
        <p:spPr>
          <a:xfrm>
            <a:off x="10194672" y="1000724"/>
            <a:ext cx="1389340" cy="1430951"/>
          </a:xfrm>
          <a:prstGeom prst="rect">
            <a:avLst/>
          </a:prstGeom>
        </p:spPr>
        <p:txBody>
          <a:bodyPr anchor="ctr"/>
          <a:lstStyle>
            <a:lvl1pPr marL="0" indent="0" algn="ctr">
              <a:buNone/>
              <a:defRPr sz="1600" i="1"/>
            </a:lvl1pPr>
          </a:lstStyle>
          <a:p>
            <a:r>
              <a:rPr lang="en-US"/>
              <a:t>Click on icon to insert a picture</a:t>
            </a:r>
          </a:p>
        </p:txBody>
      </p:sp>
      <p:sp>
        <p:nvSpPr>
          <p:cNvPr id="37" name="Text Placeholder 8">
            <a:extLst>
              <a:ext uri="{FF2B5EF4-FFF2-40B4-BE49-F238E27FC236}">
                <a16:creationId xmlns:a16="http://schemas.microsoft.com/office/drawing/2014/main" id="{27D57D6C-7628-44E9-9619-DB62E10BB1D4}"/>
              </a:ext>
            </a:extLst>
          </p:cNvPr>
          <p:cNvSpPr>
            <a:spLocks noGrp="1"/>
          </p:cNvSpPr>
          <p:nvPr>
            <p:ph type="body" sz="quarter" idx="31" hasCustomPrompt="1"/>
          </p:nvPr>
        </p:nvSpPr>
        <p:spPr>
          <a:xfrm>
            <a:off x="10103770" y="2523782"/>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38" name="Picture Placeholder 8">
            <a:extLst>
              <a:ext uri="{FF2B5EF4-FFF2-40B4-BE49-F238E27FC236}">
                <a16:creationId xmlns:a16="http://schemas.microsoft.com/office/drawing/2014/main" id="{DBDEA65F-0F36-4011-86AA-79EC9D7B66A4}"/>
              </a:ext>
            </a:extLst>
          </p:cNvPr>
          <p:cNvSpPr>
            <a:spLocks noGrp="1"/>
          </p:cNvSpPr>
          <p:nvPr>
            <p:ph type="pic" sz="quarter" idx="32" hasCustomPrompt="1"/>
          </p:nvPr>
        </p:nvSpPr>
        <p:spPr>
          <a:xfrm>
            <a:off x="3294448"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39" name="Text Placeholder 8">
            <a:extLst>
              <a:ext uri="{FF2B5EF4-FFF2-40B4-BE49-F238E27FC236}">
                <a16:creationId xmlns:a16="http://schemas.microsoft.com/office/drawing/2014/main" id="{D61D2763-B178-4105-8480-D88527A448AD}"/>
              </a:ext>
            </a:extLst>
          </p:cNvPr>
          <p:cNvSpPr>
            <a:spLocks noGrp="1"/>
          </p:cNvSpPr>
          <p:nvPr>
            <p:ph type="body" sz="quarter" idx="33" hasCustomPrompt="1"/>
          </p:nvPr>
        </p:nvSpPr>
        <p:spPr>
          <a:xfrm>
            <a:off x="3203546" y="4957188"/>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0" name="Picture Placeholder 8">
            <a:extLst>
              <a:ext uri="{FF2B5EF4-FFF2-40B4-BE49-F238E27FC236}">
                <a16:creationId xmlns:a16="http://schemas.microsoft.com/office/drawing/2014/main" id="{0F3CE3D0-4861-4D94-AFA8-30D18E83CE12}"/>
              </a:ext>
            </a:extLst>
          </p:cNvPr>
          <p:cNvSpPr>
            <a:spLocks noGrp="1"/>
          </p:cNvSpPr>
          <p:nvPr>
            <p:ph type="pic" sz="quarter" idx="34" hasCustomPrompt="1"/>
          </p:nvPr>
        </p:nvSpPr>
        <p:spPr>
          <a:xfrm>
            <a:off x="5019504"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1" name="Text Placeholder 8">
            <a:extLst>
              <a:ext uri="{FF2B5EF4-FFF2-40B4-BE49-F238E27FC236}">
                <a16:creationId xmlns:a16="http://schemas.microsoft.com/office/drawing/2014/main" id="{AF860EAA-F9DD-4655-B229-9C042B33AC32}"/>
              </a:ext>
            </a:extLst>
          </p:cNvPr>
          <p:cNvSpPr>
            <a:spLocks noGrp="1"/>
          </p:cNvSpPr>
          <p:nvPr>
            <p:ph type="body" sz="quarter" idx="35" hasCustomPrompt="1"/>
          </p:nvPr>
        </p:nvSpPr>
        <p:spPr>
          <a:xfrm>
            <a:off x="4928602"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2" name="Picture Placeholder 8">
            <a:extLst>
              <a:ext uri="{FF2B5EF4-FFF2-40B4-BE49-F238E27FC236}">
                <a16:creationId xmlns:a16="http://schemas.microsoft.com/office/drawing/2014/main" id="{96CAF68D-3DF1-4151-8F2E-FFFCB827A906}"/>
              </a:ext>
            </a:extLst>
          </p:cNvPr>
          <p:cNvSpPr>
            <a:spLocks noGrp="1"/>
          </p:cNvSpPr>
          <p:nvPr>
            <p:ph type="pic" sz="quarter" idx="36" hasCustomPrompt="1"/>
          </p:nvPr>
        </p:nvSpPr>
        <p:spPr>
          <a:xfrm>
            <a:off x="6744560" y="3444394"/>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3" name="Text Placeholder 8">
            <a:extLst>
              <a:ext uri="{FF2B5EF4-FFF2-40B4-BE49-F238E27FC236}">
                <a16:creationId xmlns:a16="http://schemas.microsoft.com/office/drawing/2014/main" id="{B6F53942-F825-4961-94FA-092FF027074A}"/>
              </a:ext>
            </a:extLst>
          </p:cNvPr>
          <p:cNvSpPr>
            <a:spLocks noGrp="1"/>
          </p:cNvSpPr>
          <p:nvPr>
            <p:ph type="body" sz="quarter" idx="37" hasCustomPrompt="1"/>
          </p:nvPr>
        </p:nvSpPr>
        <p:spPr>
          <a:xfrm>
            <a:off x="6653658" y="4962320"/>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4" name="Picture Placeholder 8">
            <a:extLst>
              <a:ext uri="{FF2B5EF4-FFF2-40B4-BE49-F238E27FC236}">
                <a16:creationId xmlns:a16="http://schemas.microsoft.com/office/drawing/2014/main" id="{EB9ED3C3-00F7-4AE7-86FC-D6E0F47E5E0B}"/>
              </a:ext>
            </a:extLst>
          </p:cNvPr>
          <p:cNvSpPr>
            <a:spLocks noGrp="1"/>
          </p:cNvSpPr>
          <p:nvPr>
            <p:ph type="pic" sz="quarter" idx="38" hasCustomPrompt="1"/>
          </p:nvPr>
        </p:nvSpPr>
        <p:spPr>
          <a:xfrm>
            <a:off x="8469616"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5" name="Text Placeholder 8">
            <a:extLst>
              <a:ext uri="{FF2B5EF4-FFF2-40B4-BE49-F238E27FC236}">
                <a16:creationId xmlns:a16="http://schemas.microsoft.com/office/drawing/2014/main" id="{C1755E6F-586D-4AAD-B256-598B8DD0CDDC}"/>
              </a:ext>
            </a:extLst>
          </p:cNvPr>
          <p:cNvSpPr>
            <a:spLocks noGrp="1"/>
          </p:cNvSpPr>
          <p:nvPr>
            <p:ph type="body" sz="quarter" idx="39" hasCustomPrompt="1"/>
          </p:nvPr>
        </p:nvSpPr>
        <p:spPr>
          <a:xfrm>
            <a:off x="8378714"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46" name="Picture Placeholder 8">
            <a:extLst>
              <a:ext uri="{FF2B5EF4-FFF2-40B4-BE49-F238E27FC236}">
                <a16:creationId xmlns:a16="http://schemas.microsoft.com/office/drawing/2014/main" id="{58BBBC46-29B6-4836-9E8C-24BEE2CA044C}"/>
              </a:ext>
            </a:extLst>
          </p:cNvPr>
          <p:cNvSpPr>
            <a:spLocks noGrp="1"/>
          </p:cNvSpPr>
          <p:nvPr>
            <p:ph type="pic" sz="quarter" idx="40" hasCustomPrompt="1"/>
          </p:nvPr>
        </p:nvSpPr>
        <p:spPr>
          <a:xfrm>
            <a:off x="10194672" y="3439263"/>
            <a:ext cx="1389340" cy="1425820"/>
          </a:xfrm>
          <a:prstGeom prst="rect">
            <a:avLst/>
          </a:prstGeom>
        </p:spPr>
        <p:txBody>
          <a:bodyPr anchor="ctr"/>
          <a:lstStyle>
            <a:lvl1pPr marL="0" indent="0" algn="ctr">
              <a:buNone/>
              <a:defRPr sz="1600" i="1"/>
            </a:lvl1pPr>
          </a:lstStyle>
          <a:p>
            <a:r>
              <a:rPr lang="en-US"/>
              <a:t>Click on icon to insert a picture</a:t>
            </a:r>
          </a:p>
        </p:txBody>
      </p:sp>
      <p:sp>
        <p:nvSpPr>
          <p:cNvPr id="47" name="Text Placeholder 8">
            <a:extLst>
              <a:ext uri="{FF2B5EF4-FFF2-40B4-BE49-F238E27FC236}">
                <a16:creationId xmlns:a16="http://schemas.microsoft.com/office/drawing/2014/main" id="{B082F4DF-D0B7-4DC0-83F9-CC4144FED98D}"/>
              </a:ext>
            </a:extLst>
          </p:cNvPr>
          <p:cNvSpPr>
            <a:spLocks noGrp="1"/>
          </p:cNvSpPr>
          <p:nvPr>
            <p:ph type="body" sz="quarter" idx="41" hasCustomPrompt="1"/>
          </p:nvPr>
        </p:nvSpPr>
        <p:spPr>
          <a:xfrm>
            <a:off x="10103770" y="4957189"/>
            <a:ext cx="1480242" cy="548197"/>
          </a:xfrm>
          <a:prstGeom prst="rect">
            <a:avLst/>
          </a:prstGeom>
        </p:spPr>
        <p:txBody>
          <a:bodyPr/>
          <a:lstStyle>
            <a:lvl1pPr marL="0" indent="0">
              <a:lnSpc>
                <a:spcPts val="1300"/>
              </a:lnSpc>
              <a:buNone/>
              <a:defRPr lang="en-US" sz="800" smtClean="0">
                <a:effectLst/>
                <a:latin typeface="Segoe UI Semibold" panose="020B0702040204020203" pitchFamily="34" charset="0"/>
                <a:cs typeface="Segoe UI Semibold" panose="020B0702040204020203" pitchFamily="34" charset="0"/>
              </a:defRPr>
            </a:lvl1pPr>
          </a:lstStyle>
          <a:p>
            <a:pPr lvl="0"/>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9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a:t>
            </a:r>
            <a:b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9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Company</a:t>
            </a:r>
          </a:p>
        </p:txBody>
      </p:sp>
      <p:sp>
        <p:nvSpPr>
          <p:cNvPr id="28" name="TextBox 27">
            <a:extLst>
              <a:ext uri="{FF2B5EF4-FFF2-40B4-BE49-F238E27FC236}">
                <a16:creationId xmlns:a16="http://schemas.microsoft.com/office/drawing/2014/main" id="{D94F7DAF-D69A-4229-90A2-365802857287}"/>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48" name="TextBox 47">
            <a:extLst>
              <a:ext uri="{FF2B5EF4-FFF2-40B4-BE49-F238E27FC236}">
                <a16:creationId xmlns:a16="http://schemas.microsoft.com/office/drawing/2014/main" id="{4F04DF0D-BFCB-455A-8686-EEEC53C4806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522249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Workplace Trend">
    <p:spTree>
      <p:nvGrpSpPr>
        <p:cNvPr id="1" name=""/>
        <p:cNvGrpSpPr/>
        <p:nvPr/>
      </p:nvGrpSpPr>
      <p:grpSpPr>
        <a:xfrm>
          <a:off x="0" y="0"/>
          <a:ext cx="0" cy="0"/>
          <a:chOff x="0" y="0"/>
          <a:chExt cx="0" cy="0"/>
        </a:xfrm>
      </p:grpSpPr>
      <p:sp>
        <p:nvSpPr>
          <p:cNvPr id="13" name="object 3">
            <a:extLst>
              <a:ext uri="{FF2B5EF4-FFF2-40B4-BE49-F238E27FC236}">
                <a16:creationId xmlns:a16="http://schemas.microsoft.com/office/drawing/2014/main" id="{10832877-5754-4914-8E99-1C7E1308A624}"/>
              </a:ext>
            </a:extLst>
          </p:cNvPr>
          <p:cNvSpPr/>
          <p:nvPr userDrawn="1"/>
        </p:nvSpPr>
        <p:spPr>
          <a:xfrm>
            <a:off x="1" y="0"/>
            <a:ext cx="12191999"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a:ln>
            <a:noFill/>
          </a:ln>
        </p:spPr>
        <p:txBody>
          <a:bodyPr wrap="square" lIns="0" tIns="0" rIns="0" bIns="0" rtlCol="0">
            <a:noAutofit/>
          </a:bodyPr>
          <a:lstStyle/>
          <a:p>
            <a:endParaRPr/>
          </a:p>
        </p:txBody>
      </p:sp>
      <p:sp>
        <p:nvSpPr>
          <p:cNvPr id="22" name="Text Placeholder 4">
            <a:extLst>
              <a:ext uri="{FF2B5EF4-FFF2-40B4-BE49-F238E27FC236}">
                <a16:creationId xmlns:a16="http://schemas.microsoft.com/office/drawing/2014/main" id="{57F5F559-3ABD-4D3E-BBF0-4B2C02634C6E}"/>
              </a:ext>
            </a:extLst>
          </p:cNvPr>
          <p:cNvSpPr>
            <a:spLocks noGrp="1"/>
          </p:cNvSpPr>
          <p:nvPr>
            <p:ph type="body" sz="quarter" idx="11" hasCustomPrompt="1"/>
          </p:nvPr>
        </p:nvSpPr>
        <p:spPr>
          <a:xfrm>
            <a:off x="8232364" y="1380567"/>
            <a:ext cx="3355497" cy="2108945"/>
          </a:xfrm>
          <a:prstGeom prst="rect">
            <a:avLst/>
          </a:prstGeom>
        </p:spPr>
        <p:txBody>
          <a:bodyPr/>
          <a:lstStyle>
            <a:lvl1pPr marL="0" indent="0" algn="l">
              <a:lnSpc>
                <a:spcPts val="5400"/>
              </a:lnSpc>
              <a:buNone/>
              <a:defRPr sz="5000" b="0">
                <a:latin typeface="+mj-lt"/>
                <a:cs typeface="Segoe UI" panose="020B0502040204020203" pitchFamily="34" charset="0"/>
              </a:defRPr>
            </a:lvl1pPr>
          </a:lstStyle>
          <a:p>
            <a:pPr lvl="0"/>
            <a:r>
              <a:rPr lang="en-US"/>
              <a:t>47% of </a:t>
            </a:r>
            <a:br>
              <a:rPr lang="en-US"/>
            </a:br>
            <a:r>
              <a:rPr lang="en-US"/>
              <a:t>statistics are impactful</a:t>
            </a:r>
          </a:p>
        </p:txBody>
      </p:sp>
      <p:sp>
        <p:nvSpPr>
          <p:cNvPr id="10" name="Picture Placeholder 8">
            <a:extLst>
              <a:ext uri="{FF2B5EF4-FFF2-40B4-BE49-F238E27FC236}">
                <a16:creationId xmlns:a16="http://schemas.microsoft.com/office/drawing/2014/main" id="{E0330FDF-B416-4B3A-9298-D8970B909093}"/>
              </a:ext>
            </a:extLst>
          </p:cNvPr>
          <p:cNvSpPr>
            <a:spLocks noGrp="1"/>
          </p:cNvSpPr>
          <p:nvPr>
            <p:ph type="pic" sz="quarter" idx="10" hasCustomPrompt="1"/>
          </p:nvPr>
        </p:nvSpPr>
        <p:spPr>
          <a:xfrm>
            <a:off x="324198" y="323850"/>
            <a:ext cx="7606144" cy="5610022"/>
          </a:xfrm>
          <a:prstGeom prst="rect">
            <a:avLst/>
          </a:prstGeom>
        </p:spPr>
        <p:txBody>
          <a:bodyPr anchor="ctr"/>
          <a:lstStyle>
            <a:lvl1pPr marL="0" indent="0" algn="ctr">
              <a:buNone/>
              <a:defRPr sz="1600" i="1"/>
            </a:lvl1pPr>
          </a:lstStyle>
          <a:p>
            <a:r>
              <a:rPr lang="en-US"/>
              <a:t>Click on icon to insert a picture</a:t>
            </a:r>
          </a:p>
        </p:txBody>
      </p:sp>
      <p:sp>
        <p:nvSpPr>
          <p:cNvPr id="4" name="Rectangle 3">
            <a:extLst>
              <a:ext uri="{FF2B5EF4-FFF2-40B4-BE49-F238E27FC236}">
                <a16:creationId xmlns:a16="http://schemas.microsoft.com/office/drawing/2014/main" id="{0A3BCAF5-1935-421B-8906-101BED3619DB}"/>
              </a:ext>
            </a:extLst>
          </p:cNvPr>
          <p:cNvSpPr/>
          <p:nvPr userDrawn="1"/>
        </p:nvSpPr>
        <p:spPr>
          <a:xfrm>
            <a:off x="8836427" y="580251"/>
            <a:ext cx="3506583" cy="328813"/>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10BD4E6-93D4-449D-AF76-92CE95427953}"/>
              </a:ext>
            </a:extLst>
          </p:cNvPr>
          <p:cNvSpPr>
            <a:spLocks noGrp="1"/>
          </p:cNvSpPr>
          <p:nvPr>
            <p:ph idx="17" hasCustomPrompt="1"/>
          </p:nvPr>
        </p:nvSpPr>
        <p:spPr>
          <a:xfrm>
            <a:off x="8920676" y="569960"/>
            <a:ext cx="2667186" cy="368015"/>
          </a:xfrm>
          <a:prstGeom prst="rect">
            <a:avLst/>
          </a:prstGeom>
        </p:spPr>
        <p:txBody>
          <a:bodyPr/>
          <a:lstStyle>
            <a:lvl1pPr marL="0" marR="0" indent="0" algn="l" defTabSz="914400" rtl="0" eaLnBrk="1" fontAlgn="auto" latinLnBrk="0" hangingPunct="1">
              <a:lnSpc>
                <a:spcPct val="165000"/>
              </a:lnSpc>
              <a:spcBef>
                <a:spcPts val="1000"/>
              </a:spcBef>
              <a:spcAft>
                <a:spcPts val="0"/>
              </a:spcAft>
              <a:buClrTx/>
              <a:buSzTx/>
              <a:buFont typeface="Arial" panose="020B0604020202020204" pitchFamily="34" charset="0"/>
              <a:buNone/>
              <a:tabLst/>
              <a:defRPr sz="900" b="0" spc="200" baseline="0">
                <a:latin typeface="+mj-lt"/>
                <a:cs typeface="Segoe UI"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WORKPLACE TREND</a:t>
            </a:r>
          </a:p>
          <a:p>
            <a:pPr lvl="0"/>
            <a:endParaRPr lang="en-US"/>
          </a:p>
          <a:p>
            <a:pPr lvl="0"/>
            <a:endParaRPr lang="en-US"/>
          </a:p>
          <a:p>
            <a:pPr lvl="0"/>
            <a:endParaRPr lang="en-US"/>
          </a:p>
        </p:txBody>
      </p:sp>
      <p:sp>
        <p:nvSpPr>
          <p:cNvPr id="19" name="Text Placeholder 8">
            <a:extLst>
              <a:ext uri="{FF2B5EF4-FFF2-40B4-BE49-F238E27FC236}">
                <a16:creationId xmlns:a16="http://schemas.microsoft.com/office/drawing/2014/main" id="{3ACE6369-8214-47B1-8AB4-9AFB842775E7}"/>
              </a:ext>
            </a:extLst>
          </p:cNvPr>
          <p:cNvSpPr>
            <a:spLocks noGrp="1"/>
          </p:cNvSpPr>
          <p:nvPr>
            <p:ph type="body" sz="quarter" idx="22" hasCustomPrompt="1"/>
          </p:nvPr>
        </p:nvSpPr>
        <p:spPr>
          <a:xfrm>
            <a:off x="8836427" y="3758288"/>
            <a:ext cx="2751434" cy="2416049"/>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end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epud</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15" name="TextBox 14">
            <a:extLst>
              <a:ext uri="{FF2B5EF4-FFF2-40B4-BE49-F238E27FC236}">
                <a16:creationId xmlns:a16="http://schemas.microsoft.com/office/drawing/2014/main" id="{C8D3BA96-58CF-4B34-970C-A9B0BC220DBC}"/>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6" name="TextBox 15">
            <a:extLst>
              <a:ext uri="{FF2B5EF4-FFF2-40B4-BE49-F238E27FC236}">
                <a16:creationId xmlns:a16="http://schemas.microsoft.com/office/drawing/2014/main" id="{6741146D-0173-4AC6-8AEC-C3D1378E419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9870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llage A">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418226" y="381000"/>
            <a:ext cx="4773774" cy="364807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919986"/>
            <a:ext cx="3771590" cy="2509014"/>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418227" y="4189562"/>
            <a:ext cx="3002124" cy="1973113"/>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1555985" y="1784891"/>
            <a:ext cx="1769679" cy="1644109"/>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5222264" y="3589485"/>
            <a:ext cx="2035475" cy="2895398"/>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609600" y="3589486"/>
            <a:ext cx="4452179" cy="1958698"/>
          </a:xfrm>
          <a:prstGeom prst="rect">
            <a:avLst/>
          </a:prstGeom>
        </p:spPr>
        <p:txBody>
          <a:bodyPr anchor="ctr"/>
          <a:lstStyle>
            <a:lvl1pPr marL="0" indent="0" algn="ctr">
              <a:buNone/>
              <a:defRPr sz="1600" i="1"/>
            </a:lvl1pPr>
          </a:lstStyle>
          <a:p>
            <a:r>
              <a:rPr lang="en-US"/>
              <a:t>Click on icon to insert a picture</a:t>
            </a:r>
          </a:p>
        </p:txBody>
      </p:sp>
      <p:sp>
        <p:nvSpPr>
          <p:cNvPr id="15" name="Title 1">
            <a:extLst>
              <a:ext uri="{FF2B5EF4-FFF2-40B4-BE49-F238E27FC236}">
                <a16:creationId xmlns:a16="http://schemas.microsoft.com/office/drawing/2014/main" id="{F3ABDB0B-118E-45E4-9238-54CAF69D8908}"/>
              </a:ext>
            </a:extLst>
          </p:cNvPr>
          <p:cNvSpPr>
            <a:spLocks noGrp="1"/>
          </p:cNvSpPr>
          <p:nvPr>
            <p:ph type="title" hasCustomPrompt="1"/>
          </p:nvPr>
        </p:nvSpPr>
        <p:spPr>
          <a:xfrm>
            <a:off x="612449" y="587719"/>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6" name="TextBox 15">
            <a:extLst>
              <a:ext uri="{FF2B5EF4-FFF2-40B4-BE49-F238E27FC236}">
                <a16:creationId xmlns:a16="http://schemas.microsoft.com/office/drawing/2014/main" id="{3DD4514E-9A50-4FF1-89B6-E4BAC67D65B0}"/>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7" name="TextBox 16">
            <a:extLst>
              <a:ext uri="{FF2B5EF4-FFF2-40B4-BE49-F238E27FC236}">
                <a16:creationId xmlns:a16="http://schemas.microsoft.com/office/drawing/2014/main" id="{3E77C223-C796-4763-864C-CF82AEE05512}"/>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99566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ollage B">
    <p:spTree>
      <p:nvGrpSpPr>
        <p:cNvPr id="1" name=""/>
        <p:cNvGrpSpPr/>
        <p:nvPr/>
      </p:nvGrpSpPr>
      <p:grpSpPr>
        <a:xfrm>
          <a:off x="0" y="0"/>
          <a:ext cx="0" cy="0"/>
          <a:chOff x="0" y="0"/>
          <a:chExt cx="0" cy="0"/>
        </a:xfrm>
      </p:grpSpPr>
      <p:sp>
        <p:nvSpPr>
          <p:cNvPr id="8" name="Picture Placeholder 8">
            <a:extLst>
              <a:ext uri="{FF2B5EF4-FFF2-40B4-BE49-F238E27FC236}">
                <a16:creationId xmlns:a16="http://schemas.microsoft.com/office/drawing/2014/main" id="{928C9B48-2D6C-4C03-8B97-77C6F4887547}"/>
              </a:ext>
            </a:extLst>
          </p:cNvPr>
          <p:cNvSpPr>
            <a:spLocks noGrp="1"/>
          </p:cNvSpPr>
          <p:nvPr>
            <p:ph type="pic" sz="quarter" idx="17" hasCustomPrompt="1"/>
          </p:nvPr>
        </p:nvSpPr>
        <p:spPr>
          <a:xfrm>
            <a:off x="7922786" y="1234440"/>
            <a:ext cx="3672077" cy="2794635"/>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CBD0242E-E2E4-4557-B22E-BA7BB35B8929}"/>
              </a:ext>
            </a:extLst>
          </p:cNvPr>
          <p:cNvSpPr>
            <a:spLocks noGrp="1"/>
          </p:cNvSpPr>
          <p:nvPr>
            <p:ph type="pic" sz="quarter" idx="18" hasCustomPrompt="1"/>
          </p:nvPr>
        </p:nvSpPr>
        <p:spPr>
          <a:xfrm>
            <a:off x="3486150" y="381000"/>
            <a:ext cx="2728527" cy="2401716"/>
          </a:xfrm>
          <a:prstGeom prst="rect">
            <a:avLst/>
          </a:prstGeom>
        </p:spPr>
        <p:txBody>
          <a:bodyPr anchor="ctr"/>
          <a:lstStyle>
            <a:lvl1pPr marL="0" indent="0" algn="ctr">
              <a:buNone/>
              <a:defRPr sz="1600" i="1"/>
            </a:lvl1pPr>
          </a:lstStyle>
          <a:p>
            <a:r>
              <a:rPr lang="en-US"/>
              <a:t>Click on icon to insert a picture</a:t>
            </a:r>
          </a:p>
        </p:txBody>
      </p:sp>
      <p:sp>
        <p:nvSpPr>
          <p:cNvPr id="11" name="Picture Placeholder 8">
            <a:extLst>
              <a:ext uri="{FF2B5EF4-FFF2-40B4-BE49-F238E27FC236}">
                <a16:creationId xmlns:a16="http://schemas.microsoft.com/office/drawing/2014/main" id="{13ECC727-AF12-48E2-964E-A2B1F2AA7048}"/>
              </a:ext>
            </a:extLst>
          </p:cNvPr>
          <p:cNvSpPr>
            <a:spLocks noGrp="1"/>
          </p:cNvSpPr>
          <p:nvPr>
            <p:ph type="pic" sz="quarter" idx="19" hasCustomPrompt="1"/>
          </p:nvPr>
        </p:nvSpPr>
        <p:spPr>
          <a:xfrm>
            <a:off x="7922786" y="4189560"/>
            <a:ext cx="2383441" cy="2262514"/>
          </a:xfrm>
          <a:prstGeom prst="rect">
            <a:avLst/>
          </a:prstGeom>
        </p:spPr>
        <p:txBody>
          <a:bodyPr anchor="ctr"/>
          <a:lstStyle>
            <a:lvl1pPr marL="0" indent="0" algn="ctr">
              <a:buNone/>
              <a:defRPr sz="1600" i="1"/>
            </a:lvl1pPr>
          </a:lstStyle>
          <a:p>
            <a:r>
              <a:rPr lang="en-US"/>
              <a:t>Click on icon to insert a picture</a:t>
            </a:r>
          </a:p>
        </p:txBody>
      </p:sp>
      <p:sp>
        <p:nvSpPr>
          <p:cNvPr id="12" name="Picture Placeholder 8">
            <a:extLst>
              <a:ext uri="{FF2B5EF4-FFF2-40B4-BE49-F238E27FC236}">
                <a16:creationId xmlns:a16="http://schemas.microsoft.com/office/drawing/2014/main" id="{293E2531-8AA0-4CE6-9DBB-143185D2A154}"/>
              </a:ext>
            </a:extLst>
          </p:cNvPr>
          <p:cNvSpPr>
            <a:spLocks noGrp="1"/>
          </p:cNvSpPr>
          <p:nvPr>
            <p:ph type="pic" sz="quarter" idx="20" hasCustomPrompt="1"/>
          </p:nvPr>
        </p:nvSpPr>
        <p:spPr>
          <a:xfrm>
            <a:off x="597137" y="1813755"/>
            <a:ext cx="2728528" cy="1975201"/>
          </a:xfrm>
          <a:prstGeom prst="rect">
            <a:avLst/>
          </a:prstGeom>
        </p:spPr>
        <p:txBody>
          <a:bodyPr anchor="ctr"/>
          <a:lstStyle>
            <a:lvl1pPr marL="0" indent="0" algn="ctr">
              <a:buNone/>
              <a:defRPr sz="1600" i="1"/>
            </a:lvl1pPr>
          </a:lstStyle>
          <a:p>
            <a:r>
              <a:rPr lang="en-US"/>
              <a:t>Click on icon to insert a picture</a:t>
            </a:r>
          </a:p>
        </p:txBody>
      </p:sp>
      <p:sp>
        <p:nvSpPr>
          <p:cNvPr id="24" name="Picture Placeholder 8">
            <a:extLst>
              <a:ext uri="{FF2B5EF4-FFF2-40B4-BE49-F238E27FC236}">
                <a16:creationId xmlns:a16="http://schemas.microsoft.com/office/drawing/2014/main" id="{49466958-B7FC-4580-83DE-05FE904EC44B}"/>
              </a:ext>
            </a:extLst>
          </p:cNvPr>
          <p:cNvSpPr>
            <a:spLocks noGrp="1"/>
          </p:cNvSpPr>
          <p:nvPr>
            <p:ph type="pic" sz="quarter" idx="21" hasCustomPrompt="1"/>
          </p:nvPr>
        </p:nvSpPr>
        <p:spPr>
          <a:xfrm>
            <a:off x="3486150" y="2943200"/>
            <a:ext cx="4264728" cy="2534653"/>
          </a:xfrm>
          <a:prstGeom prst="rect">
            <a:avLst/>
          </a:prstGeom>
        </p:spPr>
        <p:txBody>
          <a:bodyPr anchor="ctr"/>
          <a:lstStyle>
            <a:lvl1pPr marL="0" indent="0" algn="ctr">
              <a:buNone/>
              <a:defRPr sz="1600" i="1"/>
            </a:lvl1pPr>
          </a:lstStyle>
          <a:p>
            <a:r>
              <a:rPr lang="en-US"/>
              <a:t>Click on icon to insert a picture</a:t>
            </a:r>
          </a:p>
        </p:txBody>
      </p:sp>
      <p:sp>
        <p:nvSpPr>
          <p:cNvPr id="25" name="Picture Placeholder 8">
            <a:extLst>
              <a:ext uri="{FF2B5EF4-FFF2-40B4-BE49-F238E27FC236}">
                <a16:creationId xmlns:a16="http://schemas.microsoft.com/office/drawing/2014/main" id="{D5D2E38C-35B4-4950-A245-F1173765BBF2}"/>
              </a:ext>
            </a:extLst>
          </p:cNvPr>
          <p:cNvSpPr>
            <a:spLocks noGrp="1"/>
          </p:cNvSpPr>
          <p:nvPr>
            <p:ph type="pic" sz="quarter" idx="22" hasCustomPrompt="1"/>
          </p:nvPr>
        </p:nvSpPr>
        <p:spPr>
          <a:xfrm>
            <a:off x="1377020" y="3955579"/>
            <a:ext cx="1948644" cy="1975201"/>
          </a:xfrm>
          <a:prstGeom prst="rect">
            <a:avLst/>
          </a:prstGeom>
        </p:spPr>
        <p:txBody>
          <a:bodyPr anchor="ctr"/>
          <a:lstStyle>
            <a:lvl1pPr marL="0" indent="0" algn="ctr">
              <a:buNone/>
              <a:defRPr sz="1600" i="1"/>
            </a:lvl1pPr>
          </a:lstStyle>
          <a:p>
            <a:r>
              <a:rPr lang="en-US"/>
              <a:t>Click on icon to insert a picture</a:t>
            </a:r>
          </a:p>
        </p:txBody>
      </p:sp>
      <p:sp>
        <p:nvSpPr>
          <p:cNvPr id="14" name="Picture Placeholder 8">
            <a:extLst>
              <a:ext uri="{FF2B5EF4-FFF2-40B4-BE49-F238E27FC236}">
                <a16:creationId xmlns:a16="http://schemas.microsoft.com/office/drawing/2014/main" id="{7C3A7B33-EAAD-41EF-A884-0A1F22B11521}"/>
              </a:ext>
            </a:extLst>
          </p:cNvPr>
          <p:cNvSpPr>
            <a:spLocks noGrp="1"/>
          </p:cNvSpPr>
          <p:nvPr>
            <p:ph type="pic" sz="quarter" idx="23" hasCustomPrompt="1"/>
          </p:nvPr>
        </p:nvSpPr>
        <p:spPr>
          <a:xfrm>
            <a:off x="6375163" y="1234440"/>
            <a:ext cx="1375715" cy="1548277"/>
          </a:xfrm>
          <a:prstGeom prst="rect">
            <a:avLst/>
          </a:prstGeom>
        </p:spPr>
        <p:txBody>
          <a:bodyPr anchor="ctr"/>
          <a:lstStyle>
            <a:lvl1pPr marL="0" indent="0" algn="ctr">
              <a:buNone/>
              <a:defRPr sz="1600" i="1"/>
            </a:lvl1pPr>
          </a:lstStyle>
          <a:p>
            <a:r>
              <a:rPr lang="en-US"/>
              <a:t>Click on icon to insert a picture</a:t>
            </a:r>
          </a:p>
        </p:txBody>
      </p:sp>
      <p:sp>
        <p:nvSpPr>
          <p:cNvPr id="19" name="Title 1">
            <a:extLst>
              <a:ext uri="{FF2B5EF4-FFF2-40B4-BE49-F238E27FC236}">
                <a16:creationId xmlns:a16="http://schemas.microsoft.com/office/drawing/2014/main" id="{9D0C845F-342D-44F7-BB1A-FB05DE7544F9}"/>
              </a:ext>
            </a:extLst>
          </p:cNvPr>
          <p:cNvSpPr>
            <a:spLocks noGrp="1"/>
          </p:cNvSpPr>
          <p:nvPr>
            <p:ph type="title" hasCustomPrompt="1"/>
          </p:nvPr>
        </p:nvSpPr>
        <p:spPr>
          <a:xfrm>
            <a:off x="612449" y="588571"/>
            <a:ext cx="2713215" cy="1243405"/>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Collage</a:t>
            </a:r>
            <a:br>
              <a:rPr lang="en-US"/>
            </a:br>
            <a:r>
              <a:rPr lang="en-US"/>
              <a:t>Title Here</a:t>
            </a:r>
          </a:p>
        </p:txBody>
      </p:sp>
      <p:sp>
        <p:nvSpPr>
          <p:cNvPr id="13" name="TextBox 12">
            <a:extLst>
              <a:ext uri="{FF2B5EF4-FFF2-40B4-BE49-F238E27FC236}">
                <a16:creationId xmlns:a16="http://schemas.microsoft.com/office/drawing/2014/main" id="{22B6DF0B-7BDB-4020-B403-FF9E0B3D1EED}"/>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6" name="TextBox 15">
            <a:extLst>
              <a:ext uri="{FF2B5EF4-FFF2-40B4-BE49-F238E27FC236}">
                <a16:creationId xmlns:a16="http://schemas.microsoft.com/office/drawing/2014/main" id="{4942F80A-E95B-4421-8E76-AEFB9FB67EFA}"/>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35552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Full Page Image A">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688490"/>
            <a:ext cx="12192000" cy="5206702"/>
          </a:xfrm>
          <a:prstGeom prst="rect">
            <a:avLst/>
          </a:prstGeom>
        </p:spPr>
        <p:txBody>
          <a:bodyPr anchor="ctr"/>
          <a:lstStyle>
            <a:lvl1pPr marL="0" indent="0" algn="ctr">
              <a:buNone/>
              <a:defRPr sz="1600" i="1"/>
            </a:lvl1pPr>
          </a:lstStyle>
          <a:p>
            <a:r>
              <a:rPr lang="en-US"/>
              <a:t>Click on icon to insert a picture</a:t>
            </a:r>
          </a:p>
        </p:txBody>
      </p:sp>
      <p:sp>
        <p:nvSpPr>
          <p:cNvPr id="5" name="TextBox 4">
            <a:extLst>
              <a:ext uri="{FF2B5EF4-FFF2-40B4-BE49-F238E27FC236}">
                <a16:creationId xmlns:a16="http://schemas.microsoft.com/office/drawing/2014/main" id="{10D00FD4-F1B7-4C1C-9D1C-198AE7561EBD}"/>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6" name="TextBox 5">
            <a:extLst>
              <a:ext uri="{FF2B5EF4-FFF2-40B4-BE49-F238E27FC236}">
                <a16:creationId xmlns:a16="http://schemas.microsoft.com/office/drawing/2014/main" id="{537874A5-7BD1-4EA1-9659-911541491886}"/>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05478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Full Page Image B">
    <p:spTree>
      <p:nvGrpSpPr>
        <p:cNvPr id="1" name=""/>
        <p:cNvGrpSpPr/>
        <p:nvPr/>
      </p:nvGrpSpPr>
      <p:grpSpPr>
        <a:xfrm>
          <a:off x="0" y="0"/>
          <a:ext cx="0" cy="0"/>
          <a:chOff x="0" y="0"/>
          <a:chExt cx="0" cy="0"/>
        </a:xfrm>
      </p:grpSpPr>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sz="1600" i="1"/>
            </a:lvl1pPr>
          </a:lstStyle>
          <a:p>
            <a:r>
              <a:rPr lang="en-US"/>
              <a:t>Click on icon to insert a picture</a:t>
            </a:r>
          </a:p>
        </p:txBody>
      </p:sp>
      <p:sp>
        <p:nvSpPr>
          <p:cNvPr id="8" name="TextBox 7">
            <a:extLst>
              <a:ext uri="{FF2B5EF4-FFF2-40B4-BE49-F238E27FC236}">
                <a16:creationId xmlns:a16="http://schemas.microsoft.com/office/drawing/2014/main" id="{21BC1FF4-344F-473C-8521-06DD509F11E9}"/>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9" name="TextBox 8">
            <a:extLst>
              <a:ext uri="{FF2B5EF4-FFF2-40B4-BE49-F238E27FC236}">
                <a16:creationId xmlns:a16="http://schemas.microsoft.com/office/drawing/2014/main" id="{D0B014DE-CB80-49C3-A87D-2ADDC2A629FC}"/>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689110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ank You A">
    <p:spTree>
      <p:nvGrpSpPr>
        <p:cNvPr id="1" name=""/>
        <p:cNvGrpSpPr/>
        <p:nvPr/>
      </p:nvGrpSpPr>
      <p:grpSpPr>
        <a:xfrm>
          <a:off x="0" y="0"/>
          <a:ext cx="0" cy="0"/>
          <a:chOff x="0" y="0"/>
          <a:chExt cx="0" cy="0"/>
        </a:xfrm>
      </p:grpSpPr>
      <p:sp>
        <p:nvSpPr>
          <p:cNvPr id="17" name="Picture Placeholder 31">
            <a:extLst>
              <a:ext uri="{FF2B5EF4-FFF2-40B4-BE49-F238E27FC236}">
                <a16:creationId xmlns:a16="http://schemas.microsoft.com/office/drawing/2014/main" id="{F4A44A1F-3D01-4B53-AD7E-A69797DAFBA3}"/>
              </a:ext>
            </a:extLst>
          </p:cNvPr>
          <p:cNvSpPr>
            <a:spLocks noGrp="1"/>
          </p:cNvSpPr>
          <p:nvPr>
            <p:ph type="pic" sz="quarter" idx="13" hasCustomPrompt="1"/>
          </p:nvPr>
        </p:nvSpPr>
        <p:spPr>
          <a:xfrm>
            <a:off x="4086248" y="948151"/>
            <a:ext cx="7504455" cy="4491357"/>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latin typeface="Segoe UI Light" panose="020B0502040204020203" pitchFamily="34" charset="0"/>
                <a:cs typeface="Segoe UI Light" panose="020B0502040204020203" pitchFamily="34" charset="0"/>
              </a:rPr>
              <a:t>Click on icon to insert a picture here</a:t>
            </a:r>
            <a:endParaRPr lang="en-US"/>
          </a:p>
        </p:txBody>
      </p:sp>
      <p:sp>
        <p:nvSpPr>
          <p:cNvPr id="18" name="Text Placeholder 4">
            <a:extLst>
              <a:ext uri="{FF2B5EF4-FFF2-40B4-BE49-F238E27FC236}">
                <a16:creationId xmlns:a16="http://schemas.microsoft.com/office/drawing/2014/main" id="{36916C7E-6530-4987-9201-ABBB5E90BA1E}"/>
              </a:ext>
            </a:extLst>
          </p:cNvPr>
          <p:cNvSpPr>
            <a:spLocks noGrp="1"/>
          </p:cNvSpPr>
          <p:nvPr>
            <p:ph type="body" sz="quarter" idx="11" hasCustomPrompt="1"/>
          </p:nvPr>
        </p:nvSpPr>
        <p:spPr>
          <a:xfrm>
            <a:off x="620995" y="1841770"/>
            <a:ext cx="3263181"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20" name="Picture Placeholder 14">
            <a:extLst>
              <a:ext uri="{FF2B5EF4-FFF2-40B4-BE49-F238E27FC236}">
                <a16:creationId xmlns:a16="http://schemas.microsoft.com/office/drawing/2014/main" id="{5F5AEE60-657B-487E-8FD5-B228634E482E}"/>
              </a:ext>
            </a:extLst>
          </p:cNvPr>
          <p:cNvSpPr>
            <a:spLocks noGrp="1"/>
          </p:cNvSpPr>
          <p:nvPr>
            <p:ph type="pic" sz="quarter" idx="16" hasCustomPrompt="1"/>
          </p:nvPr>
        </p:nvSpPr>
        <p:spPr>
          <a:xfrm flipH="1">
            <a:off x="4086248"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22" name="Picture Placeholder 14">
            <a:extLst>
              <a:ext uri="{FF2B5EF4-FFF2-40B4-BE49-F238E27FC236}">
                <a16:creationId xmlns:a16="http://schemas.microsoft.com/office/drawing/2014/main" id="{64D9709B-C683-43A1-AC96-9D86663F353E}"/>
              </a:ext>
            </a:extLst>
          </p:cNvPr>
          <p:cNvSpPr>
            <a:spLocks noGrp="1"/>
          </p:cNvSpPr>
          <p:nvPr>
            <p:ph type="pic" sz="quarter" idx="18" hasCustomPrompt="1"/>
          </p:nvPr>
        </p:nvSpPr>
        <p:spPr>
          <a:xfrm flipH="1">
            <a:off x="6601697" y="5665236"/>
            <a:ext cx="2485281"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Other Company Logo</a:t>
            </a:r>
          </a:p>
        </p:txBody>
      </p:sp>
      <p:sp>
        <p:nvSpPr>
          <p:cNvPr id="23" name="Picture Placeholder 14">
            <a:extLst>
              <a:ext uri="{FF2B5EF4-FFF2-40B4-BE49-F238E27FC236}">
                <a16:creationId xmlns:a16="http://schemas.microsoft.com/office/drawing/2014/main" id="{3C32C867-0ED6-4BE1-A860-E1573F4C141C}"/>
              </a:ext>
            </a:extLst>
          </p:cNvPr>
          <p:cNvSpPr>
            <a:spLocks noGrp="1"/>
          </p:cNvSpPr>
          <p:nvPr>
            <p:ph type="pic" sz="quarter" idx="19" hasCustomPrompt="1"/>
          </p:nvPr>
        </p:nvSpPr>
        <p:spPr>
          <a:xfrm flipH="1">
            <a:off x="9607374" y="5665236"/>
            <a:ext cx="1995054" cy="635423"/>
          </a:xfrm>
          <a:prstGeom prst="rect">
            <a:avLst/>
          </a:prstGeom>
        </p:spPr>
        <p:txBody>
          <a:bodyPr anchor="ctr"/>
          <a:lstStyle>
            <a:lvl1pPr marL="0" indent="0" algn="ctr">
              <a:buNone/>
              <a:defRPr sz="1800" i="1" baseline="0">
                <a:latin typeface="Segoe UI Light" panose="020B0502040204020203" pitchFamily="34" charset="0"/>
                <a:cs typeface="Segoe UI Light" panose="020B0502040204020203" pitchFamily="34" charset="0"/>
              </a:defRPr>
            </a:lvl1pPr>
          </a:lstStyle>
          <a:p>
            <a:r>
              <a:rPr lang="en-US"/>
              <a:t>Client Logo</a:t>
            </a:r>
          </a:p>
        </p:txBody>
      </p:sp>
      <p:sp>
        <p:nvSpPr>
          <p:cNvPr id="10" name="Text Placeholder 8">
            <a:extLst>
              <a:ext uri="{FF2B5EF4-FFF2-40B4-BE49-F238E27FC236}">
                <a16:creationId xmlns:a16="http://schemas.microsoft.com/office/drawing/2014/main" id="{959495C9-464A-44EF-9884-AF59FC79411F}"/>
              </a:ext>
            </a:extLst>
          </p:cNvPr>
          <p:cNvSpPr>
            <a:spLocks noGrp="1"/>
          </p:cNvSpPr>
          <p:nvPr>
            <p:ph type="body" sz="quarter" idx="22" hasCustomPrompt="1"/>
          </p:nvPr>
        </p:nvSpPr>
        <p:spPr>
          <a:xfrm>
            <a:off x="1206963" y="3031774"/>
            <a:ext cx="2677214" cy="2407734"/>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t>
            </a:r>
            <a:endParaRPr lang="en-US"/>
          </a:p>
        </p:txBody>
      </p:sp>
    </p:spTree>
    <p:extLst>
      <p:ext uri="{BB962C8B-B14F-4D97-AF65-F5344CB8AC3E}">
        <p14:creationId xmlns:p14="http://schemas.microsoft.com/office/powerpoint/2010/main" val="1798893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6FC59C-6FE3-4464-B30D-2FBAD8370701}" type="datetimeFigureOut">
              <a:rPr lang="en-US" smtClean="0"/>
              <a:t>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4088210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hank You B">
    <p:spTree>
      <p:nvGrpSpPr>
        <p:cNvPr id="1" name=""/>
        <p:cNvGrpSpPr/>
        <p:nvPr/>
      </p:nvGrpSpPr>
      <p:grpSpPr>
        <a:xfrm>
          <a:off x="0" y="0"/>
          <a:ext cx="0" cy="0"/>
          <a:chOff x="0" y="0"/>
          <a:chExt cx="0" cy="0"/>
        </a:xfrm>
      </p:grpSpPr>
      <p:sp>
        <p:nvSpPr>
          <p:cNvPr id="18" name="object 3"/>
          <p:cNvSpPr/>
          <p:nvPr userDrawn="1"/>
        </p:nvSpPr>
        <p:spPr>
          <a:xfrm>
            <a:off x="0" y="0"/>
            <a:ext cx="12192000"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accent1"/>
          </a:solidFill>
        </p:spPr>
        <p:txBody>
          <a:bodyPr wrap="square" lIns="0" tIns="0" rIns="0" bIns="0" rtlCol="0">
            <a:noAutofit/>
          </a:bodyPr>
          <a:lstStyle/>
          <a:p>
            <a:endParaRPr/>
          </a:p>
        </p:txBody>
      </p:sp>
      <p:sp>
        <p:nvSpPr>
          <p:cNvPr id="5" name="Text Placeholder 4">
            <a:extLst>
              <a:ext uri="{FF2B5EF4-FFF2-40B4-BE49-F238E27FC236}">
                <a16:creationId xmlns:a16="http://schemas.microsoft.com/office/drawing/2014/main" id="{0E8B54E3-F4FE-4713-A993-49B1C61DC051}"/>
              </a:ext>
            </a:extLst>
          </p:cNvPr>
          <p:cNvSpPr>
            <a:spLocks noGrp="1"/>
          </p:cNvSpPr>
          <p:nvPr>
            <p:ph type="body" sz="quarter" idx="12" hasCustomPrompt="1"/>
          </p:nvPr>
        </p:nvSpPr>
        <p:spPr>
          <a:xfrm>
            <a:off x="620996" y="2011743"/>
            <a:ext cx="3028292" cy="964276"/>
          </a:xfrm>
          <a:prstGeom prst="rect">
            <a:avLst/>
          </a:prstGeom>
        </p:spPr>
        <p:txBody>
          <a:bodyPr anchor="ctr"/>
          <a:lstStyle>
            <a:lvl1pPr marL="0" indent="0" algn="l">
              <a:buNone/>
              <a:defRPr sz="5000" b="0">
                <a:latin typeface="+mj-lt"/>
                <a:cs typeface="Segoe UI" panose="020B0502040204020203" pitchFamily="34" charset="0"/>
              </a:defRPr>
            </a:lvl1pPr>
          </a:lstStyle>
          <a:p>
            <a:pPr lvl="0"/>
            <a:r>
              <a:rPr lang="en-US"/>
              <a:t>Thank You</a:t>
            </a:r>
          </a:p>
        </p:txBody>
      </p:sp>
      <p:sp>
        <p:nvSpPr>
          <p:cNvPr id="7" name="Text Placeholder 8">
            <a:extLst>
              <a:ext uri="{FF2B5EF4-FFF2-40B4-BE49-F238E27FC236}">
                <a16:creationId xmlns:a16="http://schemas.microsoft.com/office/drawing/2014/main" id="{AC8A7D8D-1E7D-41DC-9567-1191C422F48B}"/>
              </a:ext>
            </a:extLst>
          </p:cNvPr>
          <p:cNvSpPr>
            <a:spLocks noGrp="1"/>
          </p:cNvSpPr>
          <p:nvPr>
            <p:ph type="body" sz="quarter" idx="22" hasCustomPrompt="1"/>
          </p:nvPr>
        </p:nvSpPr>
        <p:spPr>
          <a:xfrm>
            <a:off x="1206962" y="3031774"/>
            <a:ext cx="4167926" cy="2276206"/>
          </a:xfrm>
          <a:prstGeom prst="rect">
            <a:avLst/>
          </a:prstGeom>
        </p:spPr>
        <p:txBody>
          <a:bodyPr/>
          <a:lstStyle>
            <a:lvl1pPr marL="0" indent="0">
              <a:lnSpc>
                <a:spcPts val="3000"/>
              </a:lnSpc>
              <a:buNone/>
              <a:defRPr lang="en-US" sz="2200" smtClean="0">
                <a:effectLst/>
              </a:defRPr>
            </a:lvl1pPr>
          </a:lstStyle>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Firstname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Title Goes Here</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555 555 5555</a:t>
            </a:r>
            <a:b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b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lastnamef@allsteeloffice.com</a:t>
            </a:r>
          </a:p>
        </p:txBody>
      </p:sp>
      <p:sp>
        <p:nvSpPr>
          <p:cNvPr id="9" name="Text Placeholder 29">
            <a:extLst>
              <a:ext uri="{FF2B5EF4-FFF2-40B4-BE49-F238E27FC236}">
                <a16:creationId xmlns:a16="http://schemas.microsoft.com/office/drawing/2014/main" id="{36295AF3-D65F-4E7B-9C49-710664D872FB}"/>
              </a:ext>
            </a:extLst>
          </p:cNvPr>
          <p:cNvSpPr>
            <a:spLocks noGrp="1"/>
          </p:cNvSpPr>
          <p:nvPr>
            <p:ph type="body" sz="quarter" idx="23" hasCustomPrompt="1"/>
          </p:nvPr>
        </p:nvSpPr>
        <p:spPr>
          <a:xfrm>
            <a:off x="1206962" y="5708334"/>
            <a:ext cx="4167926" cy="374656"/>
          </a:xfrm>
          <a:prstGeom prst="rect">
            <a:avLst/>
          </a:prstGeom>
        </p:spPr>
        <p:txBody>
          <a:bodyPr/>
          <a:lstStyle>
            <a:lvl1pPr marL="0" indent="0" algn="l">
              <a:lnSpc>
                <a:spcPts val="1600"/>
              </a:lnSpc>
              <a:buNone/>
              <a:defRPr sz="1400" spc="300" baseline="0">
                <a:solidFill>
                  <a:schemeClr val="tx1"/>
                </a:solidFill>
                <a:latin typeface="Segoe UI Light" panose="020B0502040204020203" pitchFamily="34" charset="0"/>
                <a:cs typeface="Segoe UI Light" panose="020B0502040204020203" pitchFamily="34" charset="0"/>
              </a:defRPr>
            </a:lvl1pPr>
          </a:lstStyle>
          <a:p>
            <a:pPr lvl="0"/>
            <a:r>
              <a:rPr lang="en-US"/>
              <a:t>PIN   INSTA   LINK   TW   YT   FB</a:t>
            </a:r>
          </a:p>
        </p:txBody>
      </p:sp>
    </p:spTree>
    <p:extLst>
      <p:ext uri="{BB962C8B-B14F-4D97-AF65-F5344CB8AC3E}">
        <p14:creationId xmlns:p14="http://schemas.microsoft.com/office/powerpoint/2010/main" val="1043559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6898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emplate Not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E4949-7716-4866-9F21-92AE7DC0BE8B}"/>
              </a:ext>
            </a:extLst>
          </p:cNvPr>
          <p:cNvSpPr/>
          <p:nvPr userDrawn="1"/>
        </p:nvSpPr>
        <p:spPr>
          <a:xfrm rot="5400000">
            <a:off x="5823406" y="-5824994"/>
            <a:ext cx="542012" cy="12192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 Placeholder 1">
            <a:extLst>
              <a:ext uri="{FF2B5EF4-FFF2-40B4-BE49-F238E27FC236}">
                <a16:creationId xmlns:a16="http://schemas.microsoft.com/office/drawing/2014/main" id="{FE02AF53-C5A9-4898-A7CC-42E5E10C5E85}"/>
              </a:ext>
            </a:extLst>
          </p:cNvPr>
          <p:cNvSpPr txBox="1">
            <a:spLocks/>
          </p:cNvSpPr>
          <p:nvPr userDrawn="1"/>
        </p:nvSpPr>
        <p:spPr>
          <a:xfrm>
            <a:off x="2667000" y="124021"/>
            <a:ext cx="6858003" cy="354703"/>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lang="en-US" sz="1800" kern="1200" baseline="0" dirty="0">
                <a:solidFill>
                  <a:schemeClr val="tx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400" spc="300"/>
              <a:t>2020 BRAND TEMPLATE NOTES</a:t>
            </a:r>
          </a:p>
        </p:txBody>
      </p:sp>
    </p:spTree>
    <p:extLst>
      <p:ext uri="{BB962C8B-B14F-4D97-AF65-F5344CB8AC3E}">
        <p14:creationId xmlns:p14="http://schemas.microsoft.com/office/powerpoint/2010/main" val="10633186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5436" b="10098"/>
          <a:stretch/>
        </p:blipFill>
        <p:spPr>
          <a:xfrm>
            <a:off x="0" y="-1"/>
            <a:ext cx="12192000" cy="6858001"/>
          </a:xfrm>
          <a:prstGeom prst="rect">
            <a:avLst/>
          </a:prstGeom>
        </p:spPr>
      </p:pic>
      <p:sp>
        <p:nvSpPr>
          <p:cNvPr id="14" name="Text Placeholder 2"/>
          <p:cNvSpPr>
            <a:spLocks noGrp="1"/>
          </p:cNvSpPr>
          <p:nvPr>
            <p:ph type="body" idx="10" hasCustomPrompt="1"/>
          </p:nvPr>
        </p:nvSpPr>
        <p:spPr>
          <a:xfrm>
            <a:off x="1575468" y="5637656"/>
            <a:ext cx="6013128" cy="420956"/>
          </a:xfrm>
        </p:spPr>
        <p:txBody>
          <a:bodyPr anchor="t">
            <a:normAutofit/>
          </a:bodyPr>
          <a:lstStyle>
            <a:lvl1pPr marL="0" indent="0">
              <a:buNone/>
              <a:defRPr lang="en-US" sz="2400" dirty="0">
                <a:solidFill>
                  <a:schemeClr val="bg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04.30.18</a:t>
            </a:r>
          </a:p>
        </p:txBody>
      </p:sp>
      <p:pic>
        <p:nvPicPr>
          <p:cNvPr id="15" name="Picture 14"/>
          <p:cNvPicPr>
            <a:picLocks noChangeAspect="1"/>
          </p:cNvPicPr>
          <p:nvPr userDrawn="1"/>
        </p:nvPicPr>
        <p:blipFill rotWithShape="1">
          <a:blip r:embed="rId3">
            <a:extLst>
              <a:ext uri="{28A0092B-C50C-407E-A947-70E740481C1C}">
                <a14:useLocalDpi xmlns:a14="http://schemas.microsoft.com/office/drawing/2010/main" val="0"/>
              </a:ext>
            </a:extLst>
          </a:blip>
          <a:srcRect l="14061" t="19414" r="10635" b="15447"/>
          <a:stretch/>
        </p:blipFill>
        <p:spPr>
          <a:xfrm>
            <a:off x="9579031" y="423949"/>
            <a:ext cx="2003368" cy="556953"/>
          </a:xfrm>
          <a:prstGeom prst="rect">
            <a:avLst/>
          </a:prstGeom>
        </p:spPr>
      </p:pic>
      <p:sp>
        <p:nvSpPr>
          <p:cNvPr id="7" name="Title 1"/>
          <p:cNvSpPr>
            <a:spLocks noGrp="1"/>
          </p:cNvSpPr>
          <p:nvPr>
            <p:ph type="title" hasCustomPrompt="1"/>
          </p:nvPr>
        </p:nvSpPr>
        <p:spPr>
          <a:xfrm>
            <a:off x="1575468" y="3752865"/>
            <a:ext cx="6273455" cy="1525497"/>
          </a:xfrm>
        </p:spPr>
        <p:txBody>
          <a:bodyPr anchor="t">
            <a:noAutofit/>
          </a:bodyPr>
          <a:lstStyle>
            <a:lvl1pPr>
              <a:lnSpc>
                <a:spcPct val="100000"/>
              </a:lnSpc>
              <a:defRPr sz="5400" baseline="0">
                <a:solidFill>
                  <a:schemeClr val="bg1"/>
                </a:solidFill>
                <a:latin typeface="Segoe UI Light" panose="020B0502040204020203" pitchFamily="34" charset="0"/>
                <a:cs typeface="Segoe UI Light" panose="020B0502040204020203" pitchFamily="34" charset="0"/>
              </a:defRPr>
            </a:lvl1pPr>
          </a:lstStyle>
          <a:p>
            <a:r>
              <a:rPr lang="en-US"/>
              <a:t>Presentation Title</a:t>
            </a:r>
            <a:br>
              <a:rPr lang="en-US"/>
            </a:br>
            <a:r>
              <a:rPr lang="en-US"/>
              <a:t>Goes Here</a:t>
            </a:r>
          </a:p>
        </p:txBody>
      </p:sp>
    </p:spTree>
    <p:extLst>
      <p:ext uri="{BB962C8B-B14F-4D97-AF65-F5344CB8AC3E}">
        <p14:creationId xmlns:p14="http://schemas.microsoft.com/office/powerpoint/2010/main" val="4170848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ext - 1 Column">
    <p:spTree>
      <p:nvGrpSpPr>
        <p:cNvPr id="1" name=""/>
        <p:cNvGrpSpPr/>
        <p:nvPr/>
      </p:nvGrpSpPr>
      <p:grpSpPr>
        <a:xfrm>
          <a:off x="0" y="0"/>
          <a:ext cx="0" cy="0"/>
          <a:chOff x="0" y="0"/>
          <a:chExt cx="0" cy="0"/>
        </a:xfrm>
      </p:grpSpPr>
      <p:sp>
        <p:nvSpPr>
          <p:cNvPr id="6" name="Title 1"/>
          <p:cNvSpPr txBox="1">
            <a:spLocks/>
          </p:cNvSpPr>
          <p:nvPr userDrawn="1"/>
        </p:nvSpPr>
        <p:spPr>
          <a:xfrm>
            <a:off x="571500" y="2236218"/>
            <a:ext cx="11082944" cy="370325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kern="1200" baseline="0">
                <a:solidFill>
                  <a:schemeClr val="tx1"/>
                </a:solidFill>
                <a:latin typeface="Segoe UI Light" panose="020B0502040204020203" pitchFamily="34" charset="0"/>
                <a:ea typeface="+mj-ea"/>
                <a:cs typeface="Segoe UI Light" panose="020B0502040204020203" pitchFamily="34" charset="0"/>
              </a:defRPr>
            </a:lvl1pPr>
          </a:lstStyle>
          <a:p>
            <a:pPr marL="0" lvl="0" indent="0">
              <a:buFont typeface="Arial" panose="020B0604020202020204" pitchFamily="34" charset="0"/>
              <a:buNone/>
            </a:pPr>
            <a:endParaRPr lang="en-US" sz="24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11" name="Text Placeholder 2"/>
          <p:cNvSpPr>
            <a:spLocks noGrp="1"/>
          </p:cNvSpPr>
          <p:nvPr>
            <p:ph type="body" idx="11" hasCustomPrompt="1"/>
          </p:nvPr>
        </p:nvSpPr>
        <p:spPr>
          <a:xfrm>
            <a:off x="571499" y="1267078"/>
            <a:ext cx="10999443"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Title 1"/>
          <p:cNvSpPr>
            <a:spLocks noGrp="1"/>
          </p:cNvSpPr>
          <p:nvPr>
            <p:ph type="title" hasCustomPrompt="1"/>
          </p:nvPr>
        </p:nvSpPr>
        <p:spPr>
          <a:xfrm>
            <a:off x="571500" y="471378"/>
            <a:ext cx="10999442"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sp>
        <p:nvSpPr>
          <p:cNvPr id="13" name="Text Placeholder 6"/>
          <p:cNvSpPr>
            <a:spLocks noGrp="1"/>
          </p:cNvSpPr>
          <p:nvPr>
            <p:ph type="body" sz="quarter" idx="12" hasCustomPrompt="1"/>
          </p:nvPr>
        </p:nvSpPr>
        <p:spPr>
          <a:xfrm>
            <a:off x="571499" y="1941689"/>
            <a:ext cx="10999443" cy="4235273"/>
          </a:xfrm>
        </p:spPr>
        <p:txBody>
          <a:bodyPr/>
          <a:lstStyle>
            <a:lvl1pPr>
              <a:lnSpc>
                <a:spcPct val="100000"/>
              </a:lnSpc>
              <a:defRPr/>
            </a:lvl1pPr>
            <a:lvl2pPr marL="457200" indent="0">
              <a:buNone/>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r>
              <a:rPr lang="en-US"/>
              <a:t> </a:t>
            </a:r>
            <a:r>
              <a:rPr lang="en-US" err="1"/>
              <a:t>adipiscing</a:t>
            </a:r>
            <a:endParaRPr lang="en-US"/>
          </a:p>
          <a:p>
            <a:pPr lvl="0"/>
            <a:r>
              <a:rPr lang="en-US"/>
              <a:t>Maecenas </a:t>
            </a:r>
            <a:r>
              <a:rPr lang="en-US" err="1"/>
              <a:t>porttitor</a:t>
            </a:r>
            <a:r>
              <a:rPr lang="en-US"/>
              <a:t> </a:t>
            </a:r>
            <a:r>
              <a:rPr lang="en-US" err="1"/>
              <a:t>congue</a:t>
            </a:r>
            <a:r>
              <a:rPr lang="en-US"/>
              <a:t> </a:t>
            </a:r>
            <a:r>
              <a:rPr lang="en-US" err="1"/>
              <a:t>massa</a:t>
            </a:r>
            <a:r>
              <a:rPr lang="en-US"/>
              <a:t>.</a:t>
            </a:r>
          </a:p>
          <a:p>
            <a:pPr lvl="0"/>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a:p>
            <a:pPr lvl="0"/>
            <a:r>
              <a:rPr lang="en-US"/>
              <a:t>Lorem ipsum dolor sit </a:t>
            </a:r>
            <a:r>
              <a:rPr lang="en-US" err="1"/>
              <a:t>amet</a:t>
            </a:r>
            <a:r>
              <a:rPr lang="en-US"/>
              <a:t>, </a:t>
            </a:r>
            <a:r>
              <a:rPr lang="en-US" err="1"/>
              <a:t>consectetuer</a:t>
            </a:r>
            <a:endParaRPr lang="en-US"/>
          </a:p>
          <a:p>
            <a:pPr lvl="0"/>
            <a:endParaRPr lang="en-US"/>
          </a:p>
          <a:p>
            <a:pPr lvl="1"/>
            <a:endParaRPr lang="en-US"/>
          </a:p>
        </p:txBody>
      </p:sp>
    </p:spTree>
    <p:extLst>
      <p:ext uri="{BB962C8B-B14F-4D97-AF65-F5344CB8AC3E}">
        <p14:creationId xmlns:p14="http://schemas.microsoft.com/office/powerpoint/2010/main" val="3593713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hank You D">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25813" r="2617" b="15441"/>
          <a:stretch/>
        </p:blipFill>
        <p:spPr>
          <a:xfrm>
            <a:off x="-2" y="889232"/>
            <a:ext cx="12192002" cy="5079537"/>
          </a:xfrm>
          <a:prstGeom prst="rect">
            <a:avLst/>
          </a:prstGeom>
        </p:spPr>
      </p:pic>
      <p:sp>
        <p:nvSpPr>
          <p:cNvPr id="10" name="object 3"/>
          <p:cNvSpPr/>
          <p:nvPr userDrawn="1"/>
        </p:nvSpPr>
        <p:spPr>
          <a:xfrm>
            <a:off x="1" y="889232"/>
            <a:ext cx="5012267" cy="5079538"/>
          </a:xfrm>
          <a:custGeom>
            <a:avLst/>
            <a:gdLst/>
            <a:ahLst/>
            <a:cxnLst/>
            <a:rect l="l" t="t" r="r" b="b"/>
            <a:pathLst>
              <a:path w="15544800" h="10058400">
                <a:moveTo>
                  <a:pt x="0" y="10058400"/>
                </a:moveTo>
                <a:lnTo>
                  <a:pt x="15544800" y="10058400"/>
                </a:lnTo>
                <a:lnTo>
                  <a:pt x="15544800" y="0"/>
                </a:lnTo>
                <a:lnTo>
                  <a:pt x="0" y="0"/>
                </a:lnTo>
                <a:lnTo>
                  <a:pt x="0" y="10058400"/>
                </a:lnTo>
                <a:close/>
              </a:path>
            </a:pathLst>
          </a:custGeom>
          <a:solidFill>
            <a:schemeClr val="accent2">
              <a:alpha val="85000"/>
            </a:schemeClr>
          </a:solidFill>
        </p:spPr>
        <p:txBody>
          <a:bodyPr wrap="square" lIns="0" tIns="0" rIns="0" bIns="0" rtlCol="0">
            <a:noAutofit/>
          </a:bodyPr>
          <a:lstStyle/>
          <a:p>
            <a:endParaRPr/>
          </a:p>
        </p:txBody>
      </p:sp>
      <p:sp>
        <p:nvSpPr>
          <p:cNvPr id="15" name="Text Placeholder 2"/>
          <p:cNvSpPr>
            <a:spLocks noGrp="1"/>
          </p:cNvSpPr>
          <p:nvPr>
            <p:ph type="body" idx="12" hasCustomPrompt="1"/>
          </p:nvPr>
        </p:nvSpPr>
        <p:spPr>
          <a:xfrm>
            <a:off x="571498" y="2777068"/>
            <a:ext cx="4203702" cy="2032000"/>
          </a:xfrm>
        </p:spPr>
        <p:txBody>
          <a:bodyPr anchor="t">
            <a:normAutofit/>
          </a:bodyPr>
          <a:lstStyle>
            <a:lvl1pPr marL="0" indent="0">
              <a:lnSpc>
                <a:spcPct val="100000"/>
              </a:lnSpc>
              <a:buFont typeface="Arial" panose="020B0604020202020204" pitchFamily="34" charset="0"/>
              <a:buNone/>
              <a:defRPr lang="en-US" sz="2400" baseline="0" dirty="0">
                <a:solidFill>
                  <a:schemeClr val="bg1"/>
                </a:solidFill>
                <a:latin typeface="Segoe UI Light" panose="020B0502040204020203" pitchFamily="34" charset="0"/>
                <a:cs typeface="Segoe UI Light"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Lorem ipsum dolor sit amet, consectetuer adipiscing elit. Maecenas porttitor congue massa. Fusce posuere, magna sed </a:t>
            </a:r>
            <a:r>
              <a:rPr lang="en-US" err="1"/>
              <a:t>pulvinar</a:t>
            </a:r>
            <a:r>
              <a:rPr lang="en-US"/>
              <a:t> </a:t>
            </a:r>
            <a:r>
              <a:rPr lang="en-US" err="1"/>
              <a:t>ultricies</a:t>
            </a:r>
            <a:r>
              <a:rPr lang="en-US"/>
              <a:t>.</a:t>
            </a:r>
          </a:p>
          <a:p>
            <a:pPr lvl="0"/>
            <a:endParaRPr lang="en-US"/>
          </a:p>
        </p:txBody>
      </p:sp>
      <p:sp>
        <p:nvSpPr>
          <p:cNvPr id="16" name="Title 1"/>
          <p:cNvSpPr>
            <a:spLocks noGrp="1"/>
          </p:cNvSpPr>
          <p:nvPr>
            <p:ph type="title" hasCustomPrompt="1"/>
          </p:nvPr>
        </p:nvSpPr>
        <p:spPr>
          <a:xfrm>
            <a:off x="581393" y="1864268"/>
            <a:ext cx="4193807" cy="583200"/>
          </a:xfrm>
        </p:spPr>
        <p:txBody>
          <a:bodyPr anchor="t">
            <a:noAutofit/>
          </a:bodyPr>
          <a:lstStyle>
            <a:lvl1pPr algn="l">
              <a:lnSpc>
                <a:spcPct val="100000"/>
              </a:lnSpc>
              <a:defRPr sz="3200" baseline="0">
                <a:solidFill>
                  <a:schemeClr val="bg1"/>
                </a:solidFill>
                <a:latin typeface="Segoe UI Light" panose="020B0502040204020203" pitchFamily="34" charset="0"/>
                <a:cs typeface="Segoe UI Light" panose="020B0502040204020203" pitchFamily="34" charset="0"/>
              </a:defRPr>
            </a:lvl1pPr>
          </a:lstStyle>
          <a:p>
            <a:r>
              <a:rPr lang="en-US"/>
              <a:t>Thank You</a:t>
            </a:r>
          </a:p>
        </p:txBody>
      </p:sp>
      <p:sp>
        <p:nvSpPr>
          <p:cNvPr id="11" name="Picture Placeholder 9"/>
          <p:cNvSpPr>
            <a:spLocks noGrp="1"/>
          </p:cNvSpPr>
          <p:nvPr>
            <p:ph type="pic" sz="quarter" idx="13" hasCustomPrompt="1"/>
          </p:nvPr>
        </p:nvSpPr>
        <p:spPr>
          <a:xfrm>
            <a:off x="612114" y="168065"/>
            <a:ext cx="2078183" cy="540328"/>
          </a:xfrm>
          <a:prstGeom prst="rect">
            <a:avLst/>
          </a:prstGeom>
          <a:noFill/>
          <a:ln>
            <a:noFill/>
          </a:ln>
        </p:spPr>
        <p:txBody>
          <a:bodyPr anchor="ctr">
            <a:normAutofit/>
          </a:bodyPr>
          <a:lstStyle>
            <a:lvl1pPr marL="0" indent="0" algn="ctr">
              <a:buNone/>
              <a:defRPr sz="1800" baseline="0">
                <a:latin typeface="Segoe UI Light" panose="020B0502040204020203" pitchFamily="34" charset="0"/>
                <a:cs typeface="Segoe UI Light" panose="020B0502040204020203" pitchFamily="34" charset="0"/>
              </a:defRPr>
            </a:lvl1pPr>
          </a:lstStyle>
          <a:p>
            <a:r>
              <a:rPr lang="en-US"/>
              <a:t>Dealer Logo (optional)</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18569" y="280913"/>
            <a:ext cx="1543228" cy="371102"/>
          </a:xfrm>
          <a:prstGeom prst="rect">
            <a:avLst/>
          </a:prstGeom>
        </p:spPr>
      </p:pic>
    </p:spTree>
    <p:extLst>
      <p:ext uri="{BB962C8B-B14F-4D97-AF65-F5344CB8AC3E}">
        <p14:creationId xmlns:p14="http://schemas.microsoft.com/office/powerpoint/2010/main" val="41777472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 Images &amp; Text">
    <p:spTree>
      <p:nvGrpSpPr>
        <p:cNvPr id="1" name=""/>
        <p:cNvGrpSpPr/>
        <p:nvPr/>
      </p:nvGrpSpPr>
      <p:grpSpPr>
        <a:xfrm>
          <a:off x="0" y="0"/>
          <a:ext cx="0" cy="0"/>
          <a:chOff x="0" y="0"/>
          <a:chExt cx="0" cy="0"/>
        </a:xfrm>
      </p:grpSpPr>
      <p:sp>
        <p:nvSpPr>
          <p:cNvPr id="3" name="Text Placeholder 2"/>
          <p:cNvSpPr>
            <a:spLocks noGrp="1"/>
          </p:cNvSpPr>
          <p:nvPr>
            <p:ph type="body" idx="11" hasCustomPrompt="1"/>
          </p:nvPr>
        </p:nvSpPr>
        <p:spPr>
          <a:xfrm>
            <a:off x="571498" y="1267078"/>
            <a:ext cx="10999445" cy="337509"/>
          </a:xfrm>
        </p:spPr>
        <p:txBody>
          <a:bodyPr anchor="t">
            <a:normAutofit/>
          </a:bodyPr>
          <a:lstStyle>
            <a:lvl1pPr marL="0" indent="0">
              <a:lnSpc>
                <a:spcPct val="100000"/>
              </a:lnSpc>
              <a:buFont typeface="Arial" panose="020B0604020202020204" pitchFamily="34" charset="0"/>
              <a:buNone/>
              <a:defRPr lang="en-US" sz="1800" baseline="0" dirty="0">
                <a:solidFill>
                  <a:schemeClr val="tx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Title 1"/>
          <p:cNvSpPr>
            <a:spLocks noGrp="1"/>
          </p:cNvSpPr>
          <p:nvPr>
            <p:ph type="title" hasCustomPrompt="1"/>
          </p:nvPr>
        </p:nvSpPr>
        <p:spPr>
          <a:xfrm>
            <a:off x="571499" y="471378"/>
            <a:ext cx="10999443" cy="782621"/>
          </a:xfrm>
        </p:spPr>
        <p:txBody>
          <a:bodyPr anchor="t">
            <a:noAutofit/>
          </a:bodyPr>
          <a:lstStyle>
            <a:lvl1pPr algn="l">
              <a:lnSpc>
                <a:spcPct val="100000"/>
              </a:lnSpc>
              <a:defRPr sz="4400" baseline="0">
                <a:solidFill>
                  <a:schemeClr val="tx1"/>
                </a:solidFill>
                <a:latin typeface="Segoe UI Light" panose="020B0502040204020203" pitchFamily="34" charset="0"/>
                <a:cs typeface="Segoe UI Light" panose="020B0502040204020203" pitchFamily="34" charset="0"/>
              </a:defRPr>
            </a:lvl1pPr>
          </a:lstStyle>
          <a:p>
            <a:r>
              <a:rPr lang="en-US"/>
              <a:t>Slide Title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26451" y="6298368"/>
            <a:ext cx="944492" cy="227122"/>
          </a:xfrm>
          <a:prstGeom prst="rect">
            <a:avLst/>
          </a:prstGeom>
        </p:spPr>
      </p:pic>
      <p:sp>
        <p:nvSpPr>
          <p:cNvPr id="6" name="Text Placeholder 6"/>
          <p:cNvSpPr>
            <a:spLocks noGrp="1"/>
          </p:cNvSpPr>
          <p:nvPr>
            <p:ph type="body" sz="quarter" idx="14" hasCustomPrompt="1"/>
          </p:nvPr>
        </p:nvSpPr>
        <p:spPr>
          <a:xfrm>
            <a:off x="571498" y="3612445"/>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a:t>
            </a:r>
          </a:p>
        </p:txBody>
      </p:sp>
      <p:sp>
        <p:nvSpPr>
          <p:cNvPr id="10" name="Text Placeholder 6"/>
          <p:cNvSpPr>
            <a:spLocks noGrp="1"/>
          </p:cNvSpPr>
          <p:nvPr>
            <p:ph type="body" sz="quarter" idx="15" hasCustomPrompt="1"/>
          </p:nvPr>
        </p:nvSpPr>
        <p:spPr>
          <a:xfrm>
            <a:off x="3408010" y="3612444"/>
            <a:ext cx="2499080" cy="2562577"/>
          </a:xfrm>
        </p:spPr>
        <p:txBody>
          <a:bodyPr/>
          <a:lstStyle>
            <a:lvl1pPr marL="0" indent="0">
              <a:lnSpc>
                <a:spcPct val="100000"/>
              </a:lnSpc>
              <a:buNone/>
              <a:defRPr/>
            </a:lvl1pPr>
            <a:lvl2pPr>
              <a:defRPr/>
            </a:lvl2pPr>
          </a:lstStyle>
          <a:p>
            <a:pPr lvl="0"/>
            <a:r>
              <a:rPr lang="en-US"/>
              <a:t>Ipsum dolor lorem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endParaRPr lang="en-US"/>
          </a:p>
        </p:txBody>
      </p:sp>
      <p:sp>
        <p:nvSpPr>
          <p:cNvPr id="11" name="Text Placeholder 6"/>
          <p:cNvSpPr>
            <a:spLocks noGrp="1"/>
          </p:cNvSpPr>
          <p:nvPr>
            <p:ph type="body" sz="quarter" idx="16" hasCustomPrompt="1"/>
          </p:nvPr>
        </p:nvSpPr>
        <p:spPr>
          <a:xfrm>
            <a:off x="6244522" y="3612444"/>
            <a:ext cx="2499080" cy="2562577"/>
          </a:xfrm>
        </p:spPr>
        <p:txBody>
          <a:bodyPr/>
          <a:lstStyle>
            <a:lvl1pPr marL="0" indent="0">
              <a:lnSpc>
                <a:spcPct val="100000"/>
              </a:lnSpc>
              <a:buNone/>
              <a:defRPr/>
            </a:lvl1pPr>
            <a:lvl2pPr>
              <a:defRPr/>
            </a:lvl2pPr>
          </a:lstStyle>
          <a:p>
            <a:pPr lvl="0"/>
            <a:r>
              <a:rPr lang="en-US" err="1"/>
              <a:t>Elit</a:t>
            </a:r>
            <a:r>
              <a:rPr lang="en-US"/>
              <a:t> </a:t>
            </a:r>
            <a:r>
              <a:rPr lang="en-US" err="1"/>
              <a:t>aecenas</a:t>
            </a:r>
            <a:r>
              <a:rPr lang="en-US"/>
              <a:t> </a:t>
            </a:r>
            <a:r>
              <a:rPr lang="en-US" err="1"/>
              <a:t>porttitor</a:t>
            </a:r>
            <a:r>
              <a:rPr lang="en-US"/>
              <a:t> </a:t>
            </a:r>
            <a:r>
              <a:rPr lang="en-US" err="1"/>
              <a:t>congue</a:t>
            </a:r>
            <a:r>
              <a:rPr lang="en-US"/>
              <a:t> </a:t>
            </a:r>
            <a:r>
              <a:rPr lang="en-US" err="1"/>
              <a:t>massa</a:t>
            </a:r>
            <a:r>
              <a:rPr lang="en-US"/>
              <a:t> ipsum </a:t>
            </a:r>
            <a:r>
              <a:rPr lang="en-US" err="1"/>
              <a:t>consectetuer</a:t>
            </a:r>
            <a:endParaRPr lang="en-US"/>
          </a:p>
          <a:p>
            <a:pPr lvl="0"/>
            <a:endParaRPr lang="en-US"/>
          </a:p>
        </p:txBody>
      </p:sp>
      <p:sp>
        <p:nvSpPr>
          <p:cNvPr id="12" name="Text Placeholder 6"/>
          <p:cNvSpPr>
            <a:spLocks noGrp="1"/>
          </p:cNvSpPr>
          <p:nvPr>
            <p:ph type="body" sz="quarter" idx="17" hasCustomPrompt="1"/>
          </p:nvPr>
        </p:nvSpPr>
        <p:spPr>
          <a:xfrm>
            <a:off x="9081034" y="3612443"/>
            <a:ext cx="2499080" cy="2562577"/>
          </a:xfrm>
        </p:spPr>
        <p:txBody>
          <a:bodyPr/>
          <a:lstStyle>
            <a:lvl1pPr marL="0" indent="0">
              <a:lnSpc>
                <a:spcPct val="100000"/>
              </a:lnSpc>
              <a:buNone/>
              <a:defRPr/>
            </a:lvl1pPr>
            <a:lvl2pPr>
              <a:defRPr/>
            </a:lvl2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a:t>
            </a:r>
            <a:r>
              <a:rPr lang="en-US" err="1"/>
              <a:t>aecenas</a:t>
            </a:r>
            <a:r>
              <a:rPr lang="en-US"/>
              <a:t> </a:t>
            </a:r>
            <a:r>
              <a:rPr lang="en-US" err="1"/>
              <a:t>massa</a:t>
            </a:r>
            <a:r>
              <a:rPr lang="en-US"/>
              <a:t> ipsum</a:t>
            </a:r>
          </a:p>
        </p:txBody>
      </p:sp>
      <p:sp>
        <p:nvSpPr>
          <p:cNvPr id="13" name="Picture Placeholder 2"/>
          <p:cNvSpPr>
            <a:spLocks noGrp="1"/>
          </p:cNvSpPr>
          <p:nvPr>
            <p:ph type="pic" sz="quarter" idx="18" hasCustomPrompt="1"/>
          </p:nvPr>
        </p:nvSpPr>
        <p:spPr>
          <a:xfrm>
            <a:off x="571498"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5" name="Picture Placeholder 2"/>
          <p:cNvSpPr>
            <a:spLocks noGrp="1"/>
          </p:cNvSpPr>
          <p:nvPr>
            <p:ph type="pic" sz="quarter" idx="19" hasCustomPrompt="1"/>
          </p:nvPr>
        </p:nvSpPr>
        <p:spPr>
          <a:xfrm>
            <a:off x="3408010"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6" name="Picture Placeholder 2"/>
          <p:cNvSpPr>
            <a:spLocks noGrp="1"/>
          </p:cNvSpPr>
          <p:nvPr>
            <p:ph type="pic" sz="quarter" idx="20" hasCustomPrompt="1"/>
          </p:nvPr>
        </p:nvSpPr>
        <p:spPr>
          <a:xfrm>
            <a:off x="624452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7" name="Picture Placeholder 2"/>
          <p:cNvSpPr>
            <a:spLocks noGrp="1"/>
          </p:cNvSpPr>
          <p:nvPr>
            <p:ph type="pic" sz="quarter" idx="21" hasCustomPrompt="1"/>
          </p:nvPr>
        </p:nvSpPr>
        <p:spPr>
          <a:xfrm>
            <a:off x="9071862" y="1930399"/>
            <a:ext cx="2499080" cy="1512711"/>
          </a:xfrm>
        </p:spPr>
        <p:txBody>
          <a:bodyPr anchor="ctr"/>
          <a:lstStyle>
            <a:lvl1pPr marL="0" indent="0" algn="ctr">
              <a:buNone/>
              <a:defRPr>
                <a:solidFill>
                  <a:schemeClr val="tx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135125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Collage">
    <p:spTree>
      <p:nvGrpSpPr>
        <p:cNvPr id="1" name=""/>
        <p:cNvGrpSpPr/>
        <p:nvPr/>
      </p:nvGrpSpPr>
      <p:grpSpPr>
        <a:xfrm>
          <a:off x="0" y="0"/>
          <a:ext cx="0" cy="0"/>
          <a:chOff x="0" y="0"/>
          <a:chExt cx="0" cy="0"/>
        </a:xfrm>
      </p:grpSpPr>
      <p:sp>
        <p:nvSpPr>
          <p:cNvPr id="5" name="Rectangle 4"/>
          <p:cNvSpPr/>
          <p:nvPr userDrawn="1"/>
        </p:nvSpPr>
        <p:spPr>
          <a:xfrm>
            <a:off x="8267700" y="2438400"/>
            <a:ext cx="3924300" cy="4419600"/>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4152900" y="0"/>
            <a:ext cx="3886200" cy="6858000"/>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
            <a:ext cx="3924300" cy="4419598"/>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8267700" y="-1"/>
            <a:ext cx="3924300" cy="2209800"/>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4648198"/>
            <a:ext cx="3924300" cy="2209801"/>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2"/>
          <p:cNvSpPr>
            <a:spLocks noGrp="1"/>
          </p:cNvSpPr>
          <p:nvPr>
            <p:ph type="pic" sz="quarter" idx="10" hasCustomPrompt="1"/>
          </p:nvPr>
        </p:nvSpPr>
        <p:spPr>
          <a:xfrm>
            <a:off x="1" y="-1"/>
            <a:ext cx="3924299" cy="4419599"/>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3" name="Picture Placeholder 2"/>
          <p:cNvSpPr>
            <a:spLocks noGrp="1"/>
          </p:cNvSpPr>
          <p:nvPr>
            <p:ph type="pic" sz="quarter" idx="11" hasCustomPrompt="1"/>
          </p:nvPr>
        </p:nvSpPr>
        <p:spPr>
          <a:xfrm>
            <a:off x="-1" y="4648197"/>
            <a:ext cx="3924299" cy="2209799"/>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4" name="Picture Placeholder 2"/>
          <p:cNvSpPr>
            <a:spLocks noGrp="1"/>
          </p:cNvSpPr>
          <p:nvPr>
            <p:ph type="pic" sz="quarter" idx="12" hasCustomPrompt="1"/>
          </p:nvPr>
        </p:nvSpPr>
        <p:spPr>
          <a:xfrm>
            <a:off x="4163877" y="0"/>
            <a:ext cx="3875224" cy="6858000"/>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7" name="Picture Placeholder 2"/>
          <p:cNvSpPr>
            <a:spLocks noGrp="1"/>
          </p:cNvSpPr>
          <p:nvPr>
            <p:ph type="pic" sz="quarter" idx="13" hasCustomPrompt="1"/>
          </p:nvPr>
        </p:nvSpPr>
        <p:spPr>
          <a:xfrm>
            <a:off x="8267699" y="2438400"/>
            <a:ext cx="3924299" cy="4419599"/>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
        <p:nvSpPr>
          <p:cNvPr id="18" name="Picture Placeholder 2"/>
          <p:cNvSpPr>
            <a:spLocks noGrp="1"/>
          </p:cNvSpPr>
          <p:nvPr>
            <p:ph type="pic" sz="quarter" idx="14" hasCustomPrompt="1"/>
          </p:nvPr>
        </p:nvSpPr>
        <p:spPr>
          <a:xfrm>
            <a:off x="8267698" y="-2"/>
            <a:ext cx="3924299" cy="2209799"/>
          </a:xfrm>
        </p:spPr>
        <p:txBody>
          <a:bodyPr anchor="ctr"/>
          <a:lstStyle>
            <a:lvl1pPr marL="0" indent="0" algn="ctr">
              <a:buNone/>
              <a:defRPr>
                <a:solidFill>
                  <a:schemeClr val="bg1"/>
                </a:solidFill>
                <a:latin typeface="Segoe UI Light" panose="020B0502040204020203" pitchFamily="34" charset="0"/>
                <a:cs typeface="Segoe UI Light" panose="020B0502040204020203" pitchFamily="34" charset="0"/>
              </a:defRPr>
            </a:lvl1pPr>
          </a:lstStyle>
          <a:p>
            <a:r>
              <a:rPr lang="en-US"/>
              <a:t>Click to Add Image</a:t>
            </a:r>
          </a:p>
        </p:txBody>
      </p:sp>
    </p:spTree>
    <p:extLst>
      <p:ext uri="{BB962C8B-B14F-4D97-AF65-F5344CB8AC3E}">
        <p14:creationId xmlns:p14="http://schemas.microsoft.com/office/powerpoint/2010/main" val="23175433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Content Layout J">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09B3DDA-2FAB-450C-A066-B7A6CAC7C8D2}"/>
              </a:ext>
            </a:extLst>
          </p:cNvPr>
          <p:cNvSpPr/>
          <p:nvPr userDrawn="1"/>
        </p:nvSpPr>
        <p:spPr>
          <a:xfrm>
            <a:off x="8251487" y="0"/>
            <a:ext cx="3940513" cy="6858000"/>
          </a:xfrm>
          <a:custGeom>
            <a:avLst/>
            <a:gdLst/>
            <a:ahLst/>
            <a:cxnLst/>
            <a:rect l="l" t="t" r="r" b="b"/>
            <a:pathLst>
              <a:path w="8475522" h="9372600">
                <a:moveTo>
                  <a:pt x="0" y="9372600"/>
                </a:moveTo>
                <a:lnTo>
                  <a:pt x="8475522" y="9372600"/>
                </a:lnTo>
                <a:lnTo>
                  <a:pt x="8475522" y="0"/>
                </a:lnTo>
                <a:lnTo>
                  <a:pt x="0" y="0"/>
                </a:lnTo>
                <a:lnTo>
                  <a:pt x="0" y="9372600"/>
                </a:lnTo>
                <a:close/>
              </a:path>
            </a:pathLst>
          </a:custGeom>
          <a:solidFill>
            <a:schemeClr val="bg2"/>
          </a:solidFill>
          <a:ln>
            <a:noFill/>
          </a:ln>
        </p:spPr>
        <p:txBody>
          <a:bodyPr wrap="square" lIns="0" tIns="0" rIns="0" bIns="0" rtlCol="0">
            <a:noAutofit/>
          </a:bodyPr>
          <a:lstStyle/>
          <a:p>
            <a:endParaRPr/>
          </a:p>
        </p:txBody>
      </p:sp>
      <p:sp>
        <p:nvSpPr>
          <p:cNvPr id="7" name="Picture Placeholder 8">
            <a:extLst>
              <a:ext uri="{FF2B5EF4-FFF2-40B4-BE49-F238E27FC236}">
                <a16:creationId xmlns:a16="http://schemas.microsoft.com/office/drawing/2014/main" id="{DF7DB6AE-B32D-4B3D-A82A-557B63F5A2D1}"/>
              </a:ext>
            </a:extLst>
          </p:cNvPr>
          <p:cNvSpPr>
            <a:spLocks noGrp="1"/>
          </p:cNvSpPr>
          <p:nvPr>
            <p:ph type="pic" sz="quarter" idx="11" hasCustomPrompt="1"/>
          </p:nvPr>
        </p:nvSpPr>
        <p:spPr>
          <a:xfrm>
            <a:off x="606750" y="509428"/>
            <a:ext cx="7339079" cy="3234862"/>
          </a:xfrm>
          <a:prstGeom prst="rect">
            <a:avLst/>
          </a:prstGeom>
        </p:spPr>
        <p:txBody>
          <a:bodyPr anchor="ctr"/>
          <a:lstStyle>
            <a:lvl1pPr marL="0" indent="0" algn="ctr">
              <a:buNone/>
              <a:defRPr sz="1600" i="1"/>
            </a:lvl1pPr>
          </a:lstStyle>
          <a:p>
            <a:r>
              <a:rPr lang="en-US"/>
              <a:t>Click on icon to insert a picture</a:t>
            </a:r>
          </a:p>
        </p:txBody>
      </p:sp>
      <p:sp>
        <p:nvSpPr>
          <p:cNvPr id="8" name="Picture Placeholder 8">
            <a:extLst>
              <a:ext uri="{FF2B5EF4-FFF2-40B4-BE49-F238E27FC236}">
                <a16:creationId xmlns:a16="http://schemas.microsoft.com/office/drawing/2014/main" id="{7FD66F33-020A-4E79-BAAB-539999BC1BF1}"/>
              </a:ext>
            </a:extLst>
          </p:cNvPr>
          <p:cNvSpPr>
            <a:spLocks noGrp="1"/>
          </p:cNvSpPr>
          <p:nvPr>
            <p:ph type="pic" sz="quarter" idx="17" hasCustomPrompt="1"/>
          </p:nvPr>
        </p:nvSpPr>
        <p:spPr>
          <a:xfrm>
            <a:off x="606750" y="3954312"/>
            <a:ext cx="4048093" cy="1984033"/>
          </a:xfrm>
          <a:prstGeom prst="rect">
            <a:avLst/>
          </a:prstGeom>
        </p:spPr>
        <p:txBody>
          <a:bodyPr anchor="ctr"/>
          <a:lstStyle>
            <a:lvl1pPr marL="0" indent="0" algn="ctr">
              <a:buNone/>
              <a:defRPr sz="1600" i="1"/>
            </a:lvl1pPr>
          </a:lstStyle>
          <a:p>
            <a:r>
              <a:rPr lang="en-US"/>
              <a:t>Click to insert a picture</a:t>
            </a:r>
          </a:p>
        </p:txBody>
      </p:sp>
      <p:sp>
        <p:nvSpPr>
          <p:cNvPr id="19" name="Picture Placeholder 8">
            <a:extLst>
              <a:ext uri="{FF2B5EF4-FFF2-40B4-BE49-F238E27FC236}">
                <a16:creationId xmlns:a16="http://schemas.microsoft.com/office/drawing/2014/main" id="{CDEDF9FC-B185-4D1C-A830-9E5C770951DE}"/>
              </a:ext>
            </a:extLst>
          </p:cNvPr>
          <p:cNvSpPr>
            <a:spLocks noGrp="1"/>
          </p:cNvSpPr>
          <p:nvPr>
            <p:ph type="pic" sz="quarter" idx="18" hasCustomPrompt="1"/>
          </p:nvPr>
        </p:nvSpPr>
        <p:spPr>
          <a:xfrm>
            <a:off x="4856021" y="3954312"/>
            <a:ext cx="3089807" cy="1984033"/>
          </a:xfrm>
          <a:prstGeom prst="rect">
            <a:avLst/>
          </a:prstGeom>
        </p:spPr>
        <p:txBody>
          <a:bodyPr anchor="ctr"/>
          <a:lstStyle>
            <a:lvl1pPr marL="0" indent="0" algn="ctr">
              <a:buNone/>
              <a:defRPr sz="1600" i="1"/>
            </a:lvl1pPr>
          </a:lstStyle>
          <a:p>
            <a:r>
              <a:rPr lang="en-US"/>
              <a:t>Click to insert a picture</a:t>
            </a:r>
          </a:p>
        </p:txBody>
      </p:sp>
      <p:sp>
        <p:nvSpPr>
          <p:cNvPr id="14" name="Title 1">
            <a:extLst>
              <a:ext uri="{FF2B5EF4-FFF2-40B4-BE49-F238E27FC236}">
                <a16:creationId xmlns:a16="http://schemas.microsoft.com/office/drawing/2014/main" id="{6B6581C2-52E2-438A-B935-023F64367E2E}"/>
              </a:ext>
            </a:extLst>
          </p:cNvPr>
          <p:cNvSpPr>
            <a:spLocks noGrp="1"/>
          </p:cNvSpPr>
          <p:nvPr>
            <p:ph type="title" hasCustomPrompt="1"/>
          </p:nvPr>
        </p:nvSpPr>
        <p:spPr>
          <a:xfrm>
            <a:off x="8545771" y="901665"/>
            <a:ext cx="3074635" cy="1116706"/>
          </a:xfrm>
          <a:prstGeom prst="rect">
            <a:avLst/>
          </a:prstGeom>
        </p:spPr>
        <p:txBody>
          <a:bodyPr>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Rendering</a:t>
            </a:r>
            <a:br>
              <a:rPr lang="en-US"/>
            </a:br>
            <a:r>
              <a:rPr lang="en-US"/>
              <a:t>Title Here</a:t>
            </a:r>
          </a:p>
        </p:txBody>
      </p:sp>
      <p:sp>
        <p:nvSpPr>
          <p:cNvPr id="15" name="Content Placeholder 2">
            <a:extLst>
              <a:ext uri="{FF2B5EF4-FFF2-40B4-BE49-F238E27FC236}">
                <a16:creationId xmlns:a16="http://schemas.microsoft.com/office/drawing/2014/main" id="{B270E21F-D956-4CB8-9859-7133405DCBAB}"/>
              </a:ext>
            </a:extLst>
          </p:cNvPr>
          <p:cNvSpPr>
            <a:spLocks noGrp="1"/>
          </p:cNvSpPr>
          <p:nvPr>
            <p:ph idx="1" hasCustomPrompt="1"/>
          </p:nvPr>
        </p:nvSpPr>
        <p:spPr>
          <a:xfrm>
            <a:off x="8764542" y="2342171"/>
            <a:ext cx="2855864" cy="3832166"/>
          </a:xfrm>
          <a:prstGeom prst="rect">
            <a:avLst/>
          </a:prstGeom>
        </p:spPr>
        <p:txBody>
          <a:bodyPr/>
          <a:lstStyle>
            <a:lvl1pPr marL="342900" indent="-342900" algn="l">
              <a:lnSpc>
                <a:spcPts val="3000"/>
              </a:lnSpc>
              <a:buFont typeface="Arial" panose="020B0604020202020204" pitchFamily="34" charset="0"/>
              <a:buChar char="•"/>
              <a:defRPr lang="en-US" sz="2200" smtClean="0">
                <a:effectLst/>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rerehentur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arum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apeliquate</a:t>
            </a:r>
            <a:endPar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endParaRP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Optatum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ui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rerupta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vid </a:t>
            </a:r>
          </a:p>
          <a:p>
            <a:pPr lvl="0"/>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Experferum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quas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pelis</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doluptur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aut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in non senet</a:t>
            </a:r>
            <a:endParaRPr lang="en-US"/>
          </a:p>
        </p:txBody>
      </p:sp>
      <p:sp>
        <p:nvSpPr>
          <p:cNvPr id="11" name="TextBox 10">
            <a:extLst>
              <a:ext uri="{FF2B5EF4-FFF2-40B4-BE49-F238E27FC236}">
                <a16:creationId xmlns:a16="http://schemas.microsoft.com/office/drawing/2014/main" id="{DDCB7D20-7ACD-463A-A826-DDE569D6E6A4}"/>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B6F10323-0216-481F-AF98-49C888526C67}"/>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Tree>
    <p:extLst>
      <p:ext uri="{BB962C8B-B14F-4D97-AF65-F5344CB8AC3E}">
        <p14:creationId xmlns:p14="http://schemas.microsoft.com/office/powerpoint/2010/main" val="2967254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Content Layout H">
    <p:spTree>
      <p:nvGrpSpPr>
        <p:cNvPr id="1" name=""/>
        <p:cNvGrpSpPr/>
        <p:nvPr/>
      </p:nvGrpSpPr>
      <p:grpSpPr>
        <a:xfrm>
          <a:off x="0" y="0"/>
          <a:ext cx="0" cy="0"/>
          <a:chOff x="0" y="0"/>
          <a:chExt cx="0" cy="0"/>
        </a:xfrm>
      </p:grpSpPr>
      <p:sp>
        <p:nvSpPr>
          <p:cNvPr id="14" name="Text Placeholder 8">
            <a:extLst>
              <a:ext uri="{FF2B5EF4-FFF2-40B4-BE49-F238E27FC236}">
                <a16:creationId xmlns:a16="http://schemas.microsoft.com/office/drawing/2014/main" id="{E4631F7F-620B-47A8-A5FA-C8212C7AB10F}"/>
              </a:ext>
            </a:extLst>
          </p:cNvPr>
          <p:cNvSpPr>
            <a:spLocks noGrp="1"/>
          </p:cNvSpPr>
          <p:nvPr>
            <p:ph type="body" sz="quarter" idx="22" hasCustomPrompt="1"/>
          </p:nvPr>
        </p:nvSpPr>
        <p:spPr>
          <a:xfrm>
            <a:off x="907406" y="2112646"/>
            <a:ext cx="3644496" cy="2830936"/>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Bus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disque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opturecte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nonse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quosam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antorepudam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ne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volest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rumet</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endaeptatur</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ipsanda</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si</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sam</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idemque</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r>
              <a:rPr lang="en-US" sz="2200" err="1">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possimo</a:t>
            </a:r>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 .</a:t>
            </a:r>
            <a:endParaRPr lang="en-US"/>
          </a:p>
        </p:txBody>
      </p:sp>
      <p:sp>
        <p:nvSpPr>
          <p:cNvPr id="9" name="Picture Placeholder 8">
            <a:extLst>
              <a:ext uri="{FF2B5EF4-FFF2-40B4-BE49-F238E27FC236}">
                <a16:creationId xmlns:a16="http://schemas.microsoft.com/office/drawing/2014/main" id="{D5368C8E-ED56-4A93-9F4F-88BE09B027F8}"/>
              </a:ext>
            </a:extLst>
          </p:cNvPr>
          <p:cNvSpPr>
            <a:spLocks noGrp="1"/>
          </p:cNvSpPr>
          <p:nvPr>
            <p:ph type="pic" sz="quarter" idx="17" hasCustomPrompt="1"/>
          </p:nvPr>
        </p:nvSpPr>
        <p:spPr>
          <a:xfrm>
            <a:off x="8092819" y="341523"/>
            <a:ext cx="3772347" cy="2929253"/>
          </a:xfrm>
          <a:prstGeom prst="rect">
            <a:avLst/>
          </a:prstGeom>
        </p:spPr>
        <p:txBody>
          <a:bodyPr anchor="ctr"/>
          <a:lstStyle>
            <a:lvl1pPr marL="0" indent="0" algn="ctr">
              <a:buNone/>
              <a:defRPr sz="1600" i="1"/>
            </a:lvl1pPr>
          </a:lstStyle>
          <a:p>
            <a:r>
              <a:rPr lang="en-US"/>
              <a:t>Click on icon to insert a picture</a:t>
            </a:r>
          </a:p>
        </p:txBody>
      </p:sp>
      <p:sp>
        <p:nvSpPr>
          <p:cNvPr id="10" name="Picture Placeholder 8">
            <a:extLst>
              <a:ext uri="{FF2B5EF4-FFF2-40B4-BE49-F238E27FC236}">
                <a16:creationId xmlns:a16="http://schemas.microsoft.com/office/drawing/2014/main" id="{2A95FFA9-3D88-4BBF-8590-D6358DEF389C}"/>
              </a:ext>
            </a:extLst>
          </p:cNvPr>
          <p:cNvSpPr>
            <a:spLocks noGrp="1"/>
          </p:cNvSpPr>
          <p:nvPr>
            <p:ph type="pic" sz="quarter" idx="18" hasCustomPrompt="1"/>
          </p:nvPr>
        </p:nvSpPr>
        <p:spPr>
          <a:xfrm>
            <a:off x="5197649" y="1388467"/>
            <a:ext cx="2721444" cy="1882308"/>
          </a:xfrm>
          <a:prstGeom prst="rect">
            <a:avLst/>
          </a:prstGeom>
        </p:spPr>
        <p:txBody>
          <a:bodyPr anchor="ctr"/>
          <a:lstStyle>
            <a:lvl1pPr marL="0" indent="0" algn="ctr">
              <a:buNone/>
              <a:defRPr sz="1600" i="1"/>
            </a:lvl1pPr>
          </a:lstStyle>
          <a:p>
            <a:r>
              <a:rPr lang="en-US"/>
              <a:t>Click on icon to insert a picture</a:t>
            </a:r>
          </a:p>
        </p:txBody>
      </p:sp>
      <p:sp>
        <p:nvSpPr>
          <p:cNvPr id="15" name="Picture Placeholder 8">
            <a:extLst>
              <a:ext uri="{FF2B5EF4-FFF2-40B4-BE49-F238E27FC236}">
                <a16:creationId xmlns:a16="http://schemas.microsoft.com/office/drawing/2014/main" id="{34FAAE1B-FA93-43BF-8127-11D38264D0E0}"/>
              </a:ext>
            </a:extLst>
          </p:cNvPr>
          <p:cNvSpPr>
            <a:spLocks noGrp="1"/>
          </p:cNvSpPr>
          <p:nvPr>
            <p:ph type="pic" sz="quarter" idx="19" hasCustomPrompt="1"/>
          </p:nvPr>
        </p:nvSpPr>
        <p:spPr>
          <a:xfrm>
            <a:off x="7183931" y="3436764"/>
            <a:ext cx="3899038" cy="3421235"/>
          </a:xfrm>
          <a:prstGeom prst="rect">
            <a:avLst/>
          </a:prstGeom>
        </p:spPr>
        <p:txBody>
          <a:bodyPr anchor="ctr"/>
          <a:lstStyle>
            <a:lvl1pPr marL="0" indent="0" algn="ctr">
              <a:buNone/>
              <a:defRPr sz="1600" i="1"/>
            </a:lvl1pPr>
          </a:lstStyle>
          <a:p>
            <a:r>
              <a:rPr lang="en-US"/>
              <a:t>Click on icon to insert a picture</a:t>
            </a:r>
          </a:p>
        </p:txBody>
      </p:sp>
      <p:sp>
        <p:nvSpPr>
          <p:cNvPr id="16" name="Picture Placeholder 8">
            <a:extLst>
              <a:ext uri="{FF2B5EF4-FFF2-40B4-BE49-F238E27FC236}">
                <a16:creationId xmlns:a16="http://schemas.microsoft.com/office/drawing/2014/main" id="{D2DE5A1A-5D6B-415A-8901-54C023A57DE7}"/>
              </a:ext>
            </a:extLst>
          </p:cNvPr>
          <p:cNvSpPr>
            <a:spLocks noGrp="1"/>
          </p:cNvSpPr>
          <p:nvPr>
            <p:ph type="pic" sz="quarter" idx="20" hasCustomPrompt="1"/>
          </p:nvPr>
        </p:nvSpPr>
        <p:spPr>
          <a:xfrm>
            <a:off x="4781322" y="3437242"/>
            <a:ext cx="2228884" cy="1882308"/>
          </a:xfrm>
          <a:prstGeom prst="rect">
            <a:avLst/>
          </a:prstGeom>
        </p:spPr>
        <p:txBody>
          <a:bodyPr anchor="ctr"/>
          <a:lstStyle>
            <a:lvl1pPr marL="0" indent="0" algn="ctr">
              <a:buNone/>
              <a:defRPr sz="1600" i="1"/>
            </a:lvl1pPr>
          </a:lstStyle>
          <a:p>
            <a:r>
              <a:rPr lang="en-US"/>
              <a:t>Click on icon to insert a picture</a:t>
            </a:r>
          </a:p>
        </p:txBody>
      </p:sp>
      <p:sp>
        <p:nvSpPr>
          <p:cNvPr id="17" name="Title 1">
            <a:extLst>
              <a:ext uri="{FF2B5EF4-FFF2-40B4-BE49-F238E27FC236}">
                <a16:creationId xmlns:a16="http://schemas.microsoft.com/office/drawing/2014/main" id="{AF749333-4CA8-4AFD-AC0C-57D827600937}"/>
              </a:ext>
            </a:extLst>
          </p:cNvPr>
          <p:cNvSpPr>
            <a:spLocks noGrp="1"/>
          </p:cNvSpPr>
          <p:nvPr>
            <p:ph type="title" hasCustomPrompt="1"/>
          </p:nvPr>
        </p:nvSpPr>
        <p:spPr>
          <a:xfrm>
            <a:off x="612449" y="588571"/>
            <a:ext cx="3939454" cy="1468521"/>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for the Page Title</a:t>
            </a:r>
          </a:p>
        </p:txBody>
      </p:sp>
      <p:sp>
        <p:nvSpPr>
          <p:cNvPr id="13" name="TextBox 12">
            <a:extLst>
              <a:ext uri="{FF2B5EF4-FFF2-40B4-BE49-F238E27FC236}">
                <a16:creationId xmlns:a16="http://schemas.microsoft.com/office/drawing/2014/main" id="{EB2CAFA4-4863-42EC-8576-D5C9509D6451}"/>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8" name="TextBox 17">
            <a:extLst>
              <a:ext uri="{FF2B5EF4-FFF2-40B4-BE49-F238E27FC236}">
                <a16:creationId xmlns:a16="http://schemas.microsoft.com/office/drawing/2014/main" id="{28F2AE68-8B07-458B-98D4-95D54BC7CD71}"/>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165392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6FC59C-6FE3-4464-B30D-2FBAD8370701}" type="datetimeFigureOut">
              <a:rPr lang="en-US" smtClean="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2219492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Content Layout J">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260" y="1342718"/>
            <a:ext cx="4109494" cy="3853749"/>
          </a:xfrm>
          <a:prstGeom prst="rect">
            <a:avLst/>
          </a:prstGeom>
        </p:spPr>
        <p:txBody>
          <a:bodyPr>
            <a:noAutofit/>
          </a:bodyPr>
          <a:lstStyle>
            <a:lvl1pPr algn="l">
              <a:lnSpc>
                <a:spcPts val="5000"/>
              </a:lnSpc>
              <a:defRPr sz="4000" i="0" spc="50" baseline="0">
                <a:latin typeface="Segoe UI Light" panose="020B0502040204020203" pitchFamily="34" charset="0"/>
                <a:cs typeface="Segoe UI Light" panose="020B0502040204020203" pitchFamily="34" charset="0"/>
              </a:defRPr>
            </a:lvl1pPr>
          </a:lstStyle>
          <a:p>
            <a:r>
              <a:rPr lang="en-US"/>
              <a:t>We’ve been part of the same family for many years; imagine the things we can do together.</a:t>
            </a:r>
          </a:p>
        </p:txBody>
      </p:sp>
      <p:sp>
        <p:nvSpPr>
          <p:cNvPr id="9" name="Picture Placeholder 8">
            <a:extLst>
              <a:ext uri="{FF2B5EF4-FFF2-40B4-BE49-F238E27FC236}">
                <a16:creationId xmlns:a16="http://schemas.microsoft.com/office/drawing/2014/main" id="{169476C5-A2B7-4887-A94F-2A70046B11DE}"/>
              </a:ext>
            </a:extLst>
          </p:cNvPr>
          <p:cNvSpPr>
            <a:spLocks noGrp="1"/>
          </p:cNvSpPr>
          <p:nvPr>
            <p:ph type="pic" sz="quarter" idx="10" hasCustomPrompt="1"/>
          </p:nvPr>
        </p:nvSpPr>
        <p:spPr>
          <a:xfrm>
            <a:off x="4795024" y="-4"/>
            <a:ext cx="7396975" cy="6858003"/>
          </a:xfrm>
          <a:prstGeom prst="rect">
            <a:avLst/>
          </a:prstGeom>
        </p:spPr>
        <p:txBody>
          <a:bodyPr anchor="ctr"/>
          <a:lstStyle>
            <a:lvl1pPr marL="0" indent="0" algn="ctr">
              <a:buNone/>
              <a:defRPr sz="1600" i="1"/>
            </a:lvl1pPr>
          </a:lstStyle>
          <a:p>
            <a:r>
              <a:rPr lang="en-US"/>
              <a:t>Click on icon to insert a picture</a:t>
            </a:r>
          </a:p>
        </p:txBody>
      </p:sp>
      <p:sp>
        <p:nvSpPr>
          <p:cNvPr id="6" name="TextBox 5">
            <a:extLst>
              <a:ext uri="{FF2B5EF4-FFF2-40B4-BE49-F238E27FC236}">
                <a16:creationId xmlns:a16="http://schemas.microsoft.com/office/drawing/2014/main" id="{AAA0C5BB-6BAE-4EB9-99DD-F49A6B8CC567}"/>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0" name="TextBox 9">
            <a:extLst>
              <a:ext uri="{FF2B5EF4-FFF2-40B4-BE49-F238E27FC236}">
                <a16:creationId xmlns:a16="http://schemas.microsoft.com/office/drawing/2014/main" id="{95FFC65F-9BE7-4325-9080-974F524B1E6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047724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Content Layout C">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9E6B914-E1C3-4F83-867D-CFEE0FCB237F}"/>
              </a:ext>
            </a:extLst>
          </p:cNvPr>
          <p:cNvSpPr>
            <a:spLocks noGrp="1"/>
          </p:cNvSpPr>
          <p:nvPr>
            <p:ph type="title" hasCustomPrompt="1"/>
          </p:nvPr>
        </p:nvSpPr>
        <p:spPr>
          <a:xfrm>
            <a:off x="612448" y="588571"/>
            <a:ext cx="6423972" cy="632694"/>
          </a:xfrm>
          <a:prstGeom prst="rect">
            <a:avLst/>
          </a:prstGeom>
        </p:spPr>
        <p:txBody>
          <a:bodyPr anchor="t">
            <a:noAutofit/>
          </a:bodyPr>
          <a:lstStyle>
            <a:lvl1pPr algn="l">
              <a:lnSpc>
                <a:spcPts val="4400"/>
              </a:lnSpc>
              <a:defRPr sz="4000" i="0" spc="50" baseline="0">
                <a:latin typeface="Segoe UI Light" panose="020B0502040204020203" pitchFamily="34" charset="0"/>
                <a:cs typeface="Segoe UI Light" panose="020B0502040204020203" pitchFamily="34" charset="0"/>
              </a:defRPr>
            </a:lvl1pPr>
          </a:lstStyle>
          <a:p>
            <a:r>
              <a:rPr lang="en-US"/>
              <a:t>Placeholder Text Here</a:t>
            </a:r>
          </a:p>
        </p:txBody>
      </p:sp>
      <p:sp>
        <p:nvSpPr>
          <p:cNvPr id="17" name="Text Placeholder 8">
            <a:extLst>
              <a:ext uri="{FF2B5EF4-FFF2-40B4-BE49-F238E27FC236}">
                <a16:creationId xmlns:a16="http://schemas.microsoft.com/office/drawing/2014/main" id="{EBD71C59-E2A8-4DF4-9E2E-954AAB38761D}"/>
              </a:ext>
            </a:extLst>
          </p:cNvPr>
          <p:cNvSpPr>
            <a:spLocks noGrp="1"/>
          </p:cNvSpPr>
          <p:nvPr>
            <p:ph type="body" sz="quarter" idx="22" hasCustomPrompt="1"/>
          </p:nvPr>
        </p:nvSpPr>
        <p:spPr>
          <a:xfrm>
            <a:off x="525648" y="4622688"/>
            <a:ext cx="4659669" cy="123170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12" name="Picture Placeholder 8">
            <a:extLst>
              <a:ext uri="{FF2B5EF4-FFF2-40B4-BE49-F238E27FC236}">
                <a16:creationId xmlns:a16="http://schemas.microsoft.com/office/drawing/2014/main" id="{A85A96A2-A18E-41A5-B780-53BC9DAB85F8}"/>
              </a:ext>
            </a:extLst>
          </p:cNvPr>
          <p:cNvSpPr>
            <a:spLocks noGrp="1"/>
          </p:cNvSpPr>
          <p:nvPr>
            <p:ph type="pic" sz="quarter" idx="10" hasCustomPrompt="1"/>
          </p:nvPr>
        </p:nvSpPr>
        <p:spPr>
          <a:xfrm>
            <a:off x="612446" y="1467035"/>
            <a:ext cx="5058498" cy="2967376"/>
          </a:xfrm>
          <a:prstGeom prst="rect">
            <a:avLst/>
          </a:prstGeom>
        </p:spPr>
        <p:txBody>
          <a:bodyPr anchor="ctr"/>
          <a:lstStyle>
            <a:lvl1pPr marL="0" indent="0" algn="ctr">
              <a:buNone/>
              <a:defRPr sz="1600" i="1"/>
            </a:lvl1pPr>
          </a:lstStyle>
          <a:p>
            <a:r>
              <a:rPr lang="en-US"/>
              <a:t>Click on icon to insert a picture</a:t>
            </a:r>
          </a:p>
        </p:txBody>
      </p:sp>
      <p:sp>
        <p:nvSpPr>
          <p:cNvPr id="19" name="Picture Placeholder 8">
            <a:extLst>
              <a:ext uri="{FF2B5EF4-FFF2-40B4-BE49-F238E27FC236}">
                <a16:creationId xmlns:a16="http://schemas.microsoft.com/office/drawing/2014/main" id="{A9802027-9FF6-47C6-BA4B-C9CE58D030FB}"/>
              </a:ext>
            </a:extLst>
          </p:cNvPr>
          <p:cNvSpPr>
            <a:spLocks noGrp="1"/>
          </p:cNvSpPr>
          <p:nvPr>
            <p:ph type="pic" sz="quarter" idx="24" hasCustomPrompt="1"/>
          </p:nvPr>
        </p:nvSpPr>
        <p:spPr>
          <a:xfrm>
            <a:off x="6105838" y="1467034"/>
            <a:ext cx="5059807" cy="2967376"/>
          </a:xfrm>
          <a:prstGeom prst="rect">
            <a:avLst/>
          </a:prstGeom>
        </p:spPr>
        <p:txBody>
          <a:bodyPr anchor="ctr"/>
          <a:lstStyle>
            <a:lvl1pPr marL="0" indent="0" algn="ctr">
              <a:buNone/>
              <a:defRPr sz="1600" i="1"/>
            </a:lvl1pPr>
          </a:lstStyle>
          <a:p>
            <a:r>
              <a:rPr lang="en-US"/>
              <a:t>Click on icon to insert a picture</a:t>
            </a:r>
          </a:p>
        </p:txBody>
      </p:sp>
      <p:sp>
        <p:nvSpPr>
          <p:cNvPr id="24" name="Text Placeholder 8">
            <a:extLst>
              <a:ext uri="{FF2B5EF4-FFF2-40B4-BE49-F238E27FC236}">
                <a16:creationId xmlns:a16="http://schemas.microsoft.com/office/drawing/2014/main" id="{0ED9F292-8C43-4696-A7CA-77E795BBE063}"/>
              </a:ext>
            </a:extLst>
          </p:cNvPr>
          <p:cNvSpPr>
            <a:spLocks noGrp="1"/>
          </p:cNvSpPr>
          <p:nvPr>
            <p:ph type="body" sz="quarter" idx="25" hasCustomPrompt="1"/>
          </p:nvPr>
        </p:nvSpPr>
        <p:spPr>
          <a:xfrm>
            <a:off x="5997179" y="4622688"/>
            <a:ext cx="4659669" cy="1231702"/>
          </a:xfrm>
          <a:prstGeom prst="rect">
            <a:avLst/>
          </a:prstGeom>
        </p:spPr>
        <p:txBody>
          <a:bodyPr/>
          <a:lstStyle>
            <a:lvl1pPr marL="0" indent="0">
              <a:lnSpc>
                <a:spcPts val="3000"/>
              </a:lnSpc>
              <a:buNone/>
              <a:defRPr lang="en-US" sz="2200" smtClean="0">
                <a:effectLst/>
              </a:defRPr>
            </a:lvl1pPr>
          </a:lstStyle>
          <a:p>
            <a:pPr lvl="0"/>
            <a:r>
              <a:rPr lang="en-US" sz="2200">
                <a:solidFill>
                  <a:srgbClr val="211D1E"/>
                </a:solidFill>
                <a:effectLst/>
                <a:latin typeface="Segoe UI Light" panose="020B0502040204020203" pitchFamily="34" charset="0"/>
                <a:ea typeface="Calibri" panose="020F0502020204030204" pitchFamily="34" charset="0"/>
                <a:cs typeface="Frutiger LT Pro 45 Light" panose="020B0403030504020204" pitchFamily="34" charset="0"/>
              </a:rPr>
              <a:t>Photo caption goes here.</a:t>
            </a:r>
            <a:endParaRPr lang="en-US"/>
          </a:p>
        </p:txBody>
      </p:sp>
      <p:sp>
        <p:nvSpPr>
          <p:cNvPr id="9" name="TextBox 8">
            <a:extLst>
              <a:ext uri="{FF2B5EF4-FFF2-40B4-BE49-F238E27FC236}">
                <a16:creationId xmlns:a16="http://schemas.microsoft.com/office/drawing/2014/main" id="{422E2F2E-C318-44ED-B3CD-77F9DB832776}"/>
              </a:ext>
            </a:extLst>
          </p:cNvPr>
          <p:cNvSpPr txBox="1"/>
          <p:nvPr userDrawn="1"/>
        </p:nvSpPr>
        <p:spPr>
          <a:xfrm>
            <a:off x="907406" y="6232475"/>
            <a:ext cx="3466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pc="200" baseline="0"/>
              <a:t>ALLSTEELOFFICE.COM</a:t>
            </a:r>
            <a:endParaRPr lang="en-US"/>
          </a:p>
        </p:txBody>
      </p:sp>
      <p:sp>
        <p:nvSpPr>
          <p:cNvPr id="10" name="TextBox 9">
            <a:extLst>
              <a:ext uri="{FF2B5EF4-FFF2-40B4-BE49-F238E27FC236}">
                <a16:creationId xmlns:a16="http://schemas.microsoft.com/office/drawing/2014/main" id="{C6CCF598-E086-4111-B086-F67DF3960768}"/>
              </a:ext>
            </a:extLst>
          </p:cNvPr>
          <p:cNvSpPr txBox="1"/>
          <p:nvPr userDrawn="1"/>
        </p:nvSpPr>
        <p:spPr>
          <a:xfrm>
            <a:off x="364682" y="6237668"/>
            <a:ext cx="579886"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62D43F-806D-4640-8C97-91AC7DD27CEB}" type="slidenum">
              <a:rPr lang="en-US" sz="1000" spc="200" baseline="0" smtClean="0">
                <a:latin typeface="Segoe UI Semibold" panose="020B0702040204020203" pitchFamily="34" charset="0"/>
                <a:cs typeface="Segoe UI Semibold" panose="020B07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57476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6FC59C-6FE3-4464-B30D-2FBAD8370701}" type="datetimeFigureOut">
              <a:rPr lang="en-US" smtClean="0"/>
              <a:t>2/11/2022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E376AA-4116-409E-B666-B1DBFCBD28FE}" type="slidenum">
              <a:rPr lang="en-US" smtClean="0"/>
              <a:t>‹#›</a:t>
            </a:fld>
            <a:endParaRPr lang="en-US"/>
          </a:p>
        </p:txBody>
      </p:sp>
    </p:spTree>
    <p:extLst>
      <p:ext uri="{BB962C8B-B14F-4D97-AF65-F5344CB8AC3E}">
        <p14:creationId xmlns:p14="http://schemas.microsoft.com/office/powerpoint/2010/main" val="1071183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0.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slideLayout" Target="../slideLayouts/slideLayout64.xml"/><Relationship Id="rId55" Type="http://schemas.openxmlformats.org/officeDocument/2006/relationships/slideLayout" Target="../slideLayouts/slideLayout69.xml"/><Relationship Id="rId63" Type="http://schemas.openxmlformats.org/officeDocument/2006/relationships/slideLayout" Target="../slideLayouts/slideLayout77.xml"/><Relationship Id="rId68" Type="http://schemas.openxmlformats.org/officeDocument/2006/relationships/theme" Target="../theme/theme2.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9" Type="http://schemas.openxmlformats.org/officeDocument/2006/relationships/slideLayout" Target="../slideLayouts/slideLayout43.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3" Type="http://schemas.openxmlformats.org/officeDocument/2006/relationships/slideLayout" Target="../slideLayouts/slideLayout67.xml"/><Relationship Id="rId58" Type="http://schemas.openxmlformats.org/officeDocument/2006/relationships/slideLayout" Target="../slideLayouts/slideLayout72.xml"/><Relationship Id="rId66" Type="http://schemas.openxmlformats.org/officeDocument/2006/relationships/slideLayout" Target="../slideLayouts/slideLayout80.xml"/><Relationship Id="rId5" Type="http://schemas.openxmlformats.org/officeDocument/2006/relationships/slideLayout" Target="../slideLayouts/slideLayout19.xml"/><Relationship Id="rId61" Type="http://schemas.openxmlformats.org/officeDocument/2006/relationships/slideLayout" Target="../slideLayouts/slideLayout75.xml"/><Relationship Id="rId19" Type="http://schemas.openxmlformats.org/officeDocument/2006/relationships/slideLayout" Target="../slideLayouts/slideLayout3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56" Type="http://schemas.openxmlformats.org/officeDocument/2006/relationships/slideLayout" Target="../slideLayouts/slideLayout70.xml"/><Relationship Id="rId64" Type="http://schemas.openxmlformats.org/officeDocument/2006/relationships/slideLayout" Target="../slideLayouts/slideLayout78.xml"/><Relationship Id="rId8" Type="http://schemas.openxmlformats.org/officeDocument/2006/relationships/slideLayout" Target="../slideLayouts/slideLayout22.xml"/><Relationship Id="rId51" Type="http://schemas.openxmlformats.org/officeDocument/2006/relationships/slideLayout" Target="../slideLayouts/slideLayout65.xml"/><Relationship Id="rId3" Type="http://schemas.openxmlformats.org/officeDocument/2006/relationships/slideLayout" Target="../slideLayouts/slideLayout17.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59" Type="http://schemas.openxmlformats.org/officeDocument/2006/relationships/slideLayout" Target="../slideLayouts/slideLayout73.xml"/><Relationship Id="rId67" Type="http://schemas.openxmlformats.org/officeDocument/2006/relationships/slideLayout" Target="../slideLayouts/slideLayout81.xml"/><Relationship Id="rId20" Type="http://schemas.openxmlformats.org/officeDocument/2006/relationships/slideLayout" Target="../slideLayouts/slideLayout34.xml"/><Relationship Id="rId41" Type="http://schemas.openxmlformats.org/officeDocument/2006/relationships/slideLayout" Target="../slideLayouts/slideLayout55.xml"/><Relationship Id="rId54" Type="http://schemas.openxmlformats.org/officeDocument/2006/relationships/slideLayout" Target="../slideLayouts/slideLayout68.xml"/><Relationship Id="rId62" Type="http://schemas.openxmlformats.org/officeDocument/2006/relationships/slideLayout" Target="../slideLayouts/slideLayout7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57" Type="http://schemas.openxmlformats.org/officeDocument/2006/relationships/slideLayout" Target="../slideLayouts/slideLayout71.xml"/><Relationship Id="rId10" Type="http://schemas.openxmlformats.org/officeDocument/2006/relationships/slideLayout" Target="../slideLayouts/slideLayout24.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52" Type="http://schemas.openxmlformats.org/officeDocument/2006/relationships/slideLayout" Target="../slideLayouts/slideLayout66.xml"/><Relationship Id="rId60" Type="http://schemas.openxmlformats.org/officeDocument/2006/relationships/slideLayout" Target="../slideLayouts/slideLayout74.xml"/><Relationship Id="rId65" Type="http://schemas.openxmlformats.org/officeDocument/2006/relationships/slideLayout" Target="../slideLayouts/slideLayout79.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FC59C-6FE3-4464-B30D-2FBAD8370701}" type="datetimeFigureOut">
              <a:rPr lang="en-US" smtClean="0"/>
              <a:t>2/11/2022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376AA-4116-409E-B666-B1DBFCBD28FE}" type="slidenum">
              <a:rPr lang="en-US" smtClean="0"/>
              <a:t>‹#›</a:t>
            </a:fld>
            <a:endParaRPr lang="en-US"/>
          </a:p>
        </p:txBody>
      </p:sp>
    </p:spTree>
    <p:extLst>
      <p:ext uri="{BB962C8B-B14F-4D97-AF65-F5344CB8AC3E}">
        <p14:creationId xmlns:p14="http://schemas.microsoft.com/office/powerpoint/2010/main" val="214915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1" r:id="rId12"/>
    <p:sldLayoutId id="2147483672" r:id="rId13"/>
    <p:sldLayoutId id="214748367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559685"/>
            <a:ext cx="10515600" cy="1325563"/>
          </a:xfrm>
          <a:prstGeom prst="rect">
            <a:avLst/>
          </a:prstGeom>
        </p:spPr>
        <p:txBody>
          <a:bodyPr vert="horz" lIns="91440" tIns="45720" rIns="91440" bIns="45720" rtlCol="0" anchor="ctr">
            <a:normAutofit/>
          </a:bodyPr>
          <a:lstStyle/>
          <a:p>
            <a:r>
              <a:rPr lang="en-US"/>
              <a:t>2021 Brand Template</a:t>
            </a:r>
          </a:p>
        </p:txBody>
      </p:sp>
    </p:spTree>
    <p:extLst>
      <p:ext uri="{BB962C8B-B14F-4D97-AF65-F5344CB8AC3E}">
        <p14:creationId xmlns:p14="http://schemas.microsoft.com/office/powerpoint/2010/main" val="9755303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 id="2147483733" r:id="rId59"/>
    <p:sldLayoutId id="2147483734" r:id="rId60"/>
    <p:sldLayoutId id="2147483735" r:id="rId61"/>
    <p:sldLayoutId id="2147483736" r:id="rId62"/>
    <p:sldLayoutId id="2147483737" r:id="rId63"/>
    <p:sldLayoutId id="2147483738" r:id="rId64"/>
    <p:sldLayoutId id="2147483739" r:id="rId65"/>
    <p:sldLayoutId id="2147483740" r:id="rId66"/>
    <p:sldLayoutId id="2147483741" r:id="rId67"/>
  </p:sldLayoutIdLst>
  <p:txStyles>
    <p:titleStyle>
      <a:lvl1pPr algn="ctr" defTabSz="914400" rtl="0" eaLnBrk="1" latinLnBrk="0" hangingPunct="1">
        <a:lnSpc>
          <a:spcPct val="90000"/>
        </a:lnSpc>
        <a:spcBef>
          <a:spcPct val="0"/>
        </a:spcBef>
        <a:buNone/>
        <a:defRPr sz="6600" kern="1200">
          <a:solidFill>
            <a:schemeClr val="tx1"/>
          </a:solidFill>
          <a:latin typeface="Segoe UI Light" panose="020B0502040204020203" pitchFamily="34" charset="0"/>
          <a:ea typeface="+mj-ea"/>
          <a:cs typeface="Segoe UI Light"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4.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sv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42.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google.com/url?sa=i&amp;rct=j&amp;q=&amp;esrc=s&amp;source=images&amp;cd=&amp;cad=rja&amp;uact=8&amp;ved=2ahUKEwiw6bPQ4pTZAhXL44MKHSrtBusQjRx6BAgAEAY&amp;url=http://pluspng.com/png-user-icon-4670.html&amp;psig=AOvVaw1Ys5DL-MTfg3M0TagxeR5O&amp;ust=1518126092800577"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idx="10"/>
          </p:nvPr>
        </p:nvSpPr>
        <p:spPr>
          <a:xfrm>
            <a:off x="1987550" y="3037593"/>
            <a:ext cx="8216900" cy="782814"/>
          </a:xfrm>
        </p:spPr>
        <p:txBody>
          <a:bodyPr/>
          <a:lstStyle/>
          <a:p>
            <a:r>
              <a:rPr lang="en-US"/>
              <a:t>Sales &amp; Dealer Training</a:t>
            </a:r>
          </a:p>
        </p:txBody>
      </p:sp>
      <p:sp>
        <p:nvSpPr>
          <p:cNvPr id="3" name="Text Placeholder 2"/>
          <p:cNvSpPr txBox="1">
            <a:spLocks/>
          </p:cNvSpPr>
          <p:nvPr/>
        </p:nvSpPr>
        <p:spPr>
          <a:xfrm>
            <a:off x="3375950" y="3820406"/>
            <a:ext cx="5440101" cy="427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a:solidFill>
                  <a:schemeClr val="bg1"/>
                </a:solidFill>
                <a:latin typeface="Segoe UI Semibold" panose="020B0702040204020203" pitchFamily="34" charset="0"/>
                <a:ea typeface="+mn-ea"/>
                <a:cs typeface="Segoe UI Semibold" panose="020B07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1800"/>
              <a:t>INTERNAL USE ONLY</a:t>
            </a:r>
          </a:p>
        </p:txBody>
      </p:sp>
    </p:spTree>
    <p:extLst>
      <p:ext uri="{BB962C8B-B14F-4D97-AF65-F5344CB8AC3E}">
        <p14:creationId xmlns:p14="http://schemas.microsoft.com/office/powerpoint/2010/main" val="2278531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idx="10"/>
          </p:nvPr>
        </p:nvSpPr>
        <p:spPr>
          <a:xfrm>
            <a:off x="1987550" y="3037593"/>
            <a:ext cx="8216900" cy="782814"/>
          </a:xfrm>
        </p:spPr>
        <p:txBody>
          <a:bodyPr/>
          <a:lstStyle/>
          <a:p>
            <a:r>
              <a:rPr lang="en-US"/>
              <a:t>Appendix</a:t>
            </a:r>
            <a:endParaRPr lang="en-US" dirty="0"/>
          </a:p>
        </p:txBody>
      </p:sp>
    </p:spTree>
    <p:extLst>
      <p:ext uri="{BB962C8B-B14F-4D97-AF65-F5344CB8AC3E}">
        <p14:creationId xmlns:p14="http://schemas.microsoft.com/office/powerpoint/2010/main" val="856234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9A55A9-D61F-4BA1-BA51-655258306334}"/>
              </a:ext>
            </a:extLst>
          </p:cNvPr>
          <p:cNvSpPr/>
          <p:nvPr/>
        </p:nvSpPr>
        <p:spPr>
          <a:xfrm>
            <a:off x="0" y="1"/>
            <a:ext cx="12192000" cy="685800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24" name="Rectangle 23">
            <a:extLst>
              <a:ext uri="{FF2B5EF4-FFF2-40B4-BE49-F238E27FC236}">
                <a16:creationId xmlns:a16="http://schemas.microsoft.com/office/drawing/2014/main" id="{15EC32AE-70A8-4A1D-B778-489CDE8D1587}"/>
              </a:ext>
            </a:extLst>
          </p:cNvPr>
          <p:cNvSpPr/>
          <p:nvPr/>
        </p:nvSpPr>
        <p:spPr>
          <a:xfrm>
            <a:off x="2810191" y="1784275"/>
            <a:ext cx="3426598" cy="5073724"/>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sp>
        <p:nvSpPr>
          <p:cNvPr id="5" name="Rectangle: Rounded Corners 4">
            <a:extLst>
              <a:ext uri="{FF2B5EF4-FFF2-40B4-BE49-F238E27FC236}">
                <a16:creationId xmlns:a16="http://schemas.microsoft.com/office/drawing/2014/main" id="{BBB4A01D-7150-4D8B-8A88-8BBEA0D4E9CD}"/>
              </a:ext>
            </a:extLst>
          </p:cNvPr>
          <p:cNvSpPr/>
          <p:nvPr/>
        </p:nvSpPr>
        <p:spPr>
          <a:xfrm>
            <a:off x="561391" y="970065"/>
            <a:ext cx="1847153" cy="554809"/>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Light"/>
                <a:ea typeface="+mn-ea"/>
                <a:cs typeface="+mn-cs"/>
              </a:rPr>
              <a:t>Informal “We”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Collaborative Task</a:t>
            </a:r>
          </a:p>
        </p:txBody>
      </p:sp>
      <p:sp>
        <p:nvSpPr>
          <p:cNvPr id="6" name="Rectangle: Rounded Corners 5">
            <a:extLst>
              <a:ext uri="{FF2B5EF4-FFF2-40B4-BE49-F238E27FC236}">
                <a16:creationId xmlns:a16="http://schemas.microsoft.com/office/drawing/2014/main" id="{9E61FAAC-1CED-45FD-B48C-D30FA34A91F5}"/>
              </a:ext>
            </a:extLst>
          </p:cNvPr>
          <p:cNvSpPr/>
          <p:nvPr/>
        </p:nvSpPr>
        <p:spPr>
          <a:xfrm>
            <a:off x="3599914" y="970065"/>
            <a:ext cx="1847153" cy="554809"/>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Light"/>
                <a:ea typeface="+mn-ea"/>
                <a:cs typeface="+mn-cs"/>
              </a:rPr>
              <a:t>Unassigned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Alternative Task</a:t>
            </a:r>
          </a:p>
        </p:txBody>
      </p:sp>
      <p:sp>
        <p:nvSpPr>
          <p:cNvPr id="7" name="Rectangle: Rounded Corners 6">
            <a:extLst>
              <a:ext uri="{FF2B5EF4-FFF2-40B4-BE49-F238E27FC236}">
                <a16:creationId xmlns:a16="http://schemas.microsoft.com/office/drawing/2014/main" id="{0C214CD6-8A33-41E4-BB2B-0CFBFF802BA0}"/>
              </a:ext>
            </a:extLst>
          </p:cNvPr>
          <p:cNvSpPr/>
          <p:nvPr/>
        </p:nvSpPr>
        <p:spPr>
          <a:xfrm>
            <a:off x="6744934" y="970065"/>
            <a:ext cx="1847153" cy="554809"/>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Light"/>
                <a:ea typeface="+mn-ea"/>
                <a:cs typeface="+mn-cs"/>
              </a:rPr>
              <a:t>Assigned “I”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Traditional Task</a:t>
            </a:r>
          </a:p>
        </p:txBody>
      </p:sp>
      <p:sp>
        <p:nvSpPr>
          <p:cNvPr id="8" name="Rectangle: Rounded Corners 7">
            <a:extLst>
              <a:ext uri="{FF2B5EF4-FFF2-40B4-BE49-F238E27FC236}">
                <a16:creationId xmlns:a16="http://schemas.microsoft.com/office/drawing/2014/main" id="{5B88A1FE-D63C-4B8B-85C5-6AF60FEEB9F0}"/>
              </a:ext>
            </a:extLst>
          </p:cNvPr>
          <p:cNvSpPr/>
          <p:nvPr/>
        </p:nvSpPr>
        <p:spPr>
          <a:xfrm>
            <a:off x="9732497" y="970065"/>
            <a:ext cx="1847153" cy="554809"/>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Light"/>
                <a:ea typeface="+mn-ea"/>
                <a:cs typeface="+mn-cs"/>
              </a:rPr>
              <a:t>Formal “We”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Executive Task</a:t>
            </a:r>
          </a:p>
        </p:txBody>
      </p:sp>
      <p:sp>
        <p:nvSpPr>
          <p:cNvPr id="11" name="Rectangle 10">
            <a:extLst>
              <a:ext uri="{FF2B5EF4-FFF2-40B4-BE49-F238E27FC236}">
                <a16:creationId xmlns:a16="http://schemas.microsoft.com/office/drawing/2014/main" id="{C33EB3A7-1AC2-44F2-A5A8-04F458AB313B}"/>
              </a:ext>
            </a:extLst>
          </p:cNvPr>
          <p:cNvSpPr/>
          <p:nvPr/>
        </p:nvSpPr>
        <p:spPr>
          <a:xfrm>
            <a:off x="6236789" y="1585036"/>
            <a:ext cx="5500315" cy="427207"/>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       Mid-Term or All Day (4-8+ hr.)</a:t>
            </a:r>
          </a:p>
        </p:txBody>
      </p:sp>
      <p:sp>
        <p:nvSpPr>
          <p:cNvPr id="12" name="Rectangle: Rounded Corners 11">
            <a:extLst>
              <a:ext uri="{FF2B5EF4-FFF2-40B4-BE49-F238E27FC236}">
                <a16:creationId xmlns:a16="http://schemas.microsoft.com/office/drawing/2014/main" id="{D6D0AC45-B315-43E9-AFDD-EE602F10BC52}"/>
              </a:ext>
            </a:extLst>
          </p:cNvPr>
          <p:cNvSpPr/>
          <p:nvPr/>
        </p:nvSpPr>
        <p:spPr>
          <a:xfrm>
            <a:off x="4922534" y="381428"/>
            <a:ext cx="2346931" cy="329236"/>
          </a:xfrm>
          <a:prstGeom prst="round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0000"/>
                </a:solidFill>
                <a:effectLst/>
                <a:uLnTx/>
                <a:uFillTx/>
                <a:latin typeface="Segoe UI Light"/>
                <a:ea typeface="+mn-ea"/>
                <a:cs typeface="Segoe UI Semibold" panose="020B0702040204020203" pitchFamily="34" charset="0"/>
              </a:rPr>
              <a:t>Task Seating</a:t>
            </a:r>
          </a:p>
        </p:txBody>
      </p:sp>
      <p:sp>
        <p:nvSpPr>
          <p:cNvPr id="13" name="TextBox 12">
            <a:extLst>
              <a:ext uri="{FF2B5EF4-FFF2-40B4-BE49-F238E27FC236}">
                <a16:creationId xmlns:a16="http://schemas.microsoft.com/office/drawing/2014/main" id="{9B5A1005-2341-44D0-81D5-E9FB0A48E975}"/>
              </a:ext>
            </a:extLst>
          </p:cNvPr>
          <p:cNvSpPr txBox="1"/>
          <p:nvPr/>
        </p:nvSpPr>
        <p:spPr>
          <a:xfrm>
            <a:off x="482664" y="4777512"/>
            <a:ext cx="2004609" cy="1752847"/>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Small team use for planned and/or impromptu work.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000000"/>
              </a:solidFill>
              <a:effectLst/>
              <a:uLnTx/>
              <a:uFillTx/>
              <a:latin typeface="Segoe U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Applications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Light"/>
                <a:ea typeface="+mn-ea"/>
                <a:cs typeface="+mn-cs"/>
              </a:rPr>
              <a:t>Huddle rooms, small conf./meeting and open-plan touchdown.</a:t>
            </a:r>
          </a:p>
        </p:txBody>
      </p:sp>
      <p:pic>
        <p:nvPicPr>
          <p:cNvPr id="14" name="Picture 12">
            <a:extLst>
              <a:ext uri="{FF2B5EF4-FFF2-40B4-BE49-F238E27FC236}">
                <a16:creationId xmlns:a16="http://schemas.microsoft.com/office/drawing/2014/main" id="{A6161226-5FDD-42A5-8806-E22F7AA34DC6}"/>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486" t="4209" r="9590" b="10868"/>
          <a:stretch/>
        </p:blipFill>
        <p:spPr bwMode="auto">
          <a:xfrm>
            <a:off x="458599" y="2203237"/>
            <a:ext cx="2095132" cy="2476815"/>
          </a:xfrm>
          <a:prstGeom prst="rect">
            <a:avLst/>
          </a:prstGeom>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8602A05-D397-4C62-AD9A-6994F6528B15}"/>
              </a:ext>
            </a:extLst>
          </p:cNvPr>
          <p:cNvSpPr txBox="1"/>
          <p:nvPr/>
        </p:nvSpPr>
        <p:spPr>
          <a:xfrm>
            <a:off x="6577980" y="4777512"/>
            <a:ext cx="2205070" cy="1752847"/>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Dedicated to the individual w/ an ergo-centric feature-set.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000000"/>
              </a:solidFill>
              <a:effectLst/>
              <a:uLnTx/>
              <a:uFillTx/>
              <a:latin typeface="Segoe U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Applications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Light"/>
                <a:ea typeface="+mn-ea"/>
                <a:cs typeface="+mn-cs"/>
              </a:rPr>
              <a:t>Open-plan/traditional workstations, HATs and private office.</a:t>
            </a:r>
          </a:p>
        </p:txBody>
      </p:sp>
      <p:pic>
        <p:nvPicPr>
          <p:cNvPr id="16" name="Picture 16">
            <a:extLst>
              <a:ext uri="{FF2B5EF4-FFF2-40B4-BE49-F238E27FC236}">
                <a16:creationId xmlns:a16="http://schemas.microsoft.com/office/drawing/2014/main" id="{2A45BF9B-436F-4AFA-8087-E83B5792AC79}"/>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1731" r="28993"/>
          <a:stretch/>
        </p:blipFill>
        <p:spPr bwMode="auto">
          <a:xfrm>
            <a:off x="6583750" y="2210412"/>
            <a:ext cx="2098837" cy="2477817"/>
          </a:xfrm>
          <a:prstGeom prst="rect">
            <a:avLst/>
          </a:prstGeom>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8BF3E30-12CD-4B53-AC82-D9BC418DC412}"/>
              </a:ext>
            </a:extLst>
          </p:cNvPr>
          <p:cNvSpPr txBox="1"/>
          <p:nvPr/>
        </p:nvSpPr>
        <p:spPr>
          <a:xfrm>
            <a:off x="9653768" y="4777512"/>
            <a:ext cx="2004609" cy="1752847"/>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Object furniture, rich design w/ premium use of materials.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1" u="none" strike="noStrike" kern="0" cap="none" spc="0" normalizeH="0" baseline="0" noProof="0">
              <a:ln>
                <a:noFill/>
              </a:ln>
              <a:solidFill>
                <a:srgbClr val="000000"/>
              </a:solidFill>
              <a:effectLst/>
              <a:uLnTx/>
              <a:uFillTx/>
              <a:latin typeface="Segoe U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sng" strike="noStrike" kern="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Applications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000000"/>
                </a:solidFill>
                <a:effectLst/>
                <a:uLnTx/>
                <a:uFillTx/>
                <a:latin typeface="Segoe UI Light"/>
                <a:ea typeface="+mn-ea"/>
                <a:cs typeface="+mn-cs"/>
              </a:rPr>
              <a:t>Private offices, formal/lg. conference rooms + executive spaces.</a:t>
            </a:r>
            <a:endParaRPr kumimoji="0" lang="en-US" sz="1050" b="1" i="0" u="none" strike="noStrike" kern="0" cap="none" spc="0" normalizeH="0" baseline="0" noProof="0">
              <a:ln>
                <a:noFill/>
              </a:ln>
              <a:solidFill>
                <a:srgbClr val="000000"/>
              </a:solidFill>
              <a:effectLst/>
              <a:uLnTx/>
              <a:uFillTx/>
              <a:latin typeface="Segoe UI Light"/>
              <a:ea typeface="+mn-ea"/>
              <a:cs typeface="+mn-cs"/>
            </a:endParaRPr>
          </a:p>
        </p:txBody>
      </p:sp>
      <p:pic>
        <p:nvPicPr>
          <p:cNvPr id="18" name="Picture 18">
            <a:extLst>
              <a:ext uri="{FF2B5EF4-FFF2-40B4-BE49-F238E27FC236}">
                <a16:creationId xmlns:a16="http://schemas.microsoft.com/office/drawing/2014/main" id="{49CF680A-5687-4C47-8227-FBFD2C34E79F}"/>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t="11722"/>
          <a:stretch/>
        </p:blipFill>
        <p:spPr bwMode="auto">
          <a:xfrm>
            <a:off x="9610501" y="2210412"/>
            <a:ext cx="2098836" cy="2477817"/>
          </a:xfrm>
          <a:prstGeom prst="rect">
            <a:avLst/>
          </a:prstGeom>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E6EF13-529C-4804-8A60-36943AEF6103}"/>
              </a:ext>
            </a:extLst>
          </p:cNvPr>
          <p:cNvSpPr txBox="1"/>
          <p:nvPr/>
        </p:nvSpPr>
        <p:spPr>
          <a:xfrm>
            <a:off x="3050831" y="4777512"/>
            <a:ext cx="2945318" cy="1336684"/>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Specialized around the individual (assigned or unassigned).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0" cap="none" spc="0" normalizeH="0" baseline="0" noProof="0">
              <a:ln>
                <a:noFill/>
              </a:ln>
              <a:solidFill>
                <a:srgbClr val="FFFFFF"/>
              </a:solidFill>
              <a:effectLst/>
              <a:uLnTx/>
              <a:uFillTx/>
              <a:latin typeface="Segoe U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Applications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FFFFFF"/>
                </a:solidFill>
                <a:effectLst/>
                <a:uLnTx/>
                <a:uFillTx/>
                <a:latin typeface="Segoe UI Light"/>
                <a:ea typeface="+mn-ea"/>
                <a:cs typeface="+mn-cs"/>
              </a:rPr>
              <a:t>HATs, desking, benching, open-plan workstations and agile.</a:t>
            </a:r>
          </a:p>
        </p:txBody>
      </p:sp>
      <p:pic>
        <p:nvPicPr>
          <p:cNvPr id="20" name="Picture 10">
            <a:extLst>
              <a:ext uri="{FF2B5EF4-FFF2-40B4-BE49-F238E27FC236}">
                <a16:creationId xmlns:a16="http://schemas.microsoft.com/office/drawing/2014/main" id="{0623B399-6C55-4DF4-9EAE-36B36C3F4E9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239" t="2776" r="1838" b="320"/>
          <a:stretch/>
        </p:blipFill>
        <p:spPr bwMode="auto">
          <a:xfrm>
            <a:off x="2925836" y="2204508"/>
            <a:ext cx="3195308" cy="2475544"/>
          </a:xfrm>
          <a:prstGeom prst="rect">
            <a:avLst/>
          </a:prstGeom>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D833DA7-B56C-43AC-9F7C-E5CF1D8FBE9D}"/>
              </a:ext>
            </a:extLst>
          </p:cNvPr>
          <p:cNvSpPr txBox="1"/>
          <p:nvPr/>
        </p:nvSpPr>
        <p:spPr>
          <a:xfrm>
            <a:off x="3817221" y="6209734"/>
            <a:ext cx="140341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err="1">
                <a:ln>
                  <a:noFill/>
                </a:ln>
                <a:solidFill>
                  <a:srgbClr val="FFFFFF"/>
                </a:solidFill>
                <a:effectLst/>
                <a:uLnTx/>
                <a:uFillTx/>
                <a:latin typeface="Segoe UI Semibold" panose="020B0702040204020203" pitchFamily="34" charset="0"/>
                <a:ea typeface="+mn-ea"/>
                <a:cs typeface="Segoe UI Semibold" panose="020B0702040204020203" pitchFamily="34" charset="0"/>
              </a:rPr>
              <a:t>Pli</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grpSp>
        <p:nvGrpSpPr>
          <p:cNvPr id="29" name="Group 28">
            <a:extLst>
              <a:ext uri="{FF2B5EF4-FFF2-40B4-BE49-F238E27FC236}">
                <a16:creationId xmlns:a16="http://schemas.microsoft.com/office/drawing/2014/main" id="{FCDFD3E0-0D1D-4FEC-8FBE-2D1FB7106233}"/>
              </a:ext>
            </a:extLst>
          </p:cNvPr>
          <p:cNvGrpSpPr/>
          <p:nvPr/>
        </p:nvGrpSpPr>
        <p:grpSpPr>
          <a:xfrm>
            <a:off x="2810191" y="1585023"/>
            <a:ext cx="3683059" cy="427220"/>
            <a:chOff x="2810191" y="1585023"/>
            <a:chExt cx="3683059" cy="427220"/>
          </a:xfrm>
        </p:grpSpPr>
        <p:sp>
          <p:nvSpPr>
            <p:cNvPr id="10" name="Rectangle 9">
              <a:extLst>
                <a:ext uri="{FF2B5EF4-FFF2-40B4-BE49-F238E27FC236}">
                  <a16:creationId xmlns:a16="http://schemas.microsoft.com/office/drawing/2014/main" id="{1C6A7CEE-5022-4F04-8843-731058EE8F33}"/>
                </a:ext>
              </a:extLst>
            </p:cNvPr>
            <p:cNvSpPr/>
            <p:nvPr/>
          </p:nvSpPr>
          <p:spPr>
            <a:xfrm>
              <a:off x="2810191" y="1585027"/>
              <a:ext cx="3426598" cy="427216"/>
            </a:xfrm>
            <a:prstGeom prst="rect">
              <a:avLst/>
            </a:prstGeom>
            <a:solidFill>
              <a:schemeClr val="accent5">
                <a:lumMod val="90000"/>
                <a:lumOff val="1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        Short- or Mid-term (2-8 hr.)</a:t>
              </a:r>
            </a:p>
          </p:txBody>
        </p:sp>
        <p:sp>
          <p:nvSpPr>
            <p:cNvPr id="27" name="Isosceles Triangle 26">
              <a:extLst>
                <a:ext uri="{FF2B5EF4-FFF2-40B4-BE49-F238E27FC236}">
                  <a16:creationId xmlns:a16="http://schemas.microsoft.com/office/drawing/2014/main" id="{B08B2C2C-D76E-45EE-A27A-23964525E61C}"/>
                </a:ext>
              </a:extLst>
            </p:cNvPr>
            <p:cNvSpPr/>
            <p:nvPr/>
          </p:nvSpPr>
          <p:spPr>
            <a:xfrm rot="5400000">
              <a:off x="6151411" y="1670402"/>
              <a:ext cx="427217" cy="256460"/>
            </a:xfrm>
            <a:prstGeom prst="triangle">
              <a:avLst/>
            </a:prstGeom>
            <a:solidFill>
              <a:schemeClr val="accent5">
                <a:lumMod val="90000"/>
                <a:lumOff val="1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grpSp>
      <p:grpSp>
        <p:nvGrpSpPr>
          <p:cNvPr id="28" name="Group 27">
            <a:extLst>
              <a:ext uri="{FF2B5EF4-FFF2-40B4-BE49-F238E27FC236}">
                <a16:creationId xmlns:a16="http://schemas.microsoft.com/office/drawing/2014/main" id="{0B9EB194-565E-4F6B-977A-4D023758D144}"/>
              </a:ext>
            </a:extLst>
          </p:cNvPr>
          <p:cNvGrpSpPr/>
          <p:nvPr/>
        </p:nvGrpSpPr>
        <p:grpSpPr>
          <a:xfrm>
            <a:off x="454895" y="1585024"/>
            <a:ext cx="2611756" cy="427222"/>
            <a:chOff x="454895" y="1585024"/>
            <a:chExt cx="2611756" cy="427222"/>
          </a:xfrm>
        </p:grpSpPr>
        <p:sp>
          <p:nvSpPr>
            <p:cNvPr id="9" name="Rectangle 8">
              <a:extLst>
                <a:ext uri="{FF2B5EF4-FFF2-40B4-BE49-F238E27FC236}">
                  <a16:creationId xmlns:a16="http://schemas.microsoft.com/office/drawing/2014/main" id="{C1C3CE35-B872-4B5D-87D3-D7F46DB8A9C9}"/>
                </a:ext>
              </a:extLst>
            </p:cNvPr>
            <p:cNvSpPr/>
            <p:nvPr/>
          </p:nvSpPr>
          <p:spPr>
            <a:xfrm>
              <a:off x="454895" y="1585029"/>
              <a:ext cx="2355296" cy="427217"/>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a:ln>
                    <a:noFill/>
                  </a:ln>
                  <a:solidFill>
                    <a:srgbClr val="000000"/>
                  </a:solidFill>
                  <a:effectLst/>
                  <a:uLnTx/>
                  <a:uFillTx/>
                  <a:latin typeface="Segoe UI Light"/>
                  <a:ea typeface="+mn-ea"/>
                  <a:cs typeface="+mn-cs"/>
                </a:rPr>
                <a:t>Temporary Sit (1-3 hr.)</a:t>
              </a:r>
            </a:p>
          </p:txBody>
        </p:sp>
        <p:sp>
          <p:nvSpPr>
            <p:cNvPr id="26" name="Isosceles Triangle 25">
              <a:extLst>
                <a:ext uri="{FF2B5EF4-FFF2-40B4-BE49-F238E27FC236}">
                  <a16:creationId xmlns:a16="http://schemas.microsoft.com/office/drawing/2014/main" id="{442AA4C1-1731-4387-B5D5-41CDFC19737C}"/>
                </a:ext>
              </a:extLst>
            </p:cNvPr>
            <p:cNvSpPr/>
            <p:nvPr/>
          </p:nvSpPr>
          <p:spPr>
            <a:xfrm rot="5400000">
              <a:off x="2724812" y="1670403"/>
              <a:ext cx="427217" cy="256460"/>
            </a:xfrm>
            <a:prstGeom prst="triangle">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Light"/>
                <a:ea typeface="+mn-ea"/>
                <a:cs typeface="+mn-cs"/>
              </a:endParaRPr>
            </a:p>
          </p:txBody>
        </p:sp>
      </p:grpSp>
    </p:spTree>
    <p:extLst>
      <p:ext uri="{BB962C8B-B14F-4D97-AF65-F5344CB8AC3E}">
        <p14:creationId xmlns:p14="http://schemas.microsoft.com/office/powerpoint/2010/main" val="3895353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76695D-C25E-4C37-9F1A-532B41A01A8A}"/>
              </a:ext>
            </a:extLst>
          </p:cNvPr>
          <p:cNvSpPr>
            <a:spLocks noGrp="1"/>
          </p:cNvSpPr>
          <p:nvPr>
            <p:ph type="body" sz="quarter" idx="11"/>
          </p:nvPr>
        </p:nvSpPr>
        <p:spPr/>
        <p:txBody>
          <a:bodyPr/>
          <a:lstStyle/>
          <a:p>
            <a:r>
              <a:rPr lang="en-US"/>
              <a:t>Hoteling &amp; Shared Spaces</a:t>
            </a:r>
          </a:p>
        </p:txBody>
      </p:sp>
      <p:pic>
        <p:nvPicPr>
          <p:cNvPr id="7" name="Picture Placeholder 6" descr="A picture containing floor, indoor, chair, room&#10;&#10;Description automatically generated">
            <a:extLst>
              <a:ext uri="{FF2B5EF4-FFF2-40B4-BE49-F238E27FC236}">
                <a16:creationId xmlns:a16="http://schemas.microsoft.com/office/drawing/2014/main" id="{676A19AD-BC79-4D98-BDC5-FF49F9EDF51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364" r="3364"/>
          <a:stretch/>
        </p:blipFill>
        <p:spPr/>
      </p:pic>
      <p:sp>
        <p:nvSpPr>
          <p:cNvPr id="4" name="Content Placeholder 3">
            <a:extLst>
              <a:ext uri="{FF2B5EF4-FFF2-40B4-BE49-F238E27FC236}">
                <a16:creationId xmlns:a16="http://schemas.microsoft.com/office/drawing/2014/main" id="{8CE0A06F-ABC3-4158-B9B3-6B9644BA1397}"/>
              </a:ext>
            </a:extLst>
          </p:cNvPr>
          <p:cNvSpPr>
            <a:spLocks noGrp="1"/>
          </p:cNvSpPr>
          <p:nvPr>
            <p:ph idx="17"/>
          </p:nvPr>
        </p:nvSpPr>
        <p:spPr/>
        <p:txBody>
          <a:bodyPr/>
          <a:lstStyle/>
          <a:p>
            <a:r>
              <a:rPr lang="en-US"/>
              <a:t>Short to Mid-term Sit</a:t>
            </a:r>
          </a:p>
        </p:txBody>
      </p:sp>
      <p:sp>
        <p:nvSpPr>
          <p:cNvPr id="5" name="Text Placeholder 4">
            <a:extLst>
              <a:ext uri="{FF2B5EF4-FFF2-40B4-BE49-F238E27FC236}">
                <a16:creationId xmlns:a16="http://schemas.microsoft.com/office/drawing/2014/main" id="{F3C1B6F1-74B0-4AA6-8223-C83B1CCFF4A8}"/>
              </a:ext>
            </a:extLst>
          </p:cNvPr>
          <p:cNvSpPr>
            <a:spLocks noGrp="1"/>
          </p:cNvSpPr>
          <p:nvPr>
            <p:ph type="body" sz="quarter" idx="22"/>
          </p:nvPr>
        </p:nvSpPr>
        <p:spPr/>
        <p:txBody>
          <a:bodyPr/>
          <a:lstStyle/>
          <a:p>
            <a:r>
              <a:rPr lang="en-US"/>
              <a:t>Open Benching</a:t>
            </a:r>
          </a:p>
          <a:p>
            <a:r>
              <a:rPr lang="en-US"/>
              <a:t>Touchdown Workstations</a:t>
            </a:r>
          </a:p>
          <a:p>
            <a:r>
              <a:rPr lang="en-US"/>
              <a:t>Hybrid Work</a:t>
            </a:r>
          </a:p>
          <a:p>
            <a:endParaRPr lang="en-US"/>
          </a:p>
        </p:txBody>
      </p:sp>
    </p:spTree>
    <p:extLst>
      <p:ext uri="{BB962C8B-B14F-4D97-AF65-F5344CB8AC3E}">
        <p14:creationId xmlns:p14="http://schemas.microsoft.com/office/powerpoint/2010/main" val="1202727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76695D-C25E-4C37-9F1A-532B41A01A8A}"/>
              </a:ext>
            </a:extLst>
          </p:cNvPr>
          <p:cNvSpPr>
            <a:spLocks noGrp="1"/>
          </p:cNvSpPr>
          <p:nvPr>
            <p:ph type="body" sz="quarter" idx="11"/>
          </p:nvPr>
        </p:nvSpPr>
        <p:spPr/>
        <p:txBody>
          <a:bodyPr/>
          <a:lstStyle/>
          <a:p>
            <a:r>
              <a:rPr lang="en-US"/>
              <a:t>Multi-functional Use</a:t>
            </a:r>
          </a:p>
        </p:txBody>
      </p:sp>
      <p:sp>
        <p:nvSpPr>
          <p:cNvPr id="4" name="Content Placeholder 3">
            <a:extLst>
              <a:ext uri="{FF2B5EF4-FFF2-40B4-BE49-F238E27FC236}">
                <a16:creationId xmlns:a16="http://schemas.microsoft.com/office/drawing/2014/main" id="{8CE0A06F-ABC3-4158-B9B3-6B9644BA1397}"/>
              </a:ext>
            </a:extLst>
          </p:cNvPr>
          <p:cNvSpPr>
            <a:spLocks noGrp="1"/>
          </p:cNvSpPr>
          <p:nvPr>
            <p:ph idx="17"/>
          </p:nvPr>
        </p:nvSpPr>
        <p:spPr/>
        <p:txBody>
          <a:bodyPr/>
          <a:lstStyle/>
          <a:p>
            <a:r>
              <a:rPr lang="en-US"/>
              <a:t>Temporary to Short-term Sit</a:t>
            </a:r>
          </a:p>
        </p:txBody>
      </p:sp>
      <p:sp>
        <p:nvSpPr>
          <p:cNvPr id="5" name="Text Placeholder 4">
            <a:extLst>
              <a:ext uri="{FF2B5EF4-FFF2-40B4-BE49-F238E27FC236}">
                <a16:creationId xmlns:a16="http://schemas.microsoft.com/office/drawing/2014/main" id="{F3C1B6F1-74B0-4AA6-8223-C83B1CCFF4A8}"/>
              </a:ext>
            </a:extLst>
          </p:cNvPr>
          <p:cNvSpPr>
            <a:spLocks noGrp="1"/>
          </p:cNvSpPr>
          <p:nvPr>
            <p:ph type="body" sz="quarter" idx="22"/>
          </p:nvPr>
        </p:nvSpPr>
        <p:spPr/>
        <p:txBody>
          <a:bodyPr/>
          <a:lstStyle/>
          <a:p>
            <a:r>
              <a:rPr lang="en-US"/>
              <a:t>Hosting Visitors</a:t>
            </a:r>
          </a:p>
          <a:p>
            <a:r>
              <a:rPr lang="en-US"/>
              <a:t>Project Room </a:t>
            </a:r>
          </a:p>
          <a:p>
            <a:r>
              <a:rPr lang="en-US"/>
              <a:t>Community Room</a:t>
            </a:r>
          </a:p>
          <a:p>
            <a:r>
              <a:rPr lang="en-US"/>
              <a:t>Training Room </a:t>
            </a:r>
          </a:p>
          <a:p>
            <a:endParaRPr lang="en-US"/>
          </a:p>
        </p:txBody>
      </p:sp>
      <p:pic>
        <p:nvPicPr>
          <p:cNvPr id="9" name="Picture Placeholder 8" descr="A picture containing floor, chair, furniture, seat&#10;&#10;Description automatically generated">
            <a:extLst>
              <a:ext uri="{FF2B5EF4-FFF2-40B4-BE49-F238E27FC236}">
                <a16:creationId xmlns:a16="http://schemas.microsoft.com/office/drawing/2014/main" id="{9244EB10-9203-450C-AC66-00DCB20C944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0416" t="5374" r="-37832" b="1546"/>
          <a:stretch/>
        </p:blipFill>
        <p:spPr>
          <a:xfrm>
            <a:off x="324198" y="323850"/>
            <a:ext cx="7606144" cy="5610022"/>
          </a:xfrm>
        </p:spPr>
      </p:pic>
    </p:spTree>
    <p:extLst>
      <p:ext uri="{BB962C8B-B14F-4D97-AF65-F5344CB8AC3E}">
        <p14:creationId xmlns:p14="http://schemas.microsoft.com/office/powerpoint/2010/main" val="689983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76695D-C25E-4C37-9F1A-532B41A01A8A}"/>
              </a:ext>
            </a:extLst>
          </p:cNvPr>
          <p:cNvSpPr>
            <a:spLocks noGrp="1"/>
          </p:cNvSpPr>
          <p:nvPr>
            <p:ph type="body" sz="quarter" idx="11"/>
          </p:nvPr>
        </p:nvSpPr>
        <p:spPr/>
        <p:txBody>
          <a:bodyPr/>
          <a:lstStyle/>
          <a:p>
            <a:r>
              <a:rPr lang="en-US"/>
              <a:t>Solo </a:t>
            </a:r>
            <a:br>
              <a:rPr lang="en-US"/>
            </a:br>
            <a:r>
              <a:rPr lang="en-US"/>
              <a:t>Spaces</a:t>
            </a:r>
          </a:p>
        </p:txBody>
      </p:sp>
      <p:sp>
        <p:nvSpPr>
          <p:cNvPr id="4" name="Content Placeholder 3">
            <a:extLst>
              <a:ext uri="{FF2B5EF4-FFF2-40B4-BE49-F238E27FC236}">
                <a16:creationId xmlns:a16="http://schemas.microsoft.com/office/drawing/2014/main" id="{8CE0A06F-ABC3-4158-B9B3-6B9644BA1397}"/>
              </a:ext>
            </a:extLst>
          </p:cNvPr>
          <p:cNvSpPr>
            <a:spLocks noGrp="1"/>
          </p:cNvSpPr>
          <p:nvPr>
            <p:ph idx="17"/>
          </p:nvPr>
        </p:nvSpPr>
        <p:spPr/>
        <p:txBody>
          <a:bodyPr/>
          <a:lstStyle/>
          <a:p>
            <a:r>
              <a:rPr lang="en-US"/>
              <a:t>All Day Sit</a:t>
            </a:r>
          </a:p>
        </p:txBody>
      </p:sp>
      <p:sp>
        <p:nvSpPr>
          <p:cNvPr id="5" name="Text Placeholder 4">
            <a:extLst>
              <a:ext uri="{FF2B5EF4-FFF2-40B4-BE49-F238E27FC236}">
                <a16:creationId xmlns:a16="http://schemas.microsoft.com/office/drawing/2014/main" id="{F3C1B6F1-74B0-4AA6-8223-C83B1CCFF4A8}"/>
              </a:ext>
            </a:extLst>
          </p:cNvPr>
          <p:cNvSpPr>
            <a:spLocks noGrp="1"/>
          </p:cNvSpPr>
          <p:nvPr>
            <p:ph type="body" sz="quarter" idx="22"/>
          </p:nvPr>
        </p:nvSpPr>
        <p:spPr/>
        <p:txBody>
          <a:bodyPr/>
          <a:lstStyle/>
          <a:p>
            <a:r>
              <a:rPr lang="en-US"/>
              <a:t>Individual Workstation</a:t>
            </a:r>
          </a:p>
          <a:p>
            <a:r>
              <a:rPr lang="en-US"/>
              <a:t>Paired with Height-Adjustable Tables</a:t>
            </a:r>
          </a:p>
          <a:p>
            <a:endParaRPr lang="en-US"/>
          </a:p>
        </p:txBody>
      </p:sp>
      <p:pic>
        <p:nvPicPr>
          <p:cNvPr id="9" name="Picture Placeholder 8" descr="A person sitting at a desk&#10;&#10;Description automatically generated with medium confidence">
            <a:extLst>
              <a:ext uri="{FF2B5EF4-FFF2-40B4-BE49-F238E27FC236}">
                <a16:creationId xmlns:a16="http://schemas.microsoft.com/office/drawing/2014/main" id="{EDBAFEE7-227E-44C4-A4F0-0292265375D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24" b="824"/>
          <a:stretch>
            <a:fillRect/>
          </a:stretch>
        </p:blipFill>
        <p:spPr/>
      </p:pic>
    </p:spTree>
    <p:extLst>
      <p:ext uri="{BB962C8B-B14F-4D97-AF65-F5344CB8AC3E}">
        <p14:creationId xmlns:p14="http://schemas.microsoft.com/office/powerpoint/2010/main" val="24030945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runway, tarmac&#10;&#10;Description automatically generated">
            <a:extLst>
              <a:ext uri="{FF2B5EF4-FFF2-40B4-BE49-F238E27FC236}">
                <a16:creationId xmlns:a16="http://schemas.microsoft.com/office/drawing/2014/main" id="{DCD6D3E6-F18D-4E92-BC4A-D64DC4BE2DF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3518" t="15377" b="12261"/>
          <a:stretch/>
        </p:blipFill>
        <p:spPr>
          <a:xfrm>
            <a:off x="0" y="0"/>
            <a:ext cx="12192000" cy="6858000"/>
          </a:xfrm>
        </p:spPr>
      </p:pic>
      <p:sp>
        <p:nvSpPr>
          <p:cNvPr id="11" name="Title 3">
            <a:extLst>
              <a:ext uri="{FF2B5EF4-FFF2-40B4-BE49-F238E27FC236}">
                <a16:creationId xmlns:a16="http://schemas.microsoft.com/office/drawing/2014/main" id="{21A459ED-93F8-4197-B32B-91B2F9868840}"/>
              </a:ext>
            </a:extLst>
          </p:cNvPr>
          <p:cNvSpPr>
            <a:spLocks noGrp="1"/>
          </p:cNvSpPr>
          <p:nvPr>
            <p:ph type="title"/>
          </p:nvPr>
        </p:nvSpPr>
        <p:spPr>
          <a:xfrm>
            <a:off x="612449" y="588571"/>
            <a:ext cx="3939454" cy="1193889"/>
          </a:xfrm>
        </p:spPr>
        <p:txBody>
          <a:bodyPr/>
          <a:lstStyle/>
          <a:p>
            <a:r>
              <a:rPr lang="en-US"/>
              <a:t>Refined Aesthetics</a:t>
            </a:r>
          </a:p>
        </p:txBody>
      </p:sp>
    </p:spTree>
    <p:extLst>
      <p:ext uri="{BB962C8B-B14F-4D97-AF65-F5344CB8AC3E}">
        <p14:creationId xmlns:p14="http://schemas.microsoft.com/office/powerpoint/2010/main" val="113454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448" y="588571"/>
            <a:ext cx="5483551" cy="1468521"/>
          </a:xfrm>
        </p:spPr>
        <p:txBody>
          <a:bodyPr/>
          <a:lstStyle/>
          <a:p>
            <a:r>
              <a:rPr lang="en-US"/>
              <a:t>Statement of Line</a:t>
            </a:r>
            <a:endParaRPr lang="en-US" sz="2800">
              <a:solidFill>
                <a:srgbClr val="FF0000"/>
              </a:solidFill>
            </a:endParaRPr>
          </a:p>
        </p:txBody>
      </p:sp>
      <p:sp>
        <p:nvSpPr>
          <p:cNvPr id="7" name="TextBox 6">
            <a:extLst>
              <a:ext uri="{FF2B5EF4-FFF2-40B4-BE49-F238E27FC236}">
                <a16:creationId xmlns:a16="http://schemas.microsoft.com/office/drawing/2014/main" id="{2F4544C9-881B-48C9-81DA-3D407020AA00}"/>
              </a:ext>
            </a:extLst>
          </p:cNvPr>
          <p:cNvSpPr txBox="1"/>
          <p:nvPr/>
        </p:nvSpPr>
        <p:spPr>
          <a:xfrm>
            <a:off x="612448" y="1744417"/>
            <a:ext cx="1673856" cy="307777"/>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Task Chair</a:t>
            </a:r>
          </a:p>
        </p:txBody>
      </p:sp>
      <p:sp>
        <p:nvSpPr>
          <p:cNvPr id="8" name="TextBox 7">
            <a:extLst>
              <a:ext uri="{FF2B5EF4-FFF2-40B4-BE49-F238E27FC236}">
                <a16:creationId xmlns:a16="http://schemas.microsoft.com/office/drawing/2014/main" id="{DA779BD6-5554-4973-A58F-97D82D4148CC}"/>
              </a:ext>
            </a:extLst>
          </p:cNvPr>
          <p:cNvSpPr txBox="1"/>
          <p:nvPr/>
        </p:nvSpPr>
        <p:spPr>
          <a:xfrm>
            <a:off x="397726" y="4384048"/>
            <a:ext cx="1952952" cy="276999"/>
          </a:xfrm>
          <a:prstGeom prst="rect">
            <a:avLst/>
          </a:prstGeom>
          <a:noFill/>
        </p:spPr>
        <p:txBody>
          <a:bodyPr wrap="square" rtlCol="0">
            <a:spAutoFit/>
          </a:bodyPr>
          <a:lstStyle/>
          <a:p>
            <a:pPr algn="ctr"/>
            <a:r>
              <a:rPr lang="en-US" sz="1200">
                <a:latin typeface="Segoe UI Light" panose="020B0502040204020203" pitchFamily="34" charset="0"/>
              </a:rPr>
              <a:t>Height-adjustable Arms</a:t>
            </a:r>
          </a:p>
        </p:txBody>
      </p:sp>
      <p:sp>
        <p:nvSpPr>
          <p:cNvPr id="9" name="TextBox 8">
            <a:extLst>
              <a:ext uri="{FF2B5EF4-FFF2-40B4-BE49-F238E27FC236}">
                <a16:creationId xmlns:a16="http://schemas.microsoft.com/office/drawing/2014/main" id="{C3F9694D-CFE7-4F6F-8307-DF2114BEF7AD}"/>
              </a:ext>
            </a:extLst>
          </p:cNvPr>
          <p:cNvSpPr txBox="1"/>
          <p:nvPr/>
        </p:nvSpPr>
        <p:spPr>
          <a:xfrm>
            <a:off x="2167090" y="4384048"/>
            <a:ext cx="1673856" cy="276999"/>
          </a:xfrm>
          <a:prstGeom prst="rect">
            <a:avLst/>
          </a:prstGeom>
          <a:noFill/>
        </p:spPr>
        <p:txBody>
          <a:bodyPr wrap="square" rtlCol="0">
            <a:spAutoFit/>
          </a:bodyPr>
          <a:lstStyle/>
          <a:p>
            <a:pPr algn="ctr"/>
            <a:r>
              <a:rPr lang="en-US" sz="1200">
                <a:latin typeface="Segoe UI Light" panose="020B0502040204020203" pitchFamily="34" charset="0"/>
              </a:rPr>
              <a:t>Fixed Arms</a:t>
            </a:r>
          </a:p>
        </p:txBody>
      </p:sp>
      <p:sp>
        <p:nvSpPr>
          <p:cNvPr id="10" name="TextBox 9">
            <a:extLst>
              <a:ext uri="{FF2B5EF4-FFF2-40B4-BE49-F238E27FC236}">
                <a16:creationId xmlns:a16="http://schemas.microsoft.com/office/drawing/2014/main" id="{67FCA982-84B1-4E5B-A4FF-5EDE3E3A731F}"/>
              </a:ext>
            </a:extLst>
          </p:cNvPr>
          <p:cNvSpPr txBox="1"/>
          <p:nvPr/>
        </p:nvSpPr>
        <p:spPr>
          <a:xfrm>
            <a:off x="3732810" y="4384048"/>
            <a:ext cx="1673856" cy="276999"/>
          </a:xfrm>
          <a:prstGeom prst="rect">
            <a:avLst/>
          </a:prstGeom>
          <a:noFill/>
        </p:spPr>
        <p:txBody>
          <a:bodyPr wrap="square" rtlCol="0">
            <a:spAutoFit/>
          </a:bodyPr>
          <a:lstStyle/>
          <a:p>
            <a:pPr algn="ctr"/>
            <a:r>
              <a:rPr lang="en-US" sz="1200">
                <a:latin typeface="Segoe UI Light" panose="020B0502040204020203" pitchFamily="34" charset="0"/>
              </a:rPr>
              <a:t>Armless</a:t>
            </a:r>
          </a:p>
        </p:txBody>
      </p:sp>
      <p:sp>
        <p:nvSpPr>
          <p:cNvPr id="12" name="TextBox 11">
            <a:extLst>
              <a:ext uri="{FF2B5EF4-FFF2-40B4-BE49-F238E27FC236}">
                <a16:creationId xmlns:a16="http://schemas.microsoft.com/office/drawing/2014/main" id="{95FC5816-3B57-4581-A5E6-0E3CEEFB4C45}"/>
              </a:ext>
            </a:extLst>
          </p:cNvPr>
          <p:cNvSpPr txBox="1"/>
          <p:nvPr/>
        </p:nvSpPr>
        <p:spPr>
          <a:xfrm>
            <a:off x="6284902" y="1744417"/>
            <a:ext cx="1673856" cy="307777"/>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Task Stool</a:t>
            </a:r>
          </a:p>
        </p:txBody>
      </p:sp>
      <p:pic>
        <p:nvPicPr>
          <p:cNvPr id="3" name="Picture 2" descr="A picture containing furniture, seat, chair&#10;&#10;Description automatically generated">
            <a:extLst>
              <a:ext uri="{FF2B5EF4-FFF2-40B4-BE49-F238E27FC236}">
                <a16:creationId xmlns:a16="http://schemas.microsoft.com/office/drawing/2014/main" id="{F446247E-CDC2-4DDE-ADF9-412EB6A0AF7C}"/>
              </a:ext>
            </a:extLst>
          </p:cNvPr>
          <p:cNvPicPr>
            <a:picLocks noChangeAspect="1"/>
          </p:cNvPicPr>
          <p:nvPr/>
        </p:nvPicPr>
        <p:blipFill rotWithShape="1">
          <a:blip r:embed="rId3">
            <a:extLst>
              <a:ext uri="{28A0092B-C50C-407E-A947-70E740481C1C}">
                <a14:useLocalDpi xmlns:a14="http://schemas.microsoft.com/office/drawing/2010/main" val="0"/>
              </a:ext>
            </a:extLst>
          </a:blip>
          <a:srcRect l="30050" r="32903"/>
          <a:stretch/>
        </p:blipFill>
        <p:spPr>
          <a:xfrm>
            <a:off x="744279" y="2186867"/>
            <a:ext cx="1309355" cy="2286942"/>
          </a:xfrm>
          <a:prstGeom prst="rect">
            <a:avLst/>
          </a:prstGeom>
        </p:spPr>
      </p:pic>
      <p:pic>
        <p:nvPicPr>
          <p:cNvPr id="16" name="Picture 15" descr="A black office chair&#10;&#10;Description automatically generated">
            <a:extLst>
              <a:ext uri="{FF2B5EF4-FFF2-40B4-BE49-F238E27FC236}">
                <a16:creationId xmlns:a16="http://schemas.microsoft.com/office/drawing/2014/main" id="{09405177-3CB9-489F-863C-026F55411766}"/>
              </a:ext>
            </a:extLst>
          </p:cNvPr>
          <p:cNvPicPr>
            <a:picLocks noChangeAspect="1"/>
          </p:cNvPicPr>
          <p:nvPr/>
        </p:nvPicPr>
        <p:blipFill rotWithShape="1">
          <a:blip r:embed="rId4">
            <a:extLst>
              <a:ext uri="{28A0092B-C50C-407E-A947-70E740481C1C}">
                <a14:useLocalDpi xmlns:a14="http://schemas.microsoft.com/office/drawing/2010/main" val="0"/>
              </a:ext>
            </a:extLst>
          </a:blip>
          <a:srcRect l="30563" r="29024"/>
          <a:stretch/>
        </p:blipFill>
        <p:spPr>
          <a:xfrm>
            <a:off x="2286304" y="2190202"/>
            <a:ext cx="1428316" cy="2286943"/>
          </a:xfrm>
          <a:prstGeom prst="rect">
            <a:avLst/>
          </a:prstGeom>
        </p:spPr>
      </p:pic>
      <p:pic>
        <p:nvPicPr>
          <p:cNvPr id="18" name="Picture 17" descr="A picture containing furniture, seat, chair&#10;&#10;Description automatically generated">
            <a:extLst>
              <a:ext uri="{FF2B5EF4-FFF2-40B4-BE49-F238E27FC236}">
                <a16:creationId xmlns:a16="http://schemas.microsoft.com/office/drawing/2014/main" id="{07B1F7DD-78EA-4CCD-8ACF-2E6BC8E97B48}"/>
              </a:ext>
            </a:extLst>
          </p:cNvPr>
          <p:cNvPicPr>
            <a:picLocks noChangeAspect="1"/>
          </p:cNvPicPr>
          <p:nvPr/>
        </p:nvPicPr>
        <p:blipFill rotWithShape="1">
          <a:blip r:embed="rId5">
            <a:extLst>
              <a:ext uri="{28A0092B-C50C-407E-A947-70E740481C1C}">
                <a14:useLocalDpi xmlns:a14="http://schemas.microsoft.com/office/drawing/2010/main" val="0"/>
              </a:ext>
            </a:extLst>
          </a:blip>
          <a:srcRect l="30957" r="31996"/>
          <a:stretch/>
        </p:blipFill>
        <p:spPr>
          <a:xfrm>
            <a:off x="3907862" y="2186867"/>
            <a:ext cx="1309356" cy="2286943"/>
          </a:xfrm>
          <a:prstGeom prst="rect">
            <a:avLst/>
          </a:prstGeom>
        </p:spPr>
      </p:pic>
      <p:pic>
        <p:nvPicPr>
          <p:cNvPr id="20" name="Picture 19" descr="A picture containing furniture, seat&#10;&#10;Description automatically generated">
            <a:extLst>
              <a:ext uri="{FF2B5EF4-FFF2-40B4-BE49-F238E27FC236}">
                <a16:creationId xmlns:a16="http://schemas.microsoft.com/office/drawing/2014/main" id="{100F5C0D-2587-46A1-B0EC-5A9FA9F8066D}"/>
              </a:ext>
            </a:extLst>
          </p:cNvPr>
          <p:cNvPicPr>
            <a:picLocks noChangeAspect="1"/>
          </p:cNvPicPr>
          <p:nvPr/>
        </p:nvPicPr>
        <p:blipFill rotWithShape="1">
          <a:blip r:embed="rId6">
            <a:extLst>
              <a:ext uri="{28A0092B-C50C-407E-A947-70E740481C1C}">
                <a14:useLocalDpi xmlns:a14="http://schemas.microsoft.com/office/drawing/2010/main" val="0"/>
              </a:ext>
            </a:extLst>
          </a:blip>
          <a:srcRect l="31277" r="30236"/>
          <a:stretch/>
        </p:blipFill>
        <p:spPr>
          <a:xfrm>
            <a:off x="9672542" y="2015804"/>
            <a:ext cx="1436706" cy="2415474"/>
          </a:xfrm>
          <a:prstGeom prst="rect">
            <a:avLst/>
          </a:prstGeom>
        </p:spPr>
      </p:pic>
      <p:pic>
        <p:nvPicPr>
          <p:cNvPr id="22" name="Picture 21" descr="A picture containing furniture, seat, chair&#10;&#10;Description automatically generated">
            <a:extLst>
              <a:ext uri="{FF2B5EF4-FFF2-40B4-BE49-F238E27FC236}">
                <a16:creationId xmlns:a16="http://schemas.microsoft.com/office/drawing/2014/main" id="{D6480D38-5439-4413-B1A6-C058AFB12114}"/>
              </a:ext>
            </a:extLst>
          </p:cNvPr>
          <p:cNvPicPr>
            <a:picLocks noChangeAspect="1"/>
          </p:cNvPicPr>
          <p:nvPr/>
        </p:nvPicPr>
        <p:blipFill rotWithShape="1">
          <a:blip r:embed="rId7">
            <a:extLst>
              <a:ext uri="{28A0092B-C50C-407E-A947-70E740481C1C}">
                <a14:useLocalDpi xmlns:a14="http://schemas.microsoft.com/office/drawing/2010/main" val="0"/>
              </a:ext>
            </a:extLst>
          </a:blip>
          <a:srcRect l="29974" r="29815"/>
          <a:stretch/>
        </p:blipFill>
        <p:spPr>
          <a:xfrm>
            <a:off x="7950227" y="2014490"/>
            <a:ext cx="1519715" cy="2445464"/>
          </a:xfrm>
          <a:prstGeom prst="rect">
            <a:avLst/>
          </a:prstGeom>
        </p:spPr>
      </p:pic>
      <p:sp>
        <p:nvSpPr>
          <p:cNvPr id="24" name="TextBox 23">
            <a:extLst>
              <a:ext uri="{FF2B5EF4-FFF2-40B4-BE49-F238E27FC236}">
                <a16:creationId xmlns:a16="http://schemas.microsoft.com/office/drawing/2014/main" id="{A4419233-0F0D-4638-8D3C-B8C8F225609F}"/>
              </a:ext>
            </a:extLst>
          </p:cNvPr>
          <p:cNvSpPr txBox="1"/>
          <p:nvPr/>
        </p:nvSpPr>
        <p:spPr>
          <a:xfrm>
            <a:off x="6165073" y="4377125"/>
            <a:ext cx="1952952" cy="276999"/>
          </a:xfrm>
          <a:prstGeom prst="rect">
            <a:avLst/>
          </a:prstGeom>
          <a:noFill/>
        </p:spPr>
        <p:txBody>
          <a:bodyPr wrap="square" rtlCol="0">
            <a:spAutoFit/>
          </a:bodyPr>
          <a:lstStyle/>
          <a:p>
            <a:pPr algn="ctr"/>
            <a:r>
              <a:rPr lang="en-US" sz="1200">
                <a:latin typeface="Segoe UI Light" panose="020B0502040204020203" pitchFamily="34" charset="0"/>
              </a:rPr>
              <a:t>Height-adjustable Arms</a:t>
            </a:r>
          </a:p>
        </p:txBody>
      </p:sp>
      <p:sp>
        <p:nvSpPr>
          <p:cNvPr id="25" name="TextBox 24">
            <a:extLst>
              <a:ext uri="{FF2B5EF4-FFF2-40B4-BE49-F238E27FC236}">
                <a16:creationId xmlns:a16="http://schemas.microsoft.com/office/drawing/2014/main" id="{F9A63811-CE6C-47CE-94CD-E1F7F49C1B35}"/>
              </a:ext>
            </a:extLst>
          </p:cNvPr>
          <p:cNvSpPr txBox="1"/>
          <p:nvPr/>
        </p:nvSpPr>
        <p:spPr>
          <a:xfrm>
            <a:off x="7860973" y="4377125"/>
            <a:ext cx="1673856" cy="276999"/>
          </a:xfrm>
          <a:prstGeom prst="rect">
            <a:avLst/>
          </a:prstGeom>
          <a:noFill/>
        </p:spPr>
        <p:txBody>
          <a:bodyPr wrap="square" rtlCol="0">
            <a:spAutoFit/>
          </a:bodyPr>
          <a:lstStyle/>
          <a:p>
            <a:pPr algn="ctr"/>
            <a:r>
              <a:rPr lang="en-US" sz="1200">
                <a:latin typeface="Segoe UI Light" panose="020B0502040204020203" pitchFamily="34" charset="0"/>
              </a:rPr>
              <a:t>Fixed Arms</a:t>
            </a:r>
          </a:p>
        </p:txBody>
      </p:sp>
      <p:sp>
        <p:nvSpPr>
          <p:cNvPr id="26" name="TextBox 25">
            <a:extLst>
              <a:ext uri="{FF2B5EF4-FFF2-40B4-BE49-F238E27FC236}">
                <a16:creationId xmlns:a16="http://schemas.microsoft.com/office/drawing/2014/main" id="{41182404-0296-4692-BE02-BE9ECFCFEF43}"/>
              </a:ext>
            </a:extLst>
          </p:cNvPr>
          <p:cNvSpPr txBox="1"/>
          <p:nvPr/>
        </p:nvSpPr>
        <p:spPr>
          <a:xfrm>
            <a:off x="9500157" y="4377125"/>
            <a:ext cx="1673856" cy="276999"/>
          </a:xfrm>
          <a:prstGeom prst="rect">
            <a:avLst/>
          </a:prstGeom>
          <a:noFill/>
        </p:spPr>
        <p:txBody>
          <a:bodyPr wrap="square" rtlCol="0">
            <a:spAutoFit/>
          </a:bodyPr>
          <a:lstStyle/>
          <a:p>
            <a:pPr algn="ctr"/>
            <a:r>
              <a:rPr lang="en-US" sz="1200">
                <a:latin typeface="Segoe UI Light" panose="020B0502040204020203" pitchFamily="34" charset="0"/>
              </a:rPr>
              <a:t>Armless</a:t>
            </a:r>
          </a:p>
        </p:txBody>
      </p:sp>
      <p:pic>
        <p:nvPicPr>
          <p:cNvPr id="5" name="Picture 4" descr="A black office chair&#10;&#10;Description automatically generated">
            <a:extLst>
              <a:ext uri="{FF2B5EF4-FFF2-40B4-BE49-F238E27FC236}">
                <a16:creationId xmlns:a16="http://schemas.microsoft.com/office/drawing/2014/main" id="{E8C78EE2-2073-4EAF-B23E-0205955A4C9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458" b="89976" l="10000" r="90000">
                        <a14:foregroundMark x1="18242" y1="10671" x2="21212" y2="10509"/>
                        <a14:foregroundMark x1="42667" y1="10065" x2="38970" y2="9458"/>
                        <a14:foregroundMark x1="49818" y1="89612" x2="51212" y2="88076"/>
                        <a14:foregroundMark x1="60182" y1="70534" x2="73576" y2="68674"/>
                        <a14:foregroundMark x1="43576" y1="70372" x2="66667" y2="70695"/>
                        <a14:foregroundMark x1="66909" y1="65602" x2="50061" y2="64834"/>
                        <a14:foregroundMark x1="74303" y1="68836" x2="66000" y2="70372"/>
                        <a14:foregroundMark x1="27212" y1="68998" x2="36667" y2="70534"/>
                        <a14:foregroundMark x1="31394" y1="66370" x2="39212" y2="64996"/>
                        <a14:foregroundMark x1="38727" y1="71140" x2="27879" y2="68351"/>
                        <a14:foregroundMark x1="37152" y1="70978" x2="27212" y2="68836"/>
                        <a14:foregroundMark x1="66000" y1="65441" x2="73576" y2="67462"/>
                        <a14:foregroundMark x1="67576" y1="66047" x2="53030" y2="65279"/>
                        <a14:foregroundMark x1="49152" y1="64996" x2="32303" y2="66815"/>
                        <a14:foregroundMark x1="26545" y1="68836" x2="45455" y2="70816"/>
                      </a14:backgroundRemoval>
                    </a14:imgEffect>
                  </a14:imgLayer>
                </a14:imgProps>
              </a:ext>
              <a:ext uri="{28A0092B-C50C-407E-A947-70E740481C1C}">
                <a14:useLocalDpi xmlns:a14="http://schemas.microsoft.com/office/drawing/2010/main" val="0"/>
              </a:ext>
            </a:extLst>
          </a:blip>
          <a:stretch>
            <a:fillRect/>
          </a:stretch>
        </p:blipFill>
        <p:spPr>
          <a:xfrm>
            <a:off x="6429603" y="2205279"/>
            <a:ext cx="1375924" cy="2063886"/>
          </a:xfrm>
          <a:prstGeom prst="rect">
            <a:avLst/>
          </a:prstGeom>
        </p:spPr>
      </p:pic>
    </p:spTree>
    <p:extLst>
      <p:ext uri="{BB962C8B-B14F-4D97-AF65-F5344CB8AC3E}">
        <p14:creationId xmlns:p14="http://schemas.microsoft.com/office/powerpoint/2010/main" val="2387467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picture containing furniture, seat, chair&#10;&#10;Description automatically generated">
            <a:extLst>
              <a:ext uri="{FF2B5EF4-FFF2-40B4-BE49-F238E27FC236}">
                <a16:creationId xmlns:a16="http://schemas.microsoft.com/office/drawing/2014/main" id="{36B055C7-CCB6-4A36-83AC-30A78D96B602}"/>
              </a:ext>
            </a:extLst>
          </p:cNvPr>
          <p:cNvPicPr>
            <a:picLocks noChangeAspect="1"/>
          </p:cNvPicPr>
          <p:nvPr/>
        </p:nvPicPr>
        <p:blipFill rotWithShape="1">
          <a:blip r:embed="rId2">
            <a:extLst>
              <a:ext uri="{28A0092B-C50C-407E-A947-70E740481C1C}">
                <a14:useLocalDpi xmlns:a14="http://schemas.microsoft.com/office/drawing/2010/main" val="0"/>
              </a:ext>
            </a:extLst>
          </a:blip>
          <a:srcRect l="32545" t="11111" r="33225" b="10203"/>
          <a:stretch/>
        </p:blipFill>
        <p:spPr>
          <a:xfrm>
            <a:off x="4272167" y="762000"/>
            <a:ext cx="3627966" cy="5396241"/>
          </a:xfrm>
          <a:prstGeom prst="rect">
            <a:avLst/>
          </a:prstGeom>
        </p:spPr>
      </p:pic>
      <p:sp>
        <p:nvSpPr>
          <p:cNvPr id="2" name="Title 1">
            <a:extLst>
              <a:ext uri="{FF2B5EF4-FFF2-40B4-BE49-F238E27FC236}">
                <a16:creationId xmlns:a16="http://schemas.microsoft.com/office/drawing/2014/main" id="{CE277040-7909-43DE-9492-C8026E63FA40}"/>
              </a:ext>
            </a:extLst>
          </p:cNvPr>
          <p:cNvSpPr>
            <a:spLocks noGrp="1"/>
          </p:cNvSpPr>
          <p:nvPr>
            <p:ph type="title"/>
          </p:nvPr>
        </p:nvSpPr>
        <p:spPr/>
        <p:txBody>
          <a:bodyPr/>
          <a:lstStyle/>
          <a:p>
            <a:r>
              <a:rPr lang="en-US"/>
              <a:t>Design Options</a:t>
            </a:r>
          </a:p>
        </p:txBody>
      </p:sp>
      <p:sp>
        <p:nvSpPr>
          <p:cNvPr id="5" name="TextBox 4">
            <a:extLst>
              <a:ext uri="{FF2B5EF4-FFF2-40B4-BE49-F238E27FC236}">
                <a16:creationId xmlns:a16="http://schemas.microsoft.com/office/drawing/2014/main" id="{E6F3A46C-1199-4330-BF3B-4E71476A61A9}"/>
              </a:ext>
            </a:extLst>
          </p:cNvPr>
          <p:cNvSpPr txBox="1"/>
          <p:nvPr/>
        </p:nvSpPr>
        <p:spPr>
          <a:xfrm>
            <a:off x="7826680" y="1235449"/>
            <a:ext cx="1693092" cy="861774"/>
          </a:xfrm>
          <a:prstGeom prst="rect">
            <a:avLst/>
          </a:prstGeom>
          <a:noFill/>
        </p:spPr>
        <p:txBody>
          <a:bodyPr wrap="none" rtlCol="0">
            <a:spAutoFit/>
          </a:bodyPr>
          <a:lstStyle/>
          <a:p>
            <a:r>
              <a:rPr lang="en-US" sz="1400">
                <a:latin typeface="Segoe UI Semibold" panose="020B0702040204020203" pitchFamily="34" charset="0"/>
                <a:cs typeface="Segoe UI Semibold" panose="020B0702040204020203" pitchFamily="34" charset="0"/>
              </a:rPr>
              <a:t>Arm Options</a:t>
            </a:r>
          </a:p>
          <a:p>
            <a:pPr marL="342900" indent="-342900">
              <a:buFont typeface="+mj-lt"/>
              <a:buAutoNum type="arabicPeriod"/>
            </a:pPr>
            <a:r>
              <a:rPr lang="en-US" sz="1200">
                <a:latin typeface="Segoe UI Light" panose="020B0502040204020203" pitchFamily="34" charset="0"/>
              </a:rPr>
              <a:t>Height-Adjustable</a:t>
            </a:r>
          </a:p>
          <a:p>
            <a:pPr marL="342900" indent="-342900">
              <a:buFont typeface="+mj-lt"/>
              <a:buAutoNum type="arabicPeriod"/>
            </a:pPr>
            <a:r>
              <a:rPr lang="en-US" sz="1200">
                <a:latin typeface="Segoe UI Light" panose="020B0502040204020203" pitchFamily="34" charset="0"/>
              </a:rPr>
              <a:t>Fixed </a:t>
            </a:r>
          </a:p>
          <a:p>
            <a:pPr marL="342900" indent="-342900">
              <a:buFont typeface="+mj-lt"/>
              <a:buAutoNum type="arabicPeriod"/>
            </a:pPr>
            <a:r>
              <a:rPr lang="en-US" sz="1200">
                <a:latin typeface="Segoe UI Light" panose="020B0502040204020203" pitchFamily="34" charset="0"/>
              </a:rPr>
              <a:t>Armless</a:t>
            </a:r>
          </a:p>
        </p:txBody>
      </p:sp>
      <p:cxnSp>
        <p:nvCxnSpPr>
          <p:cNvPr id="6" name="Straight Arrow Connector 5">
            <a:extLst>
              <a:ext uri="{FF2B5EF4-FFF2-40B4-BE49-F238E27FC236}">
                <a16:creationId xmlns:a16="http://schemas.microsoft.com/office/drawing/2014/main" id="{45B7D8CF-1669-47AD-8271-21A642FAEE93}"/>
              </a:ext>
            </a:extLst>
          </p:cNvPr>
          <p:cNvCxnSpPr>
            <a:cxnSpLocks/>
          </p:cNvCxnSpPr>
          <p:nvPr/>
        </p:nvCxnSpPr>
        <p:spPr>
          <a:xfrm flipV="1">
            <a:off x="3429000" y="2035724"/>
            <a:ext cx="1227257" cy="19485"/>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C083BF6-2D78-431A-B1C6-60F8781E5502}"/>
              </a:ext>
            </a:extLst>
          </p:cNvPr>
          <p:cNvSpPr txBox="1"/>
          <p:nvPr/>
        </p:nvSpPr>
        <p:spPr>
          <a:xfrm>
            <a:off x="2290882" y="3528193"/>
            <a:ext cx="1673856" cy="1046440"/>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Frame Colors</a:t>
            </a:r>
          </a:p>
          <a:p>
            <a:pPr marL="342900" indent="-342900">
              <a:buFont typeface="+mj-lt"/>
              <a:buAutoNum type="arabicPeriod"/>
            </a:pPr>
            <a:r>
              <a:rPr lang="en-US" sz="1200">
                <a:latin typeface="Segoe UI Light" panose="020B0502040204020203" pitchFamily="34" charset="0"/>
              </a:rPr>
              <a:t>Black</a:t>
            </a:r>
          </a:p>
          <a:p>
            <a:pPr marL="342900" indent="-342900">
              <a:buFont typeface="+mj-lt"/>
              <a:buAutoNum type="arabicPeriod"/>
            </a:pPr>
            <a:r>
              <a:rPr lang="en-US" sz="1200">
                <a:latin typeface="Segoe UI Light" panose="020B0502040204020203" pitchFamily="34" charset="0"/>
              </a:rPr>
              <a:t>Flint</a:t>
            </a:r>
          </a:p>
          <a:p>
            <a:pPr marL="342900" indent="-342900">
              <a:buFont typeface="+mj-lt"/>
              <a:buAutoNum type="arabicPeriod"/>
            </a:pPr>
            <a:r>
              <a:rPr lang="en-US" sz="1200">
                <a:latin typeface="Segoe UI Light" panose="020B0502040204020203" pitchFamily="34" charset="0"/>
              </a:rPr>
              <a:t>Titanium</a:t>
            </a:r>
          </a:p>
          <a:p>
            <a:pPr marL="342900" indent="-342900">
              <a:buFont typeface="+mj-lt"/>
              <a:buAutoNum type="arabicPeriod"/>
            </a:pPr>
            <a:r>
              <a:rPr lang="en-US" sz="1200">
                <a:latin typeface="Segoe UI Light" panose="020B0502040204020203" pitchFamily="34" charset="0"/>
              </a:rPr>
              <a:t>Salt</a:t>
            </a:r>
          </a:p>
        </p:txBody>
      </p:sp>
      <p:sp>
        <p:nvSpPr>
          <p:cNvPr id="8" name="TextBox 7">
            <a:extLst>
              <a:ext uri="{FF2B5EF4-FFF2-40B4-BE49-F238E27FC236}">
                <a16:creationId xmlns:a16="http://schemas.microsoft.com/office/drawing/2014/main" id="{4F9DF29E-A0DF-49B2-94FE-5AA1CA50844B}"/>
              </a:ext>
            </a:extLst>
          </p:cNvPr>
          <p:cNvSpPr txBox="1"/>
          <p:nvPr/>
        </p:nvSpPr>
        <p:spPr>
          <a:xfrm>
            <a:off x="2290882" y="1858717"/>
            <a:ext cx="1673856" cy="1231106"/>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Mesh Colors</a:t>
            </a:r>
          </a:p>
          <a:p>
            <a:pPr marL="342900" indent="-342900">
              <a:buFont typeface="+mj-lt"/>
              <a:buAutoNum type="arabicPeriod"/>
            </a:pPr>
            <a:r>
              <a:rPr lang="en-US" sz="1200">
                <a:latin typeface="Segoe UI Light" panose="020B0502040204020203" pitchFamily="34" charset="0"/>
              </a:rPr>
              <a:t>Dusk</a:t>
            </a:r>
          </a:p>
          <a:p>
            <a:pPr marL="342900" indent="-342900">
              <a:buFont typeface="+mj-lt"/>
              <a:buAutoNum type="arabicPeriod"/>
            </a:pPr>
            <a:r>
              <a:rPr lang="en-US" sz="1200">
                <a:latin typeface="Segoe UI Light" panose="020B0502040204020203" pitchFamily="34" charset="0"/>
              </a:rPr>
              <a:t>Mist</a:t>
            </a:r>
          </a:p>
          <a:p>
            <a:pPr marL="342900" indent="-342900">
              <a:buFont typeface="+mj-lt"/>
              <a:buAutoNum type="arabicPeriod"/>
            </a:pPr>
            <a:r>
              <a:rPr lang="en-US" sz="1200" err="1">
                <a:latin typeface="Segoe UI Light" panose="020B0502040204020203" pitchFamily="34" charset="0"/>
              </a:rPr>
              <a:t>Lustre</a:t>
            </a:r>
            <a:endParaRPr lang="en-US" sz="1200">
              <a:latin typeface="Segoe UI Light" panose="020B0502040204020203" pitchFamily="34" charset="0"/>
            </a:endParaRPr>
          </a:p>
          <a:p>
            <a:pPr marL="342900" indent="-342900">
              <a:buFont typeface="+mj-lt"/>
              <a:buAutoNum type="arabicPeriod"/>
            </a:pPr>
            <a:r>
              <a:rPr lang="en-US" sz="1200">
                <a:latin typeface="Segoe UI Light" panose="020B0502040204020203" pitchFamily="34" charset="0"/>
              </a:rPr>
              <a:t>Clay</a:t>
            </a:r>
          </a:p>
          <a:p>
            <a:pPr marL="342900" indent="-342900">
              <a:buFont typeface="+mj-lt"/>
              <a:buAutoNum type="arabicPeriod"/>
            </a:pPr>
            <a:r>
              <a:rPr lang="en-US" sz="1200">
                <a:latin typeface="Segoe UI Light" panose="020B0502040204020203" pitchFamily="34" charset="0"/>
              </a:rPr>
              <a:t>Navy</a:t>
            </a:r>
          </a:p>
        </p:txBody>
      </p:sp>
      <p:sp>
        <p:nvSpPr>
          <p:cNvPr id="10" name="TextBox 9">
            <a:extLst>
              <a:ext uri="{FF2B5EF4-FFF2-40B4-BE49-F238E27FC236}">
                <a16:creationId xmlns:a16="http://schemas.microsoft.com/office/drawing/2014/main" id="{8BDA1357-5654-4327-89DF-4A1442E1671C}"/>
              </a:ext>
            </a:extLst>
          </p:cNvPr>
          <p:cNvSpPr txBox="1"/>
          <p:nvPr/>
        </p:nvSpPr>
        <p:spPr>
          <a:xfrm>
            <a:off x="7772462" y="2733078"/>
            <a:ext cx="1673856" cy="861774"/>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Cylinder Options</a:t>
            </a:r>
          </a:p>
          <a:p>
            <a:pPr marL="342900" indent="-342900">
              <a:buFont typeface="+mj-lt"/>
              <a:buAutoNum type="arabicPeriod"/>
            </a:pPr>
            <a:r>
              <a:rPr lang="en-US" sz="1200">
                <a:latin typeface="Segoe UI Light" panose="020B0502040204020203" pitchFamily="34" charset="0"/>
              </a:rPr>
              <a:t>Standard</a:t>
            </a:r>
          </a:p>
          <a:p>
            <a:pPr marL="342900" indent="-342900">
              <a:buFont typeface="+mj-lt"/>
              <a:buAutoNum type="arabicPeriod"/>
            </a:pPr>
            <a:r>
              <a:rPr lang="en-US" sz="1200">
                <a:latin typeface="Segoe UI Light" panose="020B0502040204020203" pitchFamily="34" charset="0"/>
              </a:rPr>
              <a:t>Short</a:t>
            </a:r>
          </a:p>
          <a:p>
            <a:pPr marL="342900" indent="-342900">
              <a:buFont typeface="+mj-lt"/>
              <a:buAutoNum type="arabicPeriod"/>
            </a:pPr>
            <a:r>
              <a:rPr lang="en-US" sz="1200">
                <a:latin typeface="Segoe UI Light" panose="020B0502040204020203" pitchFamily="34" charset="0"/>
              </a:rPr>
              <a:t>Extended (stool)</a:t>
            </a:r>
          </a:p>
        </p:txBody>
      </p:sp>
      <p:sp>
        <p:nvSpPr>
          <p:cNvPr id="11" name="TextBox 10">
            <a:extLst>
              <a:ext uri="{FF2B5EF4-FFF2-40B4-BE49-F238E27FC236}">
                <a16:creationId xmlns:a16="http://schemas.microsoft.com/office/drawing/2014/main" id="{4B524D12-1374-4656-92EE-EAE0D479DEB9}"/>
              </a:ext>
            </a:extLst>
          </p:cNvPr>
          <p:cNvSpPr txBox="1"/>
          <p:nvPr/>
        </p:nvSpPr>
        <p:spPr>
          <a:xfrm>
            <a:off x="7772462" y="3768281"/>
            <a:ext cx="1673856" cy="1046440"/>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Base Colors</a:t>
            </a:r>
          </a:p>
          <a:p>
            <a:pPr marL="342900" indent="-342900">
              <a:buFont typeface="+mj-lt"/>
              <a:buAutoNum type="arabicPeriod"/>
            </a:pPr>
            <a:r>
              <a:rPr lang="en-US" sz="1200">
                <a:latin typeface="Segoe UI Light" panose="020B0502040204020203" pitchFamily="34" charset="0"/>
              </a:rPr>
              <a:t>Black</a:t>
            </a:r>
          </a:p>
          <a:p>
            <a:pPr marL="342900" indent="-342900">
              <a:buFont typeface="+mj-lt"/>
              <a:buAutoNum type="arabicPeriod"/>
            </a:pPr>
            <a:r>
              <a:rPr lang="en-US" sz="1200">
                <a:latin typeface="Segoe UI Light" panose="020B0502040204020203" pitchFamily="34" charset="0"/>
              </a:rPr>
              <a:t>Flint</a:t>
            </a:r>
          </a:p>
          <a:p>
            <a:pPr marL="342900" indent="-342900">
              <a:buFont typeface="+mj-lt"/>
              <a:buAutoNum type="arabicPeriod"/>
            </a:pPr>
            <a:r>
              <a:rPr lang="en-US" sz="1200">
                <a:latin typeface="Segoe UI Light" panose="020B0502040204020203" pitchFamily="34" charset="0"/>
              </a:rPr>
              <a:t>Titanium</a:t>
            </a:r>
          </a:p>
          <a:p>
            <a:pPr marL="342900" indent="-342900">
              <a:buFont typeface="+mj-lt"/>
              <a:buAutoNum type="arabicPeriod"/>
            </a:pPr>
            <a:r>
              <a:rPr lang="en-US" sz="1200">
                <a:latin typeface="Segoe UI Light" panose="020B0502040204020203" pitchFamily="34" charset="0"/>
              </a:rPr>
              <a:t>Salt</a:t>
            </a:r>
          </a:p>
        </p:txBody>
      </p:sp>
      <p:sp>
        <p:nvSpPr>
          <p:cNvPr id="12" name="TextBox 11">
            <a:extLst>
              <a:ext uri="{FF2B5EF4-FFF2-40B4-BE49-F238E27FC236}">
                <a16:creationId xmlns:a16="http://schemas.microsoft.com/office/drawing/2014/main" id="{A2AAB7BD-A7FB-40A6-A9D7-A8FCAAD76380}"/>
              </a:ext>
            </a:extLst>
          </p:cNvPr>
          <p:cNvSpPr txBox="1"/>
          <p:nvPr/>
        </p:nvSpPr>
        <p:spPr>
          <a:xfrm>
            <a:off x="7772462" y="4988150"/>
            <a:ext cx="1974707" cy="1231106"/>
          </a:xfrm>
          <a:prstGeom prst="rect">
            <a:avLst/>
          </a:prstGeom>
          <a:noFill/>
        </p:spPr>
        <p:txBody>
          <a:bodyPr wrap="square" rtlCol="0">
            <a:spAutoFit/>
          </a:bodyPr>
          <a:lstStyle/>
          <a:p>
            <a:r>
              <a:rPr lang="en-US" sz="1400">
                <a:latin typeface="Segoe UI Semibold" panose="020B0702040204020203" pitchFamily="34" charset="0"/>
                <a:cs typeface="Segoe UI Semibold" panose="020B0702040204020203" pitchFamily="34" charset="0"/>
              </a:rPr>
              <a:t>Caster Options</a:t>
            </a:r>
          </a:p>
          <a:p>
            <a:pPr marL="342900" indent="-342900">
              <a:buFont typeface="+mj-lt"/>
              <a:buAutoNum type="arabicPeriod"/>
            </a:pPr>
            <a:r>
              <a:rPr lang="en-US" sz="1200">
                <a:latin typeface="Segoe UI Light" panose="020B0502040204020203" pitchFamily="34" charset="0"/>
              </a:rPr>
              <a:t>Black Hard Tread</a:t>
            </a:r>
          </a:p>
          <a:p>
            <a:pPr marL="342900" indent="-342900">
              <a:buFont typeface="+mj-lt"/>
              <a:buAutoNum type="arabicPeriod"/>
            </a:pPr>
            <a:r>
              <a:rPr lang="en-US" sz="1200">
                <a:latin typeface="Segoe UI Light" panose="020B0502040204020203" pitchFamily="34" charset="0"/>
              </a:rPr>
              <a:t>Black Multi-Surface</a:t>
            </a:r>
          </a:p>
          <a:p>
            <a:pPr marL="342900" indent="-342900">
              <a:buFont typeface="+mj-lt"/>
              <a:buAutoNum type="arabicPeriod"/>
            </a:pPr>
            <a:r>
              <a:rPr lang="en-US" sz="1200">
                <a:latin typeface="Segoe UI Light" panose="020B0502040204020203" pitchFamily="34" charset="0"/>
              </a:rPr>
              <a:t>Titanium Multi-Surface</a:t>
            </a:r>
          </a:p>
          <a:p>
            <a:pPr marL="342900" indent="-342900">
              <a:buFont typeface="+mj-lt"/>
              <a:buAutoNum type="arabicPeriod"/>
            </a:pPr>
            <a:r>
              <a:rPr lang="en-US" sz="1200">
                <a:latin typeface="Segoe UI Light" panose="020B0502040204020203" pitchFamily="34" charset="0"/>
              </a:rPr>
              <a:t>Flint Multi-Surface</a:t>
            </a:r>
          </a:p>
          <a:p>
            <a:pPr marL="342900" indent="-342900">
              <a:buFont typeface="+mj-lt"/>
              <a:buAutoNum type="arabicPeriod"/>
            </a:pPr>
            <a:r>
              <a:rPr lang="en-US" sz="1200">
                <a:latin typeface="Segoe UI Light" panose="020B0502040204020203" pitchFamily="34" charset="0"/>
              </a:rPr>
              <a:t>Salt Multi-Surface</a:t>
            </a:r>
          </a:p>
        </p:txBody>
      </p:sp>
      <p:grpSp>
        <p:nvGrpSpPr>
          <p:cNvPr id="14" name="Group 13">
            <a:extLst>
              <a:ext uri="{FF2B5EF4-FFF2-40B4-BE49-F238E27FC236}">
                <a16:creationId xmlns:a16="http://schemas.microsoft.com/office/drawing/2014/main" id="{C0AB95EF-9CFA-42D4-AC6D-C0E81CC2A34B}"/>
              </a:ext>
            </a:extLst>
          </p:cNvPr>
          <p:cNvGrpSpPr/>
          <p:nvPr/>
        </p:nvGrpSpPr>
        <p:grpSpPr>
          <a:xfrm>
            <a:off x="969347" y="1975930"/>
            <a:ext cx="1223614" cy="566063"/>
            <a:chOff x="892934" y="2012172"/>
            <a:chExt cx="1223614" cy="566063"/>
          </a:xfrm>
        </p:grpSpPr>
        <p:pic>
          <p:nvPicPr>
            <p:cNvPr id="15" name="Picture 4" descr="http://s7d4.scene7.com/is/image/hnicorp/allsteel-dusk-dusk?wid=300&amp;hei=300&amp;fit=crop,1&amp;cropN=0.15,0.15,0.7,0.7">
              <a:extLst>
                <a:ext uri="{FF2B5EF4-FFF2-40B4-BE49-F238E27FC236}">
                  <a16:creationId xmlns:a16="http://schemas.microsoft.com/office/drawing/2014/main" id="{F51E71E0-929A-42F3-8E15-5153A2886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934" y="2012172"/>
              <a:ext cx="566063" cy="5660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7d4.scene7.com/is/image/hnicorp/allsteel-mist-mist?wid=300&amp;hei=300&amp;fit=crop,1&amp;cropN=0.15,0.15,0.7,0.7">
              <a:extLst>
                <a:ext uri="{FF2B5EF4-FFF2-40B4-BE49-F238E27FC236}">
                  <a16:creationId xmlns:a16="http://schemas.microsoft.com/office/drawing/2014/main" id="{9C19D9A7-F0FB-4792-B228-24A261282D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485" y="2012172"/>
              <a:ext cx="566063" cy="56606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78E6CA82-5B30-4CB0-B635-572EFE70D56A}"/>
              </a:ext>
            </a:extLst>
          </p:cNvPr>
          <p:cNvGrpSpPr/>
          <p:nvPr/>
        </p:nvGrpSpPr>
        <p:grpSpPr>
          <a:xfrm>
            <a:off x="311138" y="2602422"/>
            <a:ext cx="1882777" cy="566063"/>
            <a:chOff x="435738" y="2638664"/>
            <a:chExt cx="1882777" cy="566063"/>
          </a:xfrm>
        </p:grpSpPr>
        <p:pic>
          <p:nvPicPr>
            <p:cNvPr id="18" name="Picture 8" descr="http://s7d4.scene7.com/is/image/hnicorp/allsteel-lustre-lustre?wid=300&amp;hei=300&amp;fit=crop,1&amp;cropN=0.15,0.15,0.7,0.7">
              <a:extLst>
                <a:ext uri="{FF2B5EF4-FFF2-40B4-BE49-F238E27FC236}">
                  <a16:creationId xmlns:a16="http://schemas.microsoft.com/office/drawing/2014/main" id="{006A51E4-AC8C-4324-9D8B-ED333A8BF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38" y="2638664"/>
              <a:ext cx="566063" cy="5660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http://s7d4.scene7.com/is/image/hnicorp/allsteel-clay-clay?wid=300&amp;hei=300&amp;fit=crop,1&amp;cropN=0.15,0.15,0.7,0.7">
              <a:extLst>
                <a:ext uri="{FF2B5EF4-FFF2-40B4-BE49-F238E27FC236}">
                  <a16:creationId xmlns:a16="http://schemas.microsoft.com/office/drawing/2014/main" id="{BF59DC76-7A85-4ECE-B310-506984E379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94095" y="2638664"/>
              <a:ext cx="566063" cy="5660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http://s7d4.scene7.com/is/image/hnicorp/allsteel-navy-navy?wid=300&amp;hei=300&amp;fit=crop,1&amp;cropN=0.15,0.15,0.7,0.7">
              <a:extLst>
                <a:ext uri="{FF2B5EF4-FFF2-40B4-BE49-F238E27FC236}">
                  <a16:creationId xmlns:a16="http://schemas.microsoft.com/office/drawing/2014/main" id="{03A5A0BC-4380-428B-8776-EB45B5CF52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752452" y="2638664"/>
              <a:ext cx="566063" cy="566063"/>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14" descr="http://s7d4.scene7.com/is/image/hnicorp/allsteel-black-blk?wid=300&amp;hei=300&amp;fit=crop,1&amp;cropN=0.15,0.15,0.7,0.7">
            <a:extLst>
              <a:ext uri="{FF2B5EF4-FFF2-40B4-BE49-F238E27FC236}">
                <a16:creationId xmlns:a16="http://schemas.microsoft.com/office/drawing/2014/main" id="{7997DF71-E2E4-4950-BBF9-F359319077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2844" y="3632721"/>
            <a:ext cx="566928" cy="5669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6" descr="http://s7d4.scene7.com/is/image/hnicorp/allsteel-titanium-t?wid=300&amp;hei=300&amp;fit=crop,1&amp;cropN=0.15,0.15,0.7,0.7">
            <a:extLst>
              <a:ext uri="{FF2B5EF4-FFF2-40B4-BE49-F238E27FC236}">
                <a16:creationId xmlns:a16="http://schemas.microsoft.com/office/drawing/2014/main" id="{7CC6CC88-7322-4686-82E6-844F574186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2844" y="4291501"/>
            <a:ext cx="566928" cy="5669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http://s7d4.scene7.com/is/image/hnicorp/allsteel-black-blk?wid=300&amp;hei=300&amp;fit=crop,1&amp;cropN=0.15,0.15,0.7,0.7">
            <a:extLst>
              <a:ext uri="{FF2B5EF4-FFF2-40B4-BE49-F238E27FC236}">
                <a16:creationId xmlns:a16="http://schemas.microsoft.com/office/drawing/2014/main" id="{35C3D05E-3AD8-448B-A782-BA23ED92C6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55188" y="5066440"/>
            <a:ext cx="566928" cy="566928"/>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EEFB736C-BB3F-41F6-BE4F-306F9F2FC834}"/>
              </a:ext>
            </a:extLst>
          </p:cNvPr>
          <p:cNvCxnSpPr>
            <a:cxnSpLocks/>
          </p:cNvCxnSpPr>
          <p:nvPr/>
        </p:nvCxnSpPr>
        <p:spPr>
          <a:xfrm flipV="1">
            <a:off x="3548259" y="2996192"/>
            <a:ext cx="1177589" cy="972627"/>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67CB5A7-D039-4FB8-8FFD-8436AD2D8530}"/>
              </a:ext>
            </a:extLst>
          </p:cNvPr>
          <p:cNvCxnSpPr>
            <a:cxnSpLocks/>
          </p:cNvCxnSpPr>
          <p:nvPr/>
        </p:nvCxnSpPr>
        <p:spPr>
          <a:xfrm flipV="1">
            <a:off x="3548258" y="3768281"/>
            <a:ext cx="1314524" cy="202421"/>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FE3D52D-2568-470B-9730-B6800E4DF298}"/>
              </a:ext>
            </a:extLst>
          </p:cNvPr>
          <p:cNvCxnSpPr>
            <a:cxnSpLocks/>
          </p:cNvCxnSpPr>
          <p:nvPr/>
        </p:nvCxnSpPr>
        <p:spPr>
          <a:xfrm flipH="1">
            <a:off x="7119616" y="1839765"/>
            <a:ext cx="707064" cy="430887"/>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9D5DFA-F90E-412E-AE3E-9C4C9953C5BB}"/>
              </a:ext>
            </a:extLst>
          </p:cNvPr>
          <p:cNvCxnSpPr>
            <a:cxnSpLocks/>
          </p:cNvCxnSpPr>
          <p:nvPr/>
        </p:nvCxnSpPr>
        <p:spPr>
          <a:xfrm flipH="1">
            <a:off x="6209534" y="3285460"/>
            <a:ext cx="1562928" cy="933031"/>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80CB1F8-B6BD-4F47-8223-6CBFAB54A64C}"/>
              </a:ext>
            </a:extLst>
          </p:cNvPr>
          <p:cNvCxnSpPr>
            <a:cxnSpLocks/>
          </p:cNvCxnSpPr>
          <p:nvPr/>
        </p:nvCxnSpPr>
        <p:spPr>
          <a:xfrm flipH="1">
            <a:off x="6917663" y="4143487"/>
            <a:ext cx="854800" cy="671234"/>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392980F-BE7D-4A48-984E-A82939F2A66B}"/>
              </a:ext>
            </a:extLst>
          </p:cNvPr>
          <p:cNvCxnSpPr>
            <a:cxnSpLocks/>
          </p:cNvCxnSpPr>
          <p:nvPr/>
        </p:nvCxnSpPr>
        <p:spPr>
          <a:xfrm flipH="1">
            <a:off x="7429500" y="5189927"/>
            <a:ext cx="342963" cy="96448"/>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75" name="Picture 74">
            <a:extLst>
              <a:ext uri="{FF2B5EF4-FFF2-40B4-BE49-F238E27FC236}">
                <a16:creationId xmlns:a16="http://schemas.microsoft.com/office/drawing/2014/main" id="{9B45BEBB-5758-4DDA-9959-5BA7D307946E}"/>
              </a:ext>
            </a:extLst>
          </p:cNvPr>
          <p:cNvPicPr>
            <a:picLocks noChangeAspect="1"/>
          </p:cNvPicPr>
          <p:nvPr/>
        </p:nvPicPr>
        <p:blipFill>
          <a:blip r:embed="rId10"/>
          <a:stretch>
            <a:fillRect/>
          </a:stretch>
        </p:blipFill>
        <p:spPr>
          <a:xfrm>
            <a:off x="1626897" y="4289554"/>
            <a:ext cx="566063" cy="568875"/>
          </a:xfrm>
          <a:prstGeom prst="rect">
            <a:avLst/>
          </a:prstGeom>
        </p:spPr>
      </p:pic>
      <p:pic>
        <p:nvPicPr>
          <p:cNvPr id="77" name="Picture 76">
            <a:extLst>
              <a:ext uri="{FF2B5EF4-FFF2-40B4-BE49-F238E27FC236}">
                <a16:creationId xmlns:a16="http://schemas.microsoft.com/office/drawing/2014/main" id="{5B037642-AA25-43AD-9FF3-E5F26D61317A}"/>
              </a:ext>
            </a:extLst>
          </p:cNvPr>
          <p:cNvPicPr>
            <a:picLocks noChangeAspect="1"/>
          </p:cNvPicPr>
          <p:nvPr/>
        </p:nvPicPr>
        <p:blipFill>
          <a:blip r:embed="rId11"/>
          <a:stretch>
            <a:fillRect/>
          </a:stretch>
        </p:blipFill>
        <p:spPr>
          <a:xfrm>
            <a:off x="1626898" y="3627605"/>
            <a:ext cx="567301" cy="572044"/>
          </a:xfrm>
          <a:prstGeom prst="rect">
            <a:avLst/>
          </a:prstGeom>
        </p:spPr>
      </p:pic>
      <p:pic>
        <p:nvPicPr>
          <p:cNvPr id="78" name="Picture 14" descr="http://s7d4.scene7.com/is/image/hnicorp/allsteel-black-blk?wid=300&amp;hei=300&amp;fit=crop,1&amp;cropN=0.15,0.15,0.7,0.7">
            <a:extLst>
              <a:ext uri="{FF2B5EF4-FFF2-40B4-BE49-F238E27FC236}">
                <a16:creationId xmlns:a16="http://schemas.microsoft.com/office/drawing/2014/main" id="{07094F53-D06B-43EA-8CE7-F11819D948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77528" y="3861335"/>
            <a:ext cx="566928" cy="56692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6" descr="http://s7d4.scene7.com/is/image/hnicorp/allsteel-titanium-t?wid=300&amp;hei=300&amp;fit=crop,1&amp;cropN=0.15,0.15,0.7,0.7">
            <a:extLst>
              <a:ext uri="{FF2B5EF4-FFF2-40B4-BE49-F238E27FC236}">
                <a16:creationId xmlns:a16="http://schemas.microsoft.com/office/drawing/2014/main" id="{65DE9660-E568-4E4D-B1B8-4BFEDF5FFD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13703" y="3860996"/>
            <a:ext cx="566928" cy="56692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AF4AA98F-48AB-4D79-94F5-3E83DAE32F34}"/>
              </a:ext>
            </a:extLst>
          </p:cNvPr>
          <p:cNvPicPr>
            <a:picLocks noChangeAspect="1"/>
          </p:cNvPicPr>
          <p:nvPr/>
        </p:nvPicPr>
        <p:blipFill>
          <a:blip r:embed="rId10"/>
          <a:stretch>
            <a:fillRect/>
          </a:stretch>
        </p:blipFill>
        <p:spPr>
          <a:xfrm>
            <a:off x="11077756" y="3859049"/>
            <a:ext cx="566063" cy="568875"/>
          </a:xfrm>
          <a:prstGeom prst="rect">
            <a:avLst/>
          </a:prstGeom>
        </p:spPr>
      </p:pic>
      <p:pic>
        <p:nvPicPr>
          <p:cNvPr id="81" name="Picture 80">
            <a:extLst>
              <a:ext uri="{FF2B5EF4-FFF2-40B4-BE49-F238E27FC236}">
                <a16:creationId xmlns:a16="http://schemas.microsoft.com/office/drawing/2014/main" id="{2780D969-3612-40C3-B41B-EF41F27D65F7}"/>
              </a:ext>
            </a:extLst>
          </p:cNvPr>
          <p:cNvPicPr>
            <a:picLocks noChangeAspect="1"/>
          </p:cNvPicPr>
          <p:nvPr/>
        </p:nvPicPr>
        <p:blipFill>
          <a:blip r:embed="rId11"/>
          <a:stretch>
            <a:fillRect/>
          </a:stretch>
        </p:blipFill>
        <p:spPr>
          <a:xfrm>
            <a:off x="9741582" y="3856219"/>
            <a:ext cx="567301" cy="572044"/>
          </a:xfrm>
          <a:prstGeom prst="rect">
            <a:avLst/>
          </a:prstGeom>
        </p:spPr>
      </p:pic>
      <p:pic>
        <p:nvPicPr>
          <p:cNvPr id="84" name="Picture 16" descr="http://s7d4.scene7.com/is/image/hnicorp/allsteel-titanium-t?wid=300&amp;hei=300&amp;fit=crop,1&amp;cropN=0.15,0.15,0.7,0.7">
            <a:extLst>
              <a:ext uri="{FF2B5EF4-FFF2-40B4-BE49-F238E27FC236}">
                <a16:creationId xmlns:a16="http://schemas.microsoft.com/office/drawing/2014/main" id="{EB4F94CF-D1B8-4EF1-8F25-233563AE33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55188" y="5737014"/>
            <a:ext cx="566928" cy="56692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B39B25E2-460C-4C16-999A-10CDD7AAB18C}"/>
              </a:ext>
            </a:extLst>
          </p:cNvPr>
          <p:cNvPicPr>
            <a:picLocks noChangeAspect="1"/>
          </p:cNvPicPr>
          <p:nvPr/>
        </p:nvPicPr>
        <p:blipFill>
          <a:blip r:embed="rId10"/>
          <a:stretch>
            <a:fillRect/>
          </a:stretch>
        </p:blipFill>
        <p:spPr>
          <a:xfrm>
            <a:off x="10519241" y="5735067"/>
            <a:ext cx="566063" cy="568875"/>
          </a:xfrm>
          <a:prstGeom prst="rect">
            <a:avLst/>
          </a:prstGeom>
        </p:spPr>
      </p:pic>
      <p:pic>
        <p:nvPicPr>
          <p:cNvPr id="86" name="Picture 85">
            <a:extLst>
              <a:ext uri="{FF2B5EF4-FFF2-40B4-BE49-F238E27FC236}">
                <a16:creationId xmlns:a16="http://schemas.microsoft.com/office/drawing/2014/main" id="{E2E97644-1E9E-4E75-84A4-096449A31925}"/>
              </a:ext>
            </a:extLst>
          </p:cNvPr>
          <p:cNvPicPr>
            <a:picLocks noChangeAspect="1"/>
          </p:cNvPicPr>
          <p:nvPr/>
        </p:nvPicPr>
        <p:blipFill>
          <a:blip r:embed="rId11"/>
          <a:stretch>
            <a:fillRect/>
          </a:stretch>
        </p:blipFill>
        <p:spPr>
          <a:xfrm>
            <a:off x="10510455" y="5066440"/>
            <a:ext cx="567301" cy="572044"/>
          </a:xfrm>
          <a:prstGeom prst="rect">
            <a:avLst/>
          </a:prstGeom>
        </p:spPr>
      </p:pic>
      <p:grpSp>
        <p:nvGrpSpPr>
          <p:cNvPr id="36" name="Group 35">
            <a:extLst>
              <a:ext uri="{FF2B5EF4-FFF2-40B4-BE49-F238E27FC236}">
                <a16:creationId xmlns:a16="http://schemas.microsoft.com/office/drawing/2014/main" id="{617E1803-195F-478E-88CE-5764464EC5ED}"/>
              </a:ext>
            </a:extLst>
          </p:cNvPr>
          <p:cNvGrpSpPr/>
          <p:nvPr/>
        </p:nvGrpSpPr>
        <p:grpSpPr>
          <a:xfrm>
            <a:off x="311138" y="5389546"/>
            <a:ext cx="1924050" cy="380616"/>
            <a:chOff x="8506166" y="2130240"/>
            <a:chExt cx="1924050" cy="380616"/>
          </a:xfrm>
        </p:grpSpPr>
        <p:pic>
          <p:nvPicPr>
            <p:cNvPr id="37" name="Graphic 36">
              <a:extLst>
                <a:ext uri="{FF2B5EF4-FFF2-40B4-BE49-F238E27FC236}">
                  <a16:creationId xmlns:a16="http://schemas.microsoft.com/office/drawing/2014/main" id="{FBAA2DA5-07A8-43EA-8DF9-46891DA3287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506166" y="2130240"/>
              <a:ext cx="1924050" cy="333375"/>
            </a:xfrm>
            <a:prstGeom prst="rect">
              <a:avLst/>
            </a:prstGeom>
          </p:spPr>
        </p:pic>
        <p:sp>
          <p:nvSpPr>
            <p:cNvPr id="38" name="Title 1">
              <a:extLst>
                <a:ext uri="{FF2B5EF4-FFF2-40B4-BE49-F238E27FC236}">
                  <a16:creationId xmlns:a16="http://schemas.microsoft.com/office/drawing/2014/main" id="{961472C2-1E99-45B7-A67E-34102EF284A2}"/>
                </a:ext>
              </a:extLst>
            </p:cNvPr>
            <p:cNvSpPr txBox="1">
              <a:spLocks/>
            </p:cNvSpPr>
            <p:nvPr/>
          </p:nvSpPr>
          <p:spPr>
            <a:xfrm>
              <a:off x="8514698" y="2141541"/>
              <a:ext cx="1775785" cy="3693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kern="1200">
                  <a:solidFill>
                    <a:schemeClr val="tx1"/>
                  </a:solidFill>
                  <a:latin typeface="Segoe UI Light" panose="020B0502040204020203" pitchFamily="34" charset="0"/>
                  <a:ea typeface="+mj-ea"/>
                  <a:cs typeface="Segoe UI Light" panose="020B0502040204020203" pitchFamily="34" charset="0"/>
                </a:defRPr>
              </a:lvl1pPr>
            </a:lstStyle>
            <a:p>
              <a:pPr algn="ctr">
                <a:lnSpc>
                  <a:spcPts val="1800"/>
                </a:lnSpc>
              </a:pPr>
              <a:r>
                <a:rPr lang="en-US" sz="1400" spc="60">
                  <a:latin typeface="Segoe UI "/>
                  <a:cs typeface="Segoe UI Semibold" panose="020B0702040204020203" pitchFamily="34" charset="0"/>
                </a:rPr>
                <a:t>Configurator</a:t>
              </a:r>
            </a:p>
          </p:txBody>
        </p:sp>
      </p:grpSp>
    </p:spTree>
    <p:extLst>
      <p:ext uri="{BB962C8B-B14F-4D97-AF65-F5344CB8AC3E}">
        <p14:creationId xmlns:p14="http://schemas.microsoft.com/office/powerpoint/2010/main" val="110207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6E16D805-03F3-48FD-8CDC-11FD222E3C76}"/>
              </a:ext>
            </a:extLst>
          </p:cNvPr>
          <p:cNvGraphicFramePr>
            <a:graphicFrameLocks noGrp="1"/>
          </p:cNvGraphicFramePr>
          <p:nvPr/>
        </p:nvGraphicFramePr>
        <p:xfrm>
          <a:off x="620018" y="1278266"/>
          <a:ext cx="10951964" cy="4432298"/>
        </p:xfrm>
        <a:graphic>
          <a:graphicData uri="http://schemas.openxmlformats.org/drawingml/2006/table">
            <a:tbl>
              <a:tblPr firstRow="1" bandRow="1">
                <a:tableStyleId>{5C22544A-7EE6-4342-B048-85BDC9FD1C3A}</a:tableStyleId>
              </a:tblPr>
              <a:tblGrid>
                <a:gridCol w="2737991">
                  <a:extLst>
                    <a:ext uri="{9D8B030D-6E8A-4147-A177-3AD203B41FA5}">
                      <a16:colId xmlns:a16="http://schemas.microsoft.com/office/drawing/2014/main" val="564280258"/>
                    </a:ext>
                  </a:extLst>
                </a:gridCol>
                <a:gridCol w="2737991">
                  <a:extLst>
                    <a:ext uri="{9D8B030D-6E8A-4147-A177-3AD203B41FA5}">
                      <a16:colId xmlns:a16="http://schemas.microsoft.com/office/drawing/2014/main" val="3564031780"/>
                    </a:ext>
                  </a:extLst>
                </a:gridCol>
                <a:gridCol w="2737991">
                  <a:extLst>
                    <a:ext uri="{9D8B030D-6E8A-4147-A177-3AD203B41FA5}">
                      <a16:colId xmlns:a16="http://schemas.microsoft.com/office/drawing/2014/main" val="2230518574"/>
                    </a:ext>
                  </a:extLst>
                </a:gridCol>
                <a:gridCol w="2737991">
                  <a:extLst>
                    <a:ext uri="{9D8B030D-6E8A-4147-A177-3AD203B41FA5}">
                      <a16:colId xmlns:a16="http://schemas.microsoft.com/office/drawing/2014/main" val="1260498059"/>
                    </a:ext>
                  </a:extLst>
                </a:gridCol>
              </a:tblGrid>
              <a:tr h="370840">
                <a:tc>
                  <a:txBody>
                    <a:bodyPr/>
                    <a:lstStyle/>
                    <a:p>
                      <a:pPr algn="ctr"/>
                      <a:r>
                        <a:rPr lang="en-US" sz="1800" b="0">
                          <a:solidFill>
                            <a:schemeClr val="bg1"/>
                          </a:solidFill>
                          <a:latin typeface="Segoe UI Semibold" panose="020B0702040204020203" pitchFamily="34" charset="0"/>
                          <a:cs typeface="Segoe UI Semibold" panose="020B0702040204020203" pitchFamily="34" charset="0"/>
                        </a:rPr>
                        <a:t>Knoll ReGeneration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800" b="0">
                          <a:solidFill>
                            <a:schemeClr val="bg1"/>
                          </a:solidFill>
                          <a:latin typeface="Segoe UI Semibold" panose="020B0702040204020203" pitchFamily="34" charset="0"/>
                          <a:cs typeface="Segoe UI Semibold" panose="020B0702040204020203" pitchFamily="34" charset="0"/>
                        </a:rPr>
                        <a:t>Steelcase Silq</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800" b="0">
                          <a:solidFill>
                            <a:schemeClr val="bg1"/>
                          </a:solidFill>
                          <a:latin typeface="Segoe UI Semibold" panose="020B0702040204020203" pitchFamily="34" charset="0"/>
                          <a:cs typeface="Segoe UI Semibold" panose="020B0702040204020203" pitchFamily="34" charset="0"/>
                        </a:rPr>
                        <a:t>Steelcase Cobi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tc>
                  <a:txBody>
                    <a:bodyPr/>
                    <a:lstStyle/>
                    <a:p>
                      <a:pPr algn="ctr"/>
                      <a:r>
                        <a:rPr lang="en-US" sz="1800" b="0">
                          <a:solidFill>
                            <a:schemeClr val="bg1"/>
                          </a:solidFill>
                          <a:latin typeface="Segoe UI Semibold" panose="020B0702040204020203" pitchFamily="34" charset="0"/>
                          <a:cs typeface="Segoe UI Semibold" panose="020B0702040204020203" pitchFamily="34" charset="0"/>
                        </a:rPr>
                        <a:t>Herman Miller Cosm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lumOff val="25000"/>
                      </a:schemeClr>
                    </a:solidFill>
                  </a:tcPr>
                </a:tc>
                <a:extLst>
                  <a:ext uri="{0D108BD9-81ED-4DB2-BD59-A6C34878D82A}">
                    <a16:rowId xmlns:a16="http://schemas.microsoft.com/office/drawing/2014/main" val="3222329862"/>
                  </a:ext>
                </a:extLst>
              </a:tr>
              <a:tr h="2263138">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b="0">
                        <a:solidFill>
                          <a:schemeClr val="tx1">
                            <a:lumMod val="75000"/>
                            <a:lumOff val="25000"/>
                          </a:schemeClr>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5922352"/>
                  </a:ext>
                </a:extLst>
              </a:tr>
              <a:tr h="370840">
                <a:tc>
                  <a:txBody>
                    <a:bodyPr/>
                    <a:lstStyle/>
                    <a:p>
                      <a:pPr marL="285750" indent="-285750">
                        <a:buFont typeface="Arial" panose="020B0604020202020204" pitchFamily="34" charset="0"/>
                        <a:buChar char="•"/>
                      </a:pPr>
                      <a:r>
                        <a:rPr lang="en-US" sz="1400" b="0">
                          <a:solidFill>
                            <a:schemeClr val="tx1"/>
                          </a:solidFill>
                          <a:latin typeface="Segoe UI Light" panose="020B0502040204020203" pitchFamily="34" charset="0"/>
                        </a:rPr>
                        <a:t>Overly-complicated controls for this application segment. </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No mesh back option.</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Limited CMF optionality (two frame colors)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400" b="0">
                          <a:solidFill>
                            <a:schemeClr val="tx1"/>
                          </a:solidFill>
                          <a:latin typeface="Segoe UI Light" panose="020B0502040204020203" pitchFamily="34" charset="0"/>
                        </a:rPr>
                        <a:t>Control mechanism doesn’t feature side-to-side movement.</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Control adjustment levers can be difficult to discern.</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Only offers fixed arms</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Hard initial sit.</a:t>
                      </a:r>
                    </a:p>
                    <a:p>
                      <a:pPr marL="285750" indent="-285750">
                        <a:buFont typeface="Arial" panose="020B0604020202020204" pitchFamily="34" charset="0"/>
                        <a:buChar char="•"/>
                      </a:pPr>
                      <a:endParaRPr lang="en-US" sz="1400" b="0">
                        <a:solidFill>
                          <a:schemeClr val="tx1"/>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panose="020B0604020202020204" pitchFamily="34" charset="0"/>
                        <a:buChar char="•"/>
                      </a:pPr>
                      <a:r>
                        <a:rPr lang="en-US" sz="1400" b="0">
                          <a:solidFill>
                            <a:schemeClr val="tx1"/>
                          </a:solidFill>
                          <a:latin typeface="Segoe UI Light" panose="020B0502040204020203" pitchFamily="34" charset="0"/>
                        </a:rPr>
                        <a:t>Control mechanism doesn’t feature side-to-side movement.</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Only fixed-armed and armless models offered.</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No mesh back option.</a:t>
                      </a:r>
                    </a:p>
                    <a:p>
                      <a:pPr marL="285750" indent="-285750">
                        <a:buFont typeface="Arial" panose="020B0604020202020204" pitchFamily="34" charset="0"/>
                        <a:buChar char="•"/>
                      </a:pPr>
                      <a:endParaRPr lang="en-US" sz="1400" b="0">
                        <a:solidFill>
                          <a:schemeClr val="tx1"/>
                        </a:solidFill>
                        <a:latin typeface="Segoe UI Light" panose="020B05020402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Segoe UI Light" panose="020B0502040204020203" pitchFamily="34" charset="0"/>
                        </a:rPr>
                        <a:t>Control mechanism doesn’t feature side-to-side movement.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solidFill>
                            <a:schemeClr val="tx1"/>
                          </a:solidFill>
                          <a:latin typeface="Segoe UI Light" panose="020B0502040204020203" pitchFamily="34" charset="0"/>
                        </a:rPr>
                        <a:t>Expensive relative to competition.</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Polarizing leaf arms.</a:t>
                      </a:r>
                    </a:p>
                    <a:p>
                      <a:pPr marL="285750" indent="-285750">
                        <a:buFont typeface="Arial" panose="020B0604020202020204" pitchFamily="34" charset="0"/>
                        <a:buChar char="•"/>
                      </a:pPr>
                      <a:r>
                        <a:rPr lang="en-US" sz="1400" b="0">
                          <a:solidFill>
                            <a:schemeClr val="tx1"/>
                          </a:solidFill>
                          <a:latin typeface="Segoe UI Light" panose="020B0502040204020203" pitchFamily="34" charset="0"/>
                        </a:rPr>
                        <a:t>All mesh can limit applications.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34668326"/>
                  </a:ext>
                </a:extLst>
              </a:tr>
            </a:tbl>
          </a:graphicData>
        </a:graphic>
      </p:graphicFrame>
      <p:sp>
        <p:nvSpPr>
          <p:cNvPr id="14" name="Title 1">
            <a:extLst>
              <a:ext uri="{FF2B5EF4-FFF2-40B4-BE49-F238E27FC236}">
                <a16:creationId xmlns:a16="http://schemas.microsoft.com/office/drawing/2014/main" id="{FED2EBCD-F95F-4CE5-9A0D-9695FA4A44A3}"/>
              </a:ext>
            </a:extLst>
          </p:cNvPr>
          <p:cNvSpPr>
            <a:spLocks noGrp="1"/>
          </p:cNvSpPr>
          <p:nvPr>
            <p:ph type="title"/>
          </p:nvPr>
        </p:nvSpPr>
        <p:spPr>
          <a:xfrm>
            <a:off x="612449" y="588571"/>
            <a:ext cx="7634906" cy="1468521"/>
          </a:xfrm>
        </p:spPr>
        <p:txBody>
          <a:bodyPr/>
          <a:lstStyle/>
          <a:p>
            <a:r>
              <a:rPr lang="en-US" err="1"/>
              <a:t>Pli</a:t>
            </a:r>
            <a:r>
              <a:rPr lang="en-US"/>
              <a:t> Competitive Talking Points</a:t>
            </a:r>
          </a:p>
        </p:txBody>
      </p:sp>
      <p:pic>
        <p:nvPicPr>
          <p:cNvPr id="16" name="chart">
            <a:extLst>
              <a:ext uri="{FF2B5EF4-FFF2-40B4-BE49-F238E27FC236}">
                <a16:creationId xmlns:a16="http://schemas.microsoft.com/office/drawing/2014/main" id="{CBBDA1C4-5641-4882-B091-77546E462050}"/>
              </a:ext>
            </a:extLst>
          </p:cNvPr>
          <p:cNvPicPr>
            <a:picLocks noChangeAspect="1"/>
          </p:cNvPicPr>
          <p:nvPr/>
        </p:nvPicPr>
        <p:blipFill>
          <a:blip r:embed="rId3"/>
          <a:stretch>
            <a:fillRect/>
          </a:stretch>
        </p:blipFill>
        <p:spPr>
          <a:xfrm>
            <a:off x="1320083" y="1757334"/>
            <a:ext cx="1369851" cy="2103326"/>
          </a:xfrm>
          <a:prstGeom prst="rect">
            <a:avLst/>
          </a:prstGeom>
        </p:spPr>
      </p:pic>
      <p:pic>
        <p:nvPicPr>
          <p:cNvPr id="17" name="chart">
            <a:extLst>
              <a:ext uri="{FF2B5EF4-FFF2-40B4-BE49-F238E27FC236}">
                <a16:creationId xmlns:a16="http://schemas.microsoft.com/office/drawing/2014/main" id="{1C89FA24-9C4F-4C77-B7E8-4B467A80C2D4}"/>
              </a:ext>
            </a:extLst>
          </p:cNvPr>
          <p:cNvPicPr>
            <a:picLocks noChangeAspect="1"/>
          </p:cNvPicPr>
          <p:nvPr/>
        </p:nvPicPr>
        <p:blipFill>
          <a:blip r:embed="rId4"/>
          <a:stretch>
            <a:fillRect/>
          </a:stretch>
        </p:blipFill>
        <p:spPr>
          <a:xfrm>
            <a:off x="6811573" y="1824717"/>
            <a:ext cx="1369851" cy="1968560"/>
          </a:xfrm>
          <a:prstGeom prst="rect">
            <a:avLst/>
          </a:prstGeom>
        </p:spPr>
      </p:pic>
      <p:pic>
        <p:nvPicPr>
          <p:cNvPr id="18" name="chart">
            <a:extLst>
              <a:ext uri="{FF2B5EF4-FFF2-40B4-BE49-F238E27FC236}">
                <a16:creationId xmlns:a16="http://schemas.microsoft.com/office/drawing/2014/main" id="{E51C1DDA-5CB5-4F0F-805A-7B257DDD087F}"/>
              </a:ext>
            </a:extLst>
          </p:cNvPr>
          <p:cNvPicPr>
            <a:picLocks noChangeAspect="1"/>
          </p:cNvPicPr>
          <p:nvPr/>
        </p:nvPicPr>
        <p:blipFill>
          <a:blip r:embed="rId5"/>
          <a:stretch>
            <a:fillRect/>
          </a:stretch>
        </p:blipFill>
        <p:spPr>
          <a:xfrm>
            <a:off x="4111767" y="1802910"/>
            <a:ext cx="1277972" cy="2012174"/>
          </a:xfrm>
          <a:prstGeom prst="rect">
            <a:avLst/>
          </a:prstGeom>
        </p:spPr>
      </p:pic>
      <p:pic>
        <p:nvPicPr>
          <p:cNvPr id="19" name="chart">
            <a:extLst>
              <a:ext uri="{FF2B5EF4-FFF2-40B4-BE49-F238E27FC236}">
                <a16:creationId xmlns:a16="http://schemas.microsoft.com/office/drawing/2014/main" id="{8D15969C-61E6-4CC1-BB68-8D2196EBB238}"/>
              </a:ext>
            </a:extLst>
          </p:cNvPr>
          <p:cNvPicPr>
            <a:picLocks noChangeAspect="1"/>
          </p:cNvPicPr>
          <p:nvPr/>
        </p:nvPicPr>
        <p:blipFill>
          <a:blip r:embed="rId6"/>
          <a:stretch>
            <a:fillRect/>
          </a:stretch>
        </p:blipFill>
        <p:spPr>
          <a:xfrm>
            <a:off x="9105748" y="1757334"/>
            <a:ext cx="2080115" cy="2079966"/>
          </a:xfrm>
          <a:prstGeom prst="rect">
            <a:avLst/>
          </a:prstGeom>
        </p:spPr>
      </p:pic>
      <p:sp>
        <p:nvSpPr>
          <p:cNvPr id="8" name="Rectangle 7">
            <a:extLst>
              <a:ext uri="{FF2B5EF4-FFF2-40B4-BE49-F238E27FC236}">
                <a16:creationId xmlns:a16="http://schemas.microsoft.com/office/drawing/2014/main" id="{ADDDD98B-BC4E-4943-9BCF-E517E027320B}"/>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E577223-63B2-4450-B8AA-57BF9A95FE7F}"/>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474253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0689F2-3C77-4EBE-A26D-FC0B895C2409}"/>
              </a:ext>
            </a:extLst>
          </p:cNvPr>
          <p:cNvGrpSpPr/>
          <p:nvPr/>
        </p:nvGrpSpPr>
        <p:grpSpPr>
          <a:xfrm>
            <a:off x="1072958" y="1604429"/>
            <a:ext cx="10046084" cy="4500671"/>
            <a:chOff x="1032245" y="1544171"/>
            <a:chExt cx="10046084" cy="4500671"/>
          </a:xfrm>
        </p:grpSpPr>
        <p:pic>
          <p:nvPicPr>
            <p:cNvPr id="5" name="Picture 4" descr="Image result for customer icon">
              <a:hlinkClick r:id="rId2"/>
              <a:extLst>
                <a:ext uri="{FF2B5EF4-FFF2-40B4-BE49-F238E27FC236}">
                  <a16:creationId xmlns:a16="http://schemas.microsoft.com/office/drawing/2014/main" id="{479A62CF-C1B2-4A42-95C1-5081E9D8CF7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924" y="3111459"/>
              <a:ext cx="1376928" cy="1376928"/>
            </a:xfrm>
            <a:prstGeom prst="rect">
              <a:avLst/>
            </a:prstGeom>
            <a:noFill/>
            <a:ln>
              <a:noFill/>
            </a:ln>
          </p:spPr>
        </p:pic>
        <p:sp>
          <p:nvSpPr>
            <p:cNvPr id="6" name="Speech Bubble: Rectangle with Corners Rounded 2">
              <a:extLst>
                <a:ext uri="{FF2B5EF4-FFF2-40B4-BE49-F238E27FC236}">
                  <a16:creationId xmlns:a16="http://schemas.microsoft.com/office/drawing/2014/main" id="{5F6D9021-5581-471F-BFB7-E771E945A59E}"/>
                </a:ext>
              </a:extLst>
            </p:cNvPr>
            <p:cNvSpPr/>
            <p:nvPr/>
          </p:nvSpPr>
          <p:spPr>
            <a:xfrm>
              <a:off x="1818442" y="1738544"/>
              <a:ext cx="3167502" cy="1083186"/>
            </a:xfrm>
            <a:prstGeom prst="wedgeRoundRectCallout">
              <a:avLst>
                <a:gd name="adj1" fmla="val 43474"/>
                <a:gd name="adj2" fmla="val 81725"/>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 want a clean and minimal design language.</a:t>
              </a:r>
            </a:p>
          </p:txBody>
        </p:sp>
        <p:sp>
          <p:nvSpPr>
            <p:cNvPr id="8" name="Speech Bubble: Rectangle with Corners Rounded 7">
              <a:extLst>
                <a:ext uri="{FF2B5EF4-FFF2-40B4-BE49-F238E27FC236}">
                  <a16:creationId xmlns:a16="http://schemas.microsoft.com/office/drawing/2014/main" id="{EC3B62E8-3A01-46A8-8EE9-C0F1363C40E5}"/>
                </a:ext>
              </a:extLst>
            </p:cNvPr>
            <p:cNvSpPr/>
            <p:nvPr/>
          </p:nvSpPr>
          <p:spPr>
            <a:xfrm>
              <a:off x="1032245" y="3545289"/>
              <a:ext cx="3167502" cy="1083186"/>
            </a:xfrm>
            <a:prstGeom prst="wedgeRoundRectCallout">
              <a:avLst>
                <a:gd name="adj1" fmla="val 63141"/>
                <a:gd name="adj2" fmla="val -31704"/>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I’m looking for a product that allows for and enables premium design specification.</a:t>
              </a:r>
            </a:p>
          </p:txBody>
        </p:sp>
        <p:sp>
          <p:nvSpPr>
            <p:cNvPr id="9" name="Speech Bubble: Rectangle with Corners Rounded 8">
              <a:extLst>
                <a:ext uri="{FF2B5EF4-FFF2-40B4-BE49-F238E27FC236}">
                  <a16:creationId xmlns:a16="http://schemas.microsoft.com/office/drawing/2014/main" id="{E1921EDB-AF79-45D8-BE92-1B3732B9D294}"/>
                </a:ext>
              </a:extLst>
            </p:cNvPr>
            <p:cNvSpPr/>
            <p:nvPr/>
          </p:nvSpPr>
          <p:spPr>
            <a:xfrm>
              <a:off x="3790771" y="4961656"/>
              <a:ext cx="3167502" cy="1083186"/>
            </a:xfrm>
            <a:prstGeom prst="wedgeRoundRectCallout">
              <a:avLst>
                <a:gd name="adj1" fmla="val 20148"/>
                <a:gd name="adj2" fmla="val -83287"/>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I’m always on the move. I want a chair that fits me and requires minimal adjustment.</a:t>
              </a:r>
            </a:p>
          </p:txBody>
        </p:sp>
        <p:sp>
          <p:nvSpPr>
            <p:cNvPr id="10" name="Speech Bubble: Rectangle with Corners Rounded 9">
              <a:extLst>
                <a:ext uri="{FF2B5EF4-FFF2-40B4-BE49-F238E27FC236}">
                  <a16:creationId xmlns:a16="http://schemas.microsoft.com/office/drawing/2014/main" id="{4842032B-0195-4330-AC50-8854AB2084A6}"/>
                </a:ext>
              </a:extLst>
            </p:cNvPr>
            <p:cNvSpPr/>
            <p:nvPr/>
          </p:nvSpPr>
          <p:spPr>
            <a:xfrm>
              <a:off x="7910827" y="3169632"/>
              <a:ext cx="3167502" cy="1083186"/>
            </a:xfrm>
            <a:prstGeom prst="wedgeRoundRectCallout">
              <a:avLst>
                <a:gd name="adj1" fmla="val -63458"/>
                <a:gd name="adj2" fmla="val -12358"/>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We want innovative features and options.</a:t>
              </a:r>
            </a:p>
          </p:txBody>
        </p:sp>
        <p:sp>
          <p:nvSpPr>
            <p:cNvPr id="11" name="Speech Bubble: Rectangle with Corners Rounded 10">
              <a:extLst>
                <a:ext uri="{FF2B5EF4-FFF2-40B4-BE49-F238E27FC236}">
                  <a16:creationId xmlns:a16="http://schemas.microsoft.com/office/drawing/2014/main" id="{F72DA88E-CEA9-47A5-9EA3-1F3EF4834C59}"/>
                </a:ext>
              </a:extLst>
            </p:cNvPr>
            <p:cNvSpPr/>
            <p:nvPr/>
          </p:nvSpPr>
          <p:spPr>
            <a:xfrm>
              <a:off x="7888296" y="4628475"/>
              <a:ext cx="3167502" cy="1277559"/>
            </a:xfrm>
            <a:prstGeom prst="wedgeRoundRectCallout">
              <a:avLst>
                <a:gd name="adj1" fmla="val -62556"/>
                <a:gd name="adj2" fmla="val -40901"/>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I need a core collection of seating that will fit open desking/benching, agile and open-plan workstations</a:t>
              </a:r>
            </a:p>
          </p:txBody>
        </p:sp>
        <p:sp>
          <p:nvSpPr>
            <p:cNvPr id="12" name="Speech Bubble: Rectangle with Corners Rounded 11">
              <a:extLst>
                <a:ext uri="{FF2B5EF4-FFF2-40B4-BE49-F238E27FC236}">
                  <a16:creationId xmlns:a16="http://schemas.microsoft.com/office/drawing/2014/main" id="{7F5C2143-2B98-4AD5-8E82-C2FBC03B9066}"/>
                </a:ext>
              </a:extLst>
            </p:cNvPr>
            <p:cNvSpPr/>
            <p:nvPr/>
          </p:nvSpPr>
          <p:spPr>
            <a:xfrm>
              <a:off x="6488575" y="1544171"/>
              <a:ext cx="3167502" cy="1277559"/>
            </a:xfrm>
            <a:prstGeom prst="wedgeRoundRectCallout">
              <a:avLst>
                <a:gd name="adj1" fmla="val -42952"/>
                <a:gd name="adj2" fmla="val 75703"/>
                <a:gd name="adj3" fmla="val 16667"/>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Segoe UI Light" panose="020B0502040204020203" pitchFamily="34" charset="0"/>
                </a:rPr>
                <a:t>We want to promote employee wellbeing.</a:t>
              </a:r>
            </a:p>
          </p:txBody>
        </p:sp>
      </p:grpSp>
      <p:sp>
        <p:nvSpPr>
          <p:cNvPr id="13" name="Title 2">
            <a:extLst>
              <a:ext uri="{FF2B5EF4-FFF2-40B4-BE49-F238E27FC236}">
                <a16:creationId xmlns:a16="http://schemas.microsoft.com/office/drawing/2014/main" id="{386930A5-7A34-42A1-A797-C3E4818205DB}"/>
              </a:ext>
            </a:extLst>
          </p:cNvPr>
          <p:cNvSpPr>
            <a:spLocks noGrp="1"/>
          </p:cNvSpPr>
          <p:nvPr>
            <p:ph type="title"/>
          </p:nvPr>
        </p:nvSpPr>
        <p:spPr>
          <a:xfrm>
            <a:off x="596279" y="532079"/>
            <a:ext cx="10999442" cy="782621"/>
          </a:xfrm>
        </p:spPr>
        <p:txBody>
          <a:bodyPr/>
          <a:lstStyle/>
          <a:p>
            <a:r>
              <a:rPr lang="en-US"/>
              <a:t>Customers to Target with </a:t>
            </a:r>
            <a:r>
              <a:rPr lang="en-US" err="1"/>
              <a:t>Pli</a:t>
            </a:r>
            <a:endParaRPr lang="en-US"/>
          </a:p>
        </p:txBody>
      </p:sp>
      <p:sp>
        <p:nvSpPr>
          <p:cNvPr id="14" name="Rectangle 13">
            <a:extLst>
              <a:ext uri="{FF2B5EF4-FFF2-40B4-BE49-F238E27FC236}">
                <a16:creationId xmlns:a16="http://schemas.microsoft.com/office/drawing/2014/main" id="{D985FDCC-3D0D-45DF-8AEE-BE5E15C2A9EC}"/>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023BFD4-614D-4B7F-AEAB-DA3EFAA5535D}"/>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3956036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76920"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a:t>Internal Positioning</a:t>
            </a:r>
          </a:p>
        </p:txBody>
      </p:sp>
      <p:pic>
        <p:nvPicPr>
          <p:cNvPr id="3" name="Picture 2">
            <a:extLst>
              <a:ext uri="{FF2B5EF4-FFF2-40B4-BE49-F238E27FC236}">
                <a16:creationId xmlns:a16="http://schemas.microsoft.com/office/drawing/2014/main" id="{11B1ED0F-08C4-4A98-98C1-8079FAC96FE2}"/>
              </a:ext>
            </a:extLst>
          </p:cNvPr>
          <p:cNvPicPr>
            <a:picLocks noChangeAspect="1"/>
          </p:cNvPicPr>
          <p:nvPr/>
        </p:nvPicPr>
        <p:blipFill>
          <a:blip r:embed="rId3"/>
          <a:stretch>
            <a:fillRect/>
          </a:stretch>
        </p:blipFill>
        <p:spPr>
          <a:xfrm>
            <a:off x="976729" y="1314700"/>
            <a:ext cx="10238541" cy="4744891"/>
          </a:xfrm>
          <a:prstGeom prst="rect">
            <a:avLst/>
          </a:prstGeom>
        </p:spPr>
      </p:pic>
      <p:sp>
        <p:nvSpPr>
          <p:cNvPr id="6" name="Rectangle: Rounded Corners 5">
            <a:extLst>
              <a:ext uri="{FF2B5EF4-FFF2-40B4-BE49-F238E27FC236}">
                <a16:creationId xmlns:a16="http://schemas.microsoft.com/office/drawing/2014/main" id="{D38165CA-9B5B-465B-8DFD-FEBC772737EB}"/>
              </a:ext>
            </a:extLst>
          </p:cNvPr>
          <p:cNvSpPr/>
          <p:nvPr/>
        </p:nvSpPr>
        <p:spPr>
          <a:xfrm>
            <a:off x="4409242" y="3424714"/>
            <a:ext cx="633274" cy="2634877"/>
          </a:xfrm>
          <a:prstGeom prst="roundRect">
            <a:avLst/>
          </a:prstGeom>
          <a:noFill/>
          <a:ln w="19050">
            <a:solidFill>
              <a:srgbClr val="0D4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2FF9AD-B948-4E82-8505-FF5A0E577646}"/>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850F3A6-6FF3-44C5-92DD-BFE275DB6746}"/>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278775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76920"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dirty="0"/>
              <a:t>Competitive Positioning</a:t>
            </a:r>
          </a:p>
        </p:txBody>
      </p:sp>
      <p:pic>
        <p:nvPicPr>
          <p:cNvPr id="4" name="Picture 3">
            <a:extLst>
              <a:ext uri="{FF2B5EF4-FFF2-40B4-BE49-F238E27FC236}">
                <a16:creationId xmlns:a16="http://schemas.microsoft.com/office/drawing/2014/main" id="{53D5A350-75BD-4A13-BC7F-7BE638824AA9}"/>
              </a:ext>
            </a:extLst>
          </p:cNvPr>
          <p:cNvPicPr>
            <a:picLocks noChangeAspect="1"/>
          </p:cNvPicPr>
          <p:nvPr/>
        </p:nvPicPr>
        <p:blipFill>
          <a:blip r:embed="rId3"/>
          <a:stretch>
            <a:fillRect/>
          </a:stretch>
        </p:blipFill>
        <p:spPr>
          <a:xfrm>
            <a:off x="866364" y="1177931"/>
            <a:ext cx="10459272" cy="5147990"/>
          </a:xfrm>
          <a:prstGeom prst="rect">
            <a:avLst/>
          </a:prstGeom>
        </p:spPr>
      </p:pic>
      <p:sp>
        <p:nvSpPr>
          <p:cNvPr id="6" name="Rectangle: Rounded Corners 5">
            <a:extLst>
              <a:ext uri="{FF2B5EF4-FFF2-40B4-BE49-F238E27FC236}">
                <a16:creationId xmlns:a16="http://schemas.microsoft.com/office/drawing/2014/main" id="{D38165CA-9B5B-465B-8DFD-FEBC772737EB}"/>
              </a:ext>
            </a:extLst>
          </p:cNvPr>
          <p:cNvSpPr/>
          <p:nvPr/>
        </p:nvSpPr>
        <p:spPr>
          <a:xfrm>
            <a:off x="3686134" y="3286892"/>
            <a:ext cx="656947" cy="3039029"/>
          </a:xfrm>
          <a:prstGeom prst="roundRect">
            <a:avLst/>
          </a:prstGeom>
          <a:noFill/>
          <a:ln w="19050">
            <a:solidFill>
              <a:srgbClr val="0D41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E97D2C8-110D-4063-BC44-6F1DE2241ABF}"/>
              </a:ext>
            </a:extLst>
          </p:cNvPr>
          <p:cNvSpPr/>
          <p:nvPr/>
        </p:nvSpPr>
        <p:spPr>
          <a:xfrm>
            <a:off x="6836207" y="2805343"/>
            <a:ext cx="656947" cy="3520577"/>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0" name="Rectangle: Rounded Corners 9">
            <a:extLst>
              <a:ext uri="{FF2B5EF4-FFF2-40B4-BE49-F238E27FC236}">
                <a16:creationId xmlns:a16="http://schemas.microsoft.com/office/drawing/2014/main" id="{AE97D2C8-110D-4063-BC44-6F1DE2241ABF}"/>
              </a:ext>
            </a:extLst>
          </p:cNvPr>
          <p:cNvSpPr/>
          <p:nvPr/>
        </p:nvSpPr>
        <p:spPr>
          <a:xfrm>
            <a:off x="7873381" y="2521258"/>
            <a:ext cx="656947" cy="3804662"/>
          </a:xfrm>
          <a:prstGeom prst="round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7" name="Rectangle 6">
            <a:extLst>
              <a:ext uri="{FF2B5EF4-FFF2-40B4-BE49-F238E27FC236}">
                <a16:creationId xmlns:a16="http://schemas.microsoft.com/office/drawing/2014/main" id="{4FE763AF-67FD-41A5-8792-1297A1CCAC09}"/>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D1C793F-DC70-4F05-A3BE-2CAB5D422AA8}"/>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243576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B89A18E-6C71-4961-9094-4BE626BBC136}"/>
              </a:ext>
            </a:extLst>
          </p:cNvPr>
          <p:cNvSpPr txBox="1">
            <a:spLocks/>
          </p:cNvSpPr>
          <p:nvPr/>
        </p:nvSpPr>
        <p:spPr>
          <a:xfrm>
            <a:off x="870081" y="1635059"/>
            <a:ext cx="10999443" cy="435939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1800" b="1">
                <a:ea typeface="Arial" charset="0"/>
                <a:cs typeface="Segoe UI Semibold" panose="020B0702040204020203" pitchFamily="34" charset="0"/>
              </a:rPr>
              <a:t>OPEN FOR ORDERS</a:t>
            </a:r>
            <a:r>
              <a:rPr lang="en-US" sz="1800">
                <a:ea typeface="Arial" charset="0"/>
                <a:cs typeface="Segoe UI Semibold" panose="020B0702040204020203" pitchFamily="34" charset="0"/>
              </a:rPr>
              <a:t>				</a:t>
            </a:r>
            <a:r>
              <a:rPr lang="en-US" sz="1800" b="1">
                <a:ea typeface="Arial" charset="0"/>
                <a:cs typeface="Segoe UI Semibold" panose="020B0702040204020203" pitchFamily="34" charset="0"/>
              </a:rPr>
              <a:t>March 15, 2022</a:t>
            </a:r>
            <a:endParaRPr lang="en-US" b="1"/>
          </a:p>
          <a:p>
            <a:pPr marL="742950" lvl="1" indent="-285750">
              <a:defRPr/>
            </a:pPr>
            <a:r>
              <a:rPr lang="en-US" sz="1800">
                <a:ea typeface="Arial" charset="0"/>
                <a:cs typeface="Arial" charset="0"/>
              </a:rPr>
              <a:t>Price List &amp; Spec Guide (Online)  			March 2022	</a:t>
            </a:r>
            <a:endParaRPr lang="en-US" sz="1800">
              <a:ea typeface="Arial" charset="0"/>
              <a:cs typeface="Segoe UI Light"/>
            </a:endParaRPr>
          </a:p>
          <a:p>
            <a:pPr marL="742950" lvl="1" indent="-285750">
              <a:defRPr/>
            </a:pPr>
            <a:r>
              <a:rPr lang="en-US" sz="1800">
                <a:ea typeface="Arial" charset="0"/>
                <a:cs typeface="Arial" charset="0"/>
              </a:rPr>
              <a:t>20/20 &amp; Symbols Publication    			March 2022</a:t>
            </a:r>
            <a:r>
              <a:rPr lang="en-US" sz="1800">
                <a:solidFill>
                  <a:srgbClr val="FF0000"/>
                </a:solidFill>
                <a:ea typeface="Arial" charset="0"/>
                <a:cs typeface="Arial" charset="0"/>
              </a:rPr>
              <a:t>	</a:t>
            </a:r>
            <a:endParaRPr lang="en-US" sz="1800">
              <a:solidFill>
                <a:srgbClr val="FF0000"/>
              </a:solidFill>
              <a:ea typeface="Arial" charset="0"/>
              <a:cs typeface="Segoe UI Light"/>
            </a:endParaRPr>
          </a:p>
          <a:p>
            <a:pPr marL="742950" lvl="1" indent="-285750">
              <a:defRPr/>
            </a:pPr>
            <a:r>
              <a:rPr lang="en-US" sz="1800">
                <a:ea typeface="Arial" charset="0"/>
                <a:cs typeface="Arial" charset="0"/>
              </a:rPr>
              <a:t>Allsteel Communications 				February 2022</a:t>
            </a:r>
            <a:endParaRPr lang="en-US" sz="1800">
              <a:ea typeface="Arial" charset="0"/>
              <a:cs typeface="Segoe UI Light"/>
            </a:endParaRPr>
          </a:p>
          <a:p>
            <a:pPr marL="742950" lvl="1" indent="-285750">
              <a:defRPr/>
            </a:pPr>
            <a:r>
              <a:rPr lang="en-US" sz="1800">
                <a:ea typeface="Arial" charset="0"/>
                <a:cs typeface="Arial" charset="0"/>
              </a:rPr>
              <a:t>First Shipment 					March 2022</a:t>
            </a:r>
            <a:endParaRPr lang="en-US" sz="1800">
              <a:ea typeface="Arial" charset="0"/>
              <a:cs typeface="Segoe UI Light"/>
            </a:endParaRPr>
          </a:p>
          <a:p>
            <a:pPr marL="742950" lvl="1" indent="-285750">
              <a:defRPr/>
            </a:pPr>
            <a:r>
              <a:rPr lang="en-US" sz="1800">
                <a:ea typeface="Arial" charset="0"/>
                <a:cs typeface="Arial" charset="0"/>
              </a:rPr>
              <a:t>Brochure    					March 2022 </a:t>
            </a:r>
          </a:p>
          <a:p>
            <a:pPr marL="742950" lvl="1" indent="-285750">
              <a:defRPr/>
            </a:pPr>
            <a:r>
              <a:rPr lang="en-US" sz="1800">
                <a:ea typeface="Arial" charset="0"/>
                <a:cs typeface="Arial" charset="0"/>
              </a:rPr>
              <a:t>Showroom Integration				March 2022</a:t>
            </a:r>
            <a:endParaRPr lang="en-US" sz="1800">
              <a:ea typeface="Arial" charset="0"/>
              <a:cs typeface="Segoe UI Light"/>
            </a:endParaRPr>
          </a:p>
          <a:p>
            <a:pPr marL="0" indent="0">
              <a:buFont typeface="Arial" panose="020B0604020202020204" pitchFamily="34" charset="0"/>
              <a:buNone/>
              <a:defRPr/>
            </a:pPr>
            <a:endParaRPr lang="en-US" sz="1800">
              <a:ea typeface="Arial" charset="0"/>
              <a:cs typeface="Segoe UI Semibold" panose="020B0702040204020203" pitchFamily="34" charset="0"/>
            </a:endParaRPr>
          </a:p>
          <a:p>
            <a:pPr marL="0" indent="0">
              <a:buFont typeface="Arial" panose="020B0604020202020204" pitchFamily="34" charset="0"/>
              <a:buNone/>
              <a:defRPr/>
            </a:pPr>
            <a:r>
              <a:rPr lang="en-US" sz="1800" b="1">
                <a:ea typeface="Arial" charset="0"/>
                <a:cs typeface="Segoe UI Semibold" panose="020B0702040204020203" pitchFamily="34" charset="0"/>
              </a:rPr>
              <a:t>Questions?   </a:t>
            </a:r>
            <a:endParaRPr lang="en-US" b="1"/>
          </a:p>
          <a:p>
            <a:pPr marL="0" indent="0">
              <a:buFont typeface="Arial" panose="020B0604020202020204" pitchFamily="34" charset="0"/>
              <a:buNone/>
              <a:defRPr/>
            </a:pPr>
            <a:r>
              <a:rPr lang="en-US" sz="1800" b="1">
                <a:ea typeface="Arial" charset="0"/>
                <a:cs typeface="Segoe UI Semibold" panose="020B0702040204020203" pitchFamily="34" charset="0"/>
              </a:rPr>
              <a:t>Derek Vickroy:   vickroyd@allsteeloffice.com</a:t>
            </a:r>
            <a:endParaRPr lang="en-US" sz="1800" b="1">
              <a:ea typeface="Arial" charset="0"/>
              <a:cs typeface="Arial" charset="0"/>
            </a:endParaRPr>
          </a:p>
        </p:txBody>
      </p:sp>
      <p:sp>
        <p:nvSpPr>
          <p:cNvPr id="3" name="Title 1">
            <a:extLst>
              <a:ext uri="{FF2B5EF4-FFF2-40B4-BE49-F238E27FC236}">
                <a16:creationId xmlns:a16="http://schemas.microsoft.com/office/drawing/2014/main" id="{C2C68F0B-136D-4DC8-B806-7C37B1F5E2B0}"/>
              </a:ext>
            </a:extLst>
          </p:cNvPr>
          <p:cNvSpPr txBox="1">
            <a:spLocks/>
          </p:cNvSpPr>
          <p:nvPr/>
        </p:nvSpPr>
        <p:spPr>
          <a:xfrm>
            <a:off x="612449" y="588572"/>
            <a:ext cx="7634906" cy="663180"/>
          </a:xfrm>
          <a:prstGeom prst="rect">
            <a:avLst/>
          </a:prstGeom>
        </p:spPr>
        <p:txBody>
          <a:bodyPr/>
          <a:lstStyle>
            <a:lvl1pPr algn="ctr" defTabSz="914400" rtl="0" eaLnBrk="1" latinLnBrk="0" hangingPunct="1">
              <a:lnSpc>
                <a:spcPct val="90000"/>
              </a:lnSpc>
              <a:spcBef>
                <a:spcPct val="0"/>
              </a:spcBef>
              <a:buNone/>
              <a:defRPr sz="6600" kern="1200">
                <a:solidFill>
                  <a:schemeClr val="tx1"/>
                </a:solidFill>
                <a:latin typeface="Segoe UI Light" panose="020B0502040204020203" pitchFamily="34" charset="0"/>
                <a:ea typeface="+mj-ea"/>
                <a:cs typeface="Segoe UI Light" panose="020B0502040204020203" pitchFamily="34" charset="0"/>
              </a:defRPr>
            </a:lvl1pPr>
          </a:lstStyle>
          <a:p>
            <a:pPr algn="l"/>
            <a:r>
              <a:rPr lang="en-US" sz="4000" err="1"/>
              <a:t>Pli</a:t>
            </a:r>
            <a:r>
              <a:rPr lang="en-US" sz="4000"/>
              <a:t> Launch Timing</a:t>
            </a:r>
          </a:p>
        </p:txBody>
      </p:sp>
      <p:sp>
        <p:nvSpPr>
          <p:cNvPr id="4" name="Rectangle 3">
            <a:extLst>
              <a:ext uri="{FF2B5EF4-FFF2-40B4-BE49-F238E27FC236}">
                <a16:creationId xmlns:a16="http://schemas.microsoft.com/office/drawing/2014/main" id="{9EE065C5-5216-4C4E-BF00-791F3B343354}"/>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713D03-9081-480C-89C4-7814C7415AA2}"/>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955383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76920"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a:t>FAQ</a:t>
            </a:r>
          </a:p>
        </p:txBody>
      </p:sp>
      <p:sp>
        <p:nvSpPr>
          <p:cNvPr id="3" name="Text Placeholder 3">
            <a:extLst>
              <a:ext uri="{FF2B5EF4-FFF2-40B4-BE49-F238E27FC236}">
                <a16:creationId xmlns:a16="http://schemas.microsoft.com/office/drawing/2014/main" id="{B475B4D9-BED4-4F95-826E-666A174B7612}"/>
              </a:ext>
            </a:extLst>
          </p:cNvPr>
          <p:cNvSpPr txBox="1">
            <a:spLocks/>
          </p:cNvSpPr>
          <p:nvPr/>
        </p:nvSpPr>
        <p:spPr>
          <a:xfrm>
            <a:off x="581038" y="1302146"/>
            <a:ext cx="10999443" cy="4359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2000">
                <a:latin typeface="Segoe UI Semibold" panose="020B0702040204020203" pitchFamily="34" charset="0"/>
                <a:cs typeface="Segoe UI Semibold" panose="020B0702040204020203" pitchFamily="34" charset="0"/>
              </a:rPr>
              <a:t>Q: What is the key differentiator between </a:t>
            </a:r>
            <a:r>
              <a:rPr lang="en-US" sz="2000" err="1">
                <a:latin typeface="Segoe UI Semibold" panose="020B0702040204020203" pitchFamily="34" charset="0"/>
                <a:cs typeface="Segoe UI Semibold" panose="020B0702040204020203" pitchFamily="34" charset="0"/>
              </a:rPr>
              <a:t>Pli</a:t>
            </a:r>
            <a:r>
              <a:rPr lang="en-US" sz="2000">
                <a:latin typeface="Segoe UI Semibold" panose="020B0702040204020203" pitchFamily="34" charset="0"/>
                <a:cs typeface="Segoe UI Semibold" panose="020B0702040204020203" pitchFamily="34" charset="0"/>
              </a:rPr>
              <a:t> task and </a:t>
            </a:r>
            <a:r>
              <a:rPr lang="en-US" sz="2000" err="1">
                <a:latin typeface="Segoe UI Semibold" panose="020B0702040204020203" pitchFamily="34" charset="0"/>
                <a:cs typeface="Segoe UI Semibold" panose="020B0702040204020203" pitchFamily="34" charset="0"/>
              </a:rPr>
              <a:t>Allsteel’s</a:t>
            </a:r>
            <a:r>
              <a:rPr lang="en-US" sz="2000">
                <a:latin typeface="Segoe UI Semibold" panose="020B0702040204020203" pitchFamily="34" charset="0"/>
                <a:cs typeface="Segoe UI Semibold" panose="020B0702040204020203" pitchFamily="34" charset="0"/>
              </a:rPr>
              <a:t> other task chairs?</a:t>
            </a:r>
          </a:p>
          <a:p>
            <a:pPr marL="0" indent="0">
              <a:lnSpc>
                <a:spcPct val="150000"/>
              </a:lnSpc>
              <a:spcBef>
                <a:spcPts val="0"/>
              </a:spcBef>
              <a:buFont typeface="Arial" panose="020B0604020202020204" pitchFamily="34" charset="0"/>
              <a:buNone/>
            </a:pPr>
            <a:r>
              <a:rPr lang="en-US" sz="2000">
                <a:latin typeface="Segoe UI Semibold" panose="020B0702040204020203" pitchFamily="34" charset="0"/>
                <a:cs typeface="Segoe UI Semibold" panose="020B0702040204020203" pitchFamily="34" charset="0"/>
              </a:rPr>
              <a:t>A: </a:t>
            </a:r>
            <a:r>
              <a:rPr lang="en-US" sz="2000" err="1"/>
              <a:t>Pli</a:t>
            </a:r>
            <a:r>
              <a:rPr lang="en-US" sz="2000"/>
              <a:t> is a task chair that provides an auto-fitting comfort that is attained through two innovative design features. The first is a four-point seat suspension system that naturally responds to a user’s shifting movements. The second is a backrest that’s been purposely engineered to reduce the perception of a rigid perimeter like that found on most traditional mesh back designs.</a:t>
            </a:r>
          </a:p>
          <a:p>
            <a:pPr marL="0" indent="0">
              <a:lnSpc>
                <a:spcPct val="150000"/>
              </a:lnSpc>
              <a:spcBef>
                <a:spcPts val="0"/>
              </a:spcBef>
              <a:buFont typeface="Arial" panose="020B0604020202020204" pitchFamily="34" charset="0"/>
              <a:buNone/>
            </a:pPr>
            <a:endParaRPr lang="en-US" sz="2000"/>
          </a:p>
          <a:p>
            <a:pPr marL="0" indent="0">
              <a:lnSpc>
                <a:spcPct val="150000"/>
              </a:lnSpc>
              <a:spcBef>
                <a:spcPts val="0"/>
              </a:spcBef>
              <a:buFont typeface="Arial" panose="020B0604020202020204" pitchFamily="34" charset="0"/>
              <a:buNone/>
            </a:pPr>
            <a:r>
              <a:rPr lang="en-US" sz="2000">
                <a:latin typeface="Segoe UI Semibold" panose="020B0702040204020203" pitchFamily="34" charset="0"/>
                <a:cs typeface="Segoe UI Semibold" panose="020B0702040204020203" pitchFamily="34" charset="0"/>
              </a:rPr>
              <a:t>Q: What type of control mechanism is available on </a:t>
            </a:r>
            <a:r>
              <a:rPr lang="en-US" sz="2000" err="1">
                <a:latin typeface="Segoe UI Semibold" panose="020B0702040204020203" pitchFamily="34" charset="0"/>
                <a:cs typeface="Segoe UI Semibold" panose="020B0702040204020203" pitchFamily="34" charset="0"/>
              </a:rPr>
              <a:t>Pli</a:t>
            </a:r>
            <a:r>
              <a:rPr lang="en-US" sz="2000">
                <a:latin typeface="Segoe UI Semibold" panose="020B0702040204020203" pitchFamily="34" charset="0"/>
                <a:cs typeface="Segoe UI Semibold" panose="020B0702040204020203" pitchFamily="34" charset="0"/>
              </a:rPr>
              <a:t>? What are its adjustment features?</a:t>
            </a:r>
          </a:p>
          <a:p>
            <a:pPr marL="0" indent="0">
              <a:lnSpc>
                <a:spcPct val="150000"/>
              </a:lnSpc>
              <a:spcBef>
                <a:spcPts val="0"/>
              </a:spcBef>
              <a:buFont typeface="Arial" panose="020B0604020202020204" pitchFamily="34" charset="0"/>
              <a:buNone/>
            </a:pPr>
            <a:r>
              <a:rPr lang="en-US" sz="2000">
                <a:latin typeface="Segoe UI Semibold" panose="020B0702040204020203" pitchFamily="34" charset="0"/>
                <a:cs typeface="Segoe UI Semibold" panose="020B0702040204020203" pitchFamily="34" charset="0"/>
              </a:rPr>
              <a:t>A: </a:t>
            </a:r>
            <a:r>
              <a:rPr lang="en-US" sz="2000" err="1"/>
              <a:t>Pli</a:t>
            </a:r>
            <a:r>
              <a:rPr lang="en-US" sz="2000"/>
              <a:t> uses a weight-activated control mechanism along with a four-point suspension that automatically responds to the weight of each user. As a scaled-down, simpler chair, it has two standard adjustments – pneumatic height adjustment and upright tilt lock. </a:t>
            </a:r>
          </a:p>
          <a:p>
            <a:pPr marL="0" indent="0">
              <a:spcBef>
                <a:spcPts val="0"/>
              </a:spcBef>
              <a:buFont typeface="Arial" panose="020B0604020202020204" pitchFamily="34" charset="0"/>
              <a:buNone/>
            </a:pPr>
            <a:endParaRPr lang="en-US" sz="2000"/>
          </a:p>
          <a:p>
            <a:pPr marL="0" indent="0">
              <a:spcBef>
                <a:spcPts val="0"/>
              </a:spcBef>
              <a:buFont typeface="Arial" panose="020B0604020202020204" pitchFamily="34" charset="0"/>
              <a:buNone/>
            </a:pPr>
            <a:r>
              <a:rPr lang="en-US" sz="2000"/>
              <a:t> </a:t>
            </a:r>
          </a:p>
        </p:txBody>
      </p:sp>
      <p:sp>
        <p:nvSpPr>
          <p:cNvPr id="4" name="Rectangle 3">
            <a:extLst>
              <a:ext uri="{FF2B5EF4-FFF2-40B4-BE49-F238E27FC236}">
                <a16:creationId xmlns:a16="http://schemas.microsoft.com/office/drawing/2014/main" id="{B2B92667-944E-4711-819A-6A0C1ADADDF3}"/>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7A2824-A917-4BA9-A2B1-E37F6B9C76D3}"/>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403593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76920"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a:t>FAQ</a:t>
            </a:r>
          </a:p>
        </p:txBody>
      </p:sp>
      <p:sp>
        <p:nvSpPr>
          <p:cNvPr id="3" name="Text Placeholder 3">
            <a:extLst>
              <a:ext uri="{FF2B5EF4-FFF2-40B4-BE49-F238E27FC236}">
                <a16:creationId xmlns:a16="http://schemas.microsoft.com/office/drawing/2014/main" id="{B475B4D9-BED4-4F95-826E-666A174B7612}"/>
              </a:ext>
            </a:extLst>
          </p:cNvPr>
          <p:cNvSpPr txBox="1">
            <a:spLocks/>
          </p:cNvSpPr>
          <p:nvPr/>
        </p:nvSpPr>
        <p:spPr>
          <a:xfrm>
            <a:off x="555000" y="1249304"/>
            <a:ext cx="10999443" cy="435939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anose="020B0604020202020204" pitchFamily="34" charset="0"/>
              <a:buNone/>
            </a:pPr>
            <a:r>
              <a:rPr lang="en-US" sz="2000">
                <a:latin typeface="Segoe UI Semibold" panose="020B0702040204020203" pitchFamily="34" charset="0"/>
                <a:cs typeface="Segoe UI Semibold" panose="020B0702040204020203" pitchFamily="34" charset="0"/>
              </a:rPr>
              <a:t>Q: Where does </a:t>
            </a:r>
            <a:r>
              <a:rPr lang="en-US" sz="2000" err="1">
                <a:latin typeface="Segoe UI Semibold" panose="020B0702040204020203" pitchFamily="34" charset="0"/>
                <a:cs typeface="Segoe UI Semibold" panose="020B0702040204020203" pitchFamily="34" charset="0"/>
              </a:rPr>
              <a:t>Pli</a:t>
            </a:r>
            <a:r>
              <a:rPr lang="en-US" sz="2000">
                <a:latin typeface="Segoe UI Semibold" panose="020B0702040204020203" pitchFamily="34" charset="0"/>
                <a:cs typeface="Segoe UI Semibold" panose="020B0702040204020203" pitchFamily="34" charset="0"/>
              </a:rPr>
              <a:t> position itself within </a:t>
            </a:r>
            <a:r>
              <a:rPr lang="en-US" sz="2000" err="1">
                <a:latin typeface="Segoe UI Semibold" panose="020B0702040204020203" pitchFamily="34" charset="0"/>
                <a:cs typeface="Segoe UI Semibold" panose="020B0702040204020203" pitchFamily="34" charset="0"/>
              </a:rPr>
              <a:t>Allsteel’s</a:t>
            </a:r>
            <a:r>
              <a:rPr lang="en-US" sz="2000">
                <a:latin typeface="Segoe UI Semibold" panose="020B0702040204020203" pitchFamily="34" charset="0"/>
                <a:cs typeface="Segoe UI Semibold" panose="020B0702040204020203" pitchFamily="34" charset="0"/>
              </a:rPr>
              <a:t> seating portfolio?</a:t>
            </a:r>
          </a:p>
          <a:p>
            <a:pPr marL="0" indent="0">
              <a:lnSpc>
                <a:spcPct val="150000"/>
              </a:lnSpc>
              <a:spcBef>
                <a:spcPts val="0"/>
              </a:spcBef>
              <a:buFont typeface="Arial" panose="020B0604020202020204" pitchFamily="34" charset="0"/>
              <a:buNone/>
            </a:pPr>
            <a:r>
              <a:rPr lang="en-US" sz="2000">
                <a:latin typeface="Segoe UI Semibold" panose="020B0702040204020203" pitchFamily="34" charset="0"/>
                <a:cs typeface="Segoe UI Semibold" panose="020B0702040204020203" pitchFamily="34" charset="0"/>
              </a:rPr>
              <a:t>A: </a:t>
            </a:r>
            <a:r>
              <a:rPr lang="en-US" sz="2000" err="1"/>
              <a:t>Pli</a:t>
            </a:r>
            <a:r>
              <a:rPr lang="en-US" sz="2000"/>
              <a:t> fills the $1,000 - $1,250 gap between Lyric ™ and Access ™ models.</a:t>
            </a:r>
          </a:p>
          <a:p>
            <a:pPr marL="0" indent="0">
              <a:lnSpc>
                <a:spcPct val="150000"/>
              </a:lnSpc>
              <a:spcBef>
                <a:spcPts val="0"/>
              </a:spcBef>
              <a:buFont typeface="Arial" panose="020B0604020202020204" pitchFamily="34" charset="0"/>
              <a:buNone/>
            </a:pPr>
            <a:endParaRPr lang="en-US" sz="2000"/>
          </a:p>
          <a:p>
            <a:pPr marL="0" indent="0">
              <a:lnSpc>
                <a:spcPct val="150000"/>
              </a:lnSpc>
              <a:spcBef>
                <a:spcPts val="0"/>
              </a:spcBef>
              <a:buNone/>
            </a:pPr>
            <a:r>
              <a:rPr lang="en-US" sz="2000">
                <a:latin typeface="Segoe UI Semibold" panose="020B0702040204020203" pitchFamily="34" charset="0"/>
                <a:cs typeface="Segoe UI Semibold" panose="020B0702040204020203" pitchFamily="34" charset="0"/>
              </a:rPr>
              <a:t>Q: How many mesh and frame colors are offered on </a:t>
            </a:r>
            <a:r>
              <a:rPr lang="en-US" sz="2000" err="1">
                <a:latin typeface="Segoe UI Semibold" panose="020B0702040204020203" pitchFamily="34" charset="0"/>
                <a:cs typeface="Segoe UI Semibold" panose="020B0702040204020203" pitchFamily="34" charset="0"/>
              </a:rPr>
              <a:t>Pli</a:t>
            </a:r>
            <a:r>
              <a:rPr lang="en-US" sz="2000">
                <a:latin typeface="Segoe UI Semibold" panose="020B0702040204020203" pitchFamily="34" charset="0"/>
                <a:cs typeface="Segoe UI Semibold" panose="020B0702040204020203" pitchFamily="34" charset="0"/>
              </a:rPr>
              <a:t>?</a:t>
            </a:r>
          </a:p>
          <a:p>
            <a:pPr marL="0" indent="0">
              <a:lnSpc>
                <a:spcPct val="150000"/>
              </a:lnSpc>
              <a:spcBef>
                <a:spcPts val="0"/>
              </a:spcBef>
              <a:buNone/>
            </a:pPr>
            <a:r>
              <a:rPr lang="en-US" sz="2000">
                <a:latin typeface="Segoe UI Semibold" panose="020B0702040204020203" pitchFamily="34" charset="0"/>
                <a:cs typeface="Segoe UI Semibold" panose="020B0702040204020203" pitchFamily="34" charset="0"/>
              </a:rPr>
              <a:t>A: </a:t>
            </a:r>
            <a:r>
              <a:rPr lang="en-US" sz="2000" err="1"/>
              <a:t>Pli</a:t>
            </a:r>
            <a:r>
              <a:rPr lang="en-US" sz="2000"/>
              <a:t> uses the same mesh as Evo, utilizing five mesh colors within the offering. Along with this, there are four frame colors offered on </a:t>
            </a:r>
            <a:r>
              <a:rPr lang="en-US" sz="2000" err="1"/>
              <a:t>Pli</a:t>
            </a:r>
            <a:r>
              <a:rPr lang="en-US" sz="2000"/>
              <a:t> – Black, Flint, Titanium, &amp; Salt.</a:t>
            </a:r>
          </a:p>
          <a:p>
            <a:pPr marL="0" indent="0">
              <a:lnSpc>
                <a:spcPct val="150000"/>
              </a:lnSpc>
              <a:spcBef>
                <a:spcPts val="0"/>
              </a:spcBef>
              <a:buNone/>
            </a:pPr>
            <a:endParaRPr lang="en-US" sz="2000"/>
          </a:p>
          <a:p>
            <a:pPr marL="0" indent="0">
              <a:lnSpc>
                <a:spcPct val="150000"/>
              </a:lnSpc>
              <a:spcBef>
                <a:spcPts val="0"/>
              </a:spcBef>
              <a:buNone/>
            </a:pPr>
            <a:endParaRPr lang="en-US" sz="2000"/>
          </a:p>
        </p:txBody>
      </p:sp>
      <p:sp>
        <p:nvSpPr>
          <p:cNvPr id="4" name="Rectangle 3">
            <a:extLst>
              <a:ext uri="{FF2B5EF4-FFF2-40B4-BE49-F238E27FC236}">
                <a16:creationId xmlns:a16="http://schemas.microsoft.com/office/drawing/2014/main" id="{1F751A57-1392-4E5E-BE69-D5322C1E3F31}"/>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4FD849-0FFE-4EEB-B27D-2FE1E00BF11D}"/>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1328293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7728C1B-F8C1-4180-AAD1-9A7990351C98}"/>
              </a:ext>
            </a:extLst>
          </p:cNvPr>
          <p:cNvSpPr txBox="1">
            <a:spLocks/>
          </p:cNvSpPr>
          <p:nvPr/>
        </p:nvSpPr>
        <p:spPr>
          <a:xfrm>
            <a:off x="676920" y="532079"/>
            <a:ext cx="6257282" cy="782621"/>
          </a:xfrm>
          <a:prstGeom prst="rect">
            <a:avLst/>
          </a:prstGeom>
        </p:spPr>
        <p:txBody>
          <a:bodyPr vert="horz" lIns="91440" tIns="45720" rIns="91440" bIns="45720" rtlCol="0" anchor="t">
            <a:noAutofit/>
          </a:bodyPr>
          <a:lstStyle>
            <a:lvl1pPr algn="l" defTabSz="914400" rtl="0" eaLnBrk="1" latinLnBrk="0" hangingPunct="1">
              <a:lnSpc>
                <a:spcPts val="4400"/>
              </a:lnSpc>
              <a:spcBef>
                <a:spcPct val="0"/>
              </a:spcBef>
              <a:buNone/>
              <a:defRPr sz="4000" i="0" kern="1200" spc="50" baseline="0">
                <a:solidFill>
                  <a:schemeClr val="tx1"/>
                </a:solidFill>
                <a:latin typeface="Segoe UI Light" panose="020B0502040204020203" pitchFamily="34" charset="0"/>
                <a:ea typeface="+mj-ea"/>
                <a:cs typeface="Segoe UI Light" panose="020B0502040204020203" pitchFamily="34" charset="0"/>
              </a:defRPr>
            </a:lvl1pPr>
          </a:lstStyle>
          <a:p>
            <a:r>
              <a:rPr lang="en-US"/>
              <a:t>FAQ</a:t>
            </a:r>
          </a:p>
        </p:txBody>
      </p:sp>
      <p:sp>
        <p:nvSpPr>
          <p:cNvPr id="3" name="Text Placeholder 3">
            <a:extLst>
              <a:ext uri="{FF2B5EF4-FFF2-40B4-BE49-F238E27FC236}">
                <a16:creationId xmlns:a16="http://schemas.microsoft.com/office/drawing/2014/main" id="{B475B4D9-BED4-4F95-826E-666A174B7612}"/>
              </a:ext>
            </a:extLst>
          </p:cNvPr>
          <p:cNvSpPr txBox="1">
            <a:spLocks/>
          </p:cNvSpPr>
          <p:nvPr/>
        </p:nvSpPr>
        <p:spPr>
          <a:xfrm>
            <a:off x="596278" y="1408826"/>
            <a:ext cx="10999443" cy="40013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2000">
                <a:latin typeface="Segoe UI Semibold" panose="020B0702040204020203" pitchFamily="34" charset="0"/>
                <a:cs typeface="Segoe UI Semibold" panose="020B0702040204020203" pitchFamily="34" charset="0"/>
              </a:rPr>
              <a:t>Q: Is there a lumbar available on </a:t>
            </a:r>
            <a:r>
              <a:rPr lang="en-US" sz="2000" err="1">
                <a:latin typeface="Segoe UI Semibold" panose="020B0702040204020203" pitchFamily="34" charset="0"/>
                <a:cs typeface="Segoe UI Semibold" panose="020B0702040204020203" pitchFamily="34" charset="0"/>
              </a:rPr>
              <a:t>Pli</a:t>
            </a:r>
            <a:r>
              <a:rPr lang="en-US" sz="2000">
                <a:latin typeface="Segoe UI Semibold" panose="020B0702040204020203" pitchFamily="34" charset="0"/>
                <a:cs typeface="Segoe UI Semibold" panose="020B0702040204020203" pitchFamily="34" charset="0"/>
              </a:rPr>
              <a:t>?</a:t>
            </a:r>
          </a:p>
          <a:p>
            <a:pPr marL="0" indent="0">
              <a:lnSpc>
                <a:spcPct val="150000"/>
              </a:lnSpc>
              <a:spcBef>
                <a:spcPts val="0"/>
              </a:spcBef>
              <a:buNone/>
            </a:pPr>
            <a:r>
              <a:rPr lang="en-US" sz="2000">
                <a:latin typeface="Segoe UI Semibold" panose="020B0702040204020203" pitchFamily="34" charset="0"/>
                <a:cs typeface="Segoe UI Semibold" panose="020B0702040204020203" pitchFamily="34" charset="0"/>
              </a:rPr>
              <a:t>A: </a:t>
            </a:r>
            <a:r>
              <a:rPr lang="en-US" sz="2000"/>
              <a:t>No. The mesh back is designed to mirror the spine of a user, providing ergonomic support in the lumbar continuously. </a:t>
            </a:r>
          </a:p>
          <a:p>
            <a:pPr marL="0" indent="0">
              <a:lnSpc>
                <a:spcPct val="150000"/>
              </a:lnSpc>
              <a:spcBef>
                <a:spcPts val="0"/>
              </a:spcBef>
              <a:buFont typeface="Arial" panose="020B0604020202020204" pitchFamily="34" charset="0"/>
              <a:buNone/>
            </a:pPr>
            <a:endParaRPr lang="en-US" sz="2000">
              <a:latin typeface="Segoe UI Semibold" panose="020B0702040204020203" pitchFamily="34" charset="0"/>
              <a:cs typeface="Segoe UI Semibold" panose="020B0702040204020203" pitchFamily="34" charset="0"/>
            </a:endParaRPr>
          </a:p>
          <a:p>
            <a:pPr marL="0" indent="0">
              <a:lnSpc>
                <a:spcPct val="150000"/>
              </a:lnSpc>
              <a:spcBef>
                <a:spcPts val="0"/>
              </a:spcBef>
              <a:buFont typeface="Arial" panose="020B0604020202020204" pitchFamily="34" charset="0"/>
              <a:buNone/>
            </a:pPr>
            <a:r>
              <a:rPr lang="en-US" sz="2000">
                <a:latin typeface="Segoe UI Semibold" panose="020B0702040204020203" pitchFamily="34" charset="0"/>
                <a:cs typeface="Segoe UI Semibold" panose="020B0702040204020203" pitchFamily="34" charset="0"/>
              </a:rPr>
              <a:t>Q: What are the main applications that </a:t>
            </a:r>
            <a:r>
              <a:rPr lang="en-US" sz="2000" err="1">
                <a:latin typeface="Segoe UI Semibold" panose="020B0702040204020203" pitchFamily="34" charset="0"/>
                <a:cs typeface="Segoe UI Semibold" panose="020B0702040204020203" pitchFamily="34" charset="0"/>
              </a:rPr>
              <a:t>Pli</a:t>
            </a:r>
            <a:r>
              <a:rPr lang="en-US" sz="2000">
                <a:latin typeface="Segoe UI Semibold" panose="020B0702040204020203" pitchFamily="34" charset="0"/>
                <a:cs typeface="Segoe UI Semibold" panose="020B0702040204020203" pitchFamily="34" charset="0"/>
              </a:rPr>
              <a:t> fits?</a:t>
            </a:r>
          </a:p>
          <a:p>
            <a:pPr marL="0" indent="0">
              <a:lnSpc>
                <a:spcPct val="150000"/>
              </a:lnSpc>
              <a:spcBef>
                <a:spcPts val="0"/>
              </a:spcBef>
              <a:buFont typeface="Arial" panose="020B0604020202020204" pitchFamily="34" charset="0"/>
              <a:buNone/>
            </a:pPr>
            <a:r>
              <a:rPr lang="en-US" sz="2000">
                <a:latin typeface="Segoe UI Semibold" panose="020B0702040204020203" pitchFamily="34" charset="0"/>
                <a:cs typeface="Segoe UI Semibold" panose="020B0702040204020203" pitchFamily="34" charset="0"/>
              </a:rPr>
              <a:t>A: </a:t>
            </a:r>
            <a:r>
              <a:rPr lang="en-US" sz="2000" err="1"/>
              <a:t>Pli</a:t>
            </a:r>
            <a:r>
              <a:rPr lang="en-US" sz="2000"/>
              <a:t> is designed for an all-day sit and is specialized around the individual, though can be used for assigned or unassigned ownership. Open desking/benching and agile environments are becoming more inherent in the workforce. </a:t>
            </a:r>
            <a:r>
              <a:rPr lang="en-US" sz="2000" err="1"/>
              <a:t>Pli</a:t>
            </a:r>
            <a:r>
              <a:rPr lang="en-US" sz="2000"/>
              <a:t> is intended to capitalize on this emerging application segment. </a:t>
            </a:r>
          </a:p>
        </p:txBody>
      </p:sp>
      <p:sp>
        <p:nvSpPr>
          <p:cNvPr id="4" name="Rectangle 3">
            <a:extLst>
              <a:ext uri="{FF2B5EF4-FFF2-40B4-BE49-F238E27FC236}">
                <a16:creationId xmlns:a16="http://schemas.microsoft.com/office/drawing/2014/main" id="{FBAA15FC-929C-4607-AE4C-DEDB1F281458}"/>
              </a:ext>
            </a:extLst>
          </p:cNvPr>
          <p:cNvSpPr/>
          <p:nvPr/>
        </p:nvSpPr>
        <p:spPr>
          <a:xfrm>
            <a:off x="0" y="0"/>
            <a:ext cx="350596" cy="6858000"/>
          </a:xfrm>
          <a:prstGeom prst="rect">
            <a:avLst/>
          </a:prstGeom>
          <a:solidFill>
            <a:srgbClr val="A3B1C8"/>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DD9D9A-DAE5-470B-888A-FC722DE10F17}"/>
              </a:ext>
            </a:extLst>
          </p:cNvPr>
          <p:cNvSpPr txBox="1"/>
          <p:nvPr/>
        </p:nvSpPr>
        <p:spPr>
          <a:xfrm rot="16200000">
            <a:off x="-2839102" y="3329974"/>
            <a:ext cx="6071617" cy="307777"/>
          </a:xfrm>
          <a:prstGeom prst="rect">
            <a:avLst/>
          </a:prstGeom>
          <a:noFill/>
        </p:spPr>
        <p:txBody>
          <a:bodyPr wrap="square" rtlCol="0">
            <a:spAutoFit/>
          </a:bodyPr>
          <a:lstStyle/>
          <a:p>
            <a:pPr algn="ctr"/>
            <a:r>
              <a:rPr lang="en-US" sz="1400" dirty="0">
                <a:solidFill>
                  <a:schemeClr val="bg1"/>
                </a:solidFill>
                <a:latin typeface="Segoe UI" panose="020B0502040204020203" pitchFamily="34" charset="0"/>
                <a:ea typeface="Helvetica" charset="0"/>
                <a:cs typeface="Segoe UI" panose="020B0502040204020203" pitchFamily="34" charset="0"/>
              </a:rPr>
              <a:t>INTERNAL TRAINING</a:t>
            </a:r>
          </a:p>
        </p:txBody>
      </p:sp>
    </p:spTree>
    <p:extLst>
      <p:ext uri="{BB962C8B-B14F-4D97-AF65-F5344CB8AC3E}">
        <p14:creationId xmlns:p14="http://schemas.microsoft.com/office/powerpoint/2010/main" val="42781334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lsteel2021theme">
  <a:themeElements>
    <a:clrScheme name="Custom 5">
      <a:dk1>
        <a:srgbClr val="000000"/>
      </a:dk1>
      <a:lt1>
        <a:srgbClr val="FFFFFF"/>
      </a:lt1>
      <a:dk2>
        <a:srgbClr val="898D8E"/>
      </a:dk2>
      <a:lt2>
        <a:srgbClr val="F6F5F4"/>
      </a:lt2>
      <a:accent1>
        <a:srgbClr val="DCD7D4"/>
      </a:accent1>
      <a:accent2>
        <a:srgbClr val="003B4A"/>
      </a:accent2>
      <a:accent3>
        <a:srgbClr val="9A552C"/>
      </a:accent3>
      <a:accent4>
        <a:srgbClr val="EDD0C7"/>
      </a:accent4>
      <a:accent5>
        <a:srgbClr val="20362C"/>
      </a:accent5>
      <a:accent6>
        <a:srgbClr val="C0CDCA"/>
      </a:accent6>
      <a:hlink>
        <a:srgbClr val="898D8E"/>
      </a:hlink>
      <a:folHlink>
        <a:srgbClr val="C0CDCA"/>
      </a:folHlink>
    </a:clrScheme>
    <a:fontScheme name="Allsteel Brand - Segoe UI Light">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steel2021theme" id="{1F2052E7-5D76-431D-A5CB-442A8E0F5CB1}" vid="{5658DB28-1B03-4E4D-8598-1A14FFF94F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DCD3FA7D74444187C56008607DF2BF" ma:contentTypeVersion="19" ma:contentTypeDescription="Create a new document." ma:contentTypeScope="" ma:versionID="8a6660cc9459efb0aa2572ec4ba5f1a6">
  <xsd:schema xmlns:xsd="http://www.w3.org/2001/XMLSchema" xmlns:xs="http://www.w3.org/2001/XMLSchema" xmlns:p="http://schemas.microsoft.com/office/2006/metadata/properties" xmlns:ns1="http://schemas.microsoft.com/sharepoint/v3" xmlns:ns2="df90ee75-c217-4e8c-beaa-e48fbc3d44f8" xmlns:ns3="f3624595-3515-42d6-9eec-c97b9cef1080" targetNamespace="http://schemas.microsoft.com/office/2006/metadata/properties" ma:root="true" ma:fieldsID="826e7fa471561470f6f5470c0d2abf9e" ns1:_="" ns2:_="" ns3:_="">
    <xsd:import namespace="http://schemas.microsoft.com/sharepoint/v3"/>
    <xsd:import namespace="df90ee75-c217-4e8c-beaa-e48fbc3d44f8"/>
    <xsd:import namespace="f3624595-3515-42d6-9eec-c97b9cef10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1:_ip_UnifiedCompliancePolicyProperties" minOccurs="0"/>
                <xsd:element ref="ns1:_ip_UnifiedCompliancePolicyUIAction" minOccurs="0"/>
                <xsd:element ref="ns3:SharedWithDetails" minOccurs="0"/>
                <xsd:element ref="ns2:MediaServiceOCR" minOccurs="0"/>
                <xsd:element ref="ns2:Notes_x0020__x002d__x0020_Competitor_x0020_and_x0020_Product" minOccurs="0"/>
                <xsd:element ref="ns2:Application" minOccurs="0"/>
                <xsd:element ref="ns2:Product_x0020_Category_x002c__x0020_e_x002e_g_x002e__x0020_Storage" minOccurs="0"/>
                <xsd:element ref="ns2:Product_x0020_Name_x002c__x0020_e_x002e_g_x002e__x0020_Silq"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description="" ma:hidden="true" ma:internalName="_ip_UnifiedCompliancePolicyProperties">
      <xsd:simpleType>
        <xsd:restriction base="dms:Note"/>
      </xsd:simpleType>
    </xsd:element>
    <xsd:element name="_ip_UnifiedCompliancePolicyUIAction" ma:index="15"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f90ee75-c217-4e8c-beaa-e48fbc3d44f8"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Notes_x0020__x002d__x0020_Competitor_x0020_and_x0020_Product" ma:index="18" nillable="true" ma:displayName="Competitor, e.g. Steelcase" ma:internalName="Notes_x0020__x002d__x0020_Competitor_x0020_and_x0020_Product">
      <xsd:simpleType>
        <xsd:restriction base="dms:Text">
          <xsd:maxLength value="255"/>
        </xsd:restriction>
      </xsd:simpleType>
    </xsd:element>
    <xsd:element name="Application" ma:index="19" nillable="true" ma:displayName="Application, e.g. Conf Room" ma:internalName="Application">
      <xsd:simpleType>
        <xsd:restriction base="dms:Text">
          <xsd:maxLength value="255"/>
        </xsd:restriction>
      </xsd:simpleType>
    </xsd:element>
    <xsd:element name="Product_x0020_Category_x002c__x0020_e_x002e_g_x002e__x0020_Storage" ma:index="20" nillable="true" ma:displayName="Product Category, e.g. Storage" ma:internalName="Product_x0020_Category_x002c__x0020_e_x002e_g_x002e__x0020_Storage">
      <xsd:simpleType>
        <xsd:restriction base="dms:Note">
          <xsd:maxLength value="255"/>
        </xsd:restriction>
      </xsd:simpleType>
    </xsd:element>
    <xsd:element name="Product_x0020_Name_x002c__x0020_e_x002e_g_x002e__x0020_Silq" ma:index="21" nillable="true" ma:displayName="Product Name, e.g. Silq" ma:internalName="Product_x0020_Name_x002c__x0020_e_x002e_g_x002e__x0020_Silq">
      <xsd:simpleType>
        <xsd:restriction base="dms:Text">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624595-3515-42d6-9eec-c97b9cef1080"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Product_x0020_Name_x002c__x0020_e_x002e_g_x002e__x0020_Silq xmlns="df90ee75-c217-4e8c-beaa-e48fbc3d44f8" xsi:nil="true"/>
    <Application xmlns="df90ee75-c217-4e8c-beaa-e48fbc3d44f8" xsi:nil="true"/>
    <_ip_UnifiedCompliancePolicyProperties xmlns="http://schemas.microsoft.com/sharepoint/v3" xsi:nil="true"/>
    <Notes_x0020__x002d__x0020_Competitor_x0020_and_x0020_Product xmlns="df90ee75-c217-4e8c-beaa-e48fbc3d44f8" xsi:nil="true"/>
    <Product_x0020_Category_x002c__x0020_e_x002e_g_x002e__x0020_Storage xmlns="df90ee75-c217-4e8c-beaa-e48fbc3d44f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15ED72-8AA2-4481-BF64-95596FD268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f90ee75-c217-4e8c-beaa-e48fbc3d44f8"/>
    <ds:schemaRef ds:uri="f3624595-3515-42d6-9eec-c97b9cef10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5B260E-2FDF-429E-826E-DB9BDAAD6981}">
  <ds:schemaRefs>
    <ds:schemaRef ds:uri="http://schemas.microsoft.com/office/infopath/2007/PartnerControls"/>
    <ds:schemaRef ds:uri="df90ee75-c217-4e8c-beaa-e48fbc3d44f8"/>
    <ds:schemaRef ds:uri="http://purl.org/dc/elements/1.1/"/>
    <ds:schemaRef ds:uri="http://purl.org/dc/dcmitype/"/>
    <ds:schemaRef ds:uri="http://purl.org/dc/terms/"/>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f3624595-3515-42d6-9eec-c97b9cef1080"/>
    <ds:schemaRef ds:uri="http://schemas.microsoft.com/sharepoint/v3"/>
  </ds:schemaRefs>
</ds:datastoreItem>
</file>

<file path=customXml/itemProps3.xml><?xml version="1.0" encoding="utf-8"?>
<ds:datastoreItem xmlns:ds="http://schemas.openxmlformats.org/officeDocument/2006/customXml" ds:itemID="{4390808B-95D7-4DFB-A983-2EE2C80AD9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2966</TotalTime>
  <Words>1500</Words>
  <Application>Microsoft Office PowerPoint</Application>
  <PresentationFormat>Widescreen</PresentationFormat>
  <Paragraphs>196</Paragraphs>
  <Slides>17</Slides>
  <Notes>12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Calibri</vt:lpstr>
      <vt:lpstr>Calibri Light</vt:lpstr>
      <vt:lpstr>Frutiger Neue W01 Light</vt:lpstr>
      <vt:lpstr>MinionPro-Regular</vt:lpstr>
      <vt:lpstr>Segoe UI</vt:lpstr>
      <vt:lpstr>Segoe UI </vt:lpstr>
      <vt:lpstr>Segoe UI Light</vt:lpstr>
      <vt:lpstr>Segoe UI Semibold</vt:lpstr>
      <vt:lpstr>Segoe UI Semilight</vt:lpstr>
      <vt:lpstr>Office Theme</vt:lpstr>
      <vt:lpstr>Allsteel2021theme</vt:lpstr>
      <vt:lpstr>PowerPoint Presentation</vt:lpstr>
      <vt:lpstr>Pli Competitive Talking Points</vt:lpstr>
      <vt:lpstr>Customers to Target with Pli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Refined Aesthetics</vt:lpstr>
      <vt:lpstr>Statement of Line</vt:lpstr>
      <vt:lpstr>Design Options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Recharge</dc:title>
  <dc:creator>Willits, Nicole (Allsteel)</dc:creator>
  <cp:keywords>Recharge, Sales Information</cp:keywords>
  <cp:lastModifiedBy>Mooney, Chelsie (Allsteel)</cp:lastModifiedBy>
  <cp:revision>180</cp:revision>
  <dcterms:created xsi:type="dcterms:W3CDTF">2017-08-01T14:34:38Z</dcterms:created>
  <dcterms:modified xsi:type="dcterms:W3CDTF">2022-02-11T15:09:57Z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0x0101007CDCD3FA7D74444187C56008607DF2BF</vt:lpwstr>
  </property>
  <property fmtid="{D5CDD505-2E9C-101B-9397-08002B2CF9AE}" pid="3" name="AO Product Series Name">
    <vt:lpwstr/>
  </property>
  <property fmtid="{D5CDD505-2E9C-101B-9397-08002B2CF9AE}" pid="4" name="Order">
    <vt:r8>3403500</vt:r8>
  </property>
  <property fmtid="{D5CDD505-2E9C-101B-9397-08002B2CF9AE}" pid="5" name="Group By: Proposal Resources">
    <vt:lpwstr/>
  </property>
  <property fmtid="{D5CDD505-2E9C-101B-9397-08002B2CF9AE}" pid="6" name="Featured Category">
    <vt:lpwstr/>
  </property>
  <property fmtid="{D5CDD505-2E9C-101B-9397-08002B2CF9AE}" pid="7" name="Product Series Name">
    <vt:lpwstr/>
  </property>
</Properties>
</file>