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media/image9.jpg" ContentType="image/jpg"/>
  <Override PartName="/ppt/media/image11.jpg" ContentType="image/jpg"/>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1005" r:id="rId5"/>
    <p:sldId id="1011" r:id="rId6"/>
    <p:sldId id="1140" r:id="rId7"/>
    <p:sldId id="1013" r:id="rId8"/>
    <p:sldId id="1144" r:id="rId9"/>
    <p:sldId id="1037" r:id="rId10"/>
    <p:sldId id="1030" r:id="rId11"/>
    <p:sldId id="1142" r:id="rId12"/>
    <p:sldId id="1046" r:id="rId13"/>
    <p:sldId id="1143" r:id="rId14"/>
    <p:sldId id="1044" r:id="rId15"/>
    <p:sldId id="1038" r:id="rId16"/>
    <p:sldId id="1043" r:id="rId17"/>
    <p:sldId id="1041" r:id="rId18"/>
    <p:sldId id="1042" r:id="rId19"/>
    <p:sldId id="1049" r:id="rId20"/>
  </p:sldIdLst>
  <p:sldSz cx="12192000" cy="6858000"/>
  <p:notesSz cx="6858000" cy="15811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F85D0228-CFE0-402A-954A-D1010EC8B838}">
          <p14:sldIdLst>
            <p14:sldId id="1005"/>
            <p14:sldId id="1011"/>
            <p14:sldId id="1140"/>
            <p14:sldId id="1013"/>
            <p14:sldId id="1144"/>
            <p14:sldId id="1037"/>
            <p14:sldId id="1030"/>
            <p14:sldId id="1142"/>
            <p14:sldId id="1046"/>
            <p14:sldId id="1143"/>
            <p14:sldId id="1044"/>
            <p14:sldId id="1038"/>
            <p14:sldId id="1043"/>
            <p14:sldId id="1041"/>
            <p14:sldId id="1042"/>
            <p14:sldId id="1049"/>
          </p14:sldIdLst>
        </p14:section>
      </p14:sectionLst>
    </p:ext>
    <p:ext uri="{EFAFB233-063F-42B5-8137-9DF3F51BA10A}">
      <p15:sldGuideLst xmlns:p15="http://schemas.microsoft.com/office/powerpoint/2012/main">
        <p15:guide id="1" orient="horz" pos="2160" userDrawn="1">
          <p15:clr>
            <a:srgbClr val="5ACBF0"/>
          </p15:clr>
        </p15:guide>
        <p15:guide id="2"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guide id="7" pos="2544" userDrawn="1">
          <p15:clr>
            <a:srgbClr val="C35EA4"/>
          </p15:clr>
        </p15:guide>
        <p15:guide id="8" pos="5136" userDrawn="1">
          <p15:clr>
            <a:srgbClr val="C35EA4"/>
          </p15:clr>
        </p15:guide>
        <p15:guide id="9" orient="horz" pos="1464" userDrawn="1">
          <p15:clr>
            <a:srgbClr val="C35EA4"/>
          </p15:clr>
        </p15:guide>
        <p15:guide id="10" orient="horz" pos="2856" userDrawn="1">
          <p15:clr>
            <a:srgbClr val="C35EA4"/>
          </p15:clr>
        </p15:guide>
        <p15:guide id="11" pos="1272" userDrawn="1">
          <p15:clr>
            <a:srgbClr val="9FCC3B"/>
          </p15:clr>
        </p15:guide>
        <p15:guide id="12" pos="6384" userDrawn="1">
          <p15:clr>
            <a:srgbClr val="9FCC3B"/>
          </p15:clr>
        </p15:guide>
        <p15:guide id="13" pos="3840" userDrawn="1">
          <p15:clr>
            <a:srgbClr val="5ACBF0"/>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uitt, Heather MANUAL" initials="PHM" lastIdx="5" clrIdx="0">
    <p:extLst>
      <p:ext uri="{19B8F6BF-5375-455C-9EA6-DF929625EA0E}">
        <p15:presenceInfo xmlns:p15="http://schemas.microsoft.com/office/powerpoint/2012/main" userId="S-1-5-21-2124552659-898433269-1102999413-187089" providerId="AD"/>
      </p:ext>
    </p:extLst>
  </p:cmAuthor>
  <p:cmAuthor id="2" name="Cheng, Raikkol (Allsteel)" initials="C(" lastIdx="1" clrIdx="1">
    <p:extLst>
      <p:ext uri="{19B8F6BF-5375-455C-9EA6-DF929625EA0E}">
        <p15:presenceInfo xmlns:p15="http://schemas.microsoft.com/office/powerpoint/2012/main" userId="S::chengr@allsteeloffice.com::60511f8b-8120-4525-b92e-6d0cd0bbd950" providerId="AD"/>
      </p:ext>
    </p:extLst>
  </p:cmAuthor>
  <p:cmAuthor id="3" name="Cheng, Raikkol (Allsteel)" initials="CR(" lastIdx="2" clrIdx="2">
    <p:extLst>
      <p:ext uri="{19B8F6BF-5375-455C-9EA6-DF929625EA0E}">
        <p15:presenceInfo xmlns:p15="http://schemas.microsoft.com/office/powerpoint/2012/main" userId="S-1-5-21-2124552659-898433269-1102999413-1765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072"/>
    <a:srgbClr val="4BADBD"/>
    <a:srgbClr val="4B8694"/>
    <a:srgbClr val="3C7785"/>
    <a:srgbClr val="326D7B"/>
    <a:srgbClr val="649FAD"/>
    <a:srgbClr val="0F4A58"/>
    <a:srgbClr val="144F5D"/>
    <a:srgbClr val="195462"/>
    <a:srgbClr val="0062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227" autoAdjust="0"/>
  </p:normalViewPr>
  <p:slideViewPr>
    <p:cSldViewPr snapToGrid="0">
      <p:cViewPr varScale="1">
        <p:scale>
          <a:sx n="102" d="100"/>
          <a:sy n="102" d="100"/>
        </p:scale>
        <p:origin x="918" y="102"/>
      </p:cViewPr>
      <p:guideLst>
        <p:guide orient="horz" pos="2160"/>
        <p:guide pos="360"/>
        <p:guide pos="7320"/>
        <p:guide orient="horz" pos="360"/>
        <p:guide orient="horz" pos="3960"/>
        <p:guide pos="2544"/>
        <p:guide pos="5136"/>
        <p:guide orient="horz" pos="1464"/>
        <p:guide orient="horz" pos="2856"/>
        <p:guide pos="1272"/>
        <p:guide pos="6384"/>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uitt, Heather (HNI Corp)" userId="S::pruitth@allsteeloffice.com::3db19214-e903-4308-9147-c98e81784e87" providerId="AD" clId="Web-{6D6C5D89-BC42-D18D-5058-0852A3798E78}"/>
    <pc:docChg chg="modSld">
      <pc:chgData name="Pruitt, Heather (HNI Corp)" userId="S::pruitth@allsteeloffice.com::3db19214-e903-4308-9147-c98e81784e87" providerId="AD" clId="Web-{6D6C5D89-BC42-D18D-5058-0852A3798E78}" dt="2018-09-11T16:45:45.219" v="20"/>
      <pc:docMkLst>
        <pc:docMk/>
      </pc:docMkLst>
      <pc:sldChg chg="modSp delCm">
        <pc:chgData name="Pruitt, Heather (HNI Corp)" userId="S::pruitth@allsteeloffice.com::3db19214-e903-4308-9147-c98e81784e87" providerId="AD" clId="Web-{6D6C5D89-BC42-D18D-5058-0852A3798E78}" dt="2018-09-11T16:45:45.219" v="20"/>
        <pc:sldMkLst>
          <pc:docMk/>
          <pc:sldMk cId="3511359457" sldId="1041"/>
        </pc:sldMkLst>
        <pc:spChg chg="mod">
          <ac:chgData name="Pruitt, Heather (HNI Corp)" userId="S::pruitth@allsteeloffice.com::3db19214-e903-4308-9147-c98e81784e87" providerId="AD" clId="Web-{6D6C5D89-BC42-D18D-5058-0852A3798E78}" dt="2018-09-11T16:45:39.501" v="19" actId="20577"/>
          <ac:spMkLst>
            <pc:docMk/>
            <pc:sldMk cId="3511359457" sldId="1041"/>
            <ac:spMk id="7" creationId="{00000000-0000-0000-0000-000000000000}"/>
          </ac:spMkLst>
        </pc:spChg>
      </pc:sldChg>
      <pc:sldChg chg="modSp">
        <pc:chgData name="Pruitt, Heather (HNI Corp)" userId="S::pruitth@allsteeloffice.com::3db19214-e903-4308-9147-c98e81784e87" providerId="AD" clId="Web-{6D6C5D89-BC42-D18D-5058-0852A3798E78}" dt="2018-09-11T16:45:03.281" v="5" actId="20577"/>
        <pc:sldMkLst>
          <pc:docMk/>
          <pc:sldMk cId="4180232667" sldId="1043"/>
        </pc:sldMkLst>
        <pc:spChg chg="mod">
          <ac:chgData name="Pruitt, Heather (HNI Corp)" userId="S::pruitth@allsteeloffice.com::3db19214-e903-4308-9147-c98e81784e87" providerId="AD" clId="Web-{6D6C5D89-BC42-D18D-5058-0852A3798E78}" dt="2018-09-11T16:45:03.281" v="5" actId="20577"/>
          <ac:spMkLst>
            <pc:docMk/>
            <pc:sldMk cId="4180232667" sldId="1043"/>
            <ac:spMk id="7" creationId="{00000000-0000-0000-0000-000000000000}"/>
          </ac:spMkLst>
        </pc:spChg>
      </pc:sldChg>
    </pc:docChg>
  </pc:docChgLst>
  <pc:docChgLst>
    <pc:chgData name="Cheng, Raikkol (Allsteel)" userId="S::chengr@allsteeloffice.com::60511f8b-8120-4525-b92e-6d0cd0bbd950" providerId="AD" clId="Web-{776D32BB-EC60-4B47-8FF5-059B769E017B}"/>
    <pc:docChg chg="modSld">
      <pc:chgData name="Cheng, Raikkol (Allsteel)" userId="S::chengr@allsteeloffice.com::60511f8b-8120-4525-b92e-6d0cd0bbd950" providerId="AD" clId="Web-{776D32BB-EC60-4B47-8FF5-059B769E017B}" dt="2018-09-18T19:48:45.315" v="19" actId="20577"/>
      <pc:docMkLst>
        <pc:docMk/>
      </pc:docMkLst>
      <pc:sldChg chg="modSp">
        <pc:chgData name="Cheng, Raikkol (Allsteel)" userId="S::chengr@allsteeloffice.com::60511f8b-8120-4525-b92e-6d0cd0bbd950" providerId="AD" clId="Web-{776D32BB-EC60-4B47-8FF5-059B769E017B}" dt="2018-09-18T19:48:45.315" v="19" actId="20577"/>
        <pc:sldMkLst>
          <pc:docMk/>
          <pc:sldMk cId="2794222384" sldId="1038"/>
        </pc:sldMkLst>
        <pc:spChg chg="mod">
          <ac:chgData name="Cheng, Raikkol (Allsteel)" userId="S::chengr@allsteeloffice.com::60511f8b-8120-4525-b92e-6d0cd0bbd950" providerId="AD" clId="Web-{776D32BB-EC60-4B47-8FF5-059B769E017B}" dt="2018-09-18T19:48:45.315" v="19" actId="20577"/>
          <ac:spMkLst>
            <pc:docMk/>
            <pc:sldMk cId="2794222384" sldId="1038"/>
            <ac:spMk id="6" creationId="{00000000-0000-0000-0000-000000000000}"/>
          </ac:spMkLst>
        </pc:spChg>
      </pc:sldChg>
    </pc:docChg>
  </pc:docChgLst>
  <pc:docChgLst>
    <pc:chgData name="Pruitt, Heather (HNI Corp)" userId="S::pruitth@allsteeloffice.com::3db19214-e903-4308-9147-c98e81784e87" providerId="AD" clId="Web-{4E2B64A8-DCED-77E9-25FF-19962A776915}"/>
    <pc:docChg chg="modSld">
      <pc:chgData name="Pruitt, Heather (HNI Corp)" userId="S::pruitth@allsteeloffice.com::3db19214-e903-4308-9147-c98e81784e87" providerId="AD" clId="Web-{4E2B64A8-DCED-77E9-25FF-19962A776915}" dt="2018-10-10T18:49:30.314" v="21" actId="1076"/>
      <pc:docMkLst>
        <pc:docMk/>
      </pc:docMkLst>
      <pc:sldChg chg="addSp delSp modSp">
        <pc:chgData name="Pruitt, Heather (HNI Corp)" userId="S::pruitth@allsteeloffice.com::3db19214-e903-4308-9147-c98e81784e87" providerId="AD" clId="Web-{4E2B64A8-DCED-77E9-25FF-19962A776915}" dt="2018-10-10T18:49:30.314" v="21" actId="1076"/>
        <pc:sldMkLst>
          <pc:docMk/>
          <pc:sldMk cId="2667922402" sldId="1013"/>
        </pc:sldMkLst>
        <pc:picChg chg="add mod">
          <ac:chgData name="Pruitt, Heather (HNI Corp)" userId="S::pruitth@allsteeloffice.com::3db19214-e903-4308-9147-c98e81784e87" providerId="AD" clId="Web-{4E2B64A8-DCED-77E9-25FF-19962A776915}" dt="2018-10-10T18:49:30.314" v="21" actId="1076"/>
          <ac:picMkLst>
            <pc:docMk/>
            <pc:sldMk cId="2667922402" sldId="1013"/>
            <ac:picMk id="6" creationId="{C2968B1C-CE49-4E38-9C9B-3186917C8179}"/>
          </ac:picMkLst>
        </pc:picChg>
        <pc:picChg chg="del">
          <ac:chgData name="Pruitt, Heather (HNI Corp)" userId="S::pruitth@allsteeloffice.com::3db19214-e903-4308-9147-c98e81784e87" providerId="AD" clId="Web-{4E2B64A8-DCED-77E9-25FF-19962A776915}" dt="2018-10-10T18:48:55.812" v="14" actId="1076"/>
          <ac:picMkLst>
            <pc:docMk/>
            <pc:sldMk cId="2667922402" sldId="1013"/>
            <ac:picMk id="12" creationId="{42DBA364-6E39-47EF-B734-2A09F8F33E96}"/>
          </ac:picMkLst>
        </pc:picChg>
      </pc:sldChg>
      <pc:sldChg chg="modSp">
        <pc:chgData name="Pruitt, Heather (HNI Corp)" userId="S::pruitth@allsteeloffice.com::3db19214-e903-4308-9147-c98e81784e87" providerId="AD" clId="Web-{4E2B64A8-DCED-77E9-25FF-19962A776915}" dt="2018-10-10T18:43:28.190" v="12" actId="20577"/>
        <pc:sldMkLst>
          <pc:docMk/>
          <pc:sldMk cId="3511359457" sldId="1041"/>
        </pc:sldMkLst>
        <pc:spChg chg="mod">
          <ac:chgData name="Pruitt, Heather (HNI Corp)" userId="S::pruitth@allsteeloffice.com::3db19214-e903-4308-9147-c98e81784e87" providerId="AD" clId="Web-{4E2B64A8-DCED-77E9-25FF-19962A776915}" dt="2018-10-10T18:43:28.190" v="12" actId="20577"/>
          <ac:spMkLst>
            <pc:docMk/>
            <pc:sldMk cId="3511359457" sldId="1041"/>
            <ac:spMk id="7" creationId="{00000000-0000-0000-0000-000000000000}"/>
          </ac:spMkLst>
        </pc:spChg>
      </pc:sldChg>
    </pc:docChg>
  </pc:docChgLst>
  <pc:docChgLst>
    <pc:chgData name="Pruitt, Heather (HNI Corp)" userId="S::pruitth@allsteeloffice.com::3db19214-e903-4308-9147-c98e81784e87" providerId="AD" clId="Web-{AC6BBA3C-1A67-978D-FF4A-F9E0FFC9217E}"/>
    <pc:docChg chg="delSld modSld modSection">
      <pc:chgData name="Pruitt, Heather (HNI Corp)" userId="S::pruitth@allsteeloffice.com::3db19214-e903-4308-9147-c98e81784e87" providerId="AD" clId="Web-{AC6BBA3C-1A67-978D-FF4A-F9E0FFC9217E}" dt="2018-09-17T18:06:27.413" v="18" actId="14100"/>
      <pc:docMkLst>
        <pc:docMk/>
      </pc:docMkLst>
      <pc:sldChg chg="delCm">
        <pc:chgData name="Pruitt, Heather (HNI Corp)" userId="S::pruitth@allsteeloffice.com::3db19214-e903-4308-9147-c98e81784e87" providerId="AD" clId="Web-{AC6BBA3C-1A67-978D-FF4A-F9E0FFC9217E}" dt="2018-09-17T18:05:06.302" v="17" actId="14100"/>
        <pc:sldMkLst>
          <pc:docMk/>
          <pc:sldMk cId="1882789730" sldId="1140"/>
        </pc:sldMkLst>
      </pc:sldChg>
      <pc:sldChg chg="modSp">
        <pc:chgData name="Pruitt, Heather (HNI Corp)" userId="S::pruitth@allsteeloffice.com::3db19214-e903-4308-9147-c98e81784e87" providerId="AD" clId="Web-{AC6BBA3C-1A67-978D-FF4A-F9E0FFC9217E}" dt="2018-09-17T18:06:27.413" v="18" actId="14100"/>
        <pc:sldMkLst>
          <pc:docMk/>
          <pc:sldMk cId="2792543562" sldId="1144"/>
        </pc:sldMkLst>
        <pc:spChg chg="mod">
          <ac:chgData name="Pruitt, Heather (HNI Corp)" userId="S::pruitth@allsteeloffice.com::3db19214-e903-4308-9147-c98e81784e87" providerId="AD" clId="Web-{AC6BBA3C-1A67-978D-FF4A-F9E0FFC9217E}" dt="2018-09-17T18:06:27.413" v="18" actId="14100"/>
          <ac:spMkLst>
            <pc:docMk/>
            <pc:sldMk cId="2792543562" sldId="1144"/>
            <ac:spMk id="24" creationId="{5555E059-44AF-4B21-8819-134E473ECF0F}"/>
          </ac:spMkLst>
        </pc:spChg>
      </pc:sldChg>
      <pc:sldChg chg="del">
        <pc:chgData name="Pruitt, Heather (HNI Corp)" userId="S::pruitth@allsteeloffice.com::3db19214-e903-4308-9147-c98e81784e87" providerId="AD" clId="Web-{AC6BBA3C-1A67-978D-FF4A-F9E0FFC9217E}" dt="2018-09-17T15:27:30.885" v="16" actId="14100"/>
        <pc:sldMkLst>
          <pc:docMk/>
          <pc:sldMk cId="2193091452" sldId="1145"/>
        </pc:sldMkLst>
      </pc:sldChg>
      <pc:sldChg chg="del">
        <pc:chgData name="Pruitt, Heather (HNI Corp)" userId="S::pruitth@allsteeloffice.com::3db19214-e903-4308-9147-c98e81784e87" providerId="AD" clId="Web-{AC6BBA3C-1A67-978D-FF4A-F9E0FFC9217E}" dt="2018-09-17T15:27:30.885" v="15" actId="14100"/>
        <pc:sldMkLst>
          <pc:docMk/>
          <pc:sldMk cId="4068762423" sldId="1146"/>
        </pc:sldMkLst>
      </pc:sldChg>
      <pc:sldChg chg="del">
        <pc:chgData name="Pruitt, Heather (HNI Corp)" userId="S::pruitth@allsteeloffice.com::3db19214-e903-4308-9147-c98e81784e87" providerId="AD" clId="Web-{AC6BBA3C-1A67-978D-FF4A-F9E0FFC9217E}" dt="2018-09-17T15:27:30.885" v="14" actId="14100"/>
        <pc:sldMkLst>
          <pc:docMk/>
          <pc:sldMk cId="3506869437" sldId="1147"/>
        </pc:sldMkLst>
      </pc:sldChg>
      <pc:sldChg chg="del">
        <pc:chgData name="Pruitt, Heather (HNI Corp)" userId="S::pruitth@allsteeloffice.com::3db19214-e903-4308-9147-c98e81784e87" providerId="AD" clId="Web-{AC6BBA3C-1A67-978D-FF4A-F9E0FFC9217E}" dt="2018-09-17T15:27:30.885" v="13" actId="14100"/>
        <pc:sldMkLst>
          <pc:docMk/>
          <pc:sldMk cId="2732874414" sldId="1148"/>
        </pc:sldMkLst>
      </pc:sldChg>
      <pc:sldChg chg="del">
        <pc:chgData name="Pruitt, Heather (HNI Corp)" userId="S::pruitth@allsteeloffice.com::3db19214-e903-4308-9147-c98e81784e87" providerId="AD" clId="Web-{AC6BBA3C-1A67-978D-FF4A-F9E0FFC9217E}" dt="2018-09-17T15:27:30.885" v="12" actId="14100"/>
        <pc:sldMkLst>
          <pc:docMk/>
          <pc:sldMk cId="2281771931" sldId="1149"/>
        </pc:sldMkLst>
      </pc:sldChg>
      <pc:sldChg chg="del">
        <pc:chgData name="Pruitt, Heather (HNI Corp)" userId="S::pruitth@allsteeloffice.com::3db19214-e903-4308-9147-c98e81784e87" providerId="AD" clId="Web-{AC6BBA3C-1A67-978D-FF4A-F9E0FFC9217E}" dt="2018-09-17T15:27:30.885" v="11" actId="14100"/>
        <pc:sldMkLst>
          <pc:docMk/>
          <pc:sldMk cId="1659376959" sldId="1150"/>
        </pc:sldMkLst>
      </pc:sldChg>
      <pc:sldChg chg="del">
        <pc:chgData name="Pruitt, Heather (HNI Corp)" userId="S::pruitth@allsteeloffice.com::3db19214-e903-4308-9147-c98e81784e87" providerId="AD" clId="Web-{AC6BBA3C-1A67-978D-FF4A-F9E0FFC9217E}" dt="2018-09-17T15:27:30.869" v="10" actId="14100"/>
        <pc:sldMkLst>
          <pc:docMk/>
          <pc:sldMk cId="4240879369" sldId="1151"/>
        </pc:sldMkLst>
      </pc:sldChg>
      <pc:sldChg chg="del">
        <pc:chgData name="Pruitt, Heather (HNI Corp)" userId="S::pruitth@allsteeloffice.com::3db19214-e903-4308-9147-c98e81784e87" providerId="AD" clId="Web-{AC6BBA3C-1A67-978D-FF4A-F9E0FFC9217E}" dt="2018-09-17T15:27:30.869" v="9" actId="14100"/>
        <pc:sldMkLst>
          <pc:docMk/>
          <pc:sldMk cId="1710371785" sldId="1152"/>
        </pc:sldMkLst>
      </pc:sldChg>
      <pc:sldChg chg="del">
        <pc:chgData name="Pruitt, Heather (HNI Corp)" userId="S::pruitth@allsteeloffice.com::3db19214-e903-4308-9147-c98e81784e87" providerId="AD" clId="Web-{AC6BBA3C-1A67-978D-FF4A-F9E0FFC9217E}" dt="2018-09-17T15:27:30.869" v="8" actId="14100"/>
        <pc:sldMkLst>
          <pc:docMk/>
          <pc:sldMk cId="489660796" sldId="1153"/>
        </pc:sldMkLst>
      </pc:sldChg>
      <pc:sldChg chg="del">
        <pc:chgData name="Pruitt, Heather (HNI Corp)" userId="S::pruitth@allsteeloffice.com::3db19214-e903-4308-9147-c98e81784e87" providerId="AD" clId="Web-{AC6BBA3C-1A67-978D-FF4A-F9E0FFC9217E}" dt="2018-09-17T15:27:30.869" v="7" actId="14100"/>
        <pc:sldMkLst>
          <pc:docMk/>
          <pc:sldMk cId="2699721326" sldId="1154"/>
        </pc:sldMkLst>
      </pc:sldChg>
      <pc:sldChg chg="del">
        <pc:chgData name="Pruitt, Heather (HNI Corp)" userId="S::pruitth@allsteeloffice.com::3db19214-e903-4308-9147-c98e81784e87" providerId="AD" clId="Web-{AC6BBA3C-1A67-978D-FF4A-F9E0FFC9217E}" dt="2018-09-17T15:27:30.869" v="6" actId="14100"/>
        <pc:sldMkLst>
          <pc:docMk/>
          <pc:sldMk cId="3025955955" sldId="1155"/>
        </pc:sldMkLst>
      </pc:sldChg>
      <pc:sldChg chg="del">
        <pc:chgData name="Pruitt, Heather (HNI Corp)" userId="S::pruitth@allsteeloffice.com::3db19214-e903-4308-9147-c98e81784e87" providerId="AD" clId="Web-{AC6BBA3C-1A67-978D-FF4A-F9E0FFC9217E}" dt="2018-09-17T15:27:30.869" v="5" actId="14100"/>
        <pc:sldMkLst>
          <pc:docMk/>
          <pc:sldMk cId="1007738525" sldId="1156"/>
        </pc:sldMkLst>
      </pc:sldChg>
      <pc:sldChg chg="del">
        <pc:chgData name="Pruitt, Heather (HNI Corp)" userId="S::pruitth@allsteeloffice.com::3db19214-e903-4308-9147-c98e81784e87" providerId="AD" clId="Web-{AC6BBA3C-1A67-978D-FF4A-F9E0FFC9217E}" dt="2018-09-17T15:27:30.869" v="4" actId="14100"/>
        <pc:sldMkLst>
          <pc:docMk/>
          <pc:sldMk cId="2712025817" sldId="1157"/>
        </pc:sldMkLst>
      </pc:sldChg>
      <pc:sldChg chg="del">
        <pc:chgData name="Pruitt, Heather (HNI Corp)" userId="S::pruitth@allsteeloffice.com::3db19214-e903-4308-9147-c98e81784e87" providerId="AD" clId="Web-{AC6BBA3C-1A67-978D-FF4A-F9E0FFC9217E}" dt="2018-09-17T15:27:30.869" v="3" actId="14100"/>
        <pc:sldMkLst>
          <pc:docMk/>
          <pc:sldMk cId="972864673" sldId="1158"/>
        </pc:sldMkLst>
      </pc:sldChg>
      <pc:sldChg chg="del">
        <pc:chgData name="Pruitt, Heather (HNI Corp)" userId="S::pruitth@allsteeloffice.com::3db19214-e903-4308-9147-c98e81784e87" providerId="AD" clId="Web-{AC6BBA3C-1A67-978D-FF4A-F9E0FFC9217E}" dt="2018-09-17T15:27:30.869" v="2" actId="14100"/>
        <pc:sldMkLst>
          <pc:docMk/>
          <pc:sldMk cId="1226466056" sldId="1159"/>
        </pc:sldMkLst>
      </pc:sldChg>
      <pc:sldChg chg="del">
        <pc:chgData name="Pruitt, Heather (HNI Corp)" userId="S::pruitth@allsteeloffice.com::3db19214-e903-4308-9147-c98e81784e87" providerId="AD" clId="Web-{AC6BBA3C-1A67-978D-FF4A-F9E0FFC9217E}" dt="2018-09-17T15:27:30.869" v="1" actId="14100"/>
        <pc:sldMkLst>
          <pc:docMk/>
          <pc:sldMk cId="1216877151" sldId="1160"/>
        </pc:sldMkLst>
      </pc:sldChg>
      <pc:sldChg chg="del">
        <pc:chgData name="Pruitt, Heather (HNI Corp)" userId="S::pruitth@allsteeloffice.com::3db19214-e903-4308-9147-c98e81784e87" providerId="AD" clId="Web-{AC6BBA3C-1A67-978D-FF4A-F9E0FFC9217E}" dt="2018-09-17T15:27:30.869" v="0" actId="14100"/>
        <pc:sldMkLst>
          <pc:docMk/>
          <pc:sldMk cId="1694494407" sldId="1161"/>
        </pc:sldMkLst>
      </pc:sldChg>
    </pc:docChg>
  </pc:docChgLst>
  <pc:docChgLst>
    <pc:chgData name="Pruitt, Heather (HNI Corp)" userId="S::pruitth@allsteeloffice.com::3db19214-e903-4308-9147-c98e81784e87" providerId="AD" clId="Web-{C14A68CA-FD7B-6C77-9A6D-4AD5E5CA19BE}"/>
    <pc:docChg chg="delSld modSection">
      <pc:chgData name="Pruitt, Heather (HNI Corp)" userId="S::pruitth@allsteeloffice.com::3db19214-e903-4308-9147-c98e81784e87" providerId="AD" clId="Web-{C14A68CA-FD7B-6C77-9A6D-4AD5E5CA19BE}" dt="2018-09-19T19:15:34.567" v="0"/>
      <pc:docMkLst>
        <pc:docMk/>
      </pc:docMkLst>
      <pc:sldChg chg="del">
        <pc:chgData name="Pruitt, Heather (HNI Corp)" userId="S::pruitth@allsteeloffice.com::3db19214-e903-4308-9147-c98e81784e87" providerId="AD" clId="Web-{C14A68CA-FD7B-6C77-9A6D-4AD5E5CA19BE}" dt="2018-09-19T19:15:34.567" v="0"/>
        <pc:sldMkLst>
          <pc:docMk/>
          <pc:sldMk cId="2656713551" sldId="1027"/>
        </pc:sldMkLst>
      </pc:sldChg>
    </pc:docChg>
  </pc:docChgLst>
  <pc:docChgLst>
    <pc:chgData name="Pruitt, Heather (HNI Corp)" userId="S::pruitth@allsteeloffice.com::3db19214-e903-4308-9147-c98e81784e87" providerId="AD" clId="Web-{F53A0FD1-E637-6432-C7C7-0485B7750E4B}"/>
    <pc:docChg chg="modSld">
      <pc:chgData name="Pruitt, Heather (HNI Corp)" userId="S::pruitth@allsteeloffice.com::3db19214-e903-4308-9147-c98e81784e87" providerId="AD" clId="Web-{F53A0FD1-E637-6432-C7C7-0485B7750E4B}" dt="2018-09-13T20:08:40.834" v="9"/>
      <pc:docMkLst>
        <pc:docMk/>
      </pc:docMkLst>
      <pc:sldChg chg="modNotes">
        <pc:chgData name="Pruitt, Heather (HNI Corp)" userId="S::pruitth@allsteeloffice.com::3db19214-e903-4308-9147-c98e81784e87" providerId="AD" clId="Web-{F53A0FD1-E637-6432-C7C7-0485B7750E4B}" dt="2018-09-13T20:08:10.911" v="4"/>
        <pc:sldMkLst>
          <pc:docMk/>
          <pc:sldMk cId="2906258945" sldId="1005"/>
        </pc:sldMkLst>
      </pc:sldChg>
      <pc:sldChg chg="modNotes">
        <pc:chgData name="Pruitt, Heather (HNI Corp)" userId="S::pruitth@allsteeloffice.com::3db19214-e903-4308-9147-c98e81784e87" providerId="AD" clId="Web-{F53A0FD1-E637-6432-C7C7-0485B7750E4B}" dt="2018-09-13T20:08:40.834" v="9"/>
        <pc:sldMkLst>
          <pc:docMk/>
          <pc:sldMk cId="2701966026" sldId="1011"/>
        </pc:sldMkLst>
      </pc:sldChg>
    </pc:docChg>
  </pc:docChgLst>
  <pc:docChgLst>
    <pc:chgData name="Pruitt, Heather (HNI Corp)" userId="S::pruitth@allsteeloffice.com::3db19214-e903-4308-9147-c98e81784e87" providerId="AD" clId="Web-{241D3370-0C7B-1108-2B07-432430692038}"/>
    <pc:docChg chg="modSld">
      <pc:chgData name="Pruitt, Heather (HNI Corp)" userId="S::pruitth@allsteeloffice.com::3db19214-e903-4308-9147-c98e81784e87" providerId="AD" clId="Web-{241D3370-0C7B-1108-2B07-432430692038}" dt="2018-09-13T14:35:16.543" v="3" actId="20577"/>
      <pc:docMkLst>
        <pc:docMk/>
      </pc:docMkLst>
      <pc:sldChg chg="modSp">
        <pc:chgData name="Pruitt, Heather (HNI Corp)" userId="S::pruitth@allsteeloffice.com::3db19214-e903-4308-9147-c98e81784e87" providerId="AD" clId="Web-{241D3370-0C7B-1108-2B07-432430692038}" dt="2018-09-13T14:35:16.543" v="2" actId="20577"/>
        <pc:sldMkLst>
          <pc:docMk/>
          <pc:sldMk cId="2906258945" sldId="1005"/>
        </pc:sldMkLst>
        <pc:spChg chg="mod">
          <ac:chgData name="Pruitt, Heather (HNI Corp)" userId="S::pruitth@allsteeloffice.com::3db19214-e903-4308-9147-c98e81784e87" providerId="AD" clId="Web-{241D3370-0C7B-1108-2B07-432430692038}" dt="2018-09-13T14:35:16.543" v="2" actId="20577"/>
          <ac:spMkLst>
            <pc:docMk/>
            <pc:sldMk cId="2906258945" sldId="1005"/>
            <ac:spMk id="7" creationId="{00000000-0000-0000-0000-000000000000}"/>
          </ac:spMkLst>
        </pc:spChg>
      </pc:sldChg>
    </pc:docChg>
  </pc:docChgLst>
  <pc:docChgLst>
    <pc:chgData name="Pruitt, Heather (HNI Corp)" userId="S::pruitth@allsteeloffice.com::3db19214-e903-4308-9147-c98e81784e87" providerId="AD" clId="Web-{67BB7ACE-8DAB-D31D-0ED1-AA4CAF6AA3B1}"/>
    <pc:docChg chg="modSld">
      <pc:chgData name="Pruitt, Heather (HNI Corp)" userId="S::pruitth@allsteeloffice.com::3db19214-e903-4308-9147-c98e81784e87" providerId="AD" clId="Web-{67BB7ACE-8DAB-D31D-0ED1-AA4CAF6AA3B1}" dt="2018-09-11T20:23:47.621" v="64" actId="20577"/>
      <pc:docMkLst>
        <pc:docMk/>
      </pc:docMkLst>
      <pc:sldChg chg="addSp delSp modSp mod setBg setClrOvrMap">
        <pc:chgData name="Pruitt, Heather (HNI Corp)" userId="S::pruitth@allsteeloffice.com::3db19214-e903-4308-9147-c98e81784e87" providerId="AD" clId="Web-{67BB7ACE-8DAB-D31D-0ED1-AA4CAF6AA3B1}" dt="2018-09-11T20:23:44.074" v="62" actId="20577"/>
        <pc:sldMkLst>
          <pc:docMk/>
          <pc:sldMk cId="2233195895" sldId="1020"/>
        </pc:sldMkLst>
        <pc:spChg chg="add">
          <ac:chgData name="Pruitt, Heather (HNI Corp)" userId="S::pruitth@allsteeloffice.com::3db19214-e903-4308-9147-c98e81784e87" providerId="AD" clId="Web-{67BB7ACE-8DAB-D31D-0ED1-AA4CAF6AA3B1}" dt="2018-09-11T20:19:59.862" v="11" actId="20577"/>
          <ac:spMkLst>
            <pc:docMk/>
            <pc:sldMk cId="2233195895" sldId="1020"/>
            <ac:spMk id="2" creationId="{7EB6695E-BED5-4DA3-8C9B-AD301AEF4776}"/>
          </ac:spMkLst>
        </pc:spChg>
        <pc:spChg chg="mod">
          <ac:chgData name="Pruitt, Heather (HNI Corp)" userId="S::pruitth@allsteeloffice.com::3db19214-e903-4308-9147-c98e81784e87" providerId="AD" clId="Web-{67BB7ACE-8DAB-D31D-0ED1-AA4CAF6AA3B1}" dt="2018-09-11T20:23:44.074" v="62" actId="20577"/>
          <ac:spMkLst>
            <pc:docMk/>
            <pc:sldMk cId="2233195895" sldId="1020"/>
            <ac:spMk id="3" creationId="{00000000-0000-0000-0000-000000000000}"/>
          </ac:spMkLst>
        </pc:spChg>
        <pc:spChg chg="mod">
          <ac:chgData name="Pruitt, Heather (HNI Corp)" userId="S::pruitth@allsteeloffice.com::3db19214-e903-4308-9147-c98e81784e87" providerId="AD" clId="Web-{67BB7ACE-8DAB-D31D-0ED1-AA4CAF6AA3B1}" dt="2018-09-11T20:23:37.730" v="57" actId="1076"/>
          <ac:spMkLst>
            <pc:docMk/>
            <pc:sldMk cId="2233195895" sldId="1020"/>
            <ac:spMk id="11" creationId="{00000000-0000-0000-0000-000000000000}"/>
          </ac:spMkLst>
        </pc:spChg>
        <pc:spChg chg="add del">
          <ac:chgData name="Pruitt, Heather (HNI Corp)" userId="S::pruitth@allsteeloffice.com::3db19214-e903-4308-9147-c98e81784e87" providerId="AD" clId="Web-{67BB7ACE-8DAB-D31D-0ED1-AA4CAF6AA3B1}" dt="2018-09-11T20:19:59.862" v="11" actId="20577"/>
          <ac:spMkLst>
            <pc:docMk/>
            <pc:sldMk cId="2233195895" sldId="1020"/>
            <ac:spMk id="16" creationId="{EF9B8DF2-C3F5-49A2-94D2-F7B65A0F1F15}"/>
          </ac:spMkLst>
        </pc:spChg>
        <pc:picChg chg="add del mod ord">
          <ac:chgData name="Pruitt, Heather (HNI Corp)" userId="S::pruitth@allsteeloffice.com::3db19214-e903-4308-9147-c98e81784e87" providerId="AD" clId="Web-{67BB7ACE-8DAB-D31D-0ED1-AA4CAF6AA3B1}" dt="2018-09-11T20:22:43.556" v="44" actId="20577"/>
          <ac:picMkLst>
            <pc:docMk/>
            <pc:sldMk cId="2233195895" sldId="1020"/>
            <ac:picMk id="2" creationId="{68AB07A2-D74E-4A5C-8A3C-EB7A15ECCCEA}"/>
          </ac:picMkLst>
        </pc:picChg>
        <pc:picChg chg="add mod">
          <ac:chgData name="Pruitt, Heather (HNI Corp)" userId="S::pruitth@allsteeloffice.com::3db19214-e903-4308-9147-c98e81784e87" providerId="AD" clId="Web-{67BB7ACE-8DAB-D31D-0ED1-AA4CAF6AA3B1}" dt="2018-09-11T20:23:11.417" v="46" actId="1076"/>
          <ac:picMkLst>
            <pc:docMk/>
            <pc:sldMk cId="2233195895" sldId="1020"/>
            <ac:picMk id="5" creationId="{BEEA4AC9-0358-4FE2-81D0-2C6FB9A93D84}"/>
          </ac:picMkLst>
        </pc:picChg>
        <pc:picChg chg="del mod ord modCrop">
          <ac:chgData name="Pruitt, Heather (HNI Corp)" userId="S::pruitth@allsteeloffice.com::3db19214-e903-4308-9147-c98e81784e87" providerId="AD" clId="Web-{67BB7ACE-8DAB-D31D-0ED1-AA4CAF6AA3B1}" dt="2018-09-11T20:22:42.134" v="43" actId="20577"/>
          <ac:picMkLst>
            <pc:docMk/>
            <pc:sldMk cId="2233195895" sldId="1020"/>
            <ac:picMk id="6" creationId="{09AA9E85-7557-4933-B80C-7907BE2A2407}"/>
          </ac:picMkLst>
        </pc:picChg>
        <pc:picChg chg="add mod">
          <ac:chgData name="Pruitt, Heather (HNI Corp)" userId="S::pruitth@allsteeloffice.com::3db19214-e903-4308-9147-c98e81784e87" providerId="AD" clId="Web-{67BB7ACE-8DAB-D31D-0ED1-AA4CAF6AA3B1}" dt="2018-09-11T20:23:16.636" v="48" actId="14100"/>
          <ac:picMkLst>
            <pc:docMk/>
            <pc:sldMk cId="2233195895" sldId="1020"/>
            <ac:picMk id="8" creationId="{50FB5C59-9843-4E15-89E8-D3E003C57E1E}"/>
          </ac:picMkLst>
        </pc:picChg>
      </pc:sldChg>
    </pc:docChg>
  </pc:docChgLst>
  <pc:docChgLst>
    <pc:chgData name="Pruitt, Heather (HNI Corp)" userId="S::pruitth@allsteeloffice.com::3db19214-e903-4308-9147-c98e81784e87" providerId="AD" clId="Web-{48419A9B-3063-0BF7-7236-7414C754865F}"/>
    <pc:docChg chg="addSld modSld sldOrd modSection">
      <pc:chgData name="Pruitt, Heather (HNI Corp)" userId="S::pruitth@allsteeloffice.com::3db19214-e903-4308-9147-c98e81784e87" providerId="AD" clId="Web-{48419A9B-3063-0BF7-7236-7414C754865F}" dt="2018-09-13T14:03:04.479" v="57" actId="1076"/>
      <pc:docMkLst>
        <pc:docMk/>
      </pc:docMkLst>
      <pc:sldChg chg="delSp modSp">
        <pc:chgData name="Pruitt, Heather (HNI Corp)" userId="S::pruitth@allsteeloffice.com::3db19214-e903-4308-9147-c98e81784e87" providerId="AD" clId="Web-{48419A9B-3063-0BF7-7236-7414C754865F}" dt="2018-09-13T13:20:44.062" v="7" actId="20577"/>
        <pc:sldMkLst>
          <pc:docMk/>
          <pc:sldMk cId="2701966026" sldId="1011"/>
        </pc:sldMkLst>
        <pc:spChg chg="mod">
          <ac:chgData name="Pruitt, Heather (HNI Corp)" userId="S::pruitth@allsteeloffice.com::3db19214-e903-4308-9147-c98e81784e87" providerId="AD" clId="Web-{48419A9B-3063-0BF7-7236-7414C754865F}" dt="2018-09-13T13:20:44.062" v="7" actId="20577"/>
          <ac:spMkLst>
            <pc:docMk/>
            <pc:sldMk cId="2701966026" sldId="1011"/>
            <ac:spMk id="7" creationId="{CFEF4541-FFBD-4019-B5CD-21E49DCA9749}"/>
          </ac:spMkLst>
        </pc:spChg>
        <pc:spChg chg="del mod">
          <ac:chgData name="Pruitt, Heather (HNI Corp)" userId="S::pruitth@allsteeloffice.com::3db19214-e903-4308-9147-c98e81784e87" providerId="AD" clId="Web-{48419A9B-3063-0BF7-7236-7414C754865F}" dt="2018-09-13T13:19:53.858" v="2" actId="20577"/>
          <ac:spMkLst>
            <pc:docMk/>
            <pc:sldMk cId="2701966026" sldId="1011"/>
            <ac:spMk id="10" creationId="{0F51A5F3-644A-4EA5-A200-F02B52313303}"/>
          </ac:spMkLst>
        </pc:spChg>
      </pc:sldChg>
      <pc:sldChg chg="delSp modSp new ord">
        <pc:chgData name="Pruitt, Heather (HNI Corp)" userId="S::pruitth@allsteeloffice.com::3db19214-e903-4308-9147-c98e81784e87" providerId="AD" clId="Web-{48419A9B-3063-0BF7-7236-7414C754865F}" dt="2018-09-13T14:03:04.479" v="57" actId="1076"/>
        <pc:sldMkLst>
          <pc:docMk/>
          <pc:sldMk cId="2156881116" sldId="1145"/>
        </pc:sldMkLst>
        <pc:spChg chg="del">
          <ac:chgData name="Pruitt, Heather (HNI Corp)" userId="S::pruitth@allsteeloffice.com::3db19214-e903-4308-9147-c98e81784e87" providerId="AD" clId="Web-{48419A9B-3063-0BF7-7236-7414C754865F}" dt="2018-09-13T13:59:48.677" v="16" actId="1076"/>
          <ac:spMkLst>
            <pc:docMk/>
            <pc:sldMk cId="2156881116" sldId="1145"/>
            <ac:spMk id="2" creationId="{81F96A34-6A4E-4D02-9494-9245B2F87533}"/>
          </ac:spMkLst>
        </pc:spChg>
        <pc:spChg chg="mod">
          <ac:chgData name="Pruitt, Heather (HNI Corp)" userId="S::pruitth@allsteeloffice.com::3db19214-e903-4308-9147-c98e81784e87" providerId="AD" clId="Web-{48419A9B-3063-0BF7-7236-7414C754865F}" dt="2018-09-13T13:59:46.631" v="15" actId="20577"/>
          <ac:spMkLst>
            <pc:docMk/>
            <pc:sldMk cId="2156881116" sldId="1145"/>
            <ac:spMk id="3" creationId="{397228B9-BC6F-4DB9-AF87-5B260DFCF353}"/>
          </ac:spMkLst>
        </pc:spChg>
        <pc:spChg chg="mod">
          <ac:chgData name="Pruitt, Heather (HNI Corp)" userId="S::pruitth@allsteeloffice.com::3db19214-e903-4308-9147-c98e81784e87" providerId="AD" clId="Web-{48419A9B-3063-0BF7-7236-7414C754865F}" dt="2018-09-13T14:03:04.479" v="57" actId="1076"/>
          <ac:spMkLst>
            <pc:docMk/>
            <pc:sldMk cId="2156881116" sldId="1145"/>
            <ac:spMk id="4" creationId="{92EDA6F4-205B-40D4-81F4-D927BE1BFFFF}"/>
          </ac:spMkLst>
        </pc:spChg>
      </pc:sldChg>
    </pc:docChg>
  </pc:docChgLst>
  <pc:docChgLst>
    <pc:chgData name="Pruitt, Heather (HNI Corp)" userId="S::pruitth@allsteeloffice.com::3db19214-e903-4308-9147-c98e81784e87" providerId="AD" clId="Web-{7F07D8A0-970D-D667-9823-64F2111135E5}"/>
    <pc:docChg chg="modSld">
      <pc:chgData name="Pruitt, Heather (HNI Corp)" userId="S::pruitth@allsteeloffice.com::3db19214-e903-4308-9147-c98e81784e87" providerId="AD" clId="Web-{7F07D8A0-970D-D667-9823-64F2111135E5}" dt="2018-09-14T16:48:26.677" v="14" actId="20577"/>
      <pc:docMkLst>
        <pc:docMk/>
      </pc:docMkLst>
      <pc:sldChg chg="modSp">
        <pc:chgData name="Pruitt, Heather (HNI Corp)" userId="S::pruitth@allsteeloffice.com::3db19214-e903-4308-9147-c98e81784e87" providerId="AD" clId="Web-{7F07D8A0-970D-D667-9823-64F2111135E5}" dt="2018-09-14T16:48:23.709" v="12" actId="20577"/>
        <pc:sldMkLst>
          <pc:docMk/>
          <pc:sldMk cId="2930812963" sldId="1049"/>
        </pc:sldMkLst>
        <pc:spChg chg="mod">
          <ac:chgData name="Pruitt, Heather (HNI Corp)" userId="S::pruitth@allsteeloffice.com::3db19214-e903-4308-9147-c98e81784e87" providerId="AD" clId="Web-{7F07D8A0-970D-D667-9823-64F2111135E5}" dt="2018-09-14T16:48:23.709" v="12" actId="20577"/>
          <ac:spMkLst>
            <pc:docMk/>
            <pc:sldMk cId="2930812963" sldId="1049"/>
            <ac:spMk id="5" creationId="{1C689946-9331-4601-B456-757E6A95974C}"/>
          </ac:spMkLst>
        </pc:spChg>
      </pc:sldChg>
    </pc:docChg>
  </pc:docChgLst>
  <pc:docChgLst>
    <pc:chgData name="Pruitt, Heather (HNI Corp)" userId="S::pruitth@allsteeloffice.com::3db19214-e903-4308-9147-c98e81784e87" providerId="AD" clId="Web-{ED75C417-7CE0-EF09-4194-04939CEA637E}"/>
    <pc:docChg chg="delSld modSld sldOrd modSection">
      <pc:chgData name="Pruitt, Heather (HNI Corp)" userId="S::pruitth@allsteeloffice.com::3db19214-e903-4308-9147-c98e81784e87" providerId="AD" clId="Web-{ED75C417-7CE0-EF09-4194-04939CEA637E}" dt="2018-10-08T13:00:37.101" v="39"/>
      <pc:docMkLst>
        <pc:docMk/>
      </pc:docMkLst>
      <pc:sldChg chg="addSp delSp modSp ord modNotes">
        <pc:chgData name="Pruitt, Heather (HNI Corp)" userId="S::pruitth@allsteeloffice.com::3db19214-e903-4308-9147-c98e81784e87" providerId="AD" clId="Web-{ED75C417-7CE0-EF09-4194-04939CEA637E}" dt="2018-10-08T13:00:37.101" v="39"/>
        <pc:sldMkLst>
          <pc:docMk/>
          <pc:sldMk cId="4033572619" sldId="1143"/>
        </pc:sldMkLst>
        <pc:spChg chg="del">
          <ac:chgData name="Pruitt, Heather (HNI Corp)" userId="S::pruitth@allsteeloffice.com::3db19214-e903-4308-9147-c98e81784e87" providerId="AD" clId="Web-{ED75C417-7CE0-EF09-4194-04939CEA637E}" dt="2018-10-08T13:00:31.695" v="37"/>
          <ac:spMkLst>
            <pc:docMk/>
            <pc:sldMk cId="4033572619" sldId="1143"/>
            <ac:spMk id="4" creationId="{42B6B61A-7ED4-4006-99EA-334B32D8377D}"/>
          </ac:spMkLst>
        </pc:spChg>
        <pc:spChg chg="add mod">
          <ac:chgData name="Pruitt, Heather (HNI Corp)" userId="S::pruitth@allsteeloffice.com::3db19214-e903-4308-9147-c98e81784e87" providerId="AD" clId="Web-{ED75C417-7CE0-EF09-4194-04939CEA637E}" dt="2018-10-08T12:58:56.567" v="24" actId="20577"/>
          <ac:spMkLst>
            <pc:docMk/>
            <pc:sldMk cId="4033572619" sldId="1143"/>
            <ac:spMk id="6" creationId="{112FDEF7-B8D5-49F3-B88C-54C4EBC41CC4}"/>
          </ac:spMkLst>
        </pc:spChg>
        <pc:spChg chg="add mod">
          <ac:chgData name="Pruitt, Heather (HNI Corp)" userId="S::pruitth@allsteeloffice.com::3db19214-e903-4308-9147-c98e81784e87" providerId="AD" clId="Web-{ED75C417-7CE0-EF09-4194-04939CEA637E}" dt="2018-10-08T13:00:27.757" v="36" actId="1076"/>
          <ac:spMkLst>
            <pc:docMk/>
            <pc:sldMk cId="4033572619" sldId="1143"/>
            <ac:spMk id="7" creationId="{2570120D-3D52-4CBB-A48F-3320CCE21FA5}"/>
          </ac:spMkLst>
        </pc:spChg>
        <pc:spChg chg="add del mod">
          <ac:chgData name="Pruitt, Heather (HNI Corp)" userId="S::pruitth@allsteeloffice.com::3db19214-e903-4308-9147-c98e81784e87" providerId="AD" clId="Web-{ED75C417-7CE0-EF09-4194-04939CEA637E}" dt="2018-10-08T13:00:24.757" v="35"/>
          <ac:spMkLst>
            <pc:docMk/>
            <pc:sldMk cId="4033572619" sldId="1143"/>
            <ac:spMk id="10" creationId="{176FD9AA-9ABE-49D1-B708-0C98E2FF485F}"/>
          </ac:spMkLst>
        </pc:spChg>
        <pc:spChg chg="del">
          <ac:chgData name="Pruitt, Heather (HNI Corp)" userId="S::pruitth@allsteeloffice.com::3db19214-e903-4308-9147-c98e81784e87" providerId="AD" clId="Web-{ED75C417-7CE0-EF09-4194-04939CEA637E}" dt="2018-10-08T13:00:21.898" v="34"/>
          <ac:spMkLst>
            <pc:docMk/>
            <pc:sldMk cId="4033572619" sldId="1143"/>
            <ac:spMk id="22" creationId="{00000000-0000-0000-0000-000000000000}"/>
          </ac:spMkLst>
        </pc:spChg>
        <pc:picChg chg="add del mod">
          <ac:chgData name="Pruitt, Heather (HNI Corp)" userId="S::pruitth@allsteeloffice.com::3db19214-e903-4308-9147-c98e81784e87" providerId="AD" clId="Web-{ED75C417-7CE0-EF09-4194-04939CEA637E}" dt="2018-10-08T12:58:11.736" v="5"/>
          <ac:picMkLst>
            <pc:docMk/>
            <pc:sldMk cId="4033572619" sldId="1143"/>
            <ac:picMk id="2" creationId="{46AC07FC-E15C-4F60-8B9B-E952D6ED05D2}"/>
          </ac:picMkLst>
        </pc:picChg>
        <pc:picChg chg="mod">
          <ac:chgData name="Pruitt, Heather (HNI Corp)" userId="S::pruitth@allsteeloffice.com::3db19214-e903-4308-9147-c98e81784e87" providerId="AD" clId="Web-{ED75C417-7CE0-EF09-4194-04939CEA637E}" dt="2018-10-08T12:58:44.628" v="18" actId="1076"/>
          <ac:picMkLst>
            <pc:docMk/>
            <pc:sldMk cId="4033572619" sldId="1143"/>
            <ac:picMk id="5" creationId="{A48E9F2B-4A6B-4041-AFBE-4D8D7AF94ADC}"/>
          </ac:picMkLst>
        </pc:picChg>
      </pc:sldChg>
      <pc:sldChg chg="modSp del">
        <pc:chgData name="Pruitt, Heather (HNI Corp)" userId="S::pruitth@allsteeloffice.com::3db19214-e903-4308-9147-c98e81784e87" providerId="AD" clId="Web-{ED75C417-7CE0-EF09-4194-04939CEA637E}" dt="2018-10-08T13:00:33.664" v="38"/>
        <pc:sldMkLst>
          <pc:docMk/>
          <pc:sldMk cId="2346133556" sldId="1145"/>
        </pc:sldMkLst>
        <pc:spChg chg="mod">
          <ac:chgData name="Pruitt, Heather (HNI Corp)" userId="S::pruitth@allsteeloffice.com::3db19214-e903-4308-9147-c98e81784e87" providerId="AD" clId="Web-{ED75C417-7CE0-EF09-4194-04939CEA637E}" dt="2018-10-08T12:59:32.521" v="31" actId="1076"/>
          <ac:spMkLst>
            <pc:docMk/>
            <pc:sldMk cId="2346133556" sldId="1145"/>
            <ac:spMk id="8" creationId="{256799C7-F279-45AA-BBC7-35F401816FCE}"/>
          </ac:spMkLst>
        </pc:spChg>
        <pc:picChg chg="mod">
          <ac:chgData name="Pruitt, Heather (HNI Corp)" userId="S::pruitth@allsteeloffice.com::3db19214-e903-4308-9147-c98e81784e87" providerId="AD" clId="Web-{ED75C417-7CE0-EF09-4194-04939CEA637E}" dt="2018-10-08T12:59:18.973" v="26" actId="1076"/>
          <ac:picMkLst>
            <pc:docMk/>
            <pc:sldMk cId="2346133556" sldId="1145"/>
            <ac:picMk id="6" creationId="{D6943455-8ED4-409B-B3AB-7884E65C3CF5}"/>
          </ac:picMkLst>
        </pc:picChg>
      </pc:sldChg>
    </pc:docChg>
  </pc:docChgLst>
  <pc:docChgLst>
    <pc:chgData name="Pruitt, Heather (HNI Corp)" userId="S::pruitth@allsteeloffice.com::3db19214-e903-4308-9147-c98e81784e87" providerId="AD" clId="Web-{AB2EA25E-1547-C39D-31E4-7365CB5793D8}"/>
    <pc:docChg chg="modSld">
      <pc:chgData name="Pruitt, Heather (HNI Corp)" userId="S::pruitth@allsteeloffice.com::3db19214-e903-4308-9147-c98e81784e87" providerId="AD" clId="Web-{AB2EA25E-1547-C39D-31E4-7365CB5793D8}" dt="2018-09-19T20:38:38.895" v="79" actId="1076"/>
      <pc:docMkLst>
        <pc:docMk/>
      </pc:docMkLst>
      <pc:sldChg chg="addSp modSp">
        <pc:chgData name="Pruitt, Heather (HNI Corp)" userId="S::pruitth@allsteeloffice.com::3db19214-e903-4308-9147-c98e81784e87" providerId="AD" clId="Web-{AB2EA25E-1547-C39D-31E4-7365CB5793D8}" dt="2018-09-19T20:20:11.802" v="7" actId="1076"/>
        <pc:sldMkLst>
          <pc:docMk/>
          <pc:sldMk cId="3235355156" sldId="1042"/>
        </pc:sldMkLst>
        <pc:spChg chg="mod">
          <ac:chgData name="Pruitt, Heather (HNI Corp)" userId="S::pruitth@allsteeloffice.com::3db19214-e903-4308-9147-c98e81784e87" providerId="AD" clId="Web-{AB2EA25E-1547-C39D-31E4-7365CB5793D8}" dt="2018-09-19T20:20:11.802" v="7" actId="1076"/>
          <ac:spMkLst>
            <pc:docMk/>
            <pc:sldMk cId="3235355156" sldId="1042"/>
            <ac:spMk id="3" creationId="{00000000-0000-0000-0000-000000000000}"/>
          </ac:spMkLst>
        </pc:spChg>
        <pc:spChg chg="mod">
          <ac:chgData name="Pruitt, Heather (HNI Corp)" userId="S::pruitth@allsteeloffice.com::3db19214-e903-4308-9147-c98e81784e87" providerId="AD" clId="Web-{AB2EA25E-1547-C39D-31E4-7365CB5793D8}" dt="2018-09-19T20:20:08.692" v="6" actId="1076"/>
          <ac:spMkLst>
            <pc:docMk/>
            <pc:sldMk cId="3235355156" sldId="1042"/>
            <ac:spMk id="7" creationId="{00000000-0000-0000-0000-000000000000}"/>
          </ac:spMkLst>
        </pc:spChg>
        <pc:picChg chg="add mod">
          <ac:chgData name="Pruitt, Heather (HNI Corp)" userId="S::pruitth@allsteeloffice.com::3db19214-e903-4308-9147-c98e81784e87" providerId="AD" clId="Web-{AB2EA25E-1547-C39D-31E4-7365CB5793D8}" dt="2018-09-19T20:20:03.270" v="5" actId="14100"/>
          <ac:picMkLst>
            <pc:docMk/>
            <pc:sldMk cId="3235355156" sldId="1042"/>
            <ac:picMk id="2" creationId="{92D8B5DB-EAAB-4CF3-9AE6-F1B01EA8B8D3}"/>
          </ac:picMkLst>
        </pc:picChg>
      </pc:sldChg>
      <pc:sldChg chg="addSp delSp modSp modNotes">
        <pc:chgData name="Pruitt, Heather (HNI Corp)" userId="S::pruitth@allsteeloffice.com::3db19214-e903-4308-9147-c98e81784e87" providerId="AD" clId="Web-{AB2EA25E-1547-C39D-31E4-7365CB5793D8}" dt="2018-09-19T20:38:38.895" v="79" actId="1076"/>
        <pc:sldMkLst>
          <pc:docMk/>
          <pc:sldMk cId="1882789730" sldId="1140"/>
        </pc:sldMkLst>
        <pc:spChg chg="mod">
          <ac:chgData name="Pruitt, Heather (HNI Corp)" userId="S::pruitth@allsteeloffice.com::3db19214-e903-4308-9147-c98e81784e87" providerId="AD" clId="Web-{AB2EA25E-1547-C39D-31E4-7365CB5793D8}" dt="2018-09-19T20:38:38.895" v="79" actId="1076"/>
          <ac:spMkLst>
            <pc:docMk/>
            <pc:sldMk cId="1882789730" sldId="1140"/>
            <ac:spMk id="2" creationId="{376A7F84-7DD9-465D-9318-2951C6C7C839}"/>
          </ac:spMkLst>
        </pc:spChg>
        <pc:spChg chg="mod">
          <ac:chgData name="Pruitt, Heather (HNI Corp)" userId="S::pruitth@allsteeloffice.com::3db19214-e903-4308-9147-c98e81784e87" providerId="AD" clId="Web-{AB2EA25E-1547-C39D-31E4-7365CB5793D8}" dt="2018-09-19T20:21:40.835" v="23" actId="20577"/>
          <ac:spMkLst>
            <pc:docMk/>
            <pc:sldMk cId="1882789730" sldId="1140"/>
            <ac:spMk id="7" creationId="{2151EB31-B029-4D13-AA11-E819D4620508}"/>
          </ac:spMkLst>
        </pc:spChg>
        <pc:picChg chg="add mod">
          <ac:chgData name="Pruitt, Heather (HNI Corp)" userId="S::pruitth@allsteeloffice.com::3db19214-e903-4308-9147-c98e81784e87" providerId="AD" clId="Web-{AB2EA25E-1547-C39D-31E4-7365CB5793D8}" dt="2018-09-19T20:38:32.598" v="78" actId="1076"/>
          <ac:picMkLst>
            <pc:docMk/>
            <pc:sldMk cId="1882789730" sldId="1140"/>
            <ac:picMk id="4" creationId="{D04957CC-F8AD-4AB5-8BDE-4DCFE16B479B}"/>
          </ac:picMkLst>
        </pc:picChg>
        <pc:picChg chg="mod">
          <ac:chgData name="Pruitt, Heather (HNI Corp)" userId="S::pruitth@allsteeloffice.com::3db19214-e903-4308-9147-c98e81784e87" providerId="AD" clId="Web-{AB2EA25E-1547-C39D-31E4-7365CB5793D8}" dt="2018-09-19T20:21:47.179" v="24" actId="1076"/>
          <ac:picMkLst>
            <pc:docMk/>
            <pc:sldMk cId="1882789730" sldId="1140"/>
            <ac:picMk id="9" creationId="{E8D1DF24-0F35-42F8-8FFB-0619112C93D0}"/>
          </ac:picMkLst>
        </pc:picChg>
        <pc:picChg chg="del">
          <ac:chgData name="Pruitt, Heather (HNI Corp)" userId="S::pruitth@allsteeloffice.com::3db19214-e903-4308-9147-c98e81784e87" providerId="AD" clId="Web-{AB2EA25E-1547-C39D-31E4-7365CB5793D8}" dt="2018-09-19T20:19:48.004" v="0" actId="1076"/>
          <ac:picMkLst>
            <pc:docMk/>
            <pc:sldMk cId="1882789730" sldId="1140"/>
            <ac:picMk id="11" creationId="{3DD7706A-BEB1-49B7-A38A-FA19C4928CBC}"/>
          </ac:picMkLst>
        </pc:picChg>
      </pc:sldChg>
    </pc:docChg>
  </pc:docChgLst>
  <pc:docChgLst>
    <pc:chgData name="Pruitt, Heather (HNI Corp)" userId="S::pruitth@allsteeloffice.com::3db19214-e903-4308-9147-c98e81784e87" providerId="AD" clId="Web-{A0176CFD-9E27-BA7E-30D1-90276F46EDA4}"/>
    <pc:docChg chg="modSld">
      <pc:chgData name="Pruitt, Heather (HNI Corp)" userId="S::pruitth@allsteeloffice.com::3db19214-e903-4308-9147-c98e81784e87" providerId="AD" clId="Web-{A0176CFD-9E27-BA7E-30D1-90276F46EDA4}" dt="2018-10-02T20:59:31.147" v="3" actId="1076"/>
      <pc:docMkLst>
        <pc:docMk/>
      </pc:docMkLst>
      <pc:sldChg chg="addSp modSp">
        <pc:chgData name="Pruitt, Heather (HNI Corp)" userId="S::pruitth@allsteeloffice.com::3db19214-e903-4308-9147-c98e81784e87" providerId="AD" clId="Web-{A0176CFD-9E27-BA7E-30D1-90276F46EDA4}" dt="2018-10-02T20:59:31.147" v="3" actId="1076"/>
        <pc:sldMkLst>
          <pc:docMk/>
          <pc:sldMk cId="2667922402" sldId="1013"/>
        </pc:sldMkLst>
        <pc:picChg chg="add mod">
          <ac:chgData name="Pruitt, Heather (HNI Corp)" userId="S::pruitth@allsteeloffice.com::3db19214-e903-4308-9147-c98e81784e87" providerId="AD" clId="Web-{A0176CFD-9E27-BA7E-30D1-90276F46EDA4}" dt="2018-10-02T20:59:31.147" v="3" actId="1076"/>
          <ac:picMkLst>
            <pc:docMk/>
            <pc:sldMk cId="2667922402" sldId="1013"/>
            <ac:picMk id="3" creationId="{0CF49CA2-B55E-4C98-87F1-5A6FA7EA3004}"/>
          </ac:picMkLst>
        </pc:picChg>
      </pc:sldChg>
    </pc:docChg>
  </pc:docChgLst>
  <pc:docChgLst>
    <pc:chgData name="Pruitt, Heather (HNI Corp)" userId="S::pruitth@allsteeloffice.com::3db19214-e903-4308-9147-c98e81784e87" providerId="AD" clId="Web-{ADF42367-38CC-BE73-B5CC-8CA32B74FB5F}"/>
    <pc:docChg chg="">
      <pc:chgData name="Pruitt, Heather (HNI Corp)" userId="S::pruitth@allsteeloffice.com::3db19214-e903-4308-9147-c98e81784e87" providerId="AD" clId="Web-{ADF42367-38CC-BE73-B5CC-8CA32B74FB5F}" dt="2018-09-12T18:36:59.703" v="0"/>
      <pc:docMkLst>
        <pc:docMk/>
      </pc:docMkLst>
      <pc:sldChg chg="delCm">
        <pc:chgData name="Pruitt, Heather (HNI Corp)" userId="S::pruitth@allsteeloffice.com::3db19214-e903-4308-9147-c98e81784e87" providerId="AD" clId="Web-{ADF42367-38CC-BE73-B5CC-8CA32B74FB5F}" dt="2018-09-12T18:36:59.703" v="0"/>
        <pc:sldMkLst>
          <pc:docMk/>
          <pc:sldMk cId="3235355156" sldId="1042"/>
        </pc:sldMkLst>
      </pc:sldChg>
    </pc:docChg>
  </pc:docChgLst>
  <pc:docChgLst>
    <pc:chgData name="Cheng, Raikkol (Allsteel)" userId="S::chengr@allsteeloffice.com::60511f8b-8120-4525-b92e-6d0cd0bbd950" providerId="AD" clId="Web-{B036DFDF-095B-4636-8EF3-C76687927C44}"/>
    <pc:docChg chg="modSld">
      <pc:chgData name="Cheng, Raikkol (Allsteel)" userId="S::chengr@allsteeloffice.com::60511f8b-8120-4525-b92e-6d0cd0bbd950" providerId="AD" clId="Web-{B036DFDF-095B-4636-8EF3-C76687927C44}" dt="2018-10-10T21:33:58.493" v="35" actId="20577"/>
      <pc:docMkLst>
        <pc:docMk/>
      </pc:docMkLst>
      <pc:sldChg chg="modSp">
        <pc:chgData name="Cheng, Raikkol (Allsteel)" userId="S::chengr@allsteeloffice.com::60511f8b-8120-4525-b92e-6d0cd0bbd950" providerId="AD" clId="Web-{B036DFDF-095B-4636-8EF3-C76687927C44}" dt="2018-10-10T21:29:45.332" v="8" actId="20577"/>
        <pc:sldMkLst>
          <pc:docMk/>
          <pc:sldMk cId="451032154" sldId="1030"/>
        </pc:sldMkLst>
        <pc:spChg chg="mod">
          <ac:chgData name="Cheng, Raikkol (Allsteel)" userId="S::chengr@allsteeloffice.com::60511f8b-8120-4525-b92e-6d0cd0bbd950" providerId="AD" clId="Web-{B036DFDF-095B-4636-8EF3-C76687927C44}" dt="2018-10-10T21:29:45.332" v="8" actId="20577"/>
          <ac:spMkLst>
            <pc:docMk/>
            <pc:sldMk cId="451032154" sldId="1030"/>
            <ac:spMk id="6" creationId="{8E0D1BA2-66AB-4986-BED6-022587BA20A0}"/>
          </ac:spMkLst>
        </pc:spChg>
      </pc:sldChg>
      <pc:sldChg chg="modSp">
        <pc:chgData name="Cheng, Raikkol (Allsteel)" userId="S::chengr@allsteeloffice.com::60511f8b-8120-4525-b92e-6d0cd0bbd950" providerId="AD" clId="Web-{B036DFDF-095B-4636-8EF3-C76687927C44}" dt="2018-10-10T21:33:58.493" v="35" actId="20577"/>
        <pc:sldMkLst>
          <pc:docMk/>
          <pc:sldMk cId="3511359457" sldId="1041"/>
        </pc:sldMkLst>
        <pc:spChg chg="mod">
          <ac:chgData name="Cheng, Raikkol (Allsteel)" userId="S::chengr@allsteeloffice.com::60511f8b-8120-4525-b92e-6d0cd0bbd950" providerId="AD" clId="Web-{B036DFDF-095B-4636-8EF3-C76687927C44}" dt="2018-10-10T21:33:58.493" v="35" actId="20577"/>
          <ac:spMkLst>
            <pc:docMk/>
            <pc:sldMk cId="3511359457" sldId="1041"/>
            <ac:spMk id="7" creationId="{00000000-0000-0000-0000-000000000000}"/>
          </ac:spMkLst>
        </pc:spChg>
      </pc:sldChg>
      <pc:sldChg chg="modSp">
        <pc:chgData name="Cheng, Raikkol (Allsteel)" userId="S::chengr@allsteeloffice.com::60511f8b-8120-4525-b92e-6d0cd0bbd950" providerId="AD" clId="Web-{B036DFDF-095B-4636-8EF3-C76687927C44}" dt="2018-10-10T21:31:20.412" v="26" actId="1076"/>
        <pc:sldMkLst>
          <pc:docMk/>
          <pc:sldMk cId="2945078463" sldId="1046"/>
        </pc:sldMkLst>
        <pc:spChg chg="mod">
          <ac:chgData name="Cheng, Raikkol (Allsteel)" userId="S::chengr@allsteeloffice.com::60511f8b-8120-4525-b92e-6d0cd0bbd950" providerId="AD" clId="Web-{B036DFDF-095B-4636-8EF3-C76687927C44}" dt="2018-10-10T21:31:07.755" v="25" actId="14100"/>
          <ac:spMkLst>
            <pc:docMk/>
            <pc:sldMk cId="2945078463" sldId="1046"/>
            <ac:spMk id="6" creationId="{493EE4AE-A1AF-4211-900C-0062A6638940}"/>
          </ac:spMkLst>
        </pc:spChg>
        <pc:spChg chg="mod">
          <ac:chgData name="Cheng, Raikkol (Allsteel)" userId="S::chengr@allsteeloffice.com::60511f8b-8120-4525-b92e-6d0cd0bbd950" providerId="AD" clId="Web-{B036DFDF-095B-4636-8EF3-C76687927C44}" dt="2018-10-10T21:31:20.412" v="26" actId="1076"/>
          <ac:spMkLst>
            <pc:docMk/>
            <pc:sldMk cId="2945078463" sldId="1046"/>
            <ac:spMk id="10" creationId="{00000000-0000-0000-0000-000000000000}"/>
          </ac:spMkLst>
        </pc:spChg>
        <pc:picChg chg="mod ord">
          <ac:chgData name="Cheng, Raikkol (Allsteel)" userId="S::chengr@allsteeloffice.com::60511f8b-8120-4525-b92e-6d0cd0bbd950" providerId="AD" clId="Web-{B036DFDF-095B-4636-8EF3-C76687927C44}" dt="2018-10-10T21:31:00.052" v="23" actId="1076"/>
          <ac:picMkLst>
            <pc:docMk/>
            <pc:sldMk cId="2945078463" sldId="1046"/>
            <ac:picMk id="8" creationId="{8760AE5B-8F54-4853-8848-5E56CF370682}"/>
          </ac:picMkLst>
        </pc:picChg>
      </pc:sldChg>
      <pc:sldChg chg="modSp">
        <pc:chgData name="Cheng, Raikkol (Allsteel)" userId="S::chengr@allsteeloffice.com::60511f8b-8120-4525-b92e-6d0cd0bbd950" providerId="AD" clId="Web-{B036DFDF-095B-4636-8EF3-C76687927C44}" dt="2018-10-10T21:30:32.067" v="20" actId="1076"/>
        <pc:sldMkLst>
          <pc:docMk/>
          <pc:sldMk cId="3291067237" sldId="1142"/>
        </pc:sldMkLst>
        <pc:spChg chg="mod">
          <ac:chgData name="Cheng, Raikkol (Allsteel)" userId="S::chengr@allsteeloffice.com::60511f8b-8120-4525-b92e-6d0cd0bbd950" providerId="AD" clId="Web-{B036DFDF-095B-4636-8EF3-C76687927C44}" dt="2018-10-10T21:30:32.067" v="20" actId="1076"/>
          <ac:spMkLst>
            <pc:docMk/>
            <pc:sldMk cId="3291067237" sldId="1142"/>
            <ac:spMk id="2" creationId="{BD4DB7B5-3F15-47D0-872B-6787916CD87B}"/>
          </ac:spMkLst>
        </pc:spChg>
        <pc:spChg chg="mod">
          <ac:chgData name="Cheng, Raikkol (Allsteel)" userId="S::chengr@allsteeloffice.com::60511f8b-8120-4525-b92e-6d0cd0bbd950" providerId="AD" clId="Web-{B036DFDF-095B-4636-8EF3-C76687927C44}" dt="2018-10-10T21:30:12.785" v="16" actId="20577"/>
          <ac:spMkLst>
            <pc:docMk/>
            <pc:sldMk cId="3291067237" sldId="1142"/>
            <ac:spMk id="10" creationId="{00000000-0000-0000-0000-000000000000}"/>
          </ac:spMkLst>
        </pc:spChg>
        <pc:picChg chg="ord">
          <ac:chgData name="Cheng, Raikkol (Allsteel)" userId="S::chengr@allsteeloffice.com::60511f8b-8120-4525-b92e-6d0cd0bbd950" providerId="AD" clId="Web-{B036DFDF-095B-4636-8EF3-C76687927C44}" dt="2018-10-10T21:30:25.660" v="19" actId="1076"/>
          <ac:picMkLst>
            <pc:docMk/>
            <pc:sldMk cId="3291067237" sldId="1142"/>
            <ac:picMk id="8" creationId="{B63CAEC1-FDC2-4761-A9BA-731DBF8E079C}"/>
          </ac:picMkLst>
        </pc:picChg>
      </pc:sldChg>
    </pc:docChg>
  </pc:docChgLst>
  <pc:docChgLst>
    <pc:chgData name="Pruitt, Heather (HNI Corp)" userId="S::pruitth@allsteeloffice.com::3db19214-e903-4308-9147-c98e81784e87" providerId="AD" clId="Web-{D989B69F-FD06-2D7E-3B63-B9477BF9F632}"/>
    <pc:docChg chg="modSld">
      <pc:chgData name="Pruitt, Heather (HNI Corp)" userId="S::pruitth@allsteeloffice.com::3db19214-e903-4308-9147-c98e81784e87" providerId="AD" clId="Web-{D989B69F-FD06-2D7E-3B63-B9477BF9F632}" dt="2018-09-19T14:29:13.377" v="96" actId="1076"/>
      <pc:docMkLst>
        <pc:docMk/>
      </pc:docMkLst>
      <pc:sldChg chg="addSp delSp modSp">
        <pc:chgData name="Pruitt, Heather (HNI Corp)" userId="S::pruitth@allsteeloffice.com::3db19214-e903-4308-9147-c98e81784e87" providerId="AD" clId="Web-{D989B69F-FD06-2D7E-3B63-B9477BF9F632}" dt="2018-09-19T14:29:13.377" v="96" actId="1076"/>
        <pc:sldMkLst>
          <pc:docMk/>
          <pc:sldMk cId="1882789730" sldId="1140"/>
        </pc:sldMkLst>
        <pc:spChg chg="mod">
          <ac:chgData name="Pruitt, Heather (HNI Corp)" userId="S::pruitth@allsteeloffice.com::3db19214-e903-4308-9147-c98e81784e87" providerId="AD" clId="Web-{D989B69F-FD06-2D7E-3B63-B9477BF9F632}" dt="2018-09-19T13:50:32.628" v="32" actId="1076"/>
          <ac:spMkLst>
            <pc:docMk/>
            <pc:sldMk cId="1882789730" sldId="1140"/>
            <ac:spMk id="3" creationId="{00000000-0000-0000-0000-000000000000}"/>
          </ac:spMkLst>
        </pc:spChg>
        <pc:spChg chg="add del mod">
          <ac:chgData name="Pruitt, Heather (HNI Corp)" userId="S::pruitth@allsteeloffice.com::3db19214-e903-4308-9147-c98e81784e87" providerId="AD" clId="Web-{D989B69F-FD06-2D7E-3B63-B9477BF9F632}" dt="2018-09-19T14:28:40.315" v="79" actId="1076"/>
          <ac:spMkLst>
            <pc:docMk/>
            <pc:sldMk cId="1882789730" sldId="1140"/>
            <ac:spMk id="5" creationId="{F7ED9F9B-43CD-4AE8-96AF-0EA6B7C3A718}"/>
          </ac:spMkLst>
        </pc:spChg>
        <pc:spChg chg="del">
          <ac:chgData name="Pruitt, Heather (HNI Corp)" userId="S::pruitth@allsteeloffice.com::3db19214-e903-4308-9147-c98e81784e87" providerId="AD" clId="Web-{D989B69F-FD06-2D7E-3B63-B9477BF9F632}" dt="2018-09-19T13:41:17.024" v="0" actId="1076"/>
          <ac:spMkLst>
            <pc:docMk/>
            <pc:sldMk cId="1882789730" sldId="1140"/>
            <ac:spMk id="6" creationId="{99129B35-8C5F-4948-B576-BCC4A7858F81}"/>
          </ac:spMkLst>
        </pc:spChg>
        <pc:spChg chg="add mod">
          <ac:chgData name="Pruitt, Heather (HNI Corp)" userId="S::pruitth@allsteeloffice.com::3db19214-e903-4308-9147-c98e81784e87" providerId="AD" clId="Web-{D989B69F-FD06-2D7E-3B63-B9477BF9F632}" dt="2018-09-19T14:29:13.377" v="96" actId="1076"/>
          <ac:spMkLst>
            <pc:docMk/>
            <pc:sldMk cId="1882789730" sldId="1140"/>
            <ac:spMk id="7" creationId="{2151EB31-B029-4D13-AA11-E819D4620508}"/>
          </ac:spMkLst>
        </pc:spChg>
        <pc:spChg chg="del mod">
          <ac:chgData name="Pruitt, Heather (HNI Corp)" userId="S::pruitth@allsteeloffice.com::3db19214-e903-4308-9147-c98e81784e87" providerId="AD" clId="Web-{D989B69F-FD06-2D7E-3B63-B9477BF9F632}" dt="2018-09-19T14:28:08.049" v="49" actId="1076"/>
          <ac:spMkLst>
            <pc:docMk/>
            <pc:sldMk cId="1882789730" sldId="1140"/>
            <ac:spMk id="18" creationId="{00000000-0000-0000-0000-000000000000}"/>
          </ac:spMkLst>
        </pc:spChg>
        <pc:picChg chg="add del mod">
          <ac:chgData name="Pruitt, Heather (HNI Corp)" userId="S::pruitth@allsteeloffice.com::3db19214-e903-4308-9147-c98e81784e87" providerId="AD" clId="Web-{D989B69F-FD06-2D7E-3B63-B9477BF9F632}" dt="2018-09-19T13:45:42.232" v="7" actId="1076"/>
          <ac:picMkLst>
            <pc:docMk/>
            <pc:sldMk cId="1882789730" sldId="1140"/>
            <ac:picMk id="4" creationId="{5D9A4C5D-5DC5-4552-9B0A-651BDCA0638E}"/>
          </ac:picMkLst>
        </pc:picChg>
        <pc:picChg chg="del mod">
          <ac:chgData name="Pruitt, Heather (HNI Corp)" userId="S::pruitth@allsteeloffice.com::3db19214-e903-4308-9147-c98e81784e87" providerId="AD" clId="Web-{D989B69F-FD06-2D7E-3B63-B9477BF9F632}" dt="2018-09-19T13:45:10.372" v="4" actId="1076"/>
          <ac:picMkLst>
            <pc:docMk/>
            <pc:sldMk cId="1882789730" sldId="1140"/>
            <ac:picMk id="5" creationId="{195B9713-CAC8-4D06-BC59-ADB21727F302}"/>
          </ac:picMkLst>
        </pc:picChg>
        <pc:picChg chg="del">
          <ac:chgData name="Pruitt, Heather (HNI Corp)" userId="S::pruitth@allsteeloffice.com::3db19214-e903-4308-9147-c98e81784e87" providerId="AD" clId="Web-{D989B69F-FD06-2D7E-3B63-B9477BF9F632}" dt="2018-09-19T13:41:18.680" v="1" actId="1076"/>
          <ac:picMkLst>
            <pc:docMk/>
            <pc:sldMk cId="1882789730" sldId="1140"/>
            <ac:picMk id="7" creationId="{7AA58FA6-BB68-423B-B7B2-630012F305B4}"/>
          </ac:picMkLst>
        </pc:picChg>
        <pc:picChg chg="add mod">
          <ac:chgData name="Pruitt, Heather (HNI Corp)" userId="S::pruitth@allsteeloffice.com::3db19214-e903-4308-9147-c98e81784e87" providerId="AD" clId="Web-{D989B69F-FD06-2D7E-3B63-B9477BF9F632}" dt="2018-09-19T13:50:37.941" v="34" actId="1076"/>
          <ac:picMkLst>
            <pc:docMk/>
            <pc:sldMk cId="1882789730" sldId="1140"/>
            <ac:picMk id="9" creationId="{E8D1DF24-0F35-42F8-8FFB-0619112C93D0}"/>
          </ac:picMkLst>
        </pc:picChg>
        <pc:picChg chg="add mod">
          <ac:chgData name="Pruitt, Heather (HNI Corp)" userId="S::pruitth@allsteeloffice.com::3db19214-e903-4308-9147-c98e81784e87" providerId="AD" clId="Web-{D989B69F-FD06-2D7E-3B63-B9477BF9F632}" dt="2018-09-19T13:51:11.535" v="37" actId="14100"/>
          <ac:picMkLst>
            <pc:docMk/>
            <pc:sldMk cId="1882789730" sldId="1140"/>
            <ac:picMk id="11" creationId="{3DD7706A-BEB1-49B7-A38A-FA19C4928CBC}"/>
          </ac:picMkLst>
        </pc:picChg>
      </pc:sldChg>
    </pc:docChg>
  </pc:docChgLst>
  <pc:docChgLst>
    <pc:chgData name="MacDonald, Adam (Allsteel)" userId="S::macdonalda@allsteeloffice.com::938d18ae-83fb-4ec8-92b0-59f188dde7c5" providerId="AD" clId="Web-{742061FF-FECA-A1D6-B538-061A1BEC4448}"/>
    <pc:docChg chg="modSld">
      <pc:chgData name="MacDonald, Adam (Allsteel)" userId="S::macdonalda@allsteeloffice.com::938d18ae-83fb-4ec8-92b0-59f188dde7c5" providerId="AD" clId="Web-{742061FF-FECA-A1D6-B538-061A1BEC4448}" dt="2018-09-12T15:06:44.482" v="8" actId="20577"/>
      <pc:docMkLst>
        <pc:docMk/>
      </pc:docMkLst>
      <pc:sldChg chg="modSp">
        <pc:chgData name="MacDonald, Adam (Allsteel)" userId="S::macdonalda@allsteeloffice.com::938d18ae-83fb-4ec8-92b0-59f188dde7c5" providerId="AD" clId="Web-{742061FF-FECA-A1D6-B538-061A1BEC4448}" dt="2018-09-12T15:06:43.341" v="6" actId="20577"/>
        <pc:sldMkLst>
          <pc:docMk/>
          <pc:sldMk cId="2656713551" sldId="1027"/>
        </pc:sldMkLst>
        <pc:spChg chg="mod">
          <ac:chgData name="MacDonald, Adam (Allsteel)" userId="S::macdonalda@allsteeloffice.com::938d18ae-83fb-4ec8-92b0-59f188dde7c5" providerId="AD" clId="Web-{742061FF-FECA-A1D6-B538-061A1BEC4448}" dt="2018-09-12T15:06:43.341" v="6" actId="20577"/>
          <ac:spMkLst>
            <pc:docMk/>
            <pc:sldMk cId="2656713551" sldId="1027"/>
            <ac:spMk id="2" creationId="{00000000-0000-0000-0000-000000000000}"/>
          </ac:spMkLst>
        </pc:spChg>
      </pc:sldChg>
    </pc:docChg>
  </pc:docChgLst>
  <pc:docChgLst>
    <pc:chgData name="Pruitt, Heather (HNI Corp)" userId="S::pruitth@allsteeloffice.com::3db19214-e903-4308-9147-c98e81784e87" providerId="AD" clId="Web-{DF96E234-C744-51DF-6EEA-43F571DF0532}"/>
    <pc:docChg chg="modSld">
      <pc:chgData name="Pruitt, Heather (HNI Corp)" userId="S::pruitth@allsteeloffice.com::3db19214-e903-4308-9147-c98e81784e87" providerId="AD" clId="Web-{DF96E234-C744-51DF-6EEA-43F571DF0532}" dt="2018-09-12T14:19:16.846" v="7" actId="20577"/>
      <pc:docMkLst>
        <pc:docMk/>
      </pc:docMkLst>
      <pc:sldChg chg="modSp">
        <pc:chgData name="Pruitt, Heather (HNI Corp)" userId="S::pruitth@allsteeloffice.com::3db19214-e903-4308-9147-c98e81784e87" providerId="AD" clId="Web-{DF96E234-C744-51DF-6EEA-43F571DF0532}" dt="2018-09-12T14:19:16.846" v="7" actId="20577"/>
        <pc:sldMkLst>
          <pc:docMk/>
          <pc:sldMk cId="3511359457" sldId="1041"/>
        </pc:sldMkLst>
        <pc:spChg chg="mod">
          <ac:chgData name="Pruitt, Heather (HNI Corp)" userId="S::pruitth@allsteeloffice.com::3db19214-e903-4308-9147-c98e81784e87" providerId="AD" clId="Web-{DF96E234-C744-51DF-6EEA-43F571DF0532}" dt="2018-09-12T14:19:16.846" v="7" actId="20577"/>
          <ac:spMkLst>
            <pc:docMk/>
            <pc:sldMk cId="3511359457" sldId="1041"/>
            <ac:spMk id="7" creationId="{00000000-0000-0000-0000-000000000000}"/>
          </ac:spMkLst>
        </pc:spChg>
      </pc:sldChg>
      <pc:sldChg chg="modSp">
        <pc:chgData name="Pruitt, Heather (HNI Corp)" userId="S::pruitth@allsteeloffice.com::3db19214-e903-4308-9147-c98e81784e87" providerId="AD" clId="Web-{DF96E234-C744-51DF-6EEA-43F571DF0532}" dt="2018-09-12T14:18:49.767" v="3" actId="20577"/>
        <pc:sldMkLst>
          <pc:docMk/>
          <pc:sldMk cId="3235355156" sldId="1042"/>
        </pc:sldMkLst>
        <pc:spChg chg="mod">
          <ac:chgData name="Pruitt, Heather (HNI Corp)" userId="S::pruitth@allsteeloffice.com::3db19214-e903-4308-9147-c98e81784e87" providerId="AD" clId="Web-{DF96E234-C744-51DF-6EEA-43F571DF0532}" dt="2018-09-12T14:18:49.767" v="3" actId="20577"/>
          <ac:spMkLst>
            <pc:docMk/>
            <pc:sldMk cId="3235355156" sldId="1042"/>
            <ac:spMk id="7" creationId="{00000000-0000-0000-0000-000000000000}"/>
          </ac:spMkLst>
        </pc:spChg>
      </pc:sldChg>
    </pc:docChg>
  </pc:docChgLst>
  <pc:docChgLst>
    <pc:chgData name="Pruitt, Heather (HNI Corp)" userId="S::pruitth@allsteeloffice.com::3db19214-e903-4308-9147-c98e81784e87" providerId="AD" clId="Web-{045B9DC1-2DC3-F9F0-0EC8-78E3BBB0B60B}"/>
    <pc:docChg chg="modSld">
      <pc:chgData name="Pruitt, Heather (HNI Corp)" userId="S::pruitth@allsteeloffice.com::3db19214-e903-4308-9147-c98e81784e87" providerId="AD" clId="Web-{045B9DC1-2DC3-F9F0-0EC8-78E3BBB0B60B}" dt="2018-09-11T19:26:55.824" v="20" actId="20577"/>
      <pc:docMkLst>
        <pc:docMk/>
      </pc:docMkLst>
      <pc:sldChg chg="modSp">
        <pc:chgData name="Pruitt, Heather (HNI Corp)" userId="S::pruitth@allsteeloffice.com::3db19214-e903-4308-9147-c98e81784e87" providerId="AD" clId="Web-{045B9DC1-2DC3-F9F0-0EC8-78E3BBB0B60B}" dt="2018-09-11T19:26:55.824" v="20" actId="20577"/>
        <pc:sldMkLst>
          <pc:docMk/>
          <pc:sldMk cId="3235355156" sldId="1042"/>
        </pc:sldMkLst>
        <pc:spChg chg="mod">
          <ac:chgData name="Pruitt, Heather (HNI Corp)" userId="S::pruitth@allsteeloffice.com::3db19214-e903-4308-9147-c98e81784e87" providerId="AD" clId="Web-{045B9DC1-2DC3-F9F0-0EC8-78E3BBB0B60B}" dt="2018-09-11T19:26:55.824" v="20" actId="20577"/>
          <ac:spMkLst>
            <pc:docMk/>
            <pc:sldMk cId="3235355156" sldId="1042"/>
            <ac:spMk id="7" creationId="{00000000-0000-0000-0000-000000000000}"/>
          </ac:spMkLst>
        </pc:spChg>
      </pc:sldChg>
    </pc:docChg>
  </pc:docChgLst>
  <pc:docChgLst>
    <pc:chgData name="Cheng, Raikkol (Allsteel)" userId="S::chengr@allsteeloffice.com::60511f8b-8120-4525-b92e-6d0cd0bbd950" providerId="AD" clId="Web-{2C9098D8-9907-42FF-BBD9-F8F7B415DEF4}"/>
    <pc:docChg chg="modSld">
      <pc:chgData name="Cheng, Raikkol (Allsteel)" userId="S::chengr@allsteeloffice.com::60511f8b-8120-4525-b92e-6d0cd0bbd950" providerId="AD" clId="Web-{2C9098D8-9907-42FF-BBD9-F8F7B415DEF4}" dt="2018-09-11T21:11:41.713" v="395" actId="20577"/>
      <pc:docMkLst>
        <pc:docMk/>
      </pc:docMkLst>
      <pc:sldChg chg="modSp">
        <pc:chgData name="Cheng, Raikkol (Allsteel)" userId="S::chengr@allsteeloffice.com::60511f8b-8120-4525-b92e-6d0cd0bbd950" providerId="AD" clId="Web-{2C9098D8-9907-42FF-BBD9-F8F7B415DEF4}" dt="2018-09-11T20:38:51.815" v="32" actId="20577"/>
        <pc:sldMkLst>
          <pc:docMk/>
          <pc:sldMk cId="2794222384" sldId="1038"/>
        </pc:sldMkLst>
        <pc:spChg chg="mod">
          <ac:chgData name="Cheng, Raikkol (Allsteel)" userId="S::chengr@allsteeloffice.com::60511f8b-8120-4525-b92e-6d0cd0bbd950" providerId="AD" clId="Web-{2C9098D8-9907-42FF-BBD9-F8F7B415DEF4}" dt="2018-09-11T20:38:51.815" v="32" actId="20577"/>
          <ac:spMkLst>
            <pc:docMk/>
            <pc:sldMk cId="2794222384" sldId="1038"/>
            <ac:spMk id="6" creationId="{00000000-0000-0000-0000-000000000000}"/>
          </ac:spMkLst>
        </pc:spChg>
      </pc:sldChg>
      <pc:sldChg chg="modSp">
        <pc:chgData name="Cheng, Raikkol (Allsteel)" userId="S::chengr@allsteeloffice.com::60511f8b-8120-4525-b92e-6d0cd0bbd950" providerId="AD" clId="Web-{2C9098D8-9907-42FF-BBD9-F8F7B415DEF4}" dt="2018-09-11T20:43:18.077" v="75" actId="20577"/>
        <pc:sldMkLst>
          <pc:docMk/>
          <pc:sldMk cId="3511359457" sldId="1041"/>
        </pc:sldMkLst>
        <pc:spChg chg="mod">
          <ac:chgData name="Cheng, Raikkol (Allsteel)" userId="S::chengr@allsteeloffice.com::60511f8b-8120-4525-b92e-6d0cd0bbd950" providerId="AD" clId="Web-{2C9098D8-9907-42FF-BBD9-F8F7B415DEF4}" dt="2018-09-11T20:43:18.077" v="75" actId="20577"/>
          <ac:spMkLst>
            <pc:docMk/>
            <pc:sldMk cId="3511359457" sldId="1041"/>
            <ac:spMk id="7" creationId="{00000000-0000-0000-0000-000000000000}"/>
          </ac:spMkLst>
        </pc:spChg>
      </pc:sldChg>
      <pc:sldChg chg="modSp">
        <pc:chgData name="Cheng, Raikkol (Allsteel)" userId="S::chengr@allsteeloffice.com::60511f8b-8120-4525-b92e-6d0cd0bbd950" providerId="AD" clId="Web-{2C9098D8-9907-42FF-BBD9-F8F7B415DEF4}" dt="2018-09-11T21:11:41.713" v="395" actId="20577"/>
        <pc:sldMkLst>
          <pc:docMk/>
          <pc:sldMk cId="4180232667" sldId="1043"/>
        </pc:sldMkLst>
        <pc:spChg chg="mod">
          <ac:chgData name="Cheng, Raikkol (Allsteel)" userId="S::chengr@allsteeloffice.com::60511f8b-8120-4525-b92e-6d0cd0bbd950" providerId="AD" clId="Web-{2C9098D8-9907-42FF-BBD9-F8F7B415DEF4}" dt="2018-09-11T21:11:41.713" v="395" actId="20577"/>
          <ac:spMkLst>
            <pc:docMk/>
            <pc:sldMk cId="4180232667" sldId="1043"/>
            <ac:spMk id="7" creationId="{00000000-0000-0000-0000-000000000000}"/>
          </ac:spMkLst>
        </pc:spChg>
      </pc:sldChg>
      <pc:sldChg chg="modSp addCm modCm">
        <pc:chgData name="Cheng, Raikkol (Allsteel)" userId="S::chengr@allsteeloffice.com::60511f8b-8120-4525-b92e-6d0cd0bbd950" providerId="AD" clId="Web-{2C9098D8-9907-42FF-BBD9-F8F7B415DEF4}" dt="2018-09-11T21:08:34.316" v="378" actId="20577"/>
        <pc:sldMkLst>
          <pc:docMk/>
          <pc:sldMk cId="2930812963" sldId="1049"/>
        </pc:sldMkLst>
        <pc:spChg chg="mod">
          <ac:chgData name="Cheng, Raikkol (Allsteel)" userId="S::chengr@allsteeloffice.com::60511f8b-8120-4525-b92e-6d0cd0bbd950" providerId="AD" clId="Web-{2C9098D8-9907-42FF-BBD9-F8F7B415DEF4}" dt="2018-09-11T20:58:00.370" v="374" actId="20577"/>
          <ac:spMkLst>
            <pc:docMk/>
            <pc:sldMk cId="2930812963" sldId="1049"/>
            <ac:spMk id="5" creationId="{1C689946-9331-4601-B456-757E6A95974C}"/>
          </ac:spMkLst>
        </pc:spChg>
      </pc:sldChg>
    </pc:docChg>
  </pc:docChgLst>
  <pc:docChgLst>
    <pc:chgData name="Pruitt, Heather (HNI Corp)" userId="S::pruitth@allsteeloffice.com::3db19214-e903-4308-9147-c98e81784e87" providerId="AD" clId="Web-{8DA822C5-BB66-BA10-9F66-1BFC4D16D6B0}"/>
    <pc:docChg chg="modSld">
      <pc:chgData name="Pruitt, Heather (HNI Corp)" userId="S::pruitth@allsteeloffice.com::3db19214-e903-4308-9147-c98e81784e87" providerId="AD" clId="Web-{8DA822C5-BB66-BA10-9F66-1BFC4D16D6B0}" dt="2018-09-19T20:07:52.841" v="2"/>
      <pc:docMkLst>
        <pc:docMk/>
      </pc:docMkLst>
      <pc:sldChg chg="addSp delSp modSp mod modClrScheme chgLayout">
        <pc:chgData name="Pruitt, Heather (HNI Corp)" userId="S::pruitth@allsteeloffice.com::3db19214-e903-4308-9147-c98e81784e87" providerId="AD" clId="Web-{8DA822C5-BB66-BA10-9F66-1BFC4D16D6B0}" dt="2018-09-19T20:07:52.841" v="2"/>
        <pc:sldMkLst>
          <pc:docMk/>
          <pc:sldMk cId="2346133556" sldId="1145"/>
        </pc:sldMkLst>
        <pc:spChg chg="add del mod ord">
          <ac:chgData name="Pruitt, Heather (HNI Corp)" userId="S::pruitth@allsteeloffice.com::3db19214-e903-4308-9147-c98e81784e87" providerId="AD" clId="Web-{8DA822C5-BB66-BA10-9F66-1BFC4D16D6B0}" dt="2018-09-19T20:07:50.653" v="1"/>
          <ac:spMkLst>
            <pc:docMk/>
            <pc:sldMk cId="2346133556" sldId="1145"/>
            <ac:spMk id="3" creationId="{113F1EBA-DF91-4DE3-B7F2-31F66B82192C}"/>
          </ac:spMkLst>
        </pc:spChg>
        <pc:spChg chg="add del mod ord">
          <ac:chgData name="Pruitt, Heather (HNI Corp)" userId="S::pruitth@allsteeloffice.com::3db19214-e903-4308-9147-c98e81784e87" providerId="AD" clId="Web-{8DA822C5-BB66-BA10-9F66-1BFC4D16D6B0}" dt="2018-09-19T20:07:52.841" v="2"/>
          <ac:spMkLst>
            <pc:docMk/>
            <pc:sldMk cId="2346133556" sldId="1145"/>
            <ac:spMk id="4" creationId="{843E2B40-ECD8-4CFF-91D2-251E8FE10790}"/>
          </ac:spMkLst>
        </pc:spChg>
        <pc:spChg chg="mod ord">
          <ac:chgData name="Pruitt, Heather (HNI Corp)" userId="S::pruitth@allsteeloffice.com::3db19214-e903-4308-9147-c98e81784e87" providerId="AD" clId="Web-{8DA822C5-BB66-BA10-9F66-1BFC4D16D6B0}" dt="2018-09-19T20:07:45.122" v="0"/>
          <ac:spMkLst>
            <pc:docMk/>
            <pc:sldMk cId="2346133556" sldId="1145"/>
            <ac:spMk id="5" creationId="{F5F6DF67-69EE-455E-B5FF-CEDFD553DE4F}"/>
          </ac:spMkLst>
        </pc:spChg>
      </pc:sldChg>
    </pc:docChg>
  </pc:docChgLst>
  <pc:docChgLst>
    <pc:chgData name="VanSpeybroeck, Lauren (Allsteel)" userId="c06a6ce8-d642-4066-b9f5-19ccbd7c5ac8" providerId="ADAL" clId="{7B1A13E3-5792-42E1-AB9A-A6499E4B3CC1}"/>
    <pc:docChg chg="modSld">
      <pc:chgData name="VanSpeybroeck, Lauren (Allsteel)" userId="c06a6ce8-d642-4066-b9f5-19ccbd7c5ac8" providerId="ADAL" clId="{7B1A13E3-5792-42E1-AB9A-A6499E4B3CC1}" dt="2018-09-13T19:11:08.514" v="224" actId="20577"/>
      <pc:docMkLst>
        <pc:docMk/>
      </pc:docMkLst>
      <pc:sldChg chg="modNotesTx">
        <pc:chgData name="VanSpeybroeck, Lauren (Allsteel)" userId="c06a6ce8-d642-4066-b9f5-19ccbd7c5ac8" providerId="ADAL" clId="{7B1A13E3-5792-42E1-AB9A-A6499E4B3CC1}" dt="2018-09-13T19:11:08.514" v="224" actId="20577"/>
        <pc:sldMkLst>
          <pc:docMk/>
          <pc:sldMk cId="2732874414" sldId="114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B43F6127-E068-4B92-A95A-927D09BC1DFD}" type="datetimeFigureOut">
              <a:rPr lang="en-US" smtClean="0"/>
              <a:t>10/17/2018</a:t>
            </a:fld>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932CF4E6-36F2-4029-BDDC-9DEC3845559A}" type="slidenum">
              <a:rPr lang="en-US" smtClean="0"/>
              <a:t>‹#›</a:t>
            </a:fld>
            <a:endParaRPr lang="en-US"/>
          </a:p>
        </p:txBody>
      </p:sp>
    </p:spTree>
    <p:extLst>
      <p:ext uri="{BB962C8B-B14F-4D97-AF65-F5344CB8AC3E}">
        <p14:creationId xmlns:p14="http://schemas.microsoft.com/office/powerpoint/2010/main" val="2266705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B491575D-5417-4B46-A8E7-8EDDCB40C77D}" type="datetimeFigureOut">
              <a:rPr lang="en-US" smtClean="0"/>
              <a:t>10/17/2018</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57F0363E-5258-4E1F-87D9-71DDA402960D}" type="slidenum">
              <a:rPr lang="en-US" smtClean="0"/>
              <a:t>‹#›</a:t>
            </a:fld>
            <a:endParaRPr lang="en-US"/>
          </a:p>
        </p:txBody>
      </p:sp>
    </p:spTree>
    <p:extLst>
      <p:ext uri="{BB962C8B-B14F-4D97-AF65-F5344CB8AC3E}">
        <p14:creationId xmlns:p14="http://schemas.microsoft.com/office/powerpoint/2010/main" val="1383257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Svelte, a term defined in the dictionary is </a:t>
            </a:r>
            <a:r>
              <a:rPr lang="en-US" sz="1200" b="0" i="0" kern="1200" dirty="0">
                <a:effectLst/>
                <a:latin typeface="+mn-lt"/>
                <a:ea typeface="+mn-ea"/>
                <a:cs typeface="+mn-cs"/>
              </a:rPr>
              <a:t>slender and elegant.</a:t>
            </a:r>
            <a:endParaRPr lang="en-US" dirty="0"/>
          </a:p>
        </p:txBody>
      </p:sp>
      <p:sp>
        <p:nvSpPr>
          <p:cNvPr id="4" name="Slide Number Placeholder 3"/>
          <p:cNvSpPr>
            <a:spLocks noGrp="1"/>
          </p:cNvSpPr>
          <p:nvPr>
            <p:ph type="sldNum" sz="quarter" idx="10"/>
          </p:nvPr>
        </p:nvSpPr>
        <p:spPr/>
        <p:txBody>
          <a:bodyPr/>
          <a:lstStyle/>
          <a:p>
            <a:fld id="{57F0363E-5258-4E1F-87D9-71DDA402960D}" type="slidenum">
              <a:rPr lang="en-US" smtClean="0"/>
              <a:t>1</a:t>
            </a:fld>
            <a:endParaRPr lang="en-US"/>
          </a:p>
        </p:txBody>
      </p:sp>
    </p:spTree>
    <p:extLst>
      <p:ext uri="{BB962C8B-B14F-4D97-AF65-F5344CB8AC3E}">
        <p14:creationId xmlns:p14="http://schemas.microsoft.com/office/powerpoint/2010/main" val="3074561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0363E-5258-4E1F-87D9-71DDA402960D}" type="slidenum">
              <a:rPr lang="en-US" smtClean="0"/>
              <a:t>14</a:t>
            </a:fld>
            <a:endParaRPr lang="en-US"/>
          </a:p>
        </p:txBody>
      </p:sp>
    </p:spTree>
    <p:extLst>
      <p:ext uri="{BB962C8B-B14F-4D97-AF65-F5344CB8AC3E}">
        <p14:creationId xmlns:p14="http://schemas.microsoft.com/office/powerpoint/2010/main" val="79127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What is important to companies? Aesthetics, variety of choices, and price are what we are focused on for this addition.  This is a great choice for start up companies looking for a way to design on a dime.</a:t>
            </a:r>
          </a:p>
          <a:p>
            <a:endParaRPr lang="en-US" dirty="0"/>
          </a:p>
        </p:txBody>
      </p:sp>
      <p:sp>
        <p:nvSpPr>
          <p:cNvPr id="4" name="Slide Number Placeholder 3"/>
          <p:cNvSpPr>
            <a:spLocks noGrp="1"/>
          </p:cNvSpPr>
          <p:nvPr>
            <p:ph type="sldNum" sz="quarter" idx="10"/>
          </p:nvPr>
        </p:nvSpPr>
        <p:spPr/>
        <p:txBody>
          <a:bodyPr/>
          <a:lstStyle/>
          <a:p>
            <a:fld id="{57F0363E-5258-4E1F-87D9-71DDA402960D}" type="slidenum">
              <a:rPr lang="en-US" smtClean="0"/>
              <a:t>2</a:t>
            </a:fld>
            <a:endParaRPr lang="en-US"/>
          </a:p>
        </p:txBody>
      </p:sp>
    </p:spTree>
    <p:extLst>
      <p:ext uri="{BB962C8B-B14F-4D97-AF65-F5344CB8AC3E}">
        <p14:creationId xmlns:p14="http://schemas.microsoft.com/office/powerpoint/2010/main" val="2357143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Segoe UI Light"/>
              </a:rPr>
              <a:t>Sophistication shouldn’t have to be expensive, and quality </a:t>
            </a:r>
            <a:r>
              <a:rPr lang="en-US" i="1" dirty="0">
                <a:cs typeface="Segoe UI Light"/>
              </a:rPr>
              <a:t>can</a:t>
            </a:r>
            <a:r>
              <a:rPr lang="en-US" dirty="0">
                <a:cs typeface="Segoe UI Light"/>
              </a:rPr>
              <a:t> be affordable. Svelte gracefully alleviates the disparity between low-cost and luxury in an elegant design that possesses an aesthetic as slender as the stack of cash to afford it. Combine that with its ability to elevate the identity of any brand by consistently performing across almost any office setting, and it only adds to its value.</a:t>
            </a:r>
            <a:endParaRPr lang="en-US" dirty="0"/>
          </a:p>
          <a:p>
            <a:endParaRPr lang="en-US"/>
          </a:p>
          <a:p>
            <a:endParaRPr lang="en-US" dirty="0">
              <a:cs typeface="Calibri"/>
            </a:endParaRPr>
          </a:p>
          <a:p>
            <a:r>
              <a:rPr lang="en-US" dirty="0">
                <a:cs typeface="Calibri"/>
              </a:rPr>
              <a:t>Designer Bill Raftery: Owner of Raftery Design in Canon, OH and has most recently designed</a:t>
            </a:r>
            <a:r>
              <a:rPr lang="en-US" dirty="0"/>
              <a:t>  Executive, Manager and Ergonomic Task Seating </a:t>
            </a:r>
            <a:r>
              <a:rPr lang="en-US" dirty="0">
                <a:cs typeface="Calibri"/>
              </a:rPr>
              <a:t>and much more. </a:t>
            </a:r>
          </a:p>
        </p:txBody>
      </p:sp>
      <p:sp>
        <p:nvSpPr>
          <p:cNvPr id="4" name="Slide Number Placeholder 3"/>
          <p:cNvSpPr>
            <a:spLocks noGrp="1"/>
          </p:cNvSpPr>
          <p:nvPr>
            <p:ph type="sldNum" sz="quarter" idx="10"/>
          </p:nvPr>
        </p:nvSpPr>
        <p:spPr/>
        <p:txBody>
          <a:bodyPr/>
          <a:lstStyle/>
          <a:p>
            <a:fld id="{57F0363E-5258-4E1F-87D9-71DDA402960D}" type="slidenum">
              <a:rPr lang="en-US" smtClean="0"/>
              <a:t>3</a:t>
            </a:fld>
            <a:endParaRPr lang="en-US"/>
          </a:p>
        </p:txBody>
      </p:sp>
    </p:spTree>
    <p:extLst>
      <p:ext uri="{BB962C8B-B14F-4D97-AF65-F5344CB8AC3E}">
        <p14:creationId xmlns:p14="http://schemas.microsoft.com/office/powerpoint/2010/main" val="4285411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Mix, mingle, and own which options you prefer lets keep rolling and discuss the plethora of options</a:t>
            </a:r>
          </a:p>
          <a:p>
            <a:endParaRPr lang="en-US" dirty="0"/>
          </a:p>
          <a:p>
            <a:endParaRPr lang="en-US" dirty="0"/>
          </a:p>
          <a:p>
            <a:r>
              <a:rPr lang="en-US" dirty="0"/>
              <a:t>They are: High or mid back height, channel or not channel stitching, polished aluminum loop arm or no arm, lastly a polished aluminum base or black nylon </a:t>
            </a:r>
          </a:p>
        </p:txBody>
      </p:sp>
      <p:sp>
        <p:nvSpPr>
          <p:cNvPr id="4" name="Slide Number Placeholder 3"/>
          <p:cNvSpPr>
            <a:spLocks noGrp="1"/>
          </p:cNvSpPr>
          <p:nvPr>
            <p:ph type="sldNum" sz="quarter" idx="10"/>
          </p:nvPr>
        </p:nvSpPr>
        <p:spPr/>
        <p:txBody>
          <a:bodyPr/>
          <a:lstStyle/>
          <a:p>
            <a:fld id="{57F0363E-5258-4E1F-87D9-71DDA402960D}" type="slidenum">
              <a:rPr lang="en-US" smtClean="0"/>
              <a:t>4</a:t>
            </a:fld>
            <a:endParaRPr lang="en-US"/>
          </a:p>
        </p:txBody>
      </p:sp>
    </p:spTree>
    <p:extLst>
      <p:ext uri="{BB962C8B-B14F-4D97-AF65-F5344CB8AC3E}">
        <p14:creationId xmlns:p14="http://schemas.microsoft.com/office/powerpoint/2010/main" val="3320394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talk about where Svelte falls within the Allsteel line, please note these are based on July of 2018 prices </a:t>
            </a:r>
          </a:p>
          <a:p>
            <a:r>
              <a:rPr lang="en-US" dirty="0"/>
              <a:t>Svelte plays well over to the left and has the ability to become more premium options  in the center, this gives the ability to play in a wide range of customer budgets </a:t>
            </a:r>
          </a:p>
          <a:p>
            <a:r>
              <a:rPr lang="en-US" dirty="0"/>
              <a:t>We have chosen options as close to polished bases and polished arm options for price lineup and applied everyday advantage 65% off</a:t>
            </a:r>
          </a:p>
          <a:p>
            <a:endParaRPr lang="en-US" dirty="0"/>
          </a:p>
        </p:txBody>
      </p:sp>
      <p:sp>
        <p:nvSpPr>
          <p:cNvPr id="4" name="Slide Number Placeholder 3"/>
          <p:cNvSpPr>
            <a:spLocks noGrp="1"/>
          </p:cNvSpPr>
          <p:nvPr>
            <p:ph type="sldNum" sz="quarter" idx="10"/>
          </p:nvPr>
        </p:nvSpPr>
        <p:spPr/>
        <p:txBody>
          <a:bodyPr/>
          <a:lstStyle/>
          <a:p>
            <a:fld id="{57F0363E-5258-4E1F-87D9-71DDA402960D}" type="slidenum">
              <a:rPr lang="en-US" smtClean="0"/>
              <a:t>7</a:t>
            </a:fld>
            <a:endParaRPr lang="en-US"/>
          </a:p>
        </p:txBody>
      </p:sp>
    </p:spTree>
    <p:extLst>
      <p:ext uri="{BB962C8B-B14F-4D97-AF65-F5344CB8AC3E}">
        <p14:creationId xmlns:p14="http://schemas.microsoft.com/office/powerpoint/2010/main" val="2731606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July 2018 pricing, (note: </a:t>
            </a:r>
            <a:r>
              <a:rPr lang="en-US" err="1"/>
              <a:t>SOI</a:t>
            </a:r>
            <a:r>
              <a:rPr lang="en-US"/>
              <a:t> is </a:t>
            </a:r>
            <a:r>
              <a:rPr lang="en-US" err="1"/>
              <a:t>SitOnIt</a:t>
            </a:r>
            <a:r>
              <a:rPr lang="en-US"/>
              <a:t>) </a:t>
            </a:r>
          </a:p>
          <a:p>
            <a:r>
              <a:rPr lang="en-US"/>
              <a:t>To help give you a flavor where Svelte shown in it’s basic option falls near competitors you might expect to see</a:t>
            </a:r>
          </a:p>
          <a:p>
            <a:r>
              <a:rPr lang="en-US"/>
              <a:t>Svelte allows Allsteel and dealer network to compete against open line manufacturers leading to a competitive advantage as we are not an open line manufacturer </a:t>
            </a:r>
          </a:p>
          <a:p>
            <a:endParaRPr lang="en-US"/>
          </a:p>
        </p:txBody>
      </p:sp>
      <p:sp>
        <p:nvSpPr>
          <p:cNvPr id="4" name="Slide Number Placeholder 3"/>
          <p:cNvSpPr>
            <a:spLocks noGrp="1"/>
          </p:cNvSpPr>
          <p:nvPr>
            <p:ph type="sldNum" sz="quarter" idx="10"/>
          </p:nvPr>
        </p:nvSpPr>
        <p:spPr/>
        <p:txBody>
          <a:bodyPr/>
          <a:lstStyle/>
          <a:p>
            <a:fld id="{57F0363E-5258-4E1F-87D9-71DDA402960D}" type="slidenum">
              <a:rPr lang="en-US" smtClean="0"/>
              <a:t>8</a:t>
            </a:fld>
            <a:endParaRPr lang="en-US"/>
          </a:p>
        </p:txBody>
      </p:sp>
    </p:spTree>
    <p:extLst>
      <p:ext uri="{BB962C8B-B14F-4D97-AF65-F5344CB8AC3E}">
        <p14:creationId xmlns:p14="http://schemas.microsoft.com/office/powerpoint/2010/main" val="3230874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Based on July 2018 pricing, To help give you a flavor where Svelte shown in it’s premium falls around competitors with similar options</a:t>
            </a:r>
          </a:p>
          <a:p>
            <a:endParaRPr lang="en-US"/>
          </a:p>
        </p:txBody>
      </p:sp>
      <p:sp>
        <p:nvSpPr>
          <p:cNvPr id="4" name="Slide Number Placeholder 3"/>
          <p:cNvSpPr>
            <a:spLocks noGrp="1"/>
          </p:cNvSpPr>
          <p:nvPr>
            <p:ph type="sldNum" sz="quarter" idx="10"/>
          </p:nvPr>
        </p:nvSpPr>
        <p:spPr/>
        <p:txBody>
          <a:bodyPr/>
          <a:lstStyle/>
          <a:p>
            <a:fld id="{57F0363E-5258-4E1F-87D9-71DDA402960D}" type="slidenum">
              <a:rPr lang="en-US" smtClean="0"/>
              <a:t>9</a:t>
            </a:fld>
            <a:endParaRPr lang="en-US"/>
          </a:p>
        </p:txBody>
      </p:sp>
    </p:spTree>
    <p:extLst>
      <p:ext uri="{BB962C8B-B14F-4D97-AF65-F5344CB8AC3E}">
        <p14:creationId xmlns:p14="http://schemas.microsoft.com/office/powerpoint/2010/main" val="3330291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first questions from DSRs and Customers will be what is the price point change.  </a:t>
            </a:r>
          </a:p>
          <a:p>
            <a:r>
              <a:rPr lang="en-US" dirty="0"/>
              <a:t>Given the different Discount approach and materiality options, comparing at List prices can be misleading.  We will provided this detailed comparison.  </a:t>
            </a:r>
            <a:endParaRPr lang="en-US" dirty="0">
              <a:cs typeface="Calibri"/>
            </a:endParaRPr>
          </a:p>
          <a:p>
            <a:r>
              <a:rPr lang="en-US" dirty="0"/>
              <a:t>What you need to know is that we are nominally the same price +/- 5%.   </a:t>
            </a:r>
            <a:endParaRPr lang="en-US" dirty="0">
              <a:cs typeface="Calibri"/>
            </a:endParaRPr>
          </a:p>
          <a:p>
            <a:r>
              <a:rPr lang="en-US" dirty="0"/>
              <a:t>For Svelte </a:t>
            </a:r>
            <a:endParaRPr lang="en-US" dirty="0">
              <a:cs typeface="Calibri"/>
            </a:endParaRPr>
          </a:p>
          <a:p>
            <a:r>
              <a:rPr lang="en-US" dirty="0"/>
              <a:t>Deeper discount following Everyday Advantage Program</a:t>
            </a:r>
            <a:endParaRPr lang="en-US" dirty="0">
              <a:cs typeface="Calibri"/>
            </a:endParaRPr>
          </a:p>
          <a:p>
            <a:r>
              <a:rPr lang="en-US" dirty="0"/>
              <a:t>Valued features such as channel stitch updated</a:t>
            </a:r>
            <a:endParaRPr lang="en-US" dirty="0">
              <a:cs typeface="Calibri"/>
            </a:endParaRPr>
          </a:p>
          <a:p>
            <a:r>
              <a:rPr lang="en-US" dirty="0"/>
              <a:t>For </a:t>
            </a:r>
            <a:r>
              <a:rPr lang="en-US" dirty="0" err="1"/>
              <a:t>Co|Ho</a:t>
            </a:r>
            <a:endParaRPr lang="en-US" dirty="0" err="1">
              <a:cs typeface="Calibri"/>
            </a:endParaRPr>
          </a:p>
          <a:p>
            <a:r>
              <a:rPr lang="en-US" dirty="0"/>
              <a:t>Less discount as it falls into Lounge-Soft category</a:t>
            </a:r>
            <a:endParaRPr lang="en-US" dirty="0">
              <a:cs typeface="Calibri"/>
            </a:endParaRPr>
          </a:p>
          <a:p>
            <a:r>
              <a:rPr lang="en-US" dirty="0"/>
              <a:t>Grade 1 fabric available - Paoli started at Grade 2</a:t>
            </a:r>
            <a:endParaRPr lang="en-US" dirty="0">
              <a:cs typeface="Calibri"/>
            </a:endParaRPr>
          </a:p>
          <a:p>
            <a:r>
              <a:rPr lang="en-US" dirty="0"/>
              <a:t>Valued feature updated  - tablet arms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7F0363E-5258-4E1F-87D9-71DDA402960D}" type="slidenum">
              <a:rPr lang="en-US" smtClean="0"/>
              <a:t>10</a:t>
            </a:fld>
            <a:endParaRPr lang="en-US"/>
          </a:p>
        </p:txBody>
      </p:sp>
    </p:spTree>
    <p:extLst>
      <p:ext uri="{BB962C8B-B14F-4D97-AF65-F5344CB8AC3E}">
        <p14:creationId xmlns:p14="http://schemas.microsoft.com/office/powerpoint/2010/main" val="194031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Triggers to think about Svelte for a customer when you are uncovering their needs. We believe start up companies are going to gravitate to this chair</a:t>
            </a:r>
          </a:p>
          <a:p>
            <a:endParaRPr lang="en-US"/>
          </a:p>
        </p:txBody>
      </p:sp>
      <p:sp>
        <p:nvSpPr>
          <p:cNvPr id="4" name="Slide Number Placeholder 3"/>
          <p:cNvSpPr>
            <a:spLocks noGrp="1"/>
          </p:cNvSpPr>
          <p:nvPr>
            <p:ph type="sldNum" sz="quarter" idx="10"/>
          </p:nvPr>
        </p:nvSpPr>
        <p:spPr/>
        <p:txBody>
          <a:bodyPr/>
          <a:lstStyle/>
          <a:p>
            <a:fld id="{57F0363E-5258-4E1F-87D9-71DDA402960D}" type="slidenum">
              <a:rPr lang="en-US" smtClean="0"/>
              <a:t>11</a:t>
            </a:fld>
            <a:endParaRPr lang="en-US"/>
          </a:p>
        </p:txBody>
      </p:sp>
    </p:spTree>
    <p:extLst>
      <p:ext uri="{BB962C8B-B14F-4D97-AF65-F5344CB8AC3E}">
        <p14:creationId xmlns:p14="http://schemas.microsoft.com/office/powerpoint/2010/main" val="754504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4.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jp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tif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tif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019" r="1449" b="1812"/>
          <a:stretch/>
        </p:blipFill>
        <p:spPr>
          <a:xfrm>
            <a:off x="-569" y="-1"/>
            <a:ext cx="12192569" cy="6858001"/>
          </a:xfrm>
          <a:prstGeom prst="rect">
            <a:avLst/>
          </a:prstGeom>
        </p:spPr>
      </p:pic>
      <p:sp>
        <p:nvSpPr>
          <p:cNvPr id="5" name="Title 1"/>
          <p:cNvSpPr>
            <a:spLocks noGrp="1"/>
          </p:cNvSpPr>
          <p:nvPr>
            <p:ph type="title" hasCustomPrompt="1"/>
          </p:nvPr>
        </p:nvSpPr>
        <p:spPr>
          <a:xfrm>
            <a:off x="1169066" y="1299275"/>
            <a:ext cx="7535096" cy="1525497"/>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a:t>
            </a:r>
            <a:br>
              <a:rPr lang="en-US"/>
            </a:br>
            <a:r>
              <a:rPr lang="en-US"/>
              <a:t>Goes Here</a:t>
            </a:r>
          </a:p>
        </p:txBody>
      </p:sp>
      <p:sp>
        <p:nvSpPr>
          <p:cNvPr id="6" name="Text Placeholder 2"/>
          <p:cNvSpPr>
            <a:spLocks noGrp="1"/>
          </p:cNvSpPr>
          <p:nvPr>
            <p:ph type="body" idx="10" hasCustomPrompt="1"/>
          </p:nvPr>
        </p:nvSpPr>
        <p:spPr>
          <a:xfrm>
            <a:off x="1169067" y="3189673"/>
            <a:ext cx="7535095"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Tree>
    <p:extLst>
      <p:ext uri="{BB962C8B-B14F-4D97-AF65-F5344CB8AC3E}">
        <p14:creationId xmlns:p14="http://schemas.microsoft.com/office/powerpoint/2010/main" val="3350074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J">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1611"/>
          <a:stretch/>
        </p:blipFill>
        <p:spPr>
          <a:xfrm>
            <a:off x="8153400" y="0"/>
            <a:ext cx="4038600" cy="6858000"/>
          </a:xfrm>
          <a:prstGeom prst="rect">
            <a:avLst/>
          </a:prstGeom>
        </p:spPr>
      </p:pic>
      <p:sp>
        <p:nvSpPr>
          <p:cNvPr id="6" name="Rectangle 5"/>
          <p:cNvSpPr/>
          <p:nvPr userDrawn="1"/>
        </p:nvSpPr>
        <p:spPr>
          <a:xfrm>
            <a:off x="0" y="0"/>
            <a:ext cx="8153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571500" y="1402189"/>
            <a:ext cx="6427817" cy="1525497"/>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a:t>
            </a:r>
            <a:br>
              <a:rPr lang="en-US"/>
            </a:br>
            <a:r>
              <a:rPr lang="en-US"/>
              <a:t>Goes Here</a:t>
            </a:r>
          </a:p>
        </p:txBody>
      </p:sp>
      <p:sp>
        <p:nvSpPr>
          <p:cNvPr id="7" name="Text Placeholder 2"/>
          <p:cNvSpPr>
            <a:spLocks noGrp="1"/>
          </p:cNvSpPr>
          <p:nvPr>
            <p:ph type="body" idx="10" hasCustomPrompt="1"/>
          </p:nvPr>
        </p:nvSpPr>
        <p:spPr>
          <a:xfrm>
            <a:off x="571501" y="3292587"/>
            <a:ext cx="6427816"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14061" t="19414" r="10635" b="15447"/>
          <a:stretch/>
        </p:blipFill>
        <p:spPr>
          <a:xfrm>
            <a:off x="504996" y="5787736"/>
            <a:ext cx="2003368" cy="556953"/>
          </a:xfrm>
          <a:prstGeom prst="rect">
            <a:avLst/>
          </a:prstGeom>
        </p:spPr>
      </p:pic>
      <p:sp>
        <p:nvSpPr>
          <p:cNvPr id="12" name="Picture Placeholder 9"/>
          <p:cNvSpPr>
            <a:spLocks noGrp="1"/>
          </p:cNvSpPr>
          <p:nvPr>
            <p:ph type="pic" sz="quarter" idx="12" hasCustomPrompt="1"/>
          </p:nvPr>
        </p:nvSpPr>
        <p:spPr>
          <a:xfrm>
            <a:off x="3356261" y="5736820"/>
            <a:ext cx="2196641" cy="658784"/>
          </a:xfrm>
          <a:prstGeom prst="rect">
            <a:avLst/>
          </a:prstGeom>
          <a:noFill/>
          <a:ln>
            <a:noFill/>
          </a:ln>
        </p:spPr>
        <p:txBody>
          <a:bodyPr anchor="ctr">
            <a:normAutofit/>
          </a:bodyPr>
          <a:lstStyle>
            <a:lvl1pPr marL="0" indent="0" algn="ctr">
              <a:buNone/>
              <a:defRPr sz="1800" baseline="0">
                <a:solidFill>
                  <a:schemeClr val="bg1"/>
                </a:solidFill>
                <a:latin typeface="Segoe UI Light" panose="020B0502040204020203" pitchFamily="34" charset="0"/>
                <a:cs typeface="Segoe UI Light" panose="020B0502040204020203" pitchFamily="34" charset="0"/>
              </a:defRPr>
            </a:lvl1pPr>
          </a:lstStyle>
          <a:p>
            <a:r>
              <a:rPr lang="en-US"/>
              <a:t>Dealer Logo (optional)</a:t>
            </a:r>
          </a:p>
        </p:txBody>
      </p:sp>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t="243" r="3503" b="-1"/>
          <a:stretch/>
        </p:blipFill>
        <p:spPr>
          <a:xfrm>
            <a:off x="8153400" y="0"/>
            <a:ext cx="4038600" cy="6858000"/>
          </a:xfrm>
          <a:prstGeom prst="rect">
            <a:avLst/>
          </a:prstGeom>
        </p:spPr>
      </p:pic>
    </p:spTree>
    <p:extLst>
      <p:ext uri="{BB962C8B-B14F-4D97-AF65-F5344CB8AC3E}">
        <p14:creationId xmlns:p14="http://schemas.microsoft.com/office/powerpoint/2010/main" val="2661115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K">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1611"/>
          <a:stretch/>
        </p:blipFill>
        <p:spPr>
          <a:xfrm>
            <a:off x="8153400" y="0"/>
            <a:ext cx="4038600" cy="6858000"/>
          </a:xfrm>
          <a:prstGeom prst="rect">
            <a:avLst/>
          </a:prstGeom>
        </p:spPr>
      </p:pic>
      <p:sp>
        <p:nvSpPr>
          <p:cNvPr id="6" name="Rectangle 5"/>
          <p:cNvSpPr/>
          <p:nvPr userDrawn="1"/>
        </p:nvSpPr>
        <p:spPr>
          <a:xfrm>
            <a:off x="0" y="0"/>
            <a:ext cx="81534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571500" y="1402189"/>
            <a:ext cx="6427817" cy="1525497"/>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a:t>
            </a:r>
            <a:br>
              <a:rPr lang="en-US"/>
            </a:br>
            <a:r>
              <a:rPr lang="en-US"/>
              <a:t>Goes Here</a:t>
            </a:r>
          </a:p>
        </p:txBody>
      </p:sp>
      <p:sp>
        <p:nvSpPr>
          <p:cNvPr id="7" name="Text Placeholder 2"/>
          <p:cNvSpPr>
            <a:spLocks noGrp="1"/>
          </p:cNvSpPr>
          <p:nvPr>
            <p:ph type="body" idx="10" hasCustomPrompt="1"/>
          </p:nvPr>
        </p:nvSpPr>
        <p:spPr>
          <a:xfrm>
            <a:off x="571501" y="3292587"/>
            <a:ext cx="6427816"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14061" t="19414" r="10635" b="15447"/>
          <a:stretch/>
        </p:blipFill>
        <p:spPr>
          <a:xfrm>
            <a:off x="504996" y="5787736"/>
            <a:ext cx="2003368" cy="556953"/>
          </a:xfrm>
          <a:prstGeom prst="rect">
            <a:avLst/>
          </a:prstGeom>
        </p:spPr>
      </p:pic>
      <p:sp>
        <p:nvSpPr>
          <p:cNvPr id="12" name="Picture Placeholder 9"/>
          <p:cNvSpPr>
            <a:spLocks noGrp="1"/>
          </p:cNvSpPr>
          <p:nvPr>
            <p:ph type="pic" sz="quarter" idx="12" hasCustomPrompt="1"/>
          </p:nvPr>
        </p:nvSpPr>
        <p:spPr>
          <a:xfrm>
            <a:off x="3356261" y="5736820"/>
            <a:ext cx="2196641" cy="658784"/>
          </a:xfrm>
          <a:prstGeom prst="rect">
            <a:avLst/>
          </a:prstGeom>
          <a:noFill/>
          <a:ln>
            <a:noFill/>
          </a:ln>
        </p:spPr>
        <p:txBody>
          <a:bodyPr anchor="ctr">
            <a:normAutofit/>
          </a:bodyPr>
          <a:lstStyle>
            <a:lvl1pPr marL="0" indent="0" algn="ctr">
              <a:buNone/>
              <a:defRPr sz="1800" baseline="0">
                <a:solidFill>
                  <a:schemeClr val="bg1"/>
                </a:solidFill>
                <a:latin typeface="Segoe UI Light" panose="020B0502040204020203" pitchFamily="34" charset="0"/>
                <a:cs typeface="Segoe UI Light" panose="020B0502040204020203" pitchFamily="34" charset="0"/>
              </a:defRPr>
            </a:lvl1pPr>
          </a:lstStyle>
          <a:p>
            <a:r>
              <a:rPr lang="en-US"/>
              <a:t>Dealer Logo (optional)</a:t>
            </a:r>
          </a:p>
        </p:txBody>
      </p:sp>
      <p:pic>
        <p:nvPicPr>
          <p:cNvPr id="8" name="Picture 7"/>
          <p:cNvPicPr>
            <a:picLocks noChangeAspect="1"/>
          </p:cNvPicPr>
          <p:nvPr userDrawn="1"/>
        </p:nvPicPr>
        <p:blipFill rotWithShape="1">
          <a:blip r:embed="rId4">
            <a:extLst>
              <a:ext uri="{28A0092B-C50C-407E-A947-70E740481C1C}">
                <a14:useLocalDpi xmlns:a14="http://schemas.microsoft.com/office/drawing/2010/main" val="0"/>
              </a:ext>
            </a:extLst>
          </a:blip>
          <a:srcRect l="14990" t="16364" r="52154" b="-360"/>
          <a:stretch/>
        </p:blipFill>
        <p:spPr>
          <a:xfrm>
            <a:off x="8153400" y="0"/>
            <a:ext cx="4044270" cy="6887486"/>
          </a:xfrm>
          <a:prstGeom prst="rect">
            <a:avLst/>
          </a:prstGeom>
        </p:spPr>
      </p:pic>
    </p:spTree>
    <p:extLst>
      <p:ext uri="{BB962C8B-B14F-4D97-AF65-F5344CB8AC3E}">
        <p14:creationId xmlns:p14="http://schemas.microsoft.com/office/powerpoint/2010/main" val="2531464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L">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
        <p:nvSpPr>
          <p:cNvPr id="13" name="Title 1"/>
          <p:cNvSpPr>
            <a:spLocks noGrp="1"/>
          </p:cNvSpPr>
          <p:nvPr>
            <p:ph type="title" hasCustomPrompt="1"/>
          </p:nvPr>
        </p:nvSpPr>
        <p:spPr>
          <a:xfrm>
            <a:off x="571500" y="2532720"/>
            <a:ext cx="8256411" cy="1525497"/>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 </a:t>
            </a:r>
            <a:br>
              <a:rPr lang="en-US"/>
            </a:br>
            <a:r>
              <a:rPr lang="en-US"/>
              <a:t>Goes Here</a:t>
            </a:r>
          </a:p>
        </p:txBody>
      </p:sp>
      <p:sp>
        <p:nvSpPr>
          <p:cNvPr id="14" name="Text Placeholder 2"/>
          <p:cNvSpPr>
            <a:spLocks noGrp="1"/>
          </p:cNvSpPr>
          <p:nvPr>
            <p:ph type="body" idx="10" hasCustomPrompt="1"/>
          </p:nvPr>
        </p:nvSpPr>
        <p:spPr>
          <a:xfrm>
            <a:off x="571501" y="4423118"/>
            <a:ext cx="8256410"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sp>
        <p:nvSpPr>
          <p:cNvPr id="15" name="Picture Placeholder 9"/>
          <p:cNvSpPr>
            <a:spLocks noGrp="1"/>
          </p:cNvSpPr>
          <p:nvPr>
            <p:ph type="pic" sz="quarter" idx="12" hasCustomPrompt="1"/>
          </p:nvPr>
        </p:nvSpPr>
        <p:spPr>
          <a:xfrm>
            <a:off x="571500" y="423949"/>
            <a:ext cx="2196641" cy="658784"/>
          </a:xfrm>
          <a:prstGeom prst="rect">
            <a:avLst/>
          </a:prstGeom>
          <a:noFill/>
          <a:ln>
            <a:noFill/>
          </a:ln>
        </p:spPr>
        <p:txBody>
          <a:bodyPr anchor="ctr">
            <a:normAutofit/>
          </a:bodyPr>
          <a:lstStyle>
            <a:lvl1pPr marL="0" indent="0" algn="ctr">
              <a:buNone/>
              <a:defRPr sz="1800" baseline="0">
                <a:solidFill>
                  <a:schemeClr val="bg1"/>
                </a:solidFill>
                <a:latin typeface="Segoe UI Light" panose="020B0502040204020203" pitchFamily="34" charset="0"/>
                <a:cs typeface="Segoe UI Light" panose="020B0502040204020203" pitchFamily="34" charset="0"/>
              </a:defRPr>
            </a:lvl1pPr>
          </a:lstStyle>
          <a:p>
            <a:r>
              <a:rPr lang="en-US"/>
              <a:t>Dealer Logo (optional)</a:t>
            </a:r>
          </a:p>
        </p:txBody>
      </p:sp>
    </p:spTree>
    <p:extLst>
      <p:ext uri="{BB962C8B-B14F-4D97-AF65-F5344CB8AC3E}">
        <p14:creationId xmlns:p14="http://schemas.microsoft.com/office/powerpoint/2010/main" val="740644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M">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
        <p:nvSpPr>
          <p:cNvPr id="13" name="Title 1"/>
          <p:cNvSpPr>
            <a:spLocks noGrp="1"/>
          </p:cNvSpPr>
          <p:nvPr>
            <p:ph type="title" hasCustomPrompt="1"/>
          </p:nvPr>
        </p:nvSpPr>
        <p:spPr>
          <a:xfrm>
            <a:off x="571500" y="2532720"/>
            <a:ext cx="8256411" cy="1525497"/>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 </a:t>
            </a:r>
            <a:br>
              <a:rPr lang="en-US"/>
            </a:br>
            <a:r>
              <a:rPr lang="en-US"/>
              <a:t>Goes Here</a:t>
            </a:r>
          </a:p>
        </p:txBody>
      </p:sp>
      <p:sp>
        <p:nvSpPr>
          <p:cNvPr id="14" name="Text Placeholder 2"/>
          <p:cNvSpPr>
            <a:spLocks noGrp="1"/>
          </p:cNvSpPr>
          <p:nvPr>
            <p:ph type="body" idx="10" hasCustomPrompt="1"/>
          </p:nvPr>
        </p:nvSpPr>
        <p:spPr>
          <a:xfrm>
            <a:off x="571501" y="4423118"/>
            <a:ext cx="8256410"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sp>
        <p:nvSpPr>
          <p:cNvPr id="15" name="Picture Placeholder 9"/>
          <p:cNvSpPr>
            <a:spLocks noGrp="1"/>
          </p:cNvSpPr>
          <p:nvPr>
            <p:ph type="pic" sz="quarter" idx="12" hasCustomPrompt="1"/>
          </p:nvPr>
        </p:nvSpPr>
        <p:spPr>
          <a:xfrm>
            <a:off x="571500" y="423949"/>
            <a:ext cx="2196641" cy="658784"/>
          </a:xfrm>
          <a:prstGeom prst="rect">
            <a:avLst/>
          </a:prstGeom>
          <a:noFill/>
          <a:ln>
            <a:noFill/>
          </a:ln>
        </p:spPr>
        <p:txBody>
          <a:bodyPr anchor="ctr">
            <a:normAutofit/>
          </a:bodyPr>
          <a:lstStyle>
            <a:lvl1pPr marL="0" indent="0" algn="ctr">
              <a:buNone/>
              <a:defRPr sz="1800" baseline="0">
                <a:solidFill>
                  <a:schemeClr val="bg1"/>
                </a:solidFill>
                <a:latin typeface="Segoe UI Light" panose="020B0502040204020203" pitchFamily="34" charset="0"/>
                <a:cs typeface="Segoe UI Light" panose="020B0502040204020203" pitchFamily="34" charset="0"/>
              </a:defRPr>
            </a:lvl1pPr>
          </a:lstStyle>
          <a:p>
            <a:r>
              <a:rPr lang="en-US"/>
              <a:t>Dealer Logo (optional)</a:t>
            </a:r>
          </a:p>
        </p:txBody>
      </p:sp>
    </p:spTree>
    <p:extLst>
      <p:ext uri="{BB962C8B-B14F-4D97-AF65-F5344CB8AC3E}">
        <p14:creationId xmlns:p14="http://schemas.microsoft.com/office/powerpoint/2010/main" val="3574630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N">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
        <p:nvSpPr>
          <p:cNvPr id="13" name="Title 1"/>
          <p:cNvSpPr>
            <a:spLocks noGrp="1"/>
          </p:cNvSpPr>
          <p:nvPr>
            <p:ph type="title" hasCustomPrompt="1"/>
          </p:nvPr>
        </p:nvSpPr>
        <p:spPr>
          <a:xfrm>
            <a:off x="571500" y="2532720"/>
            <a:ext cx="8256411" cy="1525497"/>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 </a:t>
            </a:r>
            <a:br>
              <a:rPr lang="en-US"/>
            </a:br>
            <a:r>
              <a:rPr lang="en-US"/>
              <a:t>Goes Here</a:t>
            </a:r>
          </a:p>
        </p:txBody>
      </p:sp>
      <p:sp>
        <p:nvSpPr>
          <p:cNvPr id="14" name="Text Placeholder 2"/>
          <p:cNvSpPr>
            <a:spLocks noGrp="1"/>
          </p:cNvSpPr>
          <p:nvPr>
            <p:ph type="body" idx="10" hasCustomPrompt="1"/>
          </p:nvPr>
        </p:nvSpPr>
        <p:spPr>
          <a:xfrm>
            <a:off x="571501" y="4423118"/>
            <a:ext cx="8256410"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sp>
        <p:nvSpPr>
          <p:cNvPr id="15" name="Picture Placeholder 9"/>
          <p:cNvSpPr>
            <a:spLocks noGrp="1"/>
          </p:cNvSpPr>
          <p:nvPr>
            <p:ph type="pic" sz="quarter" idx="12" hasCustomPrompt="1"/>
          </p:nvPr>
        </p:nvSpPr>
        <p:spPr>
          <a:xfrm>
            <a:off x="571500" y="423949"/>
            <a:ext cx="2196641" cy="658784"/>
          </a:xfrm>
          <a:prstGeom prst="rect">
            <a:avLst/>
          </a:prstGeom>
          <a:noFill/>
          <a:ln>
            <a:noFill/>
          </a:ln>
        </p:spPr>
        <p:txBody>
          <a:bodyPr anchor="ctr">
            <a:normAutofit/>
          </a:bodyPr>
          <a:lstStyle>
            <a:lvl1pPr marL="0" indent="0" algn="ctr">
              <a:buNone/>
              <a:defRPr sz="1800" baseline="0">
                <a:solidFill>
                  <a:schemeClr val="bg1"/>
                </a:solidFill>
                <a:latin typeface="Segoe UI Light" panose="020B0502040204020203" pitchFamily="34" charset="0"/>
                <a:cs typeface="Segoe UI Light" panose="020B0502040204020203" pitchFamily="34" charset="0"/>
              </a:defRPr>
            </a:lvl1pPr>
          </a:lstStyle>
          <a:p>
            <a:r>
              <a:rPr lang="en-US"/>
              <a:t>Dealer Logo (optional)</a:t>
            </a:r>
          </a:p>
        </p:txBody>
      </p:sp>
    </p:spTree>
    <p:extLst>
      <p:ext uri="{BB962C8B-B14F-4D97-AF65-F5344CB8AC3E}">
        <p14:creationId xmlns:p14="http://schemas.microsoft.com/office/powerpoint/2010/main" val="4026339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 Long">
    <p:spTree>
      <p:nvGrpSpPr>
        <p:cNvPr id="1" name=""/>
        <p:cNvGrpSpPr/>
        <p:nvPr/>
      </p:nvGrpSpPr>
      <p:grpSpPr>
        <a:xfrm>
          <a:off x="0" y="0"/>
          <a:ext cx="0" cy="0"/>
          <a:chOff x="0" y="0"/>
          <a:chExt cx="0" cy="0"/>
        </a:xfrm>
      </p:grpSpPr>
      <p:sp>
        <p:nvSpPr>
          <p:cNvPr id="5" name="Picture Placeholder 8"/>
          <p:cNvSpPr>
            <a:spLocks noGrp="1"/>
          </p:cNvSpPr>
          <p:nvPr>
            <p:ph type="pic" sz="quarter" idx="10" hasCustomPrompt="1"/>
          </p:nvPr>
        </p:nvSpPr>
        <p:spPr>
          <a:xfrm>
            <a:off x="571500" y="0"/>
            <a:ext cx="5514975" cy="6858000"/>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8" name="Title 1"/>
          <p:cNvSpPr>
            <a:spLocks noGrp="1"/>
          </p:cNvSpPr>
          <p:nvPr>
            <p:ph type="title" hasCustomPrompt="1"/>
          </p:nvPr>
        </p:nvSpPr>
        <p:spPr>
          <a:xfrm>
            <a:off x="6615240" y="491249"/>
            <a:ext cx="4955701" cy="782815"/>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Agenda</a:t>
            </a:r>
          </a:p>
        </p:txBody>
      </p:sp>
      <p:sp>
        <p:nvSpPr>
          <p:cNvPr id="10" name="Text Placeholder 2"/>
          <p:cNvSpPr>
            <a:spLocks noGrp="1"/>
          </p:cNvSpPr>
          <p:nvPr>
            <p:ph type="body" idx="1" hasCustomPrompt="1"/>
          </p:nvPr>
        </p:nvSpPr>
        <p:spPr>
          <a:xfrm>
            <a:off x="7203873" y="1813838"/>
            <a:ext cx="4367069" cy="431566"/>
          </a:xfrm>
        </p:spPr>
        <p:txBody>
          <a:bodyPr anchor="t">
            <a:normAutofit/>
          </a:bodyPr>
          <a:lstStyle>
            <a:lvl1pPr marL="0" indent="0">
              <a:lnSpc>
                <a:spcPct val="100000"/>
              </a:lnSpc>
              <a:buNone/>
              <a:defRPr lang="en-US" sz="2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Part One Title</a:t>
            </a:r>
          </a:p>
        </p:txBody>
      </p:sp>
      <p:sp>
        <p:nvSpPr>
          <p:cNvPr id="11" name="Text Placeholder 2"/>
          <p:cNvSpPr>
            <a:spLocks noGrp="1"/>
          </p:cNvSpPr>
          <p:nvPr>
            <p:ph type="body" idx="11" hasCustomPrompt="1"/>
          </p:nvPr>
        </p:nvSpPr>
        <p:spPr>
          <a:xfrm>
            <a:off x="7203874" y="2547424"/>
            <a:ext cx="4367068" cy="431566"/>
          </a:xfrm>
        </p:spPr>
        <p:txBody>
          <a:bodyPr anchor="t">
            <a:normAutofit/>
          </a:bodyPr>
          <a:lstStyle>
            <a:lvl1pPr marL="0" indent="0">
              <a:lnSpc>
                <a:spcPct val="100000"/>
              </a:lnSpc>
              <a:buNone/>
              <a:defRPr lang="en-US" sz="2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Part Two Title</a:t>
            </a:r>
          </a:p>
        </p:txBody>
      </p:sp>
      <p:sp>
        <p:nvSpPr>
          <p:cNvPr id="12" name="Text Placeholder 2"/>
          <p:cNvSpPr>
            <a:spLocks noGrp="1"/>
          </p:cNvSpPr>
          <p:nvPr>
            <p:ph type="body" idx="12" hasCustomPrompt="1"/>
          </p:nvPr>
        </p:nvSpPr>
        <p:spPr>
          <a:xfrm>
            <a:off x="7203875" y="3281010"/>
            <a:ext cx="4367068" cy="431566"/>
          </a:xfrm>
        </p:spPr>
        <p:txBody>
          <a:bodyPr anchor="t">
            <a:normAutofit/>
          </a:bodyPr>
          <a:lstStyle>
            <a:lvl1pPr marL="0" indent="0">
              <a:lnSpc>
                <a:spcPct val="100000"/>
              </a:lnSpc>
              <a:buNone/>
              <a:defRPr lang="en-US" sz="2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Part Three Title</a:t>
            </a:r>
          </a:p>
        </p:txBody>
      </p:sp>
      <p:sp>
        <p:nvSpPr>
          <p:cNvPr id="13" name="Text Placeholder 2"/>
          <p:cNvSpPr>
            <a:spLocks noGrp="1"/>
          </p:cNvSpPr>
          <p:nvPr>
            <p:ph type="body" idx="13" hasCustomPrompt="1"/>
          </p:nvPr>
        </p:nvSpPr>
        <p:spPr>
          <a:xfrm>
            <a:off x="7203875" y="4014596"/>
            <a:ext cx="4367068" cy="431566"/>
          </a:xfrm>
        </p:spPr>
        <p:txBody>
          <a:bodyPr anchor="t">
            <a:normAutofit/>
          </a:bodyPr>
          <a:lstStyle>
            <a:lvl1pPr marL="0" indent="0">
              <a:lnSpc>
                <a:spcPct val="100000"/>
              </a:lnSpc>
              <a:buNone/>
              <a:defRPr lang="en-US" sz="2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Part Four Title</a:t>
            </a:r>
          </a:p>
        </p:txBody>
      </p:sp>
      <p:sp>
        <p:nvSpPr>
          <p:cNvPr id="14" name="Text Placeholder 2"/>
          <p:cNvSpPr>
            <a:spLocks noGrp="1"/>
          </p:cNvSpPr>
          <p:nvPr>
            <p:ph type="body" idx="14" hasCustomPrompt="1"/>
          </p:nvPr>
        </p:nvSpPr>
        <p:spPr>
          <a:xfrm>
            <a:off x="6615240" y="1813838"/>
            <a:ext cx="655793" cy="431566"/>
          </a:xfrm>
        </p:spPr>
        <p:txBody>
          <a:bodyPr anchor="ctr">
            <a:noAutofit/>
          </a:bodyPr>
          <a:lstStyle>
            <a:lvl1pPr marL="0" indent="0" algn="ctr">
              <a:lnSpc>
                <a:spcPct val="100000"/>
              </a:lnSpc>
              <a:buNone/>
              <a:defRPr lang="en-US" sz="32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01</a:t>
            </a:r>
          </a:p>
        </p:txBody>
      </p:sp>
      <p:sp>
        <p:nvSpPr>
          <p:cNvPr id="21" name="Text Placeholder 2"/>
          <p:cNvSpPr>
            <a:spLocks noGrp="1"/>
          </p:cNvSpPr>
          <p:nvPr>
            <p:ph type="body" idx="18" hasCustomPrompt="1"/>
          </p:nvPr>
        </p:nvSpPr>
        <p:spPr>
          <a:xfrm>
            <a:off x="6615240" y="2547424"/>
            <a:ext cx="655794" cy="431566"/>
          </a:xfrm>
        </p:spPr>
        <p:txBody>
          <a:bodyPr anchor="ctr">
            <a:noAutofit/>
          </a:bodyPr>
          <a:lstStyle>
            <a:lvl1pPr marL="0" indent="0" algn="ctr">
              <a:lnSpc>
                <a:spcPct val="100000"/>
              </a:lnSpc>
              <a:buNone/>
              <a:defRPr lang="en-US" sz="32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02</a:t>
            </a:r>
          </a:p>
        </p:txBody>
      </p:sp>
      <p:sp>
        <p:nvSpPr>
          <p:cNvPr id="22" name="Text Placeholder 2"/>
          <p:cNvSpPr>
            <a:spLocks noGrp="1"/>
          </p:cNvSpPr>
          <p:nvPr>
            <p:ph type="body" idx="19" hasCustomPrompt="1"/>
          </p:nvPr>
        </p:nvSpPr>
        <p:spPr>
          <a:xfrm>
            <a:off x="6615241" y="3281010"/>
            <a:ext cx="655792" cy="431566"/>
          </a:xfrm>
        </p:spPr>
        <p:txBody>
          <a:bodyPr anchor="ctr">
            <a:noAutofit/>
          </a:bodyPr>
          <a:lstStyle>
            <a:lvl1pPr marL="0" indent="0" algn="ctr">
              <a:lnSpc>
                <a:spcPct val="100000"/>
              </a:lnSpc>
              <a:buNone/>
              <a:defRPr lang="en-US" sz="32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03</a:t>
            </a:r>
          </a:p>
        </p:txBody>
      </p:sp>
      <p:sp>
        <p:nvSpPr>
          <p:cNvPr id="23" name="Text Placeholder 2"/>
          <p:cNvSpPr>
            <a:spLocks noGrp="1"/>
          </p:cNvSpPr>
          <p:nvPr>
            <p:ph type="body" idx="20" hasCustomPrompt="1"/>
          </p:nvPr>
        </p:nvSpPr>
        <p:spPr>
          <a:xfrm>
            <a:off x="6615240" y="4014596"/>
            <a:ext cx="655791" cy="431566"/>
          </a:xfrm>
        </p:spPr>
        <p:txBody>
          <a:bodyPr anchor="ctr">
            <a:noAutofit/>
          </a:bodyPr>
          <a:lstStyle>
            <a:lvl1pPr marL="0" indent="0" algn="ctr">
              <a:lnSpc>
                <a:spcPct val="100000"/>
              </a:lnSpc>
              <a:buNone/>
              <a:defRPr lang="en-US" sz="32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04</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5" name="Text Placeholder 2"/>
          <p:cNvSpPr>
            <a:spLocks noGrp="1"/>
          </p:cNvSpPr>
          <p:nvPr>
            <p:ph type="body" idx="21" hasCustomPrompt="1"/>
          </p:nvPr>
        </p:nvSpPr>
        <p:spPr>
          <a:xfrm>
            <a:off x="7203875" y="4748182"/>
            <a:ext cx="4367068" cy="431566"/>
          </a:xfrm>
        </p:spPr>
        <p:txBody>
          <a:bodyPr anchor="t">
            <a:normAutofit/>
          </a:bodyPr>
          <a:lstStyle>
            <a:lvl1pPr marL="0" indent="0">
              <a:lnSpc>
                <a:spcPct val="100000"/>
              </a:lnSpc>
              <a:buNone/>
              <a:defRPr lang="en-US" sz="2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Part Five Title</a:t>
            </a:r>
          </a:p>
        </p:txBody>
      </p:sp>
      <p:sp>
        <p:nvSpPr>
          <p:cNvPr id="17" name="Text Placeholder 2"/>
          <p:cNvSpPr>
            <a:spLocks noGrp="1"/>
          </p:cNvSpPr>
          <p:nvPr>
            <p:ph type="body" idx="22" hasCustomPrompt="1"/>
          </p:nvPr>
        </p:nvSpPr>
        <p:spPr>
          <a:xfrm>
            <a:off x="6615240" y="4748182"/>
            <a:ext cx="655791" cy="431566"/>
          </a:xfrm>
        </p:spPr>
        <p:txBody>
          <a:bodyPr anchor="ctr">
            <a:noAutofit/>
          </a:bodyPr>
          <a:lstStyle>
            <a:lvl1pPr marL="0" indent="0" algn="ctr">
              <a:lnSpc>
                <a:spcPct val="100000"/>
              </a:lnSpc>
              <a:buNone/>
              <a:defRPr lang="en-US" sz="32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05</a:t>
            </a:r>
          </a:p>
        </p:txBody>
      </p:sp>
      <p:sp>
        <p:nvSpPr>
          <p:cNvPr id="18" name="Text Placeholder 2"/>
          <p:cNvSpPr>
            <a:spLocks noGrp="1"/>
          </p:cNvSpPr>
          <p:nvPr>
            <p:ph type="body" idx="23" hasCustomPrompt="1"/>
          </p:nvPr>
        </p:nvSpPr>
        <p:spPr>
          <a:xfrm>
            <a:off x="7203873" y="5486074"/>
            <a:ext cx="4367068" cy="431566"/>
          </a:xfrm>
        </p:spPr>
        <p:txBody>
          <a:bodyPr anchor="t">
            <a:normAutofit/>
          </a:bodyPr>
          <a:lstStyle>
            <a:lvl1pPr marL="0" indent="0">
              <a:lnSpc>
                <a:spcPct val="100000"/>
              </a:lnSpc>
              <a:buNone/>
              <a:defRPr lang="en-US" sz="2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Part Six Title</a:t>
            </a:r>
          </a:p>
        </p:txBody>
      </p:sp>
      <p:sp>
        <p:nvSpPr>
          <p:cNvPr id="19" name="Text Placeholder 2"/>
          <p:cNvSpPr>
            <a:spLocks noGrp="1"/>
          </p:cNvSpPr>
          <p:nvPr>
            <p:ph type="body" idx="24" hasCustomPrompt="1"/>
          </p:nvPr>
        </p:nvSpPr>
        <p:spPr>
          <a:xfrm>
            <a:off x="6615238" y="5486074"/>
            <a:ext cx="655791" cy="431566"/>
          </a:xfrm>
        </p:spPr>
        <p:txBody>
          <a:bodyPr anchor="ctr">
            <a:noAutofit/>
          </a:bodyPr>
          <a:lstStyle>
            <a:lvl1pPr marL="0" indent="0" algn="ctr">
              <a:lnSpc>
                <a:spcPct val="100000"/>
              </a:lnSpc>
              <a:buNone/>
              <a:defRPr lang="en-US" sz="32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a:t>
            </a:r>
          </a:p>
        </p:txBody>
      </p:sp>
    </p:spTree>
    <p:extLst>
      <p:ext uri="{BB962C8B-B14F-4D97-AF65-F5344CB8AC3E}">
        <p14:creationId xmlns:p14="http://schemas.microsoft.com/office/powerpoint/2010/main" val="41510611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 Short">
    <p:spTree>
      <p:nvGrpSpPr>
        <p:cNvPr id="1" name=""/>
        <p:cNvGrpSpPr/>
        <p:nvPr/>
      </p:nvGrpSpPr>
      <p:grpSpPr>
        <a:xfrm>
          <a:off x="0" y="0"/>
          <a:ext cx="0" cy="0"/>
          <a:chOff x="0" y="0"/>
          <a:chExt cx="0" cy="0"/>
        </a:xfrm>
      </p:grpSpPr>
      <p:sp>
        <p:nvSpPr>
          <p:cNvPr id="10" name="Text Placeholder 2"/>
          <p:cNvSpPr>
            <a:spLocks noGrp="1"/>
          </p:cNvSpPr>
          <p:nvPr>
            <p:ph type="body" idx="1" hasCustomPrompt="1"/>
          </p:nvPr>
        </p:nvSpPr>
        <p:spPr>
          <a:xfrm>
            <a:off x="7203873" y="2404537"/>
            <a:ext cx="4367068" cy="431566"/>
          </a:xfrm>
        </p:spPr>
        <p:txBody>
          <a:bodyPr anchor="t">
            <a:normAutofit/>
          </a:bodyPr>
          <a:lstStyle>
            <a:lvl1pPr marL="0" indent="0">
              <a:lnSpc>
                <a:spcPct val="100000"/>
              </a:lnSpc>
              <a:buNone/>
              <a:defRPr lang="en-US" sz="2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Item</a:t>
            </a:r>
          </a:p>
        </p:txBody>
      </p:sp>
      <p:sp>
        <p:nvSpPr>
          <p:cNvPr id="11" name="Text Placeholder 2"/>
          <p:cNvSpPr>
            <a:spLocks noGrp="1"/>
          </p:cNvSpPr>
          <p:nvPr>
            <p:ph type="body" idx="11" hasCustomPrompt="1"/>
          </p:nvPr>
        </p:nvSpPr>
        <p:spPr>
          <a:xfrm>
            <a:off x="7203873" y="3138123"/>
            <a:ext cx="4367067" cy="431566"/>
          </a:xfrm>
        </p:spPr>
        <p:txBody>
          <a:bodyPr anchor="t">
            <a:normAutofit/>
          </a:bodyPr>
          <a:lstStyle>
            <a:lvl1pPr marL="0" indent="0">
              <a:lnSpc>
                <a:spcPct val="100000"/>
              </a:lnSpc>
              <a:buNone/>
              <a:defRPr lang="en-US" sz="2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Second Item</a:t>
            </a:r>
          </a:p>
        </p:txBody>
      </p:sp>
      <p:sp>
        <p:nvSpPr>
          <p:cNvPr id="12" name="Text Placeholder 2"/>
          <p:cNvSpPr>
            <a:spLocks noGrp="1"/>
          </p:cNvSpPr>
          <p:nvPr>
            <p:ph type="body" idx="12" hasCustomPrompt="1"/>
          </p:nvPr>
        </p:nvSpPr>
        <p:spPr>
          <a:xfrm>
            <a:off x="7203874" y="3871709"/>
            <a:ext cx="4367067" cy="431566"/>
          </a:xfrm>
        </p:spPr>
        <p:txBody>
          <a:bodyPr anchor="t">
            <a:normAutofit/>
          </a:bodyPr>
          <a:lstStyle>
            <a:lvl1pPr marL="0" indent="0">
              <a:lnSpc>
                <a:spcPct val="100000"/>
              </a:lnSpc>
              <a:buNone/>
              <a:defRPr lang="en-US" sz="2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Third Item</a:t>
            </a:r>
          </a:p>
        </p:txBody>
      </p:sp>
      <p:sp>
        <p:nvSpPr>
          <p:cNvPr id="14" name="Text Placeholder 2"/>
          <p:cNvSpPr>
            <a:spLocks noGrp="1"/>
          </p:cNvSpPr>
          <p:nvPr>
            <p:ph type="body" idx="14" hasCustomPrompt="1"/>
          </p:nvPr>
        </p:nvSpPr>
        <p:spPr>
          <a:xfrm>
            <a:off x="6615240" y="2404537"/>
            <a:ext cx="655793" cy="431566"/>
          </a:xfrm>
        </p:spPr>
        <p:txBody>
          <a:bodyPr anchor="ctr">
            <a:noAutofit/>
          </a:bodyPr>
          <a:lstStyle>
            <a:lvl1pPr marL="0" indent="0" algn="ctr">
              <a:lnSpc>
                <a:spcPct val="100000"/>
              </a:lnSpc>
              <a:buNone/>
              <a:defRPr lang="en-US" sz="32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01</a:t>
            </a:r>
          </a:p>
        </p:txBody>
      </p:sp>
      <p:sp>
        <p:nvSpPr>
          <p:cNvPr id="21" name="Text Placeholder 2"/>
          <p:cNvSpPr>
            <a:spLocks noGrp="1"/>
          </p:cNvSpPr>
          <p:nvPr>
            <p:ph type="body" idx="18" hasCustomPrompt="1"/>
          </p:nvPr>
        </p:nvSpPr>
        <p:spPr>
          <a:xfrm>
            <a:off x="6615240" y="3138123"/>
            <a:ext cx="655794" cy="431566"/>
          </a:xfrm>
        </p:spPr>
        <p:txBody>
          <a:bodyPr anchor="ctr">
            <a:noAutofit/>
          </a:bodyPr>
          <a:lstStyle>
            <a:lvl1pPr marL="0" indent="0" algn="ctr">
              <a:lnSpc>
                <a:spcPct val="100000"/>
              </a:lnSpc>
              <a:buNone/>
              <a:defRPr lang="en-US" sz="32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02</a:t>
            </a:r>
          </a:p>
        </p:txBody>
      </p:sp>
      <p:sp>
        <p:nvSpPr>
          <p:cNvPr id="22" name="Text Placeholder 2"/>
          <p:cNvSpPr>
            <a:spLocks noGrp="1"/>
          </p:cNvSpPr>
          <p:nvPr>
            <p:ph type="body" idx="19" hasCustomPrompt="1"/>
          </p:nvPr>
        </p:nvSpPr>
        <p:spPr>
          <a:xfrm>
            <a:off x="6615241" y="3871709"/>
            <a:ext cx="655792" cy="431566"/>
          </a:xfrm>
        </p:spPr>
        <p:txBody>
          <a:bodyPr anchor="ctr">
            <a:noAutofit/>
          </a:bodyPr>
          <a:lstStyle>
            <a:lvl1pPr marL="0" indent="0" algn="ctr">
              <a:lnSpc>
                <a:spcPct val="100000"/>
              </a:lnSpc>
              <a:buNone/>
              <a:defRPr lang="en-US" sz="32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03</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7" name="Picture Placeholder 8"/>
          <p:cNvSpPr>
            <a:spLocks noGrp="1"/>
          </p:cNvSpPr>
          <p:nvPr>
            <p:ph type="pic" sz="quarter" idx="10" hasCustomPrompt="1"/>
          </p:nvPr>
        </p:nvSpPr>
        <p:spPr>
          <a:xfrm>
            <a:off x="571500" y="0"/>
            <a:ext cx="5514975" cy="6858000"/>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6" name="Title 1"/>
          <p:cNvSpPr>
            <a:spLocks noGrp="1"/>
          </p:cNvSpPr>
          <p:nvPr>
            <p:ph type="title" hasCustomPrompt="1"/>
          </p:nvPr>
        </p:nvSpPr>
        <p:spPr>
          <a:xfrm>
            <a:off x="6615240" y="491249"/>
            <a:ext cx="4955701" cy="782815"/>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Agenda</a:t>
            </a:r>
          </a:p>
        </p:txBody>
      </p:sp>
    </p:spTree>
    <p:extLst>
      <p:ext uri="{BB962C8B-B14F-4D97-AF65-F5344CB8AC3E}">
        <p14:creationId xmlns:p14="http://schemas.microsoft.com/office/powerpoint/2010/main" val="2739525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ition A">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0" hasCustomPrompt="1"/>
          </p:nvPr>
        </p:nvSpPr>
        <p:spPr>
          <a:xfrm>
            <a:off x="1987550" y="3037593"/>
            <a:ext cx="8216900" cy="782814"/>
          </a:xfrm>
        </p:spPr>
        <p:txBody>
          <a:bodyPr anchor="ctr">
            <a:normAutofit/>
          </a:bodyPr>
          <a:lstStyle>
            <a:lvl1pPr marL="0" indent="0" algn="ctr">
              <a:buNone/>
              <a:defRPr lang="en-US" sz="440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Next Topic</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Tree>
    <p:extLst>
      <p:ext uri="{BB962C8B-B14F-4D97-AF65-F5344CB8AC3E}">
        <p14:creationId xmlns:p14="http://schemas.microsoft.com/office/powerpoint/2010/main" val="95735445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B">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0" hasCustomPrompt="1"/>
          </p:nvPr>
        </p:nvSpPr>
        <p:spPr>
          <a:xfrm>
            <a:off x="1987550" y="3037593"/>
            <a:ext cx="8216900" cy="782814"/>
          </a:xfrm>
        </p:spPr>
        <p:txBody>
          <a:bodyPr anchor="ctr">
            <a:normAutofit/>
          </a:bodyPr>
          <a:lstStyle>
            <a:lvl1pPr marL="0" indent="0" algn="ctr">
              <a:buNone/>
              <a:defRPr lang="en-US" sz="440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Next Topic</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Tree>
    <p:extLst>
      <p:ext uri="{BB962C8B-B14F-4D97-AF65-F5344CB8AC3E}">
        <p14:creationId xmlns:p14="http://schemas.microsoft.com/office/powerpoint/2010/main" val="3226018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C">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0" hasCustomPrompt="1"/>
          </p:nvPr>
        </p:nvSpPr>
        <p:spPr>
          <a:xfrm>
            <a:off x="1987550" y="3037593"/>
            <a:ext cx="8216900" cy="782814"/>
          </a:xfrm>
        </p:spPr>
        <p:txBody>
          <a:bodyPr anchor="ctr">
            <a:normAutofit/>
          </a:bodyPr>
          <a:lstStyle>
            <a:lvl1pPr marL="0" indent="0" algn="ctr">
              <a:buNone/>
              <a:defRPr lang="en-US" sz="440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Next Topic</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Tree>
    <p:extLst>
      <p:ext uri="{BB962C8B-B14F-4D97-AF65-F5344CB8AC3E}">
        <p14:creationId xmlns:p14="http://schemas.microsoft.com/office/powerpoint/2010/main" val="212275929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3657" b="1947"/>
          <a:stretch/>
        </p:blipFill>
        <p:spPr>
          <a:xfrm flipH="1">
            <a:off x="0" y="0"/>
            <a:ext cx="12192000" cy="6858000"/>
          </a:xfrm>
          <a:prstGeom prst="rect">
            <a:avLst/>
          </a:prstGeom>
        </p:spPr>
      </p:pic>
      <p:sp>
        <p:nvSpPr>
          <p:cNvPr id="5" name="Title 1"/>
          <p:cNvSpPr>
            <a:spLocks noGrp="1"/>
          </p:cNvSpPr>
          <p:nvPr>
            <p:ph type="title" hasCustomPrompt="1"/>
          </p:nvPr>
        </p:nvSpPr>
        <p:spPr>
          <a:xfrm>
            <a:off x="1169066" y="1299275"/>
            <a:ext cx="6273455" cy="1525497"/>
          </a:xfrm>
        </p:spPr>
        <p:txBody>
          <a:bodyPr anchor="t">
            <a:noAutofit/>
          </a:bodyPr>
          <a:lstStyle>
            <a:lvl1pPr>
              <a:lnSpc>
                <a:spcPct val="100000"/>
              </a:lnSpc>
              <a:defRPr sz="5400" baseline="0">
                <a:solidFill>
                  <a:schemeClr val="tx1"/>
                </a:solidFill>
                <a:latin typeface="Segoe UI Light" panose="020B0502040204020203" pitchFamily="34" charset="0"/>
                <a:cs typeface="Segoe UI Light" panose="020B0502040204020203" pitchFamily="34" charset="0"/>
              </a:defRPr>
            </a:lvl1pPr>
          </a:lstStyle>
          <a:p>
            <a:r>
              <a:rPr lang="en-US"/>
              <a:t>Presentation Title</a:t>
            </a:r>
            <a:br>
              <a:rPr lang="en-US"/>
            </a:br>
            <a:r>
              <a:rPr lang="en-US"/>
              <a:t>Goes Here</a:t>
            </a:r>
          </a:p>
        </p:txBody>
      </p:sp>
      <p:sp>
        <p:nvSpPr>
          <p:cNvPr id="6" name="Text Placeholder 2"/>
          <p:cNvSpPr>
            <a:spLocks noGrp="1"/>
          </p:cNvSpPr>
          <p:nvPr>
            <p:ph type="body" idx="10" hasCustomPrompt="1"/>
          </p:nvPr>
        </p:nvSpPr>
        <p:spPr>
          <a:xfrm>
            <a:off x="1169067" y="3189673"/>
            <a:ext cx="6273453" cy="420956"/>
          </a:xfrm>
        </p:spPr>
        <p:txBody>
          <a:bodyPr anchor="t">
            <a:normAutofit/>
          </a:bodyPr>
          <a:lstStyle>
            <a:lvl1pPr marL="0" indent="0">
              <a:buNone/>
              <a:defRPr lang="en-US" sz="240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Tree>
    <p:extLst>
      <p:ext uri="{BB962C8B-B14F-4D97-AF65-F5344CB8AC3E}">
        <p14:creationId xmlns:p14="http://schemas.microsoft.com/office/powerpoint/2010/main" val="2699074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pactful Text A">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91" b="15701"/>
          <a:stretch/>
        </p:blipFill>
        <p:spPr>
          <a:xfrm>
            <a:off x="-1" y="1"/>
            <a:ext cx="12192001" cy="6858000"/>
          </a:xfrm>
          <a:prstGeom prst="rect">
            <a:avLst/>
          </a:prstGeom>
        </p:spPr>
      </p:pic>
      <p:sp>
        <p:nvSpPr>
          <p:cNvPr id="5" name="Rectangle 4"/>
          <p:cNvSpPr/>
          <p:nvPr userDrawn="1"/>
        </p:nvSpPr>
        <p:spPr>
          <a:xfrm>
            <a:off x="0" y="0"/>
            <a:ext cx="12211050" cy="6858000"/>
          </a:xfrm>
          <a:prstGeom prst="rect">
            <a:avLst/>
          </a:prstGeom>
          <a:solidFill>
            <a:srgbClr val="00627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
        <p:nvSpPr>
          <p:cNvPr id="8" name="Text Placeholder 2"/>
          <p:cNvSpPr>
            <a:spLocks noGrp="1"/>
          </p:cNvSpPr>
          <p:nvPr>
            <p:ph type="body" idx="11" hasCustomPrompt="1"/>
          </p:nvPr>
        </p:nvSpPr>
        <p:spPr>
          <a:xfrm>
            <a:off x="2171700" y="1743008"/>
            <a:ext cx="8115300" cy="3383280"/>
          </a:xfrm>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4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OVER IMAGE</a:t>
            </a:r>
          </a:p>
        </p:txBody>
      </p:sp>
    </p:spTree>
    <p:extLst>
      <p:ext uri="{BB962C8B-B14F-4D97-AF65-F5344CB8AC3E}">
        <p14:creationId xmlns:p14="http://schemas.microsoft.com/office/powerpoint/2010/main" val="56680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pactful Text B">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5433"/>
          <a:stretch/>
        </p:blipFill>
        <p:spPr>
          <a:xfrm>
            <a:off x="0" y="0"/>
            <a:ext cx="12211050" cy="6869296"/>
          </a:xfrm>
          <a:prstGeom prst="rect">
            <a:avLst/>
          </a:prstGeom>
        </p:spPr>
      </p:pic>
      <p:sp>
        <p:nvSpPr>
          <p:cNvPr id="5" name="Rectangle 4"/>
          <p:cNvSpPr/>
          <p:nvPr userDrawn="1"/>
        </p:nvSpPr>
        <p:spPr>
          <a:xfrm>
            <a:off x="0" y="0"/>
            <a:ext cx="12211050" cy="6869296"/>
          </a:xfrm>
          <a:prstGeom prst="rect">
            <a:avLst/>
          </a:prstGeom>
          <a:solidFill>
            <a:srgbClr val="00627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p:cNvSpPr>
            <a:spLocks noGrp="1"/>
          </p:cNvSpPr>
          <p:nvPr>
            <p:ph type="body" idx="11" hasCustomPrompt="1"/>
          </p:nvPr>
        </p:nvSpPr>
        <p:spPr>
          <a:xfrm>
            <a:off x="2171700" y="1743008"/>
            <a:ext cx="8115300" cy="3383280"/>
          </a:xfrm>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4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OVER IMAGE</a:t>
            </a:r>
          </a:p>
        </p:txBody>
      </p:sp>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Tree>
    <p:extLst>
      <p:ext uri="{BB962C8B-B14F-4D97-AF65-F5344CB8AC3E}">
        <p14:creationId xmlns:p14="http://schemas.microsoft.com/office/powerpoint/2010/main" val="505096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pactful Text C">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2559" r="2559" b="15268"/>
          <a:stretch/>
        </p:blipFill>
        <p:spPr>
          <a:xfrm>
            <a:off x="0" y="0"/>
            <a:ext cx="12191999" cy="6857999"/>
          </a:xfrm>
          <a:prstGeom prst="rect">
            <a:avLst/>
          </a:prstGeom>
        </p:spPr>
      </p:pic>
      <p:sp>
        <p:nvSpPr>
          <p:cNvPr id="5" name="Rectangle 4"/>
          <p:cNvSpPr/>
          <p:nvPr userDrawn="1"/>
        </p:nvSpPr>
        <p:spPr>
          <a:xfrm>
            <a:off x="0" y="0"/>
            <a:ext cx="12211050" cy="6858000"/>
          </a:xfrm>
          <a:prstGeom prst="rect">
            <a:avLst/>
          </a:prstGeom>
          <a:solidFill>
            <a:srgbClr val="00627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p:cNvSpPr>
            <a:spLocks noGrp="1"/>
          </p:cNvSpPr>
          <p:nvPr>
            <p:ph type="body" idx="11" hasCustomPrompt="1"/>
          </p:nvPr>
        </p:nvSpPr>
        <p:spPr>
          <a:xfrm>
            <a:off x="2171700" y="1743008"/>
            <a:ext cx="8115300" cy="3383280"/>
          </a:xfrm>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4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OVER IMAGE</a:t>
            </a:r>
          </a:p>
        </p:txBody>
      </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Tree>
    <p:extLst>
      <p:ext uri="{BB962C8B-B14F-4D97-AF65-F5344CB8AC3E}">
        <p14:creationId xmlns:p14="http://schemas.microsoft.com/office/powerpoint/2010/main" val="24095266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pactful Text 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4" name="Text Placeholder 2"/>
          <p:cNvSpPr>
            <a:spLocks noGrp="1"/>
          </p:cNvSpPr>
          <p:nvPr>
            <p:ph type="body" idx="11" hasCustomPrompt="1"/>
          </p:nvPr>
        </p:nvSpPr>
        <p:spPr>
          <a:xfrm>
            <a:off x="2171700" y="1743008"/>
            <a:ext cx="8115300" cy="3383280"/>
          </a:xfrm>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4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“This is a great spot for an insightful piece of information”</a:t>
            </a:r>
          </a:p>
        </p:txBody>
      </p:sp>
    </p:spTree>
    <p:extLst>
      <p:ext uri="{BB962C8B-B14F-4D97-AF65-F5344CB8AC3E}">
        <p14:creationId xmlns:p14="http://schemas.microsoft.com/office/powerpoint/2010/main" val="2274657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1 Column">
    <p:spTree>
      <p:nvGrpSpPr>
        <p:cNvPr id="1" name=""/>
        <p:cNvGrpSpPr/>
        <p:nvPr/>
      </p:nvGrpSpPr>
      <p:grpSpPr>
        <a:xfrm>
          <a:off x="0" y="0"/>
          <a:ext cx="0" cy="0"/>
          <a:chOff x="0" y="0"/>
          <a:chExt cx="0" cy="0"/>
        </a:xfrm>
      </p:grpSpPr>
      <p:sp>
        <p:nvSpPr>
          <p:cNvPr id="6" name="Title 1"/>
          <p:cNvSpPr txBox="1">
            <a:spLocks/>
          </p:cNvSpPr>
          <p:nvPr userDrawn="1"/>
        </p:nvSpPr>
        <p:spPr>
          <a:xfrm>
            <a:off x="571500" y="2236218"/>
            <a:ext cx="11082944" cy="3703250"/>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400" kern="1200" baseline="0">
                <a:solidFill>
                  <a:schemeClr val="tx1"/>
                </a:solidFill>
                <a:latin typeface="Segoe UI Light" panose="020B0502040204020203" pitchFamily="34" charset="0"/>
                <a:ea typeface="+mj-ea"/>
                <a:cs typeface="Segoe UI Light" panose="020B0502040204020203" pitchFamily="34" charset="0"/>
              </a:defRPr>
            </a:lvl1pPr>
          </a:lstStyle>
          <a:p>
            <a:pPr marL="0" lvl="0" indent="0">
              <a:buFont typeface="Arial" panose="020B0604020202020204" pitchFamily="34" charset="0"/>
              <a:buNone/>
            </a:pPr>
            <a:endParaRPr lang="en-US" sz="240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1" name="Text Placeholder 2"/>
          <p:cNvSpPr>
            <a:spLocks noGrp="1"/>
          </p:cNvSpPr>
          <p:nvPr>
            <p:ph type="body" idx="11" hasCustomPrompt="1"/>
          </p:nvPr>
        </p:nvSpPr>
        <p:spPr>
          <a:xfrm>
            <a:off x="571499" y="1267078"/>
            <a:ext cx="10999443"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2" name="Title 1"/>
          <p:cNvSpPr>
            <a:spLocks noGrp="1"/>
          </p:cNvSpPr>
          <p:nvPr>
            <p:ph type="title" hasCustomPrompt="1"/>
          </p:nvPr>
        </p:nvSpPr>
        <p:spPr>
          <a:xfrm>
            <a:off x="571500" y="471378"/>
            <a:ext cx="10999442"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13" name="Text Placeholder 6"/>
          <p:cNvSpPr>
            <a:spLocks noGrp="1"/>
          </p:cNvSpPr>
          <p:nvPr>
            <p:ph type="body" sz="quarter" idx="12" hasCustomPrompt="1"/>
          </p:nvPr>
        </p:nvSpPr>
        <p:spPr>
          <a:xfrm>
            <a:off x="571499" y="1941689"/>
            <a:ext cx="10999443" cy="4235273"/>
          </a:xfrm>
        </p:spPr>
        <p:txBody>
          <a:bodyPr/>
          <a:lstStyle>
            <a:lvl1pPr>
              <a:lnSpc>
                <a:spcPct val="100000"/>
              </a:lnSpc>
              <a:defRPr/>
            </a:lvl1pPr>
            <a:lvl2pPr marL="457200" indent="0">
              <a:buNone/>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r>
              <a:rPr lang="en-US"/>
              <a:t> </a:t>
            </a:r>
            <a:r>
              <a:rPr lang="en-US" err="1"/>
              <a:t>adipiscing</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endParaRPr lang="en-US"/>
          </a:p>
          <a:p>
            <a:pPr lvl="0"/>
            <a:endParaRPr lang="en-US"/>
          </a:p>
          <a:p>
            <a:pPr lvl="1"/>
            <a:endParaRPr lang="en-US"/>
          </a:p>
        </p:txBody>
      </p:sp>
    </p:spTree>
    <p:extLst>
      <p:ext uri="{BB962C8B-B14F-4D97-AF65-F5344CB8AC3E}">
        <p14:creationId xmlns:p14="http://schemas.microsoft.com/office/powerpoint/2010/main" val="3441448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2 Columns">
    <p:spTree>
      <p:nvGrpSpPr>
        <p:cNvPr id="1" name=""/>
        <p:cNvGrpSpPr/>
        <p:nvPr/>
      </p:nvGrpSpPr>
      <p:grpSpPr>
        <a:xfrm>
          <a:off x="0" y="0"/>
          <a:ext cx="0" cy="0"/>
          <a:chOff x="0" y="0"/>
          <a:chExt cx="0" cy="0"/>
        </a:xfrm>
      </p:grpSpPr>
      <p:sp>
        <p:nvSpPr>
          <p:cNvPr id="3" name="Text Placeholder 2"/>
          <p:cNvSpPr>
            <a:spLocks noGrp="1"/>
          </p:cNvSpPr>
          <p:nvPr>
            <p:ph type="body" idx="11" hasCustomPrompt="1"/>
          </p:nvPr>
        </p:nvSpPr>
        <p:spPr>
          <a:xfrm>
            <a:off x="571499" y="1267078"/>
            <a:ext cx="10999443"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4" name="Title 1"/>
          <p:cNvSpPr>
            <a:spLocks noGrp="1"/>
          </p:cNvSpPr>
          <p:nvPr>
            <p:ph type="title" hasCustomPrompt="1"/>
          </p:nvPr>
        </p:nvSpPr>
        <p:spPr>
          <a:xfrm>
            <a:off x="571500" y="471378"/>
            <a:ext cx="10999442"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5" name="Text Placeholder 6"/>
          <p:cNvSpPr>
            <a:spLocks noGrp="1"/>
          </p:cNvSpPr>
          <p:nvPr>
            <p:ph type="body" sz="quarter" idx="12" hasCustomPrompt="1"/>
          </p:nvPr>
        </p:nvSpPr>
        <p:spPr>
          <a:xfrm>
            <a:off x="571500" y="1941689"/>
            <a:ext cx="5264856" cy="4235273"/>
          </a:xfrm>
        </p:spPr>
        <p:txBody>
          <a:bodyPr/>
          <a:lstStyle>
            <a:lvl1pPr>
              <a:lnSpc>
                <a:spcPct val="100000"/>
              </a:lnSpc>
              <a:defRPr/>
            </a:lvl1pPr>
            <a:lvl2pPr>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7" name="Text Placeholder 6"/>
          <p:cNvSpPr>
            <a:spLocks noGrp="1"/>
          </p:cNvSpPr>
          <p:nvPr>
            <p:ph type="body" sz="quarter" idx="13" hasCustomPrompt="1"/>
          </p:nvPr>
        </p:nvSpPr>
        <p:spPr>
          <a:xfrm>
            <a:off x="6306086" y="1941689"/>
            <a:ext cx="5264856" cy="4235273"/>
          </a:xfrm>
        </p:spPr>
        <p:txBody>
          <a:bodyPr/>
          <a:lstStyle>
            <a:lvl1pPr>
              <a:lnSpc>
                <a:spcPct val="100000"/>
              </a:lnSpc>
              <a:defRPr/>
            </a:lvl1pPr>
            <a:lvl2pPr>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endParaRPr lang="en-US"/>
          </a:p>
        </p:txBody>
      </p:sp>
    </p:spTree>
    <p:extLst>
      <p:ext uri="{BB962C8B-B14F-4D97-AF65-F5344CB8AC3E}">
        <p14:creationId xmlns:p14="http://schemas.microsoft.com/office/powerpoint/2010/main" val="2931268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3 Columns">
    <p:spTree>
      <p:nvGrpSpPr>
        <p:cNvPr id="1" name=""/>
        <p:cNvGrpSpPr/>
        <p:nvPr/>
      </p:nvGrpSpPr>
      <p:grpSpPr>
        <a:xfrm>
          <a:off x="0" y="0"/>
          <a:ext cx="0" cy="0"/>
          <a:chOff x="0" y="0"/>
          <a:chExt cx="0" cy="0"/>
        </a:xfrm>
      </p:grpSpPr>
      <p:sp>
        <p:nvSpPr>
          <p:cNvPr id="5" name="Text Placeholder 2"/>
          <p:cNvSpPr>
            <a:spLocks noGrp="1"/>
          </p:cNvSpPr>
          <p:nvPr>
            <p:ph type="body" idx="11" hasCustomPrompt="1"/>
          </p:nvPr>
        </p:nvSpPr>
        <p:spPr>
          <a:xfrm>
            <a:off x="571499" y="1267078"/>
            <a:ext cx="10999443"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6" name="Title 1"/>
          <p:cNvSpPr>
            <a:spLocks noGrp="1"/>
          </p:cNvSpPr>
          <p:nvPr>
            <p:ph type="title" hasCustomPrompt="1"/>
          </p:nvPr>
        </p:nvSpPr>
        <p:spPr>
          <a:xfrm>
            <a:off x="571500" y="471378"/>
            <a:ext cx="10999442"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7" name="Text Placeholder 6"/>
          <p:cNvSpPr>
            <a:spLocks noGrp="1"/>
          </p:cNvSpPr>
          <p:nvPr>
            <p:ph type="body" sz="quarter" idx="12" hasCustomPrompt="1"/>
          </p:nvPr>
        </p:nvSpPr>
        <p:spPr>
          <a:xfrm>
            <a:off x="571500" y="1941689"/>
            <a:ext cx="3467100" cy="4235273"/>
          </a:xfrm>
        </p:spPr>
        <p:txBody>
          <a:bodyPr/>
          <a:lstStyle>
            <a:lvl1pPr>
              <a:lnSpc>
                <a:spcPct val="100000"/>
              </a:lnSpc>
              <a:defRPr/>
            </a:lvl1pPr>
            <a:lvl2pPr>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1" name="Text Placeholder 6"/>
          <p:cNvSpPr>
            <a:spLocks noGrp="1"/>
          </p:cNvSpPr>
          <p:nvPr>
            <p:ph type="body" sz="quarter" idx="13" hasCustomPrompt="1"/>
          </p:nvPr>
        </p:nvSpPr>
        <p:spPr>
          <a:xfrm>
            <a:off x="4337671" y="1941689"/>
            <a:ext cx="3467100" cy="4235273"/>
          </a:xfrm>
        </p:spPr>
        <p:txBody>
          <a:bodyPr/>
          <a:lstStyle>
            <a:lvl1pPr>
              <a:lnSpc>
                <a:spcPct val="100000"/>
              </a:lnSpc>
              <a:defRPr/>
            </a:lvl1pPr>
            <a:lvl2pPr>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endParaRPr lang="en-US"/>
          </a:p>
        </p:txBody>
      </p:sp>
      <p:sp>
        <p:nvSpPr>
          <p:cNvPr id="12" name="Text Placeholder 6"/>
          <p:cNvSpPr>
            <a:spLocks noGrp="1"/>
          </p:cNvSpPr>
          <p:nvPr>
            <p:ph type="body" sz="quarter" idx="14" hasCustomPrompt="1"/>
          </p:nvPr>
        </p:nvSpPr>
        <p:spPr>
          <a:xfrm>
            <a:off x="8103842" y="1941689"/>
            <a:ext cx="3467100" cy="4235273"/>
          </a:xfrm>
        </p:spPr>
        <p:txBody>
          <a:bodyPr/>
          <a:lstStyle>
            <a:lvl1pPr>
              <a:lnSpc>
                <a:spcPct val="100000"/>
              </a:lnSpc>
              <a:defRPr/>
            </a:lvl1pPr>
            <a:lvl2pPr>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endParaRPr lang="en-US"/>
          </a:p>
        </p:txBody>
      </p:sp>
    </p:spTree>
    <p:extLst>
      <p:ext uri="{BB962C8B-B14F-4D97-AF65-F5344CB8AC3E}">
        <p14:creationId xmlns:p14="http://schemas.microsoft.com/office/powerpoint/2010/main" val="3803794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mp; Image A">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6096001" y="699911"/>
            <a:ext cx="6096000" cy="5477051"/>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endParaRPr lang="en-US"/>
          </a:p>
          <a:p>
            <a:r>
              <a:rPr lang="en-US"/>
              <a:t>Click to Add Image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
        <p:nvSpPr>
          <p:cNvPr id="12" name="Text Placeholder 6"/>
          <p:cNvSpPr>
            <a:spLocks noGrp="1"/>
          </p:cNvSpPr>
          <p:nvPr>
            <p:ph type="body" sz="quarter" idx="12" hasCustomPrompt="1"/>
          </p:nvPr>
        </p:nvSpPr>
        <p:spPr>
          <a:xfrm>
            <a:off x="571499" y="1941689"/>
            <a:ext cx="5230989" cy="4235273"/>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lvl1pPr>
            <a:lvl2pPr>
              <a:lnSpc>
                <a:spcPct val="100000"/>
              </a:lnSpc>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consectetuer</a:t>
            </a:r>
            <a:endParaRPr lang="en-US"/>
          </a:p>
          <a:p>
            <a:pPr lvl="0"/>
            <a:endParaRPr lang="en-US"/>
          </a:p>
        </p:txBody>
      </p:sp>
      <p:sp>
        <p:nvSpPr>
          <p:cNvPr id="16" name="Text Placeholder 2"/>
          <p:cNvSpPr>
            <a:spLocks noGrp="1"/>
          </p:cNvSpPr>
          <p:nvPr>
            <p:ph type="body" idx="11" hasCustomPrompt="1"/>
          </p:nvPr>
        </p:nvSpPr>
        <p:spPr>
          <a:xfrm>
            <a:off x="571499" y="1267078"/>
            <a:ext cx="5230989"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7" name="Title 1"/>
          <p:cNvSpPr>
            <a:spLocks noGrp="1"/>
          </p:cNvSpPr>
          <p:nvPr>
            <p:ph type="title" hasCustomPrompt="1"/>
          </p:nvPr>
        </p:nvSpPr>
        <p:spPr>
          <a:xfrm>
            <a:off x="571501" y="471378"/>
            <a:ext cx="5230988"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Tree>
    <p:extLst>
      <p:ext uri="{BB962C8B-B14F-4D97-AF65-F5344CB8AC3E}">
        <p14:creationId xmlns:p14="http://schemas.microsoft.com/office/powerpoint/2010/main" val="200556315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mp; Image B">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0" y="699911"/>
            <a:ext cx="5192889" cy="5477051"/>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endParaRPr lang="en-US"/>
          </a:p>
          <a:p>
            <a:r>
              <a:rPr lang="en-US"/>
              <a:t>Click to Add Image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
        <p:nvSpPr>
          <p:cNvPr id="12" name="Text Placeholder 6"/>
          <p:cNvSpPr>
            <a:spLocks noGrp="1"/>
          </p:cNvSpPr>
          <p:nvPr>
            <p:ph type="body" sz="quarter" idx="12" hasCustomPrompt="1"/>
          </p:nvPr>
        </p:nvSpPr>
        <p:spPr>
          <a:xfrm>
            <a:off x="5441244" y="1941689"/>
            <a:ext cx="6129699" cy="4235273"/>
          </a:xfrm>
        </p:spPr>
        <p:txBody>
          <a:bodyPr/>
          <a:lstStyle>
            <a:lvl1pPr>
              <a:lnSpc>
                <a:spcPct val="100000"/>
              </a:lnSpc>
              <a:defRPr/>
            </a:lvl1pPr>
            <a:lvl2pPr>
              <a:lnSpc>
                <a:spcPct val="100000"/>
              </a:lnSpc>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p:txBody>
      </p:sp>
      <p:sp>
        <p:nvSpPr>
          <p:cNvPr id="16" name="Text Placeholder 2"/>
          <p:cNvSpPr>
            <a:spLocks noGrp="1"/>
          </p:cNvSpPr>
          <p:nvPr>
            <p:ph type="body" idx="11" hasCustomPrompt="1"/>
          </p:nvPr>
        </p:nvSpPr>
        <p:spPr>
          <a:xfrm>
            <a:off x="5441244" y="1267078"/>
            <a:ext cx="6129699"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7" name="Title 1"/>
          <p:cNvSpPr>
            <a:spLocks noGrp="1"/>
          </p:cNvSpPr>
          <p:nvPr>
            <p:ph type="title" hasCustomPrompt="1"/>
          </p:nvPr>
        </p:nvSpPr>
        <p:spPr>
          <a:xfrm>
            <a:off x="5441246" y="471378"/>
            <a:ext cx="6129698"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Tree>
    <p:extLst>
      <p:ext uri="{BB962C8B-B14F-4D97-AF65-F5344CB8AC3E}">
        <p14:creationId xmlns:p14="http://schemas.microsoft.com/office/powerpoint/2010/main" val="165670367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mp; Image C">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0" y="0"/>
            <a:ext cx="5192889" cy="6857999"/>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endParaRPr lang="en-US"/>
          </a:p>
          <a:p>
            <a:r>
              <a:rPr lang="en-US"/>
              <a:t>Click to Add Image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
        <p:nvSpPr>
          <p:cNvPr id="12" name="Text Placeholder 6"/>
          <p:cNvSpPr>
            <a:spLocks noGrp="1"/>
          </p:cNvSpPr>
          <p:nvPr>
            <p:ph type="body" sz="quarter" idx="12" hasCustomPrompt="1"/>
          </p:nvPr>
        </p:nvSpPr>
        <p:spPr>
          <a:xfrm>
            <a:off x="5441244" y="1941689"/>
            <a:ext cx="6129699" cy="4235273"/>
          </a:xfrm>
        </p:spPr>
        <p:txBody>
          <a:bodyPr/>
          <a:lstStyle>
            <a:lvl1pPr>
              <a:lnSpc>
                <a:spcPct val="100000"/>
              </a:lnSpc>
              <a:defRPr/>
            </a:lvl1pPr>
            <a:lvl2pPr>
              <a:lnSpc>
                <a:spcPct val="100000"/>
              </a:lnSpc>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p:txBody>
      </p:sp>
      <p:sp>
        <p:nvSpPr>
          <p:cNvPr id="16" name="Text Placeholder 2"/>
          <p:cNvSpPr>
            <a:spLocks noGrp="1"/>
          </p:cNvSpPr>
          <p:nvPr>
            <p:ph type="body" idx="11" hasCustomPrompt="1"/>
          </p:nvPr>
        </p:nvSpPr>
        <p:spPr>
          <a:xfrm>
            <a:off x="5441244" y="1267078"/>
            <a:ext cx="6129699"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7" name="Title 1"/>
          <p:cNvSpPr>
            <a:spLocks noGrp="1"/>
          </p:cNvSpPr>
          <p:nvPr>
            <p:ph type="title" hasCustomPrompt="1"/>
          </p:nvPr>
        </p:nvSpPr>
        <p:spPr>
          <a:xfrm>
            <a:off x="5441246" y="471378"/>
            <a:ext cx="6129698"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Tree>
    <p:extLst>
      <p:ext uri="{BB962C8B-B14F-4D97-AF65-F5344CB8AC3E}">
        <p14:creationId xmlns:p14="http://schemas.microsoft.com/office/powerpoint/2010/main" val="376537448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 y="0"/>
            <a:ext cx="12192898" cy="685873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3952" y="465657"/>
            <a:ext cx="1873526" cy="451176"/>
          </a:xfrm>
          <a:prstGeom prst="rect">
            <a:avLst/>
          </a:prstGeom>
        </p:spPr>
      </p:pic>
      <p:sp>
        <p:nvSpPr>
          <p:cNvPr id="6" name="Title 1"/>
          <p:cNvSpPr>
            <a:spLocks noGrp="1"/>
          </p:cNvSpPr>
          <p:nvPr>
            <p:ph type="title" hasCustomPrompt="1"/>
          </p:nvPr>
        </p:nvSpPr>
        <p:spPr>
          <a:xfrm>
            <a:off x="1169066" y="1299275"/>
            <a:ext cx="6273455" cy="1525497"/>
          </a:xfrm>
        </p:spPr>
        <p:txBody>
          <a:bodyPr anchor="t">
            <a:noAutofit/>
          </a:bodyPr>
          <a:lstStyle>
            <a:lvl1pPr>
              <a:lnSpc>
                <a:spcPct val="100000"/>
              </a:lnSpc>
              <a:defRPr sz="5400" baseline="0">
                <a:solidFill>
                  <a:schemeClr val="tx1"/>
                </a:solidFill>
                <a:latin typeface="Segoe UI Light" panose="020B0502040204020203" pitchFamily="34" charset="0"/>
                <a:cs typeface="Segoe UI Light" panose="020B0502040204020203" pitchFamily="34" charset="0"/>
              </a:defRPr>
            </a:lvl1pPr>
          </a:lstStyle>
          <a:p>
            <a:r>
              <a:rPr lang="en-US"/>
              <a:t>Presentation Title</a:t>
            </a:r>
            <a:br>
              <a:rPr lang="en-US"/>
            </a:br>
            <a:r>
              <a:rPr lang="en-US"/>
              <a:t>Goes Here</a:t>
            </a:r>
          </a:p>
        </p:txBody>
      </p:sp>
      <p:sp>
        <p:nvSpPr>
          <p:cNvPr id="7" name="Text Placeholder 2"/>
          <p:cNvSpPr>
            <a:spLocks noGrp="1"/>
          </p:cNvSpPr>
          <p:nvPr>
            <p:ph type="body" idx="10" hasCustomPrompt="1"/>
          </p:nvPr>
        </p:nvSpPr>
        <p:spPr>
          <a:xfrm>
            <a:off x="1169067" y="3189673"/>
            <a:ext cx="6273453" cy="420956"/>
          </a:xfrm>
        </p:spPr>
        <p:txBody>
          <a:bodyPr anchor="t">
            <a:normAutofit/>
          </a:bodyPr>
          <a:lstStyle>
            <a:lvl1pPr marL="0" indent="0">
              <a:buNone/>
              <a:defRPr lang="en-US" sz="240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spTree>
    <p:extLst>
      <p:ext uri="{BB962C8B-B14F-4D97-AF65-F5344CB8AC3E}">
        <p14:creationId xmlns:p14="http://schemas.microsoft.com/office/powerpoint/2010/main" val="1370463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mp; Image D">
    <p:spTree>
      <p:nvGrpSpPr>
        <p:cNvPr id="1" name=""/>
        <p:cNvGrpSpPr/>
        <p:nvPr/>
      </p:nvGrpSpPr>
      <p:grpSpPr>
        <a:xfrm>
          <a:off x="0" y="0"/>
          <a:ext cx="0" cy="0"/>
          <a:chOff x="0" y="0"/>
          <a:chExt cx="0" cy="0"/>
        </a:xfrm>
      </p:grpSpPr>
      <p:sp>
        <p:nvSpPr>
          <p:cNvPr id="8" name="Picture Placeholder 11"/>
          <p:cNvSpPr>
            <a:spLocks noGrp="1"/>
          </p:cNvSpPr>
          <p:nvPr>
            <p:ph type="pic" sz="quarter" idx="10" hasCustomPrompt="1"/>
          </p:nvPr>
        </p:nvSpPr>
        <p:spPr>
          <a:xfrm>
            <a:off x="571500" y="0"/>
            <a:ext cx="10999443" cy="2652889"/>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1" name="Text Placeholder 6"/>
          <p:cNvSpPr>
            <a:spLocks noGrp="1"/>
          </p:cNvSpPr>
          <p:nvPr>
            <p:ph type="body" sz="quarter" idx="13" hasCustomPrompt="1"/>
          </p:nvPr>
        </p:nvSpPr>
        <p:spPr>
          <a:xfrm>
            <a:off x="571500" y="4233332"/>
            <a:ext cx="10999443" cy="1941689"/>
          </a:xfrm>
        </p:spPr>
        <p:txBody>
          <a:bodyPr/>
          <a:lstStyle>
            <a:lvl1pPr marL="0" indent="0" algn="l">
              <a:lnSpc>
                <a:spcPts val="3400"/>
              </a:lnSpc>
              <a:buNone/>
              <a:defRPr i="0" baseline="0"/>
            </a:lvl1pPr>
            <a:lvl2pPr>
              <a:lnSpc>
                <a:spcPct val="100000"/>
              </a:lnSpc>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r>
              <a:rPr lang="en-US"/>
              <a:t>. </a:t>
            </a:r>
            <a:r>
              <a:rPr lang="en-US" err="1"/>
              <a:t>Congue</a:t>
            </a:r>
            <a:r>
              <a:rPr lang="en-US"/>
              <a:t> </a:t>
            </a:r>
            <a:r>
              <a:rPr lang="en-US" err="1"/>
              <a:t>massa</a:t>
            </a:r>
            <a:r>
              <a:rPr lang="en-US"/>
              <a:t> </a:t>
            </a:r>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r>
              <a:rPr lang="en-US"/>
              <a:t>. </a:t>
            </a:r>
            <a:r>
              <a:rPr lang="en-US" err="1"/>
              <a:t>Congue</a:t>
            </a:r>
            <a:r>
              <a:rPr lang="en-US"/>
              <a:t> </a:t>
            </a:r>
            <a:r>
              <a:rPr lang="en-US" err="1"/>
              <a:t>massa</a:t>
            </a:r>
            <a:r>
              <a:rPr lang="en-US"/>
              <a:t> </a:t>
            </a:r>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r>
              <a:rPr lang="en-US"/>
              <a:t> </a:t>
            </a:r>
            <a:r>
              <a:rPr lang="en-US" err="1"/>
              <a:t>posuere</a:t>
            </a:r>
            <a:r>
              <a:rPr lang="en-US"/>
              <a:t>.</a:t>
            </a:r>
          </a:p>
        </p:txBody>
      </p:sp>
      <p:sp>
        <p:nvSpPr>
          <p:cNvPr id="13" name="Text Placeholder 2"/>
          <p:cNvSpPr>
            <a:spLocks noGrp="1"/>
          </p:cNvSpPr>
          <p:nvPr>
            <p:ph type="body" idx="14" hasCustomPrompt="1"/>
          </p:nvPr>
        </p:nvSpPr>
        <p:spPr>
          <a:xfrm>
            <a:off x="571500" y="3601708"/>
            <a:ext cx="10999444"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4" name="Title 1"/>
          <p:cNvSpPr>
            <a:spLocks noGrp="1"/>
          </p:cNvSpPr>
          <p:nvPr>
            <p:ph type="title" hasCustomPrompt="1"/>
          </p:nvPr>
        </p:nvSpPr>
        <p:spPr>
          <a:xfrm>
            <a:off x="571501" y="2806008"/>
            <a:ext cx="10999442"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Tree>
    <p:extLst>
      <p:ext uri="{BB962C8B-B14F-4D97-AF65-F5344CB8AC3E}">
        <p14:creationId xmlns:p14="http://schemas.microsoft.com/office/powerpoint/2010/main" val="323191126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mp; Image E">
    <p:spTree>
      <p:nvGrpSpPr>
        <p:cNvPr id="1" name=""/>
        <p:cNvGrpSpPr/>
        <p:nvPr/>
      </p:nvGrpSpPr>
      <p:grpSpPr>
        <a:xfrm>
          <a:off x="0" y="0"/>
          <a:ext cx="0" cy="0"/>
          <a:chOff x="0" y="0"/>
          <a:chExt cx="0" cy="0"/>
        </a:xfrm>
      </p:grpSpPr>
      <p:sp>
        <p:nvSpPr>
          <p:cNvPr id="8" name="Picture Placeholder 11"/>
          <p:cNvSpPr>
            <a:spLocks noGrp="1"/>
          </p:cNvSpPr>
          <p:nvPr>
            <p:ph type="pic" sz="quarter" idx="10" hasCustomPrompt="1"/>
          </p:nvPr>
        </p:nvSpPr>
        <p:spPr>
          <a:xfrm>
            <a:off x="571500" y="1728064"/>
            <a:ext cx="10999443" cy="3302184"/>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1" name="Text Placeholder 6"/>
          <p:cNvSpPr>
            <a:spLocks noGrp="1"/>
          </p:cNvSpPr>
          <p:nvPr>
            <p:ph type="body" sz="quarter" idx="13" hasCustomPrompt="1"/>
          </p:nvPr>
        </p:nvSpPr>
        <p:spPr>
          <a:xfrm>
            <a:off x="571500" y="5182457"/>
            <a:ext cx="10999443" cy="975274"/>
          </a:xfrm>
        </p:spPr>
        <p:txBody>
          <a:bodyPr/>
          <a:lstStyle>
            <a:lvl1pPr marL="0" marR="0" indent="0" algn="l" defTabSz="914400" rtl="0" eaLnBrk="1" fontAlgn="auto" latinLnBrk="0" hangingPunct="1">
              <a:lnSpc>
                <a:spcPts val="3400"/>
              </a:lnSpc>
              <a:spcBef>
                <a:spcPts val="1000"/>
              </a:spcBef>
              <a:spcAft>
                <a:spcPts val="0"/>
              </a:spcAft>
              <a:buClrTx/>
              <a:buSzTx/>
              <a:buFont typeface="Arial" panose="020B0604020202020204" pitchFamily="34" charset="0"/>
              <a:buNone/>
              <a:tabLst/>
              <a:defRPr i="0" baseline="0"/>
            </a:lvl1pPr>
            <a:lvl2pPr>
              <a:lnSpc>
                <a:spcPct val="100000"/>
              </a:lnSpc>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r>
              <a:rPr lang="en-US"/>
              <a:t>. </a:t>
            </a:r>
          </a:p>
        </p:txBody>
      </p:sp>
      <p:sp>
        <p:nvSpPr>
          <p:cNvPr id="9" name="Text Placeholder 2"/>
          <p:cNvSpPr>
            <a:spLocks noGrp="1"/>
          </p:cNvSpPr>
          <p:nvPr>
            <p:ph type="body" idx="11" hasCustomPrompt="1"/>
          </p:nvPr>
        </p:nvSpPr>
        <p:spPr>
          <a:xfrm>
            <a:off x="571499" y="1267078"/>
            <a:ext cx="10999443"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2" name="Title 1"/>
          <p:cNvSpPr>
            <a:spLocks noGrp="1"/>
          </p:cNvSpPr>
          <p:nvPr>
            <p:ph type="title" hasCustomPrompt="1"/>
          </p:nvPr>
        </p:nvSpPr>
        <p:spPr>
          <a:xfrm>
            <a:off x="571501" y="471379"/>
            <a:ext cx="10999442" cy="702666"/>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Tree>
    <p:extLst>
      <p:ext uri="{BB962C8B-B14F-4D97-AF65-F5344CB8AC3E}">
        <p14:creationId xmlns:p14="http://schemas.microsoft.com/office/powerpoint/2010/main" val="420390167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mp; Image F">
    <p:spTree>
      <p:nvGrpSpPr>
        <p:cNvPr id="1" name=""/>
        <p:cNvGrpSpPr/>
        <p:nvPr/>
      </p:nvGrpSpPr>
      <p:grpSpPr>
        <a:xfrm>
          <a:off x="0" y="0"/>
          <a:ext cx="0" cy="0"/>
          <a:chOff x="0" y="0"/>
          <a:chExt cx="0" cy="0"/>
        </a:xfrm>
      </p:grpSpPr>
      <p:sp>
        <p:nvSpPr>
          <p:cNvPr id="18" name="Picture Placeholder 15"/>
          <p:cNvSpPr>
            <a:spLocks noGrp="1"/>
          </p:cNvSpPr>
          <p:nvPr>
            <p:ph type="pic" sz="quarter" idx="11" hasCustomPrompt="1"/>
          </p:nvPr>
        </p:nvSpPr>
        <p:spPr>
          <a:xfrm>
            <a:off x="4356100" y="3059289"/>
            <a:ext cx="3473450" cy="3115733"/>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a:t>
            </a:r>
          </a:p>
          <a:p>
            <a:r>
              <a:rPr lang="en-US"/>
              <a:t>Image</a:t>
            </a:r>
          </a:p>
        </p:txBody>
      </p:sp>
      <p:sp>
        <p:nvSpPr>
          <p:cNvPr id="19" name="Picture Placeholder 15"/>
          <p:cNvSpPr>
            <a:spLocks noGrp="1"/>
          </p:cNvSpPr>
          <p:nvPr>
            <p:ph type="pic" sz="quarter" idx="12" hasCustomPrompt="1"/>
          </p:nvPr>
        </p:nvSpPr>
        <p:spPr>
          <a:xfrm>
            <a:off x="8153400" y="3059288"/>
            <a:ext cx="3473450" cy="3115733"/>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a:t>
            </a:r>
          </a:p>
          <a:p>
            <a:r>
              <a:rPr lang="en-US"/>
              <a:t>Image</a:t>
            </a:r>
          </a:p>
        </p:txBody>
      </p:sp>
      <p:sp>
        <p:nvSpPr>
          <p:cNvPr id="16" name="Picture Placeholder 15"/>
          <p:cNvSpPr>
            <a:spLocks noGrp="1"/>
          </p:cNvSpPr>
          <p:nvPr>
            <p:ph type="pic" sz="quarter" idx="10" hasCustomPrompt="1"/>
          </p:nvPr>
        </p:nvSpPr>
        <p:spPr>
          <a:xfrm>
            <a:off x="565150" y="3059290"/>
            <a:ext cx="3473450" cy="3115732"/>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a:t>
            </a:r>
          </a:p>
          <a:p>
            <a:r>
              <a:rPr lang="en-US"/>
              <a:t>Image</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5" name="Text Placeholder 6"/>
          <p:cNvSpPr>
            <a:spLocks noGrp="1"/>
          </p:cNvSpPr>
          <p:nvPr>
            <p:ph type="body" sz="quarter" idx="13" hasCustomPrompt="1"/>
          </p:nvPr>
        </p:nvSpPr>
        <p:spPr>
          <a:xfrm>
            <a:off x="571500" y="1941689"/>
            <a:ext cx="11055350" cy="827753"/>
          </a:xfrm>
        </p:spPr>
        <p:txBody>
          <a:bodyPr/>
          <a:lstStyle>
            <a:lvl1pPr marL="0" indent="0" algn="l">
              <a:lnSpc>
                <a:spcPct val="100000"/>
              </a:lnSpc>
              <a:buNone/>
              <a:defRPr i="0" baseline="0"/>
            </a:lvl1pPr>
            <a:lvl2pPr>
              <a:lnSpc>
                <a:spcPct val="100000"/>
              </a:lnSpc>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r>
              <a:rPr lang="en-US"/>
              <a:t>. </a:t>
            </a:r>
          </a:p>
        </p:txBody>
      </p:sp>
      <p:sp>
        <p:nvSpPr>
          <p:cNvPr id="20" name="Title 1"/>
          <p:cNvSpPr>
            <a:spLocks noGrp="1"/>
          </p:cNvSpPr>
          <p:nvPr>
            <p:ph type="title" hasCustomPrompt="1"/>
          </p:nvPr>
        </p:nvSpPr>
        <p:spPr>
          <a:xfrm>
            <a:off x="571500" y="471379"/>
            <a:ext cx="11055349" cy="702666"/>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8" name="Text Placeholder 2"/>
          <p:cNvSpPr>
            <a:spLocks noGrp="1"/>
          </p:cNvSpPr>
          <p:nvPr>
            <p:ph type="body" idx="14" hasCustomPrompt="1"/>
          </p:nvPr>
        </p:nvSpPr>
        <p:spPr>
          <a:xfrm>
            <a:off x="571499" y="1267078"/>
            <a:ext cx="10999443"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Tree>
    <p:extLst>
      <p:ext uri="{BB962C8B-B14F-4D97-AF65-F5344CB8AC3E}">
        <p14:creationId xmlns:p14="http://schemas.microsoft.com/office/powerpoint/2010/main" val="26112801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mp; Image G">
    <p:spTree>
      <p:nvGrpSpPr>
        <p:cNvPr id="1" name=""/>
        <p:cNvGrpSpPr/>
        <p:nvPr/>
      </p:nvGrpSpPr>
      <p:grpSpPr>
        <a:xfrm>
          <a:off x="0" y="0"/>
          <a:ext cx="0" cy="0"/>
          <a:chOff x="0" y="0"/>
          <a:chExt cx="0" cy="0"/>
        </a:xfrm>
      </p:grpSpPr>
      <p:sp>
        <p:nvSpPr>
          <p:cNvPr id="4" name="Text Placeholder 2"/>
          <p:cNvSpPr>
            <a:spLocks noGrp="1"/>
          </p:cNvSpPr>
          <p:nvPr>
            <p:ph type="body" idx="11" hasCustomPrompt="1"/>
          </p:nvPr>
        </p:nvSpPr>
        <p:spPr>
          <a:xfrm>
            <a:off x="571498" y="1267078"/>
            <a:ext cx="10999445"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5" name="Title 1"/>
          <p:cNvSpPr>
            <a:spLocks noGrp="1"/>
          </p:cNvSpPr>
          <p:nvPr>
            <p:ph type="title" hasCustomPrompt="1"/>
          </p:nvPr>
        </p:nvSpPr>
        <p:spPr>
          <a:xfrm>
            <a:off x="571499" y="471378"/>
            <a:ext cx="10999443"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14" name="Picture Placeholder 2"/>
          <p:cNvSpPr>
            <a:spLocks noGrp="1"/>
          </p:cNvSpPr>
          <p:nvPr>
            <p:ph type="pic" sz="quarter" idx="13" hasCustomPrompt="1"/>
          </p:nvPr>
        </p:nvSpPr>
        <p:spPr>
          <a:xfrm>
            <a:off x="0" y="1930400"/>
            <a:ext cx="6389511" cy="2286402"/>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8" name="Text Placeholder 6"/>
          <p:cNvSpPr>
            <a:spLocks noGrp="1"/>
          </p:cNvSpPr>
          <p:nvPr>
            <p:ph type="body" sz="quarter" idx="14" hasCustomPrompt="1"/>
          </p:nvPr>
        </p:nvSpPr>
        <p:spPr>
          <a:xfrm>
            <a:off x="6637467" y="1941689"/>
            <a:ext cx="4933474" cy="4235273"/>
          </a:xfrm>
        </p:spPr>
        <p:txBody>
          <a:bodyPr/>
          <a:lstStyle>
            <a:lvl1pPr>
              <a:lnSpc>
                <a:spcPct val="100000"/>
              </a:lnSpc>
              <a:defRPr/>
            </a:lvl1pPr>
            <a:lvl2pPr>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endParaRPr lang="en-US"/>
          </a:p>
        </p:txBody>
      </p:sp>
      <p:sp>
        <p:nvSpPr>
          <p:cNvPr id="9" name="Picture Placeholder 2"/>
          <p:cNvSpPr>
            <a:spLocks noGrp="1"/>
          </p:cNvSpPr>
          <p:nvPr>
            <p:ph type="pic" sz="quarter" idx="15" hasCustomPrompt="1"/>
          </p:nvPr>
        </p:nvSpPr>
        <p:spPr>
          <a:xfrm>
            <a:off x="571498" y="4464756"/>
            <a:ext cx="3221569" cy="1712206"/>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0" name="Picture Placeholder 2"/>
          <p:cNvSpPr>
            <a:spLocks noGrp="1"/>
          </p:cNvSpPr>
          <p:nvPr>
            <p:ph type="pic" sz="quarter" idx="16" hasCustomPrompt="1"/>
          </p:nvPr>
        </p:nvSpPr>
        <p:spPr>
          <a:xfrm>
            <a:off x="4075289" y="4464756"/>
            <a:ext cx="2314222" cy="1712206"/>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Tree>
    <p:extLst>
      <p:ext uri="{BB962C8B-B14F-4D97-AF65-F5344CB8AC3E}">
        <p14:creationId xmlns:p14="http://schemas.microsoft.com/office/powerpoint/2010/main" val="18686778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mp; Image H">
    <p:spTree>
      <p:nvGrpSpPr>
        <p:cNvPr id="1" name=""/>
        <p:cNvGrpSpPr/>
        <p:nvPr/>
      </p:nvGrpSpPr>
      <p:grpSpPr>
        <a:xfrm>
          <a:off x="0" y="0"/>
          <a:ext cx="0" cy="0"/>
          <a:chOff x="0" y="0"/>
          <a:chExt cx="0" cy="0"/>
        </a:xfrm>
      </p:grpSpPr>
      <p:sp>
        <p:nvSpPr>
          <p:cNvPr id="23" name="Picture Placeholder 2"/>
          <p:cNvSpPr>
            <a:spLocks noGrp="1"/>
          </p:cNvSpPr>
          <p:nvPr>
            <p:ph type="pic" sz="quarter" idx="10" hasCustomPrompt="1"/>
          </p:nvPr>
        </p:nvSpPr>
        <p:spPr>
          <a:xfrm>
            <a:off x="6245819" y="688623"/>
            <a:ext cx="2551107" cy="2506134"/>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24" name="Picture Placeholder 2"/>
          <p:cNvSpPr>
            <a:spLocks noGrp="1"/>
          </p:cNvSpPr>
          <p:nvPr>
            <p:ph type="pic" sz="quarter" idx="11" hasCustomPrompt="1"/>
          </p:nvPr>
        </p:nvSpPr>
        <p:spPr>
          <a:xfrm>
            <a:off x="9047459" y="688622"/>
            <a:ext cx="2523484" cy="2506135"/>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
        <p:nvSpPr>
          <p:cNvPr id="25" name="Picture Placeholder 2"/>
          <p:cNvSpPr>
            <a:spLocks noGrp="1"/>
          </p:cNvSpPr>
          <p:nvPr>
            <p:ph type="pic" sz="quarter" idx="12" hasCustomPrompt="1"/>
          </p:nvPr>
        </p:nvSpPr>
        <p:spPr>
          <a:xfrm>
            <a:off x="6245818" y="3431822"/>
            <a:ext cx="5946182" cy="2752846"/>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1" name="Text Placeholder 2"/>
          <p:cNvSpPr>
            <a:spLocks noGrp="1"/>
          </p:cNvSpPr>
          <p:nvPr>
            <p:ph type="body" idx="13" hasCustomPrompt="1"/>
          </p:nvPr>
        </p:nvSpPr>
        <p:spPr>
          <a:xfrm>
            <a:off x="571499" y="1267078"/>
            <a:ext cx="5423786"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2" name="Title 1"/>
          <p:cNvSpPr>
            <a:spLocks noGrp="1"/>
          </p:cNvSpPr>
          <p:nvPr>
            <p:ph type="title" hasCustomPrompt="1"/>
          </p:nvPr>
        </p:nvSpPr>
        <p:spPr>
          <a:xfrm>
            <a:off x="571499" y="471378"/>
            <a:ext cx="5423785"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13" name="Text Placeholder 6"/>
          <p:cNvSpPr>
            <a:spLocks noGrp="1"/>
          </p:cNvSpPr>
          <p:nvPr>
            <p:ph type="body" sz="quarter" idx="14" hasCustomPrompt="1"/>
          </p:nvPr>
        </p:nvSpPr>
        <p:spPr>
          <a:xfrm>
            <a:off x="571499" y="1941689"/>
            <a:ext cx="5423785" cy="4235273"/>
          </a:xfrm>
        </p:spPr>
        <p:txBody>
          <a:bodyPr/>
          <a:lstStyle>
            <a:lvl1pPr>
              <a:lnSpc>
                <a:spcPct val="100000"/>
              </a:lnSpc>
              <a:defRPr/>
            </a:lvl1pPr>
            <a:lvl2pPr>
              <a:lnSpc>
                <a:spcPct val="100000"/>
              </a:lnSpc>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1"/>
            <a:r>
              <a:rPr lang="en-US"/>
              <a:t>Purus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p:txBody>
      </p:sp>
    </p:spTree>
    <p:extLst>
      <p:ext uri="{BB962C8B-B14F-4D97-AF65-F5344CB8AC3E}">
        <p14:creationId xmlns:p14="http://schemas.microsoft.com/office/powerpoint/2010/main" val="3176708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mp; Image I">
    <p:spTree>
      <p:nvGrpSpPr>
        <p:cNvPr id="1" name=""/>
        <p:cNvGrpSpPr/>
        <p:nvPr/>
      </p:nvGrpSpPr>
      <p:grpSpPr>
        <a:xfrm>
          <a:off x="0" y="0"/>
          <a:ext cx="0" cy="0"/>
          <a:chOff x="0" y="0"/>
          <a:chExt cx="0" cy="0"/>
        </a:xfrm>
      </p:grpSpPr>
      <p:sp>
        <p:nvSpPr>
          <p:cNvPr id="3" name="Rectangle 2"/>
          <p:cNvSpPr/>
          <p:nvPr userDrawn="1"/>
        </p:nvSpPr>
        <p:spPr>
          <a:xfrm>
            <a:off x="8153400" y="0"/>
            <a:ext cx="403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8"/>
          <p:cNvSpPr>
            <a:spLocks noGrp="1"/>
          </p:cNvSpPr>
          <p:nvPr>
            <p:ph type="pic" sz="quarter" idx="10" hasCustomPrompt="1"/>
          </p:nvPr>
        </p:nvSpPr>
        <p:spPr>
          <a:xfrm>
            <a:off x="-4" y="0"/>
            <a:ext cx="8153404" cy="6858000"/>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
        <p:nvSpPr>
          <p:cNvPr id="8" name="Text Placeholder 6"/>
          <p:cNvSpPr>
            <a:spLocks noGrp="1"/>
          </p:cNvSpPr>
          <p:nvPr>
            <p:ph type="body" sz="quarter" idx="12" hasCustomPrompt="1"/>
          </p:nvPr>
        </p:nvSpPr>
        <p:spPr>
          <a:xfrm>
            <a:off x="8760822" y="1941690"/>
            <a:ext cx="2846335" cy="3771134"/>
          </a:xfrm>
        </p:spPr>
        <p:txBody>
          <a:bodyPr/>
          <a:lstStyle>
            <a:lvl1pPr marL="0" indent="0">
              <a:lnSpc>
                <a:spcPct val="100000"/>
              </a:lnSpc>
              <a:buNone/>
              <a:defRPr i="1">
                <a:solidFill>
                  <a:schemeClr val="bg1"/>
                </a:solidFill>
                <a:latin typeface="+mn-lt"/>
                <a:cs typeface="Segoe UI Semibold" panose="020B0702040204020203" pitchFamily="34" charset="0"/>
              </a:defRPr>
            </a:lvl1pPr>
            <a:lvl2pPr>
              <a:lnSpc>
                <a:spcPct val="100000"/>
              </a:lnSpc>
              <a:defRPr/>
            </a:lvl2pPr>
          </a:lstStyle>
          <a:p>
            <a:pPr lvl="0"/>
            <a:r>
              <a:rPr lang="en-US"/>
              <a:t>Lorem ipsum dolor sit </a:t>
            </a:r>
            <a:r>
              <a:rPr lang="en-US" err="1"/>
              <a:t>amet</a:t>
            </a:r>
            <a:r>
              <a:rPr lang="en-US"/>
              <a:t>, </a:t>
            </a:r>
            <a:r>
              <a:rPr lang="en-US" err="1"/>
              <a:t>consect</a:t>
            </a:r>
            <a:r>
              <a:rPr lang="en-US"/>
              <a:t> </a:t>
            </a:r>
            <a:r>
              <a:rPr lang="en-US" err="1"/>
              <a:t>etuer</a:t>
            </a:r>
            <a:r>
              <a:rPr lang="en-US"/>
              <a:t> </a:t>
            </a:r>
            <a:r>
              <a:rPr lang="en-US" err="1"/>
              <a:t>adipiscing</a:t>
            </a:r>
            <a:r>
              <a:rPr lang="en-US"/>
              <a:t> </a:t>
            </a:r>
            <a:r>
              <a:rPr lang="en-US" err="1"/>
              <a:t>fusce</a:t>
            </a:r>
            <a:r>
              <a:rPr lang="en-US"/>
              <a:t> </a:t>
            </a:r>
            <a:r>
              <a:rPr lang="en-US" err="1"/>
              <a:t>elit</a:t>
            </a:r>
            <a:r>
              <a:rPr lang="en-US"/>
              <a:t>. </a:t>
            </a:r>
            <a:r>
              <a:rPr lang="en-US" err="1"/>
              <a:t>Maece</a:t>
            </a:r>
            <a:r>
              <a:rPr lang="en-US"/>
              <a:t> </a:t>
            </a:r>
            <a:r>
              <a:rPr lang="en-US" err="1"/>
              <a:t>nas</a:t>
            </a:r>
            <a:r>
              <a:rPr lang="en-US"/>
              <a:t> port </a:t>
            </a:r>
            <a:r>
              <a:rPr lang="en-US" err="1"/>
              <a:t>congue</a:t>
            </a:r>
            <a:r>
              <a:rPr lang="en-US"/>
              <a:t> mass </a:t>
            </a:r>
            <a:r>
              <a:rPr lang="en-US" err="1"/>
              <a:t>fusce</a:t>
            </a:r>
            <a:r>
              <a:rPr lang="en-US"/>
              <a:t> </a:t>
            </a:r>
            <a:r>
              <a:rPr lang="en-US" err="1"/>
              <a:t>etuer</a:t>
            </a:r>
            <a:r>
              <a:rPr lang="en-US"/>
              <a:t> </a:t>
            </a:r>
            <a:r>
              <a:rPr lang="en-US" err="1"/>
              <a:t>posuere</a:t>
            </a:r>
            <a:r>
              <a:rPr lang="en-US"/>
              <a:t>, magna </a:t>
            </a:r>
            <a:r>
              <a:rPr lang="en-US" err="1"/>
              <a:t>sed</a:t>
            </a:r>
            <a:r>
              <a:rPr lang="en-US"/>
              <a:t> </a:t>
            </a:r>
            <a:r>
              <a:rPr lang="en-US" err="1"/>
              <a:t>pulvinar</a:t>
            </a:r>
            <a:r>
              <a:rPr lang="en-US"/>
              <a:t> </a:t>
            </a:r>
            <a:r>
              <a:rPr lang="en-US" err="1"/>
              <a:t>ultricies</a:t>
            </a:r>
            <a:r>
              <a:rPr lang="en-US"/>
              <a:t>.</a:t>
            </a:r>
          </a:p>
        </p:txBody>
      </p:sp>
      <p:sp>
        <p:nvSpPr>
          <p:cNvPr id="9" name="Text Placeholder 2"/>
          <p:cNvSpPr>
            <a:spLocks noGrp="1"/>
          </p:cNvSpPr>
          <p:nvPr>
            <p:ph type="body" idx="11" hasCustomPrompt="1"/>
          </p:nvPr>
        </p:nvSpPr>
        <p:spPr>
          <a:xfrm>
            <a:off x="8760822" y="1267078"/>
            <a:ext cx="2846335" cy="337509"/>
          </a:xfrm>
        </p:spPr>
        <p:txBody>
          <a:bodyPr anchor="t">
            <a:normAutofit/>
          </a:bodyPr>
          <a:lstStyle>
            <a:lvl1pPr marL="0" indent="0">
              <a:lnSpc>
                <a:spcPct val="100000"/>
              </a:lnSpc>
              <a:buFont typeface="Arial" panose="020B0604020202020204" pitchFamily="34" charset="0"/>
              <a:buNone/>
              <a:defRPr lang="en-US" sz="1800" baseline="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0" name="Title 1"/>
          <p:cNvSpPr>
            <a:spLocks noGrp="1"/>
          </p:cNvSpPr>
          <p:nvPr>
            <p:ph type="title" hasCustomPrompt="1"/>
          </p:nvPr>
        </p:nvSpPr>
        <p:spPr>
          <a:xfrm>
            <a:off x="8760824" y="471378"/>
            <a:ext cx="2846334" cy="782621"/>
          </a:xfrm>
        </p:spPr>
        <p:txBody>
          <a:bodyPr anchor="t">
            <a:noAutofit/>
          </a:bodyPr>
          <a:lstStyle>
            <a:lvl1pPr algn="l">
              <a:lnSpc>
                <a:spcPct val="100000"/>
              </a:lnSpc>
              <a:defRPr sz="4400" baseline="0">
                <a:solidFill>
                  <a:schemeClr val="bg1"/>
                </a:solidFill>
                <a:latin typeface="Segoe UI Light" panose="020B0502040204020203" pitchFamily="34" charset="0"/>
                <a:cs typeface="Segoe UI Light" panose="020B0502040204020203" pitchFamily="34" charset="0"/>
              </a:defRPr>
            </a:lvl1pPr>
          </a:lstStyle>
          <a:p>
            <a:r>
              <a:rPr lang="en-US"/>
              <a:t>Slide Title</a:t>
            </a:r>
          </a:p>
        </p:txBody>
      </p:sp>
    </p:spTree>
    <p:extLst>
      <p:ext uri="{BB962C8B-B14F-4D97-AF65-F5344CB8AC3E}">
        <p14:creationId xmlns:p14="http://schemas.microsoft.com/office/powerpoint/2010/main" val="2882123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Image J">
    <p:spTree>
      <p:nvGrpSpPr>
        <p:cNvPr id="1" name=""/>
        <p:cNvGrpSpPr/>
        <p:nvPr/>
      </p:nvGrpSpPr>
      <p:grpSpPr>
        <a:xfrm>
          <a:off x="0" y="0"/>
          <a:ext cx="0" cy="0"/>
          <a:chOff x="0" y="0"/>
          <a:chExt cx="0" cy="0"/>
        </a:xfrm>
      </p:grpSpPr>
      <p:sp>
        <p:nvSpPr>
          <p:cNvPr id="3" name="Rectangle 2"/>
          <p:cNvSpPr/>
          <p:nvPr userDrawn="1"/>
        </p:nvSpPr>
        <p:spPr>
          <a:xfrm>
            <a:off x="8153400" y="0"/>
            <a:ext cx="40386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8"/>
          <p:cNvSpPr>
            <a:spLocks noGrp="1"/>
          </p:cNvSpPr>
          <p:nvPr>
            <p:ph type="pic" sz="quarter" idx="10" hasCustomPrompt="1"/>
          </p:nvPr>
        </p:nvSpPr>
        <p:spPr>
          <a:xfrm>
            <a:off x="-4" y="0"/>
            <a:ext cx="8153404" cy="6858000"/>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
        <p:nvSpPr>
          <p:cNvPr id="8" name="Text Placeholder 6"/>
          <p:cNvSpPr>
            <a:spLocks noGrp="1"/>
          </p:cNvSpPr>
          <p:nvPr>
            <p:ph type="body" sz="quarter" idx="12" hasCustomPrompt="1"/>
          </p:nvPr>
        </p:nvSpPr>
        <p:spPr>
          <a:xfrm>
            <a:off x="8760822" y="1941690"/>
            <a:ext cx="2846335" cy="3771134"/>
          </a:xfrm>
        </p:spPr>
        <p:txBody>
          <a:bodyPr/>
          <a:lstStyle>
            <a:lvl1pPr marL="0" indent="0">
              <a:lnSpc>
                <a:spcPct val="100000"/>
              </a:lnSpc>
              <a:buNone/>
              <a:defRPr i="1">
                <a:solidFill>
                  <a:schemeClr val="bg1"/>
                </a:solidFill>
                <a:latin typeface="+mn-lt"/>
                <a:cs typeface="Segoe UI Semibold" panose="020B0702040204020203" pitchFamily="34" charset="0"/>
              </a:defRPr>
            </a:lvl1pPr>
            <a:lvl2pPr>
              <a:lnSpc>
                <a:spcPct val="100000"/>
              </a:lnSpc>
              <a:defRPr/>
            </a:lvl2pPr>
          </a:lstStyle>
          <a:p>
            <a:pPr lvl="0"/>
            <a:r>
              <a:rPr lang="en-US"/>
              <a:t>Lorem ipsum dolor sit </a:t>
            </a:r>
            <a:r>
              <a:rPr lang="en-US" err="1"/>
              <a:t>amet</a:t>
            </a:r>
            <a:r>
              <a:rPr lang="en-US"/>
              <a:t>, </a:t>
            </a:r>
            <a:r>
              <a:rPr lang="en-US" err="1"/>
              <a:t>consect</a:t>
            </a:r>
            <a:r>
              <a:rPr lang="en-US"/>
              <a:t> </a:t>
            </a:r>
            <a:r>
              <a:rPr lang="en-US" err="1"/>
              <a:t>etuer</a:t>
            </a:r>
            <a:r>
              <a:rPr lang="en-US"/>
              <a:t> </a:t>
            </a:r>
            <a:r>
              <a:rPr lang="en-US" err="1"/>
              <a:t>adipiscing</a:t>
            </a:r>
            <a:r>
              <a:rPr lang="en-US"/>
              <a:t> </a:t>
            </a:r>
            <a:r>
              <a:rPr lang="en-US" err="1"/>
              <a:t>fusce</a:t>
            </a:r>
            <a:r>
              <a:rPr lang="en-US"/>
              <a:t> </a:t>
            </a:r>
            <a:r>
              <a:rPr lang="en-US" err="1"/>
              <a:t>elit</a:t>
            </a:r>
            <a:r>
              <a:rPr lang="en-US"/>
              <a:t>. </a:t>
            </a:r>
            <a:r>
              <a:rPr lang="en-US" err="1"/>
              <a:t>Maece</a:t>
            </a:r>
            <a:r>
              <a:rPr lang="en-US"/>
              <a:t> </a:t>
            </a:r>
            <a:r>
              <a:rPr lang="en-US" err="1"/>
              <a:t>nas</a:t>
            </a:r>
            <a:r>
              <a:rPr lang="en-US"/>
              <a:t> port </a:t>
            </a:r>
            <a:r>
              <a:rPr lang="en-US" err="1"/>
              <a:t>congue</a:t>
            </a:r>
            <a:r>
              <a:rPr lang="en-US"/>
              <a:t> mass </a:t>
            </a:r>
            <a:r>
              <a:rPr lang="en-US" err="1"/>
              <a:t>fusce</a:t>
            </a:r>
            <a:r>
              <a:rPr lang="en-US"/>
              <a:t> </a:t>
            </a:r>
            <a:r>
              <a:rPr lang="en-US" err="1"/>
              <a:t>etuer</a:t>
            </a:r>
            <a:r>
              <a:rPr lang="en-US"/>
              <a:t> </a:t>
            </a:r>
            <a:r>
              <a:rPr lang="en-US" err="1"/>
              <a:t>posuere</a:t>
            </a:r>
            <a:r>
              <a:rPr lang="en-US"/>
              <a:t>, magna </a:t>
            </a:r>
            <a:r>
              <a:rPr lang="en-US" err="1"/>
              <a:t>sed</a:t>
            </a:r>
            <a:r>
              <a:rPr lang="en-US"/>
              <a:t> </a:t>
            </a:r>
            <a:r>
              <a:rPr lang="en-US" err="1"/>
              <a:t>pulvinar</a:t>
            </a:r>
            <a:r>
              <a:rPr lang="en-US"/>
              <a:t> </a:t>
            </a:r>
            <a:r>
              <a:rPr lang="en-US" err="1"/>
              <a:t>ultricies</a:t>
            </a:r>
            <a:r>
              <a:rPr lang="en-US"/>
              <a:t>.</a:t>
            </a:r>
          </a:p>
        </p:txBody>
      </p:sp>
      <p:sp>
        <p:nvSpPr>
          <p:cNvPr id="9" name="Text Placeholder 2"/>
          <p:cNvSpPr>
            <a:spLocks noGrp="1"/>
          </p:cNvSpPr>
          <p:nvPr>
            <p:ph type="body" idx="11" hasCustomPrompt="1"/>
          </p:nvPr>
        </p:nvSpPr>
        <p:spPr>
          <a:xfrm>
            <a:off x="8760822" y="1267078"/>
            <a:ext cx="2846335" cy="337509"/>
          </a:xfrm>
        </p:spPr>
        <p:txBody>
          <a:bodyPr anchor="t">
            <a:normAutofit/>
          </a:bodyPr>
          <a:lstStyle>
            <a:lvl1pPr marL="0" indent="0">
              <a:lnSpc>
                <a:spcPct val="100000"/>
              </a:lnSpc>
              <a:buFont typeface="Arial" panose="020B0604020202020204" pitchFamily="34" charset="0"/>
              <a:buNone/>
              <a:defRPr lang="en-US" sz="1800" baseline="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0" name="Title 1"/>
          <p:cNvSpPr>
            <a:spLocks noGrp="1"/>
          </p:cNvSpPr>
          <p:nvPr>
            <p:ph type="title" hasCustomPrompt="1"/>
          </p:nvPr>
        </p:nvSpPr>
        <p:spPr>
          <a:xfrm>
            <a:off x="8760824" y="471378"/>
            <a:ext cx="2846334" cy="782621"/>
          </a:xfrm>
        </p:spPr>
        <p:txBody>
          <a:bodyPr anchor="t">
            <a:noAutofit/>
          </a:bodyPr>
          <a:lstStyle>
            <a:lvl1pPr algn="l">
              <a:lnSpc>
                <a:spcPct val="100000"/>
              </a:lnSpc>
              <a:defRPr sz="4400" baseline="0">
                <a:solidFill>
                  <a:schemeClr val="bg1"/>
                </a:solidFill>
                <a:latin typeface="Segoe UI Light" panose="020B0502040204020203" pitchFamily="34" charset="0"/>
                <a:cs typeface="Segoe UI Light" panose="020B0502040204020203" pitchFamily="34" charset="0"/>
              </a:defRPr>
            </a:lvl1pPr>
          </a:lstStyle>
          <a:p>
            <a:r>
              <a:rPr lang="en-US"/>
              <a:t>Slide Title</a:t>
            </a:r>
          </a:p>
        </p:txBody>
      </p:sp>
    </p:spTree>
    <p:extLst>
      <p:ext uri="{BB962C8B-B14F-4D97-AF65-F5344CB8AC3E}">
        <p14:creationId xmlns:p14="http://schemas.microsoft.com/office/powerpoint/2010/main" val="3901995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mp; Image K">
    <p:spTree>
      <p:nvGrpSpPr>
        <p:cNvPr id="1" name=""/>
        <p:cNvGrpSpPr/>
        <p:nvPr/>
      </p:nvGrpSpPr>
      <p:grpSpPr>
        <a:xfrm>
          <a:off x="0" y="0"/>
          <a:ext cx="0" cy="0"/>
          <a:chOff x="0" y="0"/>
          <a:chExt cx="0" cy="0"/>
        </a:xfrm>
      </p:grpSpPr>
      <p:sp>
        <p:nvSpPr>
          <p:cNvPr id="3" name="Rectangle 2"/>
          <p:cNvSpPr/>
          <p:nvPr userDrawn="1"/>
        </p:nvSpPr>
        <p:spPr>
          <a:xfrm>
            <a:off x="8153400" y="0"/>
            <a:ext cx="4038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8"/>
          <p:cNvSpPr>
            <a:spLocks noGrp="1"/>
          </p:cNvSpPr>
          <p:nvPr>
            <p:ph type="pic" sz="quarter" idx="10" hasCustomPrompt="1"/>
          </p:nvPr>
        </p:nvSpPr>
        <p:spPr>
          <a:xfrm>
            <a:off x="-4" y="0"/>
            <a:ext cx="8153404" cy="6858000"/>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
        <p:nvSpPr>
          <p:cNvPr id="8" name="Text Placeholder 6"/>
          <p:cNvSpPr>
            <a:spLocks noGrp="1"/>
          </p:cNvSpPr>
          <p:nvPr>
            <p:ph type="body" sz="quarter" idx="12" hasCustomPrompt="1"/>
          </p:nvPr>
        </p:nvSpPr>
        <p:spPr>
          <a:xfrm>
            <a:off x="8760822" y="1941690"/>
            <a:ext cx="2846335" cy="3771134"/>
          </a:xfrm>
        </p:spPr>
        <p:txBody>
          <a:bodyPr/>
          <a:lstStyle>
            <a:lvl1pPr marL="0" indent="0">
              <a:lnSpc>
                <a:spcPct val="100000"/>
              </a:lnSpc>
              <a:buNone/>
              <a:defRPr i="1">
                <a:solidFill>
                  <a:schemeClr val="bg1"/>
                </a:solidFill>
                <a:latin typeface="+mn-lt"/>
                <a:cs typeface="Segoe UI Semibold" panose="020B0702040204020203" pitchFamily="34" charset="0"/>
              </a:defRPr>
            </a:lvl1pPr>
            <a:lvl2pPr>
              <a:lnSpc>
                <a:spcPct val="100000"/>
              </a:lnSpc>
              <a:defRPr/>
            </a:lvl2pPr>
          </a:lstStyle>
          <a:p>
            <a:pPr lvl="0"/>
            <a:r>
              <a:rPr lang="en-US"/>
              <a:t>Lorem ipsum dolor sit </a:t>
            </a:r>
            <a:r>
              <a:rPr lang="en-US" err="1"/>
              <a:t>amet</a:t>
            </a:r>
            <a:r>
              <a:rPr lang="en-US"/>
              <a:t>, </a:t>
            </a:r>
            <a:r>
              <a:rPr lang="en-US" err="1"/>
              <a:t>consect</a:t>
            </a:r>
            <a:r>
              <a:rPr lang="en-US"/>
              <a:t> </a:t>
            </a:r>
            <a:r>
              <a:rPr lang="en-US" err="1"/>
              <a:t>etuer</a:t>
            </a:r>
            <a:r>
              <a:rPr lang="en-US"/>
              <a:t> </a:t>
            </a:r>
            <a:r>
              <a:rPr lang="en-US" err="1"/>
              <a:t>adipiscing</a:t>
            </a:r>
            <a:r>
              <a:rPr lang="en-US"/>
              <a:t> </a:t>
            </a:r>
            <a:r>
              <a:rPr lang="en-US" err="1"/>
              <a:t>fusce</a:t>
            </a:r>
            <a:r>
              <a:rPr lang="en-US"/>
              <a:t> </a:t>
            </a:r>
            <a:r>
              <a:rPr lang="en-US" err="1"/>
              <a:t>elit</a:t>
            </a:r>
            <a:r>
              <a:rPr lang="en-US"/>
              <a:t>. </a:t>
            </a:r>
            <a:r>
              <a:rPr lang="en-US" err="1"/>
              <a:t>Maece</a:t>
            </a:r>
            <a:r>
              <a:rPr lang="en-US"/>
              <a:t> </a:t>
            </a:r>
            <a:r>
              <a:rPr lang="en-US" err="1"/>
              <a:t>nas</a:t>
            </a:r>
            <a:r>
              <a:rPr lang="en-US"/>
              <a:t> port </a:t>
            </a:r>
            <a:r>
              <a:rPr lang="en-US" err="1"/>
              <a:t>congue</a:t>
            </a:r>
            <a:r>
              <a:rPr lang="en-US"/>
              <a:t> mass </a:t>
            </a:r>
            <a:r>
              <a:rPr lang="en-US" err="1"/>
              <a:t>fusce</a:t>
            </a:r>
            <a:r>
              <a:rPr lang="en-US"/>
              <a:t> </a:t>
            </a:r>
            <a:r>
              <a:rPr lang="en-US" err="1"/>
              <a:t>etuer</a:t>
            </a:r>
            <a:r>
              <a:rPr lang="en-US"/>
              <a:t> </a:t>
            </a:r>
            <a:r>
              <a:rPr lang="en-US" err="1"/>
              <a:t>posuere</a:t>
            </a:r>
            <a:r>
              <a:rPr lang="en-US"/>
              <a:t>, magna </a:t>
            </a:r>
            <a:r>
              <a:rPr lang="en-US" err="1"/>
              <a:t>sed</a:t>
            </a:r>
            <a:r>
              <a:rPr lang="en-US"/>
              <a:t> </a:t>
            </a:r>
            <a:r>
              <a:rPr lang="en-US" err="1"/>
              <a:t>pulvinar</a:t>
            </a:r>
            <a:r>
              <a:rPr lang="en-US"/>
              <a:t> </a:t>
            </a:r>
            <a:r>
              <a:rPr lang="en-US" err="1"/>
              <a:t>ultricies</a:t>
            </a:r>
            <a:r>
              <a:rPr lang="en-US"/>
              <a:t>.</a:t>
            </a:r>
          </a:p>
        </p:txBody>
      </p:sp>
      <p:sp>
        <p:nvSpPr>
          <p:cNvPr id="9" name="Text Placeholder 2"/>
          <p:cNvSpPr>
            <a:spLocks noGrp="1"/>
          </p:cNvSpPr>
          <p:nvPr>
            <p:ph type="body" idx="11" hasCustomPrompt="1"/>
          </p:nvPr>
        </p:nvSpPr>
        <p:spPr>
          <a:xfrm>
            <a:off x="8760822" y="1267078"/>
            <a:ext cx="2846335" cy="337509"/>
          </a:xfrm>
        </p:spPr>
        <p:txBody>
          <a:bodyPr anchor="t">
            <a:normAutofit/>
          </a:bodyPr>
          <a:lstStyle>
            <a:lvl1pPr marL="0" indent="0">
              <a:lnSpc>
                <a:spcPct val="100000"/>
              </a:lnSpc>
              <a:buFont typeface="Arial" panose="020B0604020202020204" pitchFamily="34" charset="0"/>
              <a:buNone/>
              <a:defRPr lang="en-US" sz="1800" baseline="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0" name="Title 1"/>
          <p:cNvSpPr>
            <a:spLocks noGrp="1"/>
          </p:cNvSpPr>
          <p:nvPr>
            <p:ph type="title" hasCustomPrompt="1"/>
          </p:nvPr>
        </p:nvSpPr>
        <p:spPr>
          <a:xfrm>
            <a:off x="8760824" y="471378"/>
            <a:ext cx="2846334" cy="782621"/>
          </a:xfrm>
        </p:spPr>
        <p:txBody>
          <a:bodyPr anchor="t">
            <a:noAutofit/>
          </a:bodyPr>
          <a:lstStyle>
            <a:lvl1pPr algn="l">
              <a:lnSpc>
                <a:spcPct val="100000"/>
              </a:lnSpc>
              <a:defRPr sz="4400" baseline="0">
                <a:solidFill>
                  <a:schemeClr val="bg1"/>
                </a:solidFill>
                <a:latin typeface="Segoe UI Light" panose="020B0502040204020203" pitchFamily="34" charset="0"/>
                <a:cs typeface="Segoe UI Light" panose="020B0502040204020203" pitchFamily="34" charset="0"/>
              </a:defRPr>
            </a:lvl1pPr>
          </a:lstStyle>
          <a:p>
            <a:r>
              <a:rPr lang="en-US"/>
              <a:t>Slide Title</a:t>
            </a:r>
          </a:p>
        </p:txBody>
      </p:sp>
    </p:spTree>
    <p:extLst>
      <p:ext uri="{BB962C8B-B14F-4D97-AF65-F5344CB8AC3E}">
        <p14:creationId xmlns:p14="http://schemas.microsoft.com/office/powerpoint/2010/main" val="5356908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mp; Image L">
    <p:spTree>
      <p:nvGrpSpPr>
        <p:cNvPr id="1" name=""/>
        <p:cNvGrpSpPr/>
        <p:nvPr/>
      </p:nvGrpSpPr>
      <p:grpSpPr>
        <a:xfrm>
          <a:off x="0" y="0"/>
          <a:ext cx="0" cy="0"/>
          <a:chOff x="0" y="0"/>
          <a:chExt cx="0" cy="0"/>
        </a:xfrm>
      </p:grpSpPr>
      <p:sp>
        <p:nvSpPr>
          <p:cNvPr id="3" name="Rectangle 2"/>
          <p:cNvSpPr/>
          <p:nvPr userDrawn="1"/>
        </p:nvSpPr>
        <p:spPr>
          <a:xfrm>
            <a:off x="0" y="0"/>
            <a:ext cx="403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p:cNvSpPr>
            <a:spLocks noGrp="1"/>
          </p:cNvSpPr>
          <p:nvPr>
            <p:ph type="body" sz="quarter" idx="12" hasCustomPrompt="1"/>
          </p:nvPr>
        </p:nvSpPr>
        <p:spPr>
          <a:xfrm>
            <a:off x="571499" y="1941690"/>
            <a:ext cx="2846335" cy="3771134"/>
          </a:xfrm>
        </p:spPr>
        <p:txBody>
          <a:bodyPr/>
          <a:lstStyle>
            <a:lvl1pPr marL="0" indent="0">
              <a:lnSpc>
                <a:spcPct val="100000"/>
              </a:lnSpc>
              <a:buNone/>
              <a:defRPr i="1">
                <a:solidFill>
                  <a:schemeClr val="bg1"/>
                </a:solidFill>
                <a:latin typeface="+mn-lt"/>
                <a:cs typeface="Segoe UI Semibold" panose="020B0702040204020203" pitchFamily="34" charset="0"/>
              </a:defRPr>
            </a:lvl1pPr>
            <a:lvl2pPr>
              <a:lnSpc>
                <a:spcPct val="100000"/>
              </a:lnSpc>
              <a:defRPr/>
            </a:lvl2pPr>
          </a:lstStyle>
          <a:p>
            <a:pPr lvl="0"/>
            <a:r>
              <a:rPr lang="en-US"/>
              <a:t>Lorem ipsum dolor sit </a:t>
            </a:r>
            <a:r>
              <a:rPr lang="en-US" err="1"/>
              <a:t>amet</a:t>
            </a:r>
            <a:r>
              <a:rPr lang="en-US"/>
              <a:t>, </a:t>
            </a:r>
            <a:r>
              <a:rPr lang="en-US" err="1"/>
              <a:t>consect</a:t>
            </a:r>
            <a:r>
              <a:rPr lang="en-US"/>
              <a:t> </a:t>
            </a:r>
            <a:r>
              <a:rPr lang="en-US" err="1"/>
              <a:t>etuer</a:t>
            </a:r>
            <a:r>
              <a:rPr lang="en-US"/>
              <a:t> </a:t>
            </a:r>
            <a:r>
              <a:rPr lang="en-US" err="1"/>
              <a:t>adipiscing</a:t>
            </a:r>
            <a:r>
              <a:rPr lang="en-US"/>
              <a:t> </a:t>
            </a:r>
            <a:r>
              <a:rPr lang="en-US" err="1"/>
              <a:t>fusce</a:t>
            </a:r>
            <a:r>
              <a:rPr lang="en-US"/>
              <a:t> </a:t>
            </a:r>
            <a:r>
              <a:rPr lang="en-US" err="1"/>
              <a:t>elit</a:t>
            </a:r>
            <a:r>
              <a:rPr lang="en-US"/>
              <a:t>. </a:t>
            </a:r>
            <a:r>
              <a:rPr lang="en-US" err="1"/>
              <a:t>Maece</a:t>
            </a:r>
            <a:r>
              <a:rPr lang="en-US"/>
              <a:t> </a:t>
            </a:r>
            <a:r>
              <a:rPr lang="en-US" err="1"/>
              <a:t>nas</a:t>
            </a:r>
            <a:r>
              <a:rPr lang="en-US"/>
              <a:t> port </a:t>
            </a:r>
            <a:r>
              <a:rPr lang="en-US" err="1"/>
              <a:t>congue</a:t>
            </a:r>
            <a:r>
              <a:rPr lang="en-US"/>
              <a:t> mass </a:t>
            </a:r>
            <a:r>
              <a:rPr lang="en-US" err="1"/>
              <a:t>fusce</a:t>
            </a:r>
            <a:r>
              <a:rPr lang="en-US"/>
              <a:t> </a:t>
            </a:r>
            <a:r>
              <a:rPr lang="en-US" err="1"/>
              <a:t>etuer</a:t>
            </a:r>
            <a:r>
              <a:rPr lang="en-US"/>
              <a:t> </a:t>
            </a:r>
            <a:r>
              <a:rPr lang="en-US" err="1"/>
              <a:t>posuere</a:t>
            </a:r>
            <a:r>
              <a:rPr lang="en-US"/>
              <a:t>, magna </a:t>
            </a:r>
            <a:r>
              <a:rPr lang="en-US" err="1"/>
              <a:t>sed</a:t>
            </a:r>
            <a:r>
              <a:rPr lang="en-US"/>
              <a:t> </a:t>
            </a:r>
            <a:r>
              <a:rPr lang="en-US" err="1"/>
              <a:t>pulvinar</a:t>
            </a:r>
            <a:r>
              <a:rPr lang="en-US"/>
              <a:t> </a:t>
            </a:r>
            <a:r>
              <a:rPr lang="en-US" err="1"/>
              <a:t>ultricies</a:t>
            </a:r>
            <a:r>
              <a:rPr lang="en-US"/>
              <a:t>.</a:t>
            </a:r>
          </a:p>
        </p:txBody>
      </p:sp>
      <p:sp>
        <p:nvSpPr>
          <p:cNvPr id="9" name="Text Placeholder 2"/>
          <p:cNvSpPr>
            <a:spLocks noGrp="1"/>
          </p:cNvSpPr>
          <p:nvPr>
            <p:ph type="body" idx="11" hasCustomPrompt="1"/>
          </p:nvPr>
        </p:nvSpPr>
        <p:spPr>
          <a:xfrm>
            <a:off x="571499" y="1267078"/>
            <a:ext cx="2846335" cy="337509"/>
          </a:xfrm>
        </p:spPr>
        <p:txBody>
          <a:bodyPr anchor="t">
            <a:normAutofit/>
          </a:bodyPr>
          <a:lstStyle>
            <a:lvl1pPr marL="0" indent="0">
              <a:lnSpc>
                <a:spcPct val="100000"/>
              </a:lnSpc>
              <a:buFont typeface="Arial" panose="020B0604020202020204" pitchFamily="34" charset="0"/>
              <a:buNone/>
              <a:defRPr lang="en-US" sz="1800" baseline="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0" name="Title 1"/>
          <p:cNvSpPr>
            <a:spLocks noGrp="1"/>
          </p:cNvSpPr>
          <p:nvPr>
            <p:ph type="title" hasCustomPrompt="1"/>
          </p:nvPr>
        </p:nvSpPr>
        <p:spPr>
          <a:xfrm>
            <a:off x="571499" y="471378"/>
            <a:ext cx="2846334" cy="782621"/>
          </a:xfrm>
        </p:spPr>
        <p:txBody>
          <a:bodyPr anchor="t">
            <a:noAutofit/>
          </a:bodyPr>
          <a:lstStyle>
            <a:lvl1pPr algn="l">
              <a:lnSpc>
                <a:spcPct val="100000"/>
              </a:lnSpc>
              <a:defRPr sz="4400" baseline="0">
                <a:solidFill>
                  <a:schemeClr val="bg1"/>
                </a:solidFill>
                <a:latin typeface="Segoe UI Light" panose="020B0502040204020203" pitchFamily="34" charset="0"/>
                <a:cs typeface="Segoe UI Light" panose="020B0502040204020203" pitchFamily="34" charset="0"/>
              </a:defRPr>
            </a:lvl1pPr>
          </a:lstStyle>
          <a:p>
            <a:r>
              <a:rPr lang="en-US"/>
              <a:t>Slide Title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9" name="Picture Placeholder 2"/>
          <p:cNvSpPr>
            <a:spLocks noGrp="1"/>
          </p:cNvSpPr>
          <p:nvPr>
            <p:ph type="pic" sz="quarter" idx="15" hasCustomPrompt="1"/>
          </p:nvPr>
        </p:nvSpPr>
        <p:spPr>
          <a:xfrm>
            <a:off x="4669558" y="688622"/>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
        <p:nvSpPr>
          <p:cNvPr id="25" name="Picture Placeholder 2"/>
          <p:cNvSpPr>
            <a:spLocks noGrp="1"/>
          </p:cNvSpPr>
          <p:nvPr>
            <p:ph type="pic" sz="quarter" idx="16" hasCustomPrompt="1"/>
          </p:nvPr>
        </p:nvSpPr>
        <p:spPr>
          <a:xfrm>
            <a:off x="8245517" y="3555168"/>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
        <p:nvSpPr>
          <p:cNvPr id="29" name="Picture Placeholder 2"/>
          <p:cNvSpPr>
            <a:spLocks noGrp="1"/>
          </p:cNvSpPr>
          <p:nvPr>
            <p:ph type="pic" sz="quarter" idx="19" hasCustomPrompt="1"/>
          </p:nvPr>
        </p:nvSpPr>
        <p:spPr>
          <a:xfrm>
            <a:off x="8245517" y="688622"/>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
        <p:nvSpPr>
          <p:cNvPr id="31" name="Picture Placeholder 2"/>
          <p:cNvSpPr>
            <a:spLocks noGrp="1"/>
          </p:cNvSpPr>
          <p:nvPr>
            <p:ph type="pic" sz="quarter" idx="20" hasCustomPrompt="1"/>
          </p:nvPr>
        </p:nvSpPr>
        <p:spPr>
          <a:xfrm>
            <a:off x="4669558" y="3555168"/>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Tree>
    <p:extLst>
      <p:ext uri="{BB962C8B-B14F-4D97-AF65-F5344CB8AC3E}">
        <p14:creationId xmlns:p14="http://schemas.microsoft.com/office/powerpoint/2010/main" val="2011568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mp; Image M">
    <p:spTree>
      <p:nvGrpSpPr>
        <p:cNvPr id="1" name=""/>
        <p:cNvGrpSpPr/>
        <p:nvPr/>
      </p:nvGrpSpPr>
      <p:grpSpPr>
        <a:xfrm>
          <a:off x="0" y="0"/>
          <a:ext cx="0" cy="0"/>
          <a:chOff x="0" y="0"/>
          <a:chExt cx="0" cy="0"/>
        </a:xfrm>
      </p:grpSpPr>
      <p:sp>
        <p:nvSpPr>
          <p:cNvPr id="3" name="Rectangle 2"/>
          <p:cNvSpPr/>
          <p:nvPr userDrawn="1"/>
        </p:nvSpPr>
        <p:spPr>
          <a:xfrm>
            <a:off x="0" y="0"/>
            <a:ext cx="40386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p:cNvSpPr>
            <a:spLocks noGrp="1"/>
          </p:cNvSpPr>
          <p:nvPr>
            <p:ph type="body" sz="quarter" idx="12" hasCustomPrompt="1"/>
          </p:nvPr>
        </p:nvSpPr>
        <p:spPr>
          <a:xfrm>
            <a:off x="571499" y="1941690"/>
            <a:ext cx="2846335" cy="3771134"/>
          </a:xfrm>
        </p:spPr>
        <p:txBody>
          <a:bodyPr/>
          <a:lstStyle>
            <a:lvl1pPr marL="0" indent="0">
              <a:lnSpc>
                <a:spcPct val="100000"/>
              </a:lnSpc>
              <a:buNone/>
              <a:defRPr i="1">
                <a:solidFill>
                  <a:schemeClr val="bg1"/>
                </a:solidFill>
                <a:latin typeface="+mn-lt"/>
                <a:cs typeface="Segoe UI Semibold" panose="020B0702040204020203" pitchFamily="34" charset="0"/>
              </a:defRPr>
            </a:lvl1pPr>
            <a:lvl2pPr>
              <a:lnSpc>
                <a:spcPct val="100000"/>
              </a:lnSpc>
              <a:defRPr/>
            </a:lvl2pPr>
          </a:lstStyle>
          <a:p>
            <a:pPr lvl="0"/>
            <a:r>
              <a:rPr lang="en-US"/>
              <a:t>Lorem ipsum dolor sit </a:t>
            </a:r>
            <a:r>
              <a:rPr lang="en-US" err="1"/>
              <a:t>amet</a:t>
            </a:r>
            <a:r>
              <a:rPr lang="en-US"/>
              <a:t>, </a:t>
            </a:r>
            <a:r>
              <a:rPr lang="en-US" err="1"/>
              <a:t>consect</a:t>
            </a:r>
            <a:r>
              <a:rPr lang="en-US"/>
              <a:t> </a:t>
            </a:r>
            <a:r>
              <a:rPr lang="en-US" err="1"/>
              <a:t>etuer</a:t>
            </a:r>
            <a:r>
              <a:rPr lang="en-US"/>
              <a:t> </a:t>
            </a:r>
            <a:r>
              <a:rPr lang="en-US" err="1"/>
              <a:t>adipiscing</a:t>
            </a:r>
            <a:r>
              <a:rPr lang="en-US"/>
              <a:t> </a:t>
            </a:r>
            <a:r>
              <a:rPr lang="en-US" err="1"/>
              <a:t>fusce</a:t>
            </a:r>
            <a:r>
              <a:rPr lang="en-US"/>
              <a:t> </a:t>
            </a:r>
            <a:r>
              <a:rPr lang="en-US" err="1"/>
              <a:t>elit</a:t>
            </a:r>
            <a:r>
              <a:rPr lang="en-US"/>
              <a:t>. </a:t>
            </a:r>
            <a:r>
              <a:rPr lang="en-US" err="1"/>
              <a:t>Maece</a:t>
            </a:r>
            <a:r>
              <a:rPr lang="en-US"/>
              <a:t> </a:t>
            </a:r>
            <a:r>
              <a:rPr lang="en-US" err="1"/>
              <a:t>nas</a:t>
            </a:r>
            <a:r>
              <a:rPr lang="en-US"/>
              <a:t> port </a:t>
            </a:r>
            <a:r>
              <a:rPr lang="en-US" err="1"/>
              <a:t>congue</a:t>
            </a:r>
            <a:r>
              <a:rPr lang="en-US"/>
              <a:t> mass </a:t>
            </a:r>
            <a:r>
              <a:rPr lang="en-US" err="1"/>
              <a:t>fusce</a:t>
            </a:r>
            <a:r>
              <a:rPr lang="en-US"/>
              <a:t> </a:t>
            </a:r>
            <a:r>
              <a:rPr lang="en-US" err="1"/>
              <a:t>etuer</a:t>
            </a:r>
            <a:r>
              <a:rPr lang="en-US"/>
              <a:t> </a:t>
            </a:r>
            <a:r>
              <a:rPr lang="en-US" err="1"/>
              <a:t>posuere</a:t>
            </a:r>
            <a:r>
              <a:rPr lang="en-US"/>
              <a:t>, magna </a:t>
            </a:r>
            <a:r>
              <a:rPr lang="en-US" err="1"/>
              <a:t>sed</a:t>
            </a:r>
            <a:r>
              <a:rPr lang="en-US"/>
              <a:t> </a:t>
            </a:r>
            <a:r>
              <a:rPr lang="en-US" err="1"/>
              <a:t>pulvinar</a:t>
            </a:r>
            <a:r>
              <a:rPr lang="en-US"/>
              <a:t> </a:t>
            </a:r>
            <a:r>
              <a:rPr lang="en-US" err="1"/>
              <a:t>ultricies</a:t>
            </a:r>
            <a:r>
              <a:rPr lang="en-US"/>
              <a:t>.</a:t>
            </a:r>
          </a:p>
        </p:txBody>
      </p:sp>
      <p:sp>
        <p:nvSpPr>
          <p:cNvPr id="9" name="Text Placeholder 2"/>
          <p:cNvSpPr>
            <a:spLocks noGrp="1"/>
          </p:cNvSpPr>
          <p:nvPr>
            <p:ph type="body" idx="11" hasCustomPrompt="1"/>
          </p:nvPr>
        </p:nvSpPr>
        <p:spPr>
          <a:xfrm>
            <a:off x="571499" y="1267078"/>
            <a:ext cx="2846335" cy="337509"/>
          </a:xfrm>
        </p:spPr>
        <p:txBody>
          <a:bodyPr anchor="t">
            <a:normAutofit/>
          </a:bodyPr>
          <a:lstStyle>
            <a:lvl1pPr marL="0" indent="0">
              <a:lnSpc>
                <a:spcPct val="100000"/>
              </a:lnSpc>
              <a:buFont typeface="Arial" panose="020B0604020202020204" pitchFamily="34" charset="0"/>
              <a:buNone/>
              <a:defRPr lang="en-US" sz="1800" baseline="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0" name="Title 1"/>
          <p:cNvSpPr>
            <a:spLocks noGrp="1"/>
          </p:cNvSpPr>
          <p:nvPr>
            <p:ph type="title" hasCustomPrompt="1"/>
          </p:nvPr>
        </p:nvSpPr>
        <p:spPr>
          <a:xfrm>
            <a:off x="571499" y="471378"/>
            <a:ext cx="2846334" cy="782621"/>
          </a:xfrm>
        </p:spPr>
        <p:txBody>
          <a:bodyPr anchor="t">
            <a:noAutofit/>
          </a:bodyPr>
          <a:lstStyle>
            <a:lvl1pPr algn="l">
              <a:lnSpc>
                <a:spcPct val="100000"/>
              </a:lnSpc>
              <a:defRPr sz="4400" baseline="0">
                <a:solidFill>
                  <a:schemeClr val="bg1"/>
                </a:solidFill>
                <a:latin typeface="Segoe UI Light" panose="020B0502040204020203" pitchFamily="34" charset="0"/>
                <a:cs typeface="Segoe UI Light" panose="020B0502040204020203" pitchFamily="34" charset="0"/>
              </a:defRPr>
            </a:lvl1pPr>
          </a:lstStyle>
          <a:p>
            <a:r>
              <a:rPr lang="en-US"/>
              <a:t>Slide Title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9" name="Picture Placeholder 2"/>
          <p:cNvSpPr>
            <a:spLocks noGrp="1"/>
          </p:cNvSpPr>
          <p:nvPr>
            <p:ph type="pic" sz="quarter" idx="15" hasCustomPrompt="1"/>
          </p:nvPr>
        </p:nvSpPr>
        <p:spPr>
          <a:xfrm>
            <a:off x="4669558" y="688622"/>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
        <p:nvSpPr>
          <p:cNvPr id="25" name="Picture Placeholder 2"/>
          <p:cNvSpPr>
            <a:spLocks noGrp="1"/>
          </p:cNvSpPr>
          <p:nvPr>
            <p:ph type="pic" sz="quarter" idx="16" hasCustomPrompt="1"/>
          </p:nvPr>
        </p:nvSpPr>
        <p:spPr>
          <a:xfrm>
            <a:off x="8245517" y="3555168"/>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
        <p:nvSpPr>
          <p:cNvPr id="29" name="Picture Placeholder 2"/>
          <p:cNvSpPr>
            <a:spLocks noGrp="1"/>
          </p:cNvSpPr>
          <p:nvPr>
            <p:ph type="pic" sz="quarter" idx="19" hasCustomPrompt="1"/>
          </p:nvPr>
        </p:nvSpPr>
        <p:spPr>
          <a:xfrm>
            <a:off x="8245517" y="688622"/>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
        <p:nvSpPr>
          <p:cNvPr id="31" name="Picture Placeholder 2"/>
          <p:cNvSpPr>
            <a:spLocks noGrp="1"/>
          </p:cNvSpPr>
          <p:nvPr>
            <p:ph type="pic" sz="quarter" idx="20" hasCustomPrompt="1"/>
          </p:nvPr>
        </p:nvSpPr>
        <p:spPr>
          <a:xfrm>
            <a:off x="4669558" y="3555168"/>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Tree>
    <p:extLst>
      <p:ext uri="{BB962C8B-B14F-4D97-AF65-F5344CB8AC3E}">
        <p14:creationId xmlns:p14="http://schemas.microsoft.com/office/powerpoint/2010/main" val="3238279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D">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2968" t="17012" r="2366" b="2331"/>
          <a:stretch/>
        </p:blipFill>
        <p:spPr>
          <a:xfrm>
            <a:off x="0" y="0"/>
            <a:ext cx="12192000" cy="6858000"/>
          </a:xfrm>
          <a:prstGeom prst="rect">
            <a:avLst/>
          </a:prstGeom>
        </p:spPr>
      </p:pic>
      <p:sp>
        <p:nvSpPr>
          <p:cNvPr id="12" name="Rectangle 11"/>
          <p:cNvSpPr/>
          <p:nvPr userDrawn="1"/>
        </p:nvSpPr>
        <p:spPr>
          <a:xfrm>
            <a:off x="0" y="0"/>
            <a:ext cx="12211050" cy="6869296"/>
          </a:xfrm>
          <a:prstGeom prst="rect">
            <a:avLst/>
          </a:prstGeom>
          <a:solidFill>
            <a:srgbClr val="00627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
        <p:nvSpPr>
          <p:cNvPr id="7" name="Title 1"/>
          <p:cNvSpPr>
            <a:spLocks noGrp="1"/>
          </p:cNvSpPr>
          <p:nvPr>
            <p:ph type="title" hasCustomPrompt="1"/>
          </p:nvPr>
        </p:nvSpPr>
        <p:spPr>
          <a:xfrm>
            <a:off x="1178590" y="1999363"/>
            <a:ext cx="7606595" cy="1525497"/>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a:t>
            </a:r>
            <a:br>
              <a:rPr lang="en-US"/>
            </a:br>
            <a:r>
              <a:rPr lang="en-US"/>
              <a:t>Goes Here</a:t>
            </a:r>
          </a:p>
        </p:txBody>
      </p:sp>
      <p:sp>
        <p:nvSpPr>
          <p:cNvPr id="8" name="Text Placeholder 2"/>
          <p:cNvSpPr>
            <a:spLocks noGrp="1"/>
          </p:cNvSpPr>
          <p:nvPr>
            <p:ph type="body" idx="11" hasCustomPrompt="1"/>
          </p:nvPr>
        </p:nvSpPr>
        <p:spPr>
          <a:xfrm>
            <a:off x="1178589" y="3884130"/>
            <a:ext cx="7606595"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spTree>
    <p:extLst>
      <p:ext uri="{BB962C8B-B14F-4D97-AF65-F5344CB8AC3E}">
        <p14:creationId xmlns:p14="http://schemas.microsoft.com/office/powerpoint/2010/main" val="30830195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Image N">
    <p:spTree>
      <p:nvGrpSpPr>
        <p:cNvPr id="1" name=""/>
        <p:cNvGrpSpPr/>
        <p:nvPr/>
      </p:nvGrpSpPr>
      <p:grpSpPr>
        <a:xfrm>
          <a:off x="0" y="0"/>
          <a:ext cx="0" cy="0"/>
          <a:chOff x="0" y="0"/>
          <a:chExt cx="0" cy="0"/>
        </a:xfrm>
      </p:grpSpPr>
      <p:sp>
        <p:nvSpPr>
          <p:cNvPr id="3" name="Rectangle 2"/>
          <p:cNvSpPr/>
          <p:nvPr userDrawn="1"/>
        </p:nvSpPr>
        <p:spPr>
          <a:xfrm>
            <a:off x="0" y="0"/>
            <a:ext cx="4038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p:cNvSpPr>
            <a:spLocks noGrp="1"/>
          </p:cNvSpPr>
          <p:nvPr>
            <p:ph type="body" sz="quarter" idx="12" hasCustomPrompt="1"/>
          </p:nvPr>
        </p:nvSpPr>
        <p:spPr>
          <a:xfrm>
            <a:off x="571499" y="1941690"/>
            <a:ext cx="2846335" cy="3771134"/>
          </a:xfrm>
        </p:spPr>
        <p:txBody>
          <a:bodyPr/>
          <a:lstStyle>
            <a:lvl1pPr marL="0" indent="0">
              <a:lnSpc>
                <a:spcPct val="100000"/>
              </a:lnSpc>
              <a:buNone/>
              <a:defRPr i="1">
                <a:solidFill>
                  <a:schemeClr val="bg1"/>
                </a:solidFill>
                <a:latin typeface="+mn-lt"/>
                <a:cs typeface="Segoe UI Semibold" panose="020B0702040204020203" pitchFamily="34" charset="0"/>
              </a:defRPr>
            </a:lvl1pPr>
            <a:lvl2pPr>
              <a:lnSpc>
                <a:spcPct val="100000"/>
              </a:lnSpc>
              <a:defRPr/>
            </a:lvl2pPr>
          </a:lstStyle>
          <a:p>
            <a:pPr lvl="0"/>
            <a:r>
              <a:rPr lang="en-US"/>
              <a:t>Lorem ipsum dolor sit </a:t>
            </a:r>
            <a:r>
              <a:rPr lang="en-US" err="1"/>
              <a:t>amet</a:t>
            </a:r>
            <a:r>
              <a:rPr lang="en-US"/>
              <a:t>, </a:t>
            </a:r>
            <a:r>
              <a:rPr lang="en-US" err="1"/>
              <a:t>consect</a:t>
            </a:r>
            <a:r>
              <a:rPr lang="en-US"/>
              <a:t> </a:t>
            </a:r>
            <a:r>
              <a:rPr lang="en-US" err="1"/>
              <a:t>etuer</a:t>
            </a:r>
            <a:r>
              <a:rPr lang="en-US"/>
              <a:t> </a:t>
            </a:r>
            <a:r>
              <a:rPr lang="en-US" err="1"/>
              <a:t>adipiscing</a:t>
            </a:r>
            <a:r>
              <a:rPr lang="en-US"/>
              <a:t> </a:t>
            </a:r>
            <a:r>
              <a:rPr lang="en-US" err="1"/>
              <a:t>fusce</a:t>
            </a:r>
            <a:r>
              <a:rPr lang="en-US"/>
              <a:t> </a:t>
            </a:r>
            <a:r>
              <a:rPr lang="en-US" err="1"/>
              <a:t>elit</a:t>
            </a:r>
            <a:r>
              <a:rPr lang="en-US"/>
              <a:t>. </a:t>
            </a:r>
            <a:r>
              <a:rPr lang="en-US" err="1"/>
              <a:t>Maece</a:t>
            </a:r>
            <a:r>
              <a:rPr lang="en-US"/>
              <a:t> </a:t>
            </a:r>
            <a:r>
              <a:rPr lang="en-US" err="1"/>
              <a:t>nas</a:t>
            </a:r>
            <a:r>
              <a:rPr lang="en-US"/>
              <a:t> port </a:t>
            </a:r>
            <a:r>
              <a:rPr lang="en-US" err="1"/>
              <a:t>congue</a:t>
            </a:r>
            <a:r>
              <a:rPr lang="en-US"/>
              <a:t> mass </a:t>
            </a:r>
            <a:r>
              <a:rPr lang="en-US" err="1"/>
              <a:t>fusce</a:t>
            </a:r>
            <a:r>
              <a:rPr lang="en-US"/>
              <a:t> </a:t>
            </a:r>
            <a:r>
              <a:rPr lang="en-US" err="1"/>
              <a:t>etuer</a:t>
            </a:r>
            <a:r>
              <a:rPr lang="en-US"/>
              <a:t> </a:t>
            </a:r>
            <a:r>
              <a:rPr lang="en-US" err="1"/>
              <a:t>posuere</a:t>
            </a:r>
            <a:r>
              <a:rPr lang="en-US"/>
              <a:t>, magna </a:t>
            </a:r>
            <a:r>
              <a:rPr lang="en-US" err="1"/>
              <a:t>sed</a:t>
            </a:r>
            <a:r>
              <a:rPr lang="en-US"/>
              <a:t> </a:t>
            </a:r>
            <a:r>
              <a:rPr lang="en-US" err="1"/>
              <a:t>pulvinar</a:t>
            </a:r>
            <a:r>
              <a:rPr lang="en-US"/>
              <a:t> </a:t>
            </a:r>
            <a:r>
              <a:rPr lang="en-US" err="1"/>
              <a:t>ultricies</a:t>
            </a:r>
            <a:r>
              <a:rPr lang="en-US"/>
              <a:t>.</a:t>
            </a:r>
          </a:p>
        </p:txBody>
      </p:sp>
      <p:sp>
        <p:nvSpPr>
          <p:cNvPr id="9" name="Text Placeholder 2"/>
          <p:cNvSpPr>
            <a:spLocks noGrp="1"/>
          </p:cNvSpPr>
          <p:nvPr>
            <p:ph type="body" idx="11" hasCustomPrompt="1"/>
          </p:nvPr>
        </p:nvSpPr>
        <p:spPr>
          <a:xfrm>
            <a:off x="571499" y="1267078"/>
            <a:ext cx="2846335" cy="337509"/>
          </a:xfrm>
        </p:spPr>
        <p:txBody>
          <a:bodyPr anchor="t">
            <a:normAutofit/>
          </a:bodyPr>
          <a:lstStyle>
            <a:lvl1pPr marL="0" indent="0">
              <a:lnSpc>
                <a:spcPct val="100000"/>
              </a:lnSpc>
              <a:buFont typeface="Arial" panose="020B0604020202020204" pitchFamily="34" charset="0"/>
              <a:buNone/>
              <a:defRPr lang="en-US" sz="1800" baseline="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0" name="Title 1"/>
          <p:cNvSpPr>
            <a:spLocks noGrp="1"/>
          </p:cNvSpPr>
          <p:nvPr>
            <p:ph type="title" hasCustomPrompt="1"/>
          </p:nvPr>
        </p:nvSpPr>
        <p:spPr>
          <a:xfrm>
            <a:off x="571499" y="471378"/>
            <a:ext cx="2846334" cy="782621"/>
          </a:xfrm>
        </p:spPr>
        <p:txBody>
          <a:bodyPr anchor="t">
            <a:noAutofit/>
          </a:bodyPr>
          <a:lstStyle>
            <a:lvl1pPr algn="l">
              <a:lnSpc>
                <a:spcPct val="100000"/>
              </a:lnSpc>
              <a:defRPr sz="4400" baseline="0">
                <a:solidFill>
                  <a:schemeClr val="bg1"/>
                </a:solidFill>
                <a:latin typeface="Segoe UI Light" panose="020B0502040204020203" pitchFamily="34" charset="0"/>
                <a:cs typeface="Segoe UI Light" panose="020B0502040204020203" pitchFamily="34" charset="0"/>
              </a:defRPr>
            </a:lvl1pPr>
          </a:lstStyle>
          <a:p>
            <a:r>
              <a:rPr lang="en-US"/>
              <a:t>Slide Title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9" name="Picture Placeholder 2"/>
          <p:cNvSpPr>
            <a:spLocks noGrp="1"/>
          </p:cNvSpPr>
          <p:nvPr>
            <p:ph type="pic" sz="quarter" idx="15" hasCustomPrompt="1"/>
          </p:nvPr>
        </p:nvSpPr>
        <p:spPr>
          <a:xfrm>
            <a:off x="4669558" y="688622"/>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
        <p:nvSpPr>
          <p:cNvPr id="25" name="Picture Placeholder 2"/>
          <p:cNvSpPr>
            <a:spLocks noGrp="1"/>
          </p:cNvSpPr>
          <p:nvPr>
            <p:ph type="pic" sz="quarter" idx="16" hasCustomPrompt="1"/>
          </p:nvPr>
        </p:nvSpPr>
        <p:spPr>
          <a:xfrm>
            <a:off x="8245517" y="3555168"/>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
        <p:nvSpPr>
          <p:cNvPr id="29" name="Picture Placeholder 2"/>
          <p:cNvSpPr>
            <a:spLocks noGrp="1"/>
          </p:cNvSpPr>
          <p:nvPr>
            <p:ph type="pic" sz="quarter" idx="19" hasCustomPrompt="1"/>
          </p:nvPr>
        </p:nvSpPr>
        <p:spPr>
          <a:xfrm>
            <a:off x="8245517" y="688622"/>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
        <p:nvSpPr>
          <p:cNvPr id="31" name="Picture Placeholder 2"/>
          <p:cNvSpPr>
            <a:spLocks noGrp="1"/>
          </p:cNvSpPr>
          <p:nvPr>
            <p:ph type="pic" sz="quarter" idx="20" hasCustomPrompt="1"/>
          </p:nvPr>
        </p:nvSpPr>
        <p:spPr>
          <a:xfrm>
            <a:off x="4669558" y="3555168"/>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Tree>
    <p:extLst>
      <p:ext uri="{BB962C8B-B14F-4D97-AF65-F5344CB8AC3E}">
        <p14:creationId xmlns:p14="http://schemas.microsoft.com/office/powerpoint/2010/main" val="22994504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Images &amp; Text">
    <p:spTree>
      <p:nvGrpSpPr>
        <p:cNvPr id="1" name=""/>
        <p:cNvGrpSpPr/>
        <p:nvPr/>
      </p:nvGrpSpPr>
      <p:grpSpPr>
        <a:xfrm>
          <a:off x="0" y="0"/>
          <a:ext cx="0" cy="0"/>
          <a:chOff x="0" y="0"/>
          <a:chExt cx="0" cy="0"/>
        </a:xfrm>
      </p:grpSpPr>
      <p:sp>
        <p:nvSpPr>
          <p:cNvPr id="3" name="Text Placeholder 2"/>
          <p:cNvSpPr>
            <a:spLocks noGrp="1"/>
          </p:cNvSpPr>
          <p:nvPr>
            <p:ph type="body" idx="11" hasCustomPrompt="1"/>
          </p:nvPr>
        </p:nvSpPr>
        <p:spPr>
          <a:xfrm>
            <a:off x="571498" y="1267078"/>
            <a:ext cx="10999445"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4" name="Title 1"/>
          <p:cNvSpPr>
            <a:spLocks noGrp="1"/>
          </p:cNvSpPr>
          <p:nvPr>
            <p:ph type="title" hasCustomPrompt="1"/>
          </p:nvPr>
        </p:nvSpPr>
        <p:spPr>
          <a:xfrm>
            <a:off x="571499" y="471378"/>
            <a:ext cx="10999443"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6" name="Text Placeholder 6"/>
          <p:cNvSpPr>
            <a:spLocks noGrp="1"/>
          </p:cNvSpPr>
          <p:nvPr>
            <p:ph type="body" sz="quarter" idx="14" hasCustomPrompt="1"/>
          </p:nvPr>
        </p:nvSpPr>
        <p:spPr>
          <a:xfrm>
            <a:off x="571498" y="3612445"/>
            <a:ext cx="2499080" cy="2562577"/>
          </a:xfrm>
        </p:spPr>
        <p:txBody>
          <a:bodyPr/>
          <a:lstStyle>
            <a:lvl1pPr marL="0" indent="0">
              <a:lnSpc>
                <a:spcPct val="100000"/>
              </a:lnSpc>
              <a:buNone/>
              <a:defRPr/>
            </a:lvl1pPr>
            <a:lvl2pPr>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aecenas</a:t>
            </a:r>
            <a:r>
              <a:rPr lang="en-US"/>
              <a:t> </a:t>
            </a:r>
            <a:r>
              <a:rPr lang="en-US" err="1"/>
              <a:t>porttitor</a:t>
            </a:r>
            <a:r>
              <a:rPr lang="en-US"/>
              <a:t> </a:t>
            </a:r>
            <a:r>
              <a:rPr lang="en-US" err="1"/>
              <a:t>congue</a:t>
            </a:r>
            <a:r>
              <a:rPr lang="en-US"/>
              <a:t> </a:t>
            </a:r>
            <a:r>
              <a:rPr lang="en-US" err="1"/>
              <a:t>massa</a:t>
            </a:r>
            <a:r>
              <a:rPr lang="en-US"/>
              <a:t> ipsum</a:t>
            </a:r>
          </a:p>
        </p:txBody>
      </p:sp>
      <p:sp>
        <p:nvSpPr>
          <p:cNvPr id="10" name="Text Placeholder 6"/>
          <p:cNvSpPr>
            <a:spLocks noGrp="1"/>
          </p:cNvSpPr>
          <p:nvPr>
            <p:ph type="body" sz="quarter" idx="15" hasCustomPrompt="1"/>
          </p:nvPr>
        </p:nvSpPr>
        <p:spPr>
          <a:xfrm>
            <a:off x="3408010" y="3612444"/>
            <a:ext cx="2499080" cy="2562577"/>
          </a:xfrm>
        </p:spPr>
        <p:txBody>
          <a:bodyPr/>
          <a:lstStyle>
            <a:lvl1pPr marL="0" indent="0">
              <a:lnSpc>
                <a:spcPct val="100000"/>
              </a:lnSpc>
              <a:buNone/>
              <a:defRPr/>
            </a:lvl1pPr>
            <a:lvl2pPr>
              <a:defRPr/>
            </a:lvl2pPr>
          </a:lstStyle>
          <a:p>
            <a:pPr lvl="0"/>
            <a:r>
              <a:rPr lang="en-US"/>
              <a:t>Ipsum dolor lorem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aecenas</a:t>
            </a:r>
            <a:endParaRPr lang="en-US"/>
          </a:p>
        </p:txBody>
      </p:sp>
      <p:sp>
        <p:nvSpPr>
          <p:cNvPr id="11" name="Text Placeholder 6"/>
          <p:cNvSpPr>
            <a:spLocks noGrp="1"/>
          </p:cNvSpPr>
          <p:nvPr>
            <p:ph type="body" sz="quarter" idx="16" hasCustomPrompt="1"/>
          </p:nvPr>
        </p:nvSpPr>
        <p:spPr>
          <a:xfrm>
            <a:off x="6244522" y="3612444"/>
            <a:ext cx="2499080" cy="2562577"/>
          </a:xfrm>
        </p:spPr>
        <p:txBody>
          <a:bodyPr/>
          <a:lstStyle>
            <a:lvl1pPr marL="0" indent="0">
              <a:lnSpc>
                <a:spcPct val="100000"/>
              </a:lnSpc>
              <a:buNone/>
              <a:defRPr/>
            </a:lvl1pPr>
            <a:lvl2pPr>
              <a:defRPr/>
            </a:lvl2pPr>
          </a:lstStyle>
          <a:p>
            <a:pPr lvl="0"/>
            <a:r>
              <a:rPr lang="en-US" err="1"/>
              <a:t>Elit</a:t>
            </a:r>
            <a:r>
              <a:rPr lang="en-US"/>
              <a:t> </a:t>
            </a:r>
            <a:r>
              <a:rPr lang="en-US" err="1"/>
              <a:t>aecenas</a:t>
            </a:r>
            <a:r>
              <a:rPr lang="en-US"/>
              <a:t> </a:t>
            </a:r>
            <a:r>
              <a:rPr lang="en-US" err="1"/>
              <a:t>porttitor</a:t>
            </a:r>
            <a:r>
              <a:rPr lang="en-US"/>
              <a:t> </a:t>
            </a:r>
            <a:r>
              <a:rPr lang="en-US" err="1"/>
              <a:t>congue</a:t>
            </a:r>
            <a:r>
              <a:rPr lang="en-US"/>
              <a:t> </a:t>
            </a:r>
            <a:r>
              <a:rPr lang="en-US" err="1"/>
              <a:t>massa</a:t>
            </a:r>
            <a:r>
              <a:rPr lang="en-US"/>
              <a:t> ipsum </a:t>
            </a:r>
            <a:r>
              <a:rPr lang="en-US" err="1"/>
              <a:t>consectetuer</a:t>
            </a:r>
            <a:endParaRPr lang="en-US"/>
          </a:p>
          <a:p>
            <a:pPr lvl="0"/>
            <a:endParaRPr lang="en-US"/>
          </a:p>
        </p:txBody>
      </p:sp>
      <p:sp>
        <p:nvSpPr>
          <p:cNvPr id="12" name="Text Placeholder 6"/>
          <p:cNvSpPr>
            <a:spLocks noGrp="1"/>
          </p:cNvSpPr>
          <p:nvPr>
            <p:ph type="body" sz="quarter" idx="17" hasCustomPrompt="1"/>
          </p:nvPr>
        </p:nvSpPr>
        <p:spPr>
          <a:xfrm>
            <a:off x="9081034" y="3612443"/>
            <a:ext cx="2499080" cy="2562577"/>
          </a:xfrm>
        </p:spPr>
        <p:txBody>
          <a:bodyPr/>
          <a:lstStyle>
            <a:lvl1pPr marL="0" indent="0">
              <a:lnSpc>
                <a:spcPct val="100000"/>
              </a:lnSpc>
              <a:buNone/>
              <a:defRPr/>
            </a:lvl1pPr>
            <a:lvl2pPr>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aecenas</a:t>
            </a:r>
            <a:r>
              <a:rPr lang="en-US"/>
              <a:t> </a:t>
            </a:r>
            <a:r>
              <a:rPr lang="en-US" err="1"/>
              <a:t>massa</a:t>
            </a:r>
            <a:r>
              <a:rPr lang="en-US"/>
              <a:t> ipsum</a:t>
            </a:r>
          </a:p>
        </p:txBody>
      </p:sp>
      <p:sp>
        <p:nvSpPr>
          <p:cNvPr id="13" name="Picture Placeholder 2"/>
          <p:cNvSpPr>
            <a:spLocks noGrp="1"/>
          </p:cNvSpPr>
          <p:nvPr>
            <p:ph type="pic" sz="quarter" idx="18" hasCustomPrompt="1"/>
          </p:nvPr>
        </p:nvSpPr>
        <p:spPr>
          <a:xfrm>
            <a:off x="571498" y="1930399"/>
            <a:ext cx="2499080" cy="1512711"/>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5" name="Picture Placeholder 2"/>
          <p:cNvSpPr>
            <a:spLocks noGrp="1"/>
          </p:cNvSpPr>
          <p:nvPr>
            <p:ph type="pic" sz="quarter" idx="19" hasCustomPrompt="1"/>
          </p:nvPr>
        </p:nvSpPr>
        <p:spPr>
          <a:xfrm>
            <a:off x="3408010" y="1930399"/>
            <a:ext cx="2499080" cy="1512711"/>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6" name="Picture Placeholder 2"/>
          <p:cNvSpPr>
            <a:spLocks noGrp="1"/>
          </p:cNvSpPr>
          <p:nvPr>
            <p:ph type="pic" sz="quarter" idx="20" hasCustomPrompt="1"/>
          </p:nvPr>
        </p:nvSpPr>
        <p:spPr>
          <a:xfrm>
            <a:off x="6244522" y="1930399"/>
            <a:ext cx="2499080" cy="1512711"/>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7" name="Picture Placeholder 2"/>
          <p:cNvSpPr>
            <a:spLocks noGrp="1"/>
          </p:cNvSpPr>
          <p:nvPr>
            <p:ph type="pic" sz="quarter" idx="21" hasCustomPrompt="1"/>
          </p:nvPr>
        </p:nvSpPr>
        <p:spPr>
          <a:xfrm>
            <a:off x="9071862" y="1930399"/>
            <a:ext cx="2499080" cy="1512711"/>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Tree>
    <p:extLst>
      <p:ext uri="{BB962C8B-B14F-4D97-AF65-F5344CB8AC3E}">
        <p14:creationId xmlns:p14="http://schemas.microsoft.com/office/powerpoint/2010/main" val="7477265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 Images &amp; Text">
    <p:spTree>
      <p:nvGrpSpPr>
        <p:cNvPr id="1" name=""/>
        <p:cNvGrpSpPr/>
        <p:nvPr/>
      </p:nvGrpSpPr>
      <p:grpSpPr>
        <a:xfrm>
          <a:off x="0" y="0"/>
          <a:ext cx="0" cy="0"/>
          <a:chOff x="0" y="0"/>
          <a:chExt cx="0" cy="0"/>
        </a:xfrm>
      </p:grpSpPr>
      <p:sp>
        <p:nvSpPr>
          <p:cNvPr id="3" name="Text Placeholder 2"/>
          <p:cNvSpPr>
            <a:spLocks noGrp="1"/>
          </p:cNvSpPr>
          <p:nvPr>
            <p:ph type="body" idx="11" hasCustomPrompt="1"/>
          </p:nvPr>
        </p:nvSpPr>
        <p:spPr>
          <a:xfrm>
            <a:off x="571498" y="1267078"/>
            <a:ext cx="10999445"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4" name="Title 1"/>
          <p:cNvSpPr>
            <a:spLocks noGrp="1"/>
          </p:cNvSpPr>
          <p:nvPr>
            <p:ph type="title" hasCustomPrompt="1"/>
          </p:nvPr>
        </p:nvSpPr>
        <p:spPr>
          <a:xfrm>
            <a:off x="571499" y="471378"/>
            <a:ext cx="10999443"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6" name="Text Placeholder 6"/>
          <p:cNvSpPr>
            <a:spLocks noGrp="1"/>
          </p:cNvSpPr>
          <p:nvPr>
            <p:ph type="body" sz="quarter" idx="14" hasCustomPrompt="1"/>
          </p:nvPr>
        </p:nvSpPr>
        <p:spPr>
          <a:xfrm>
            <a:off x="571498" y="3905956"/>
            <a:ext cx="1900769" cy="2269066"/>
          </a:xfrm>
        </p:spPr>
        <p:txBody>
          <a:bodyPr/>
          <a:lstStyle>
            <a:lvl1pPr marL="0" indent="0">
              <a:lnSpc>
                <a:spcPct val="100000"/>
              </a:lnSpc>
              <a:buNone/>
              <a:defRPr/>
            </a:lvl1pPr>
            <a:lvl2pPr>
              <a:defRPr/>
            </a:lvl2pPr>
          </a:lstStyle>
          <a:p>
            <a:pPr lvl="0"/>
            <a:r>
              <a:rPr lang="en-US"/>
              <a:t>Lorem ipsum dolor sit </a:t>
            </a:r>
            <a:r>
              <a:rPr lang="en-US" err="1"/>
              <a:t>amet</a:t>
            </a:r>
            <a:r>
              <a:rPr lang="en-US"/>
              <a:t>, </a:t>
            </a:r>
            <a:r>
              <a:rPr lang="en-US" err="1"/>
              <a:t>conse</a:t>
            </a:r>
            <a:r>
              <a:rPr lang="en-US"/>
              <a:t> </a:t>
            </a:r>
            <a:r>
              <a:rPr lang="en-US" err="1"/>
              <a:t>ctetuer</a:t>
            </a:r>
            <a:r>
              <a:rPr lang="en-US"/>
              <a:t> </a:t>
            </a:r>
            <a:r>
              <a:rPr lang="en-US" err="1"/>
              <a:t>adipiscing</a:t>
            </a:r>
            <a:r>
              <a:rPr lang="en-US"/>
              <a:t> </a:t>
            </a:r>
            <a:r>
              <a:rPr lang="en-US" err="1"/>
              <a:t>elit</a:t>
            </a:r>
            <a:r>
              <a:rPr lang="en-US"/>
              <a:t> </a:t>
            </a:r>
            <a:r>
              <a:rPr lang="en-US" err="1"/>
              <a:t>aecenas</a:t>
            </a:r>
            <a:endParaRPr lang="en-US"/>
          </a:p>
        </p:txBody>
      </p:sp>
      <p:sp>
        <p:nvSpPr>
          <p:cNvPr id="13" name="Picture Placeholder 2"/>
          <p:cNvSpPr>
            <a:spLocks noGrp="1"/>
          </p:cNvSpPr>
          <p:nvPr>
            <p:ph type="pic" sz="quarter" idx="18" hasCustomPrompt="1"/>
          </p:nvPr>
        </p:nvSpPr>
        <p:spPr>
          <a:xfrm>
            <a:off x="571498" y="1930399"/>
            <a:ext cx="1900769" cy="1772357"/>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4" name="Text Placeholder 6"/>
          <p:cNvSpPr>
            <a:spLocks noGrp="1"/>
          </p:cNvSpPr>
          <p:nvPr>
            <p:ph type="body" sz="quarter" idx="19" hasCustomPrompt="1"/>
          </p:nvPr>
        </p:nvSpPr>
        <p:spPr>
          <a:xfrm>
            <a:off x="2847534" y="3905956"/>
            <a:ext cx="1900769" cy="2269066"/>
          </a:xfrm>
        </p:spPr>
        <p:txBody>
          <a:bodyPr/>
          <a:lstStyle>
            <a:lvl1pPr marL="0" indent="0">
              <a:lnSpc>
                <a:spcPct val="100000"/>
              </a:lnSpc>
              <a:buNone/>
              <a:defRPr/>
            </a:lvl1pPr>
            <a:lvl2pPr>
              <a:defRPr/>
            </a:lvl2pPr>
          </a:lstStyle>
          <a:p>
            <a:pPr lvl="0"/>
            <a:r>
              <a:rPr lang="en-US" err="1"/>
              <a:t>Conse</a:t>
            </a:r>
            <a:r>
              <a:rPr lang="en-US"/>
              <a:t> </a:t>
            </a:r>
            <a:r>
              <a:rPr lang="en-US" err="1"/>
              <a:t>ctetuer</a:t>
            </a:r>
            <a:r>
              <a:rPr lang="en-US"/>
              <a:t> </a:t>
            </a:r>
            <a:r>
              <a:rPr lang="en-US" err="1"/>
              <a:t>adipiscing</a:t>
            </a:r>
            <a:r>
              <a:rPr lang="en-US"/>
              <a:t> </a:t>
            </a:r>
            <a:r>
              <a:rPr lang="en-US" err="1"/>
              <a:t>elit</a:t>
            </a:r>
            <a:r>
              <a:rPr lang="en-US"/>
              <a:t> </a:t>
            </a:r>
            <a:r>
              <a:rPr lang="en-US" err="1"/>
              <a:t>aecenas</a:t>
            </a:r>
            <a:r>
              <a:rPr lang="en-US"/>
              <a:t> </a:t>
            </a:r>
            <a:r>
              <a:rPr lang="en-US" err="1"/>
              <a:t>por</a:t>
            </a:r>
            <a:r>
              <a:rPr lang="en-US"/>
              <a:t> </a:t>
            </a:r>
            <a:r>
              <a:rPr lang="en-US" err="1"/>
              <a:t>ogue</a:t>
            </a:r>
            <a:endParaRPr lang="en-US"/>
          </a:p>
        </p:txBody>
      </p:sp>
      <p:sp>
        <p:nvSpPr>
          <p:cNvPr id="18" name="Picture Placeholder 2"/>
          <p:cNvSpPr>
            <a:spLocks noGrp="1"/>
          </p:cNvSpPr>
          <p:nvPr>
            <p:ph type="pic" sz="quarter" idx="20" hasCustomPrompt="1"/>
          </p:nvPr>
        </p:nvSpPr>
        <p:spPr>
          <a:xfrm>
            <a:off x="2846167" y="1930399"/>
            <a:ext cx="1900769" cy="1772357"/>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9" name="Text Placeholder 6"/>
          <p:cNvSpPr>
            <a:spLocks noGrp="1"/>
          </p:cNvSpPr>
          <p:nvPr>
            <p:ph type="body" sz="quarter" idx="21" hasCustomPrompt="1"/>
          </p:nvPr>
        </p:nvSpPr>
        <p:spPr>
          <a:xfrm>
            <a:off x="5120836" y="3905956"/>
            <a:ext cx="1900769" cy="2269066"/>
          </a:xfrm>
        </p:spPr>
        <p:txBody>
          <a:bodyPr/>
          <a:lstStyle>
            <a:lvl1pPr marL="0" indent="0">
              <a:lnSpc>
                <a:spcPct val="100000"/>
              </a:lnSpc>
              <a:buNone/>
              <a:defRPr/>
            </a:lvl1pPr>
            <a:lvl2pPr>
              <a:defRPr/>
            </a:lvl2pPr>
          </a:lstStyle>
          <a:p>
            <a:pPr lvl="0"/>
            <a:r>
              <a:rPr lang="en-US" err="1"/>
              <a:t>Ogue</a:t>
            </a:r>
            <a:r>
              <a:rPr lang="en-US"/>
              <a:t> lorem ipsum dolor sit </a:t>
            </a:r>
            <a:r>
              <a:rPr lang="en-US" err="1"/>
              <a:t>amet</a:t>
            </a:r>
            <a:r>
              <a:rPr lang="en-US"/>
              <a:t>, </a:t>
            </a:r>
            <a:r>
              <a:rPr lang="en-US" err="1"/>
              <a:t>conse</a:t>
            </a:r>
            <a:r>
              <a:rPr lang="en-US"/>
              <a:t> </a:t>
            </a:r>
            <a:r>
              <a:rPr lang="en-US" err="1"/>
              <a:t>ctetuer</a:t>
            </a:r>
            <a:r>
              <a:rPr lang="en-US"/>
              <a:t> </a:t>
            </a:r>
            <a:r>
              <a:rPr lang="en-US" err="1"/>
              <a:t>adipiscing</a:t>
            </a:r>
            <a:r>
              <a:rPr lang="en-US"/>
              <a:t> </a:t>
            </a:r>
            <a:r>
              <a:rPr lang="en-US" err="1"/>
              <a:t>elit</a:t>
            </a:r>
            <a:r>
              <a:rPr lang="en-US"/>
              <a:t> </a:t>
            </a:r>
            <a:r>
              <a:rPr lang="en-US" err="1"/>
              <a:t>por</a:t>
            </a:r>
            <a:endParaRPr lang="en-US"/>
          </a:p>
        </p:txBody>
      </p:sp>
      <p:sp>
        <p:nvSpPr>
          <p:cNvPr id="20" name="Picture Placeholder 2"/>
          <p:cNvSpPr>
            <a:spLocks noGrp="1"/>
          </p:cNvSpPr>
          <p:nvPr>
            <p:ph type="pic" sz="quarter" idx="22" hasCustomPrompt="1"/>
          </p:nvPr>
        </p:nvSpPr>
        <p:spPr>
          <a:xfrm>
            <a:off x="5120836" y="1930399"/>
            <a:ext cx="1900769" cy="1772357"/>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21" name="Text Placeholder 6"/>
          <p:cNvSpPr>
            <a:spLocks noGrp="1"/>
          </p:cNvSpPr>
          <p:nvPr>
            <p:ph type="body" sz="quarter" idx="23" hasCustomPrompt="1"/>
          </p:nvPr>
        </p:nvSpPr>
        <p:spPr>
          <a:xfrm>
            <a:off x="7395505" y="3905956"/>
            <a:ext cx="1900769" cy="2269066"/>
          </a:xfrm>
        </p:spPr>
        <p:txBody>
          <a:bodyPr/>
          <a:lstStyle>
            <a:lvl1pPr marL="0" indent="0">
              <a:lnSpc>
                <a:spcPct val="100000"/>
              </a:lnSpc>
              <a:buNone/>
              <a:defRPr/>
            </a:lvl1pPr>
            <a:lvl2pPr>
              <a:defRPr/>
            </a:lvl2pPr>
          </a:lstStyle>
          <a:p>
            <a:pPr lvl="0"/>
            <a:r>
              <a:rPr lang="en-US" err="1"/>
              <a:t>Conse</a:t>
            </a:r>
            <a:r>
              <a:rPr lang="en-US"/>
              <a:t> et </a:t>
            </a:r>
            <a:r>
              <a:rPr lang="en-US" err="1"/>
              <a:t>etuer</a:t>
            </a:r>
            <a:r>
              <a:rPr lang="en-US"/>
              <a:t> </a:t>
            </a:r>
            <a:r>
              <a:rPr lang="en-US" err="1"/>
              <a:t>adi</a:t>
            </a:r>
            <a:r>
              <a:rPr lang="en-US"/>
              <a:t> </a:t>
            </a:r>
            <a:r>
              <a:rPr lang="en-US" err="1"/>
              <a:t>piscing</a:t>
            </a:r>
            <a:r>
              <a:rPr lang="en-US"/>
              <a:t> </a:t>
            </a:r>
            <a:r>
              <a:rPr lang="en-US" err="1"/>
              <a:t>elit</a:t>
            </a:r>
            <a:r>
              <a:rPr lang="en-US"/>
              <a:t> </a:t>
            </a:r>
            <a:r>
              <a:rPr lang="en-US" err="1"/>
              <a:t>aecenas</a:t>
            </a:r>
            <a:r>
              <a:rPr lang="en-US"/>
              <a:t> </a:t>
            </a:r>
            <a:r>
              <a:rPr lang="en-US" err="1"/>
              <a:t>por</a:t>
            </a:r>
            <a:r>
              <a:rPr lang="en-US"/>
              <a:t> </a:t>
            </a:r>
            <a:r>
              <a:rPr lang="en-US" err="1"/>
              <a:t>ogue</a:t>
            </a:r>
            <a:endParaRPr lang="en-US"/>
          </a:p>
        </p:txBody>
      </p:sp>
      <p:sp>
        <p:nvSpPr>
          <p:cNvPr id="22" name="Picture Placeholder 2"/>
          <p:cNvSpPr>
            <a:spLocks noGrp="1"/>
          </p:cNvSpPr>
          <p:nvPr>
            <p:ph type="pic" sz="quarter" idx="24" hasCustomPrompt="1"/>
          </p:nvPr>
        </p:nvSpPr>
        <p:spPr>
          <a:xfrm>
            <a:off x="7395505" y="1930399"/>
            <a:ext cx="1900769" cy="1772357"/>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23" name="Text Placeholder 6"/>
          <p:cNvSpPr>
            <a:spLocks noGrp="1"/>
          </p:cNvSpPr>
          <p:nvPr>
            <p:ph type="body" sz="quarter" idx="25" hasCustomPrompt="1"/>
          </p:nvPr>
        </p:nvSpPr>
        <p:spPr>
          <a:xfrm>
            <a:off x="9670173" y="3905956"/>
            <a:ext cx="1900769" cy="2269066"/>
          </a:xfrm>
        </p:spPr>
        <p:txBody>
          <a:bodyPr/>
          <a:lstStyle>
            <a:lvl1pPr marL="0" indent="0">
              <a:lnSpc>
                <a:spcPct val="100000"/>
              </a:lnSpc>
              <a:buNone/>
              <a:defRPr/>
            </a:lvl1pPr>
            <a:lvl2pPr>
              <a:defRPr/>
            </a:lvl2pPr>
          </a:lstStyle>
          <a:p>
            <a:pPr lvl="0"/>
            <a:r>
              <a:rPr lang="en-US" err="1"/>
              <a:t>Adipiscing</a:t>
            </a:r>
            <a:r>
              <a:rPr lang="en-US"/>
              <a:t> lorem ipsum dolor sit </a:t>
            </a:r>
            <a:r>
              <a:rPr lang="en-US" err="1"/>
              <a:t>amet</a:t>
            </a:r>
            <a:endParaRPr lang="en-US"/>
          </a:p>
        </p:txBody>
      </p:sp>
      <p:sp>
        <p:nvSpPr>
          <p:cNvPr id="24" name="Picture Placeholder 2"/>
          <p:cNvSpPr>
            <a:spLocks noGrp="1"/>
          </p:cNvSpPr>
          <p:nvPr>
            <p:ph type="pic" sz="quarter" idx="26" hasCustomPrompt="1"/>
          </p:nvPr>
        </p:nvSpPr>
        <p:spPr>
          <a:xfrm>
            <a:off x="9670173" y="1930399"/>
            <a:ext cx="1900769" cy="1772357"/>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Tree>
    <p:extLst>
      <p:ext uri="{BB962C8B-B14F-4D97-AF65-F5344CB8AC3E}">
        <p14:creationId xmlns:p14="http://schemas.microsoft.com/office/powerpoint/2010/main" val="28088250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os &amp; Headshots">
    <p:spTree>
      <p:nvGrpSpPr>
        <p:cNvPr id="1" name=""/>
        <p:cNvGrpSpPr/>
        <p:nvPr/>
      </p:nvGrpSpPr>
      <p:grpSpPr>
        <a:xfrm>
          <a:off x="0" y="0"/>
          <a:ext cx="0" cy="0"/>
          <a:chOff x="0" y="0"/>
          <a:chExt cx="0" cy="0"/>
        </a:xfrm>
      </p:grpSpPr>
      <p:sp>
        <p:nvSpPr>
          <p:cNvPr id="3" name="Text Placeholder 2"/>
          <p:cNvSpPr>
            <a:spLocks noGrp="1"/>
          </p:cNvSpPr>
          <p:nvPr>
            <p:ph type="body" idx="11" hasCustomPrompt="1"/>
          </p:nvPr>
        </p:nvSpPr>
        <p:spPr>
          <a:xfrm>
            <a:off x="571498" y="1267078"/>
            <a:ext cx="10999445"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4" name="Title 1"/>
          <p:cNvSpPr>
            <a:spLocks noGrp="1"/>
          </p:cNvSpPr>
          <p:nvPr>
            <p:ph type="title" hasCustomPrompt="1"/>
          </p:nvPr>
        </p:nvSpPr>
        <p:spPr>
          <a:xfrm>
            <a:off x="571499" y="471378"/>
            <a:ext cx="10999443"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5" name="Picture Placeholder 3"/>
          <p:cNvSpPr>
            <a:spLocks noGrp="1"/>
          </p:cNvSpPr>
          <p:nvPr>
            <p:ph type="pic" sz="quarter" idx="10" hasCustomPrompt="1"/>
          </p:nvPr>
        </p:nvSpPr>
        <p:spPr>
          <a:xfrm>
            <a:off x="631825" y="1851378"/>
            <a:ext cx="1441276" cy="1338931"/>
          </a:xfrm>
          <a:prstGeom prst="rect">
            <a:avLst/>
          </a:prstGeom>
        </p:spPr>
        <p:txBody>
          <a:bodyPr/>
          <a:lstStyle>
            <a:lvl1pPr marL="0" indent="0">
              <a:buNone/>
              <a:defRPr sz="1800" i="1" baseline="0"/>
            </a:lvl1pPr>
          </a:lstStyle>
          <a:p>
            <a:r>
              <a:rPr lang="en-US"/>
              <a:t>Click on icon to insert picture</a:t>
            </a:r>
          </a:p>
        </p:txBody>
      </p:sp>
      <p:sp>
        <p:nvSpPr>
          <p:cNvPr id="16" name="Text Placeholder 44"/>
          <p:cNvSpPr>
            <a:spLocks noGrp="1"/>
          </p:cNvSpPr>
          <p:nvPr>
            <p:ph type="body" sz="quarter" idx="12" hasCustomPrompt="1"/>
          </p:nvPr>
        </p:nvSpPr>
        <p:spPr>
          <a:xfrm>
            <a:off x="631825" y="3267021"/>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17" name="Text Placeholder 44"/>
          <p:cNvSpPr>
            <a:spLocks noGrp="1"/>
          </p:cNvSpPr>
          <p:nvPr>
            <p:ph type="body" sz="quarter" idx="13" hasCustomPrompt="1"/>
          </p:nvPr>
        </p:nvSpPr>
        <p:spPr>
          <a:xfrm>
            <a:off x="631825" y="3489014"/>
            <a:ext cx="1441276" cy="391504"/>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25" name="Picture Placeholder 3"/>
          <p:cNvSpPr>
            <a:spLocks noGrp="1"/>
          </p:cNvSpPr>
          <p:nvPr>
            <p:ph type="pic" sz="quarter" idx="14" hasCustomPrompt="1"/>
          </p:nvPr>
        </p:nvSpPr>
        <p:spPr>
          <a:xfrm>
            <a:off x="2523943" y="1851378"/>
            <a:ext cx="1441276" cy="1338931"/>
          </a:xfrm>
          <a:prstGeom prst="rect">
            <a:avLst/>
          </a:prstGeom>
        </p:spPr>
        <p:txBody>
          <a:bodyPr/>
          <a:lstStyle>
            <a:lvl1pPr marL="0" indent="0">
              <a:buNone/>
              <a:defRPr sz="1800" i="1" baseline="0"/>
            </a:lvl1pPr>
          </a:lstStyle>
          <a:p>
            <a:r>
              <a:rPr lang="en-US"/>
              <a:t>Click on icon to insert picture</a:t>
            </a:r>
          </a:p>
        </p:txBody>
      </p:sp>
      <p:sp>
        <p:nvSpPr>
          <p:cNvPr id="26" name="Text Placeholder 44"/>
          <p:cNvSpPr>
            <a:spLocks noGrp="1"/>
          </p:cNvSpPr>
          <p:nvPr>
            <p:ph type="body" sz="quarter" idx="15" hasCustomPrompt="1"/>
          </p:nvPr>
        </p:nvSpPr>
        <p:spPr>
          <a:xfrm>
            <a:off x="2523943" y="3263983"/>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27" name="Text Placeholder 44"/>
          <p:cNvSpPr>
            <a:spLocks noGrp="1"/>
          </p:cNvSpPr>
          <p:nvPr>
            <p:ph type="body" sz="quarter" idx="16" hasCustomPrompt="1"/>
          </p:nvPr>
        </p:nvSpPr>
        <p:spPr>
          <a:xfrm>
            <a:off x="2523943" y="3485976"/>
            <a:ext cx="1441276" cy="391504"/>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28" name="Picture Placeholder 3"/>
          <p:cNvSpPr>
            <a:spLocks noGrp="1"/>
          </p:cNvSpPr>
          <p:nvPr>
            <p:ph type="pic" sz="quarter" idx="17" hasCustomPrompt="1"/>
          </p:nvPr>
        </p:nvSpPr>
        <p:spPr>
          <a:xfrm>
            <a:off x="4443404" y="1851378"/>
            <a:ext cx="1441276" cy="1338931"/>
          </a:xfrm>
          <a:prstGeom prst="rect">
            <a:avLst/>
          </a:prstGeom>
        </p:spPr>
        <p:txBody>
          <a:bodyPr/>
          <a:lstStyle>
            <a:lvl1pPr marL="0" indent="0">
              <a:buNone/>
              <a:defRPr sz="1800" i="1" baseline="0"/>
            </a:lvl1pPr>
          </a:lstStyle>
          <a:p>
            <a:r>
              <a:rPr lang="en-US"/>
              <a:t>Click on icon to insert picture</a:t>
            </a:r>
          </a:p>
        </p:txBody>
      </p:sp>
      <p:sp>
        <p:nvSpPr>
          <p:cNvPr id="29" name="Text Placeholder 44"/>
          <p:cNvSpPr>
            <a:spLocks noGrp="1"/>
          </p:cNvSpPr>
          <p:nvPr>
            <p:ph type="body" sz="quarter" idx="18" hasCustomPrompt="1"/>
          </p:nvPr>
        </p:nvSpPr>
        <p:spPr>
          <a:xfrm>
            <a:off x="4443404" y="3263983"/>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30" name="Text Placeholder 44"/>
          <p:cNvSpPr>
            <a:spLocks noGrp="1"/>
          </p:cNvSpPr>
          <p:nvPr>
            <p:ph type="body" sz="quarter" idx="19" hasCustomPrompt="1"/>
          </p:nvPr>
        </p:nvSpPr>
        <p:spPr>
          <a:xfrm>
            <a:off x="4443404" y="3485976"/>
            <a:ext cx="1441276" cy="391504"/>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31" name="Picture Placeholder 3"/>
          <p:cNvSpPr>
            <a:spLocks noGrp="1"/>
          </p:cNvSpPr>
          <p:nvPr>
            <p:ph type="pic" sz="quarter" idx="20" hasCustomPrompt="1"/>
          </p:nvPr>
        </p:nvSpPr>
        <p:spPr>
          <a:xfrm>
            <a:off x="6335522" y="1851378"/>
            <a:ext cx="1441276" cy="1338931"/>
          </a:xfrm>
          <a:prstGeom prst="rect">
            <a:avLst/>
          </a:prstGeom>
        </p:spPr>
        <p:txBody>
          <a:bodyPr/>
          <a:lstStyle>
            <a:lvl1pPr marL="0" indent="0">
              <a:buNone/>
              <a:defRPr sz="1800" i="1" baseline="0"/>
            </a:lvl1pPr>
          </a:lstStyle>
          <a:p>
            <a:r>
              <a:rPr lang="en-US"/>
              <a:t>Click on icon to insert picture</a:t>
            </a:r>
          </a:p>
        </p:txBody>
      </p:sp>
      <p:sp>
        <p:nvSpPr>
          <p:cNvPr id="32" name="Text Placeholder 44"/>
          <p:cNvSpPr>
            <a:spLocks noGrp="1"/>
          </p:cNvSpPr>
          <p:nvPr>
            <p:ph type="body" sz="quarter" idx="21" hasCustomPrompt="1"/>
          </p:nvPr>
        </p:nvSpPr>
        <p:spPr>
          <a:xfrm>
            <a:off x="6335522" y="3263983"/>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33" name="Text Placeholder 44"/>
          <p:cNvSpPr>
            <a:spLocks noGrp="1"/>
          </p:cNvSpPr>
          <p:nvPr>
            <p:ph type="body" sz="quarter" idx="22" hasCustomPrompt="1"/>
          </p:nvPr>
        </p:nvSpPr>
        <p:spPr>
          <a:xfrm>
            <a:off x="6335522" y="3485976"/>
            <a:ext cx="1441276" cy="391504"/>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34" name="Picture Placeholder 3"/>
          <p:cNvSpPr>
            <a:spLocks noGrp="1"/>
          </p:cNvSpPr>
          <p:nvPr>
            <p:ph type="pic" sz="quarter" idx="23" hasCustomPrompt="1"/>
          </p:nvPr>
        </p:nvSpPr>
        <p:spPr>
          <a:xfrm>
            <a:off x="8217804" y="1851378"/>
            <a:ext cx="1441276" cy="1338931"/>
          </a:xfrm>
          <a:prstGeom prst="rect">
            <a:avLst/>
          </a:prstGeom>
        </p:spPr>
        <p:txBody>
          <a:bodyPr/>
          <a:lstStyle>
            <a:lvl1pPr marL="0" indent="0">
              <a:buNone/>
              <a:defRPr sz="1800" i="1" baseline="0"/>
            </a:lvl1pPr>
          </a:lstStyle>
          <a:p>
            <a:r>
              <a:rPr lang="en-US"/>
              <a:t>Click on icon to insert picture</a:t>
            </a:r>
          </a:p>
        </p:txBody>
      </p:sp>
      <p:sp>
        <p:nvSpPr>
          <p:cNvPr id="35" name="Text Placeholder 44"/>
          <p:cNvSpPr>
            <a:spLocks noGrp="1"/>
          </p:cNvSpPr>
          <p:nvPr>
            <p:ph type="body" sz="quarter" idx="24" hasCustomPrompt="1"/>
          </p:nvPr>
        </p:nvSpPr>
        <p:spPr>
          <a:xfrm>
            <a:off x="8217804" y="3263983"/>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36" name="Text Placeholder 44"/>
          <p:cNvSpPr>
            <a:spLocks noGrp="1"/>
          </p:cNvSpPr>
          <p:nvPr>
            <p:ph type="body" sz="quarter" idx="25" hasCustomPrompt="1"/>
          </p:nvPr>
        </p:nvSpPr>
        <p:spPr>
          <a:xfrm>
            <a:off x="8217804" y="3485976"/>
            <a:ext cx="1441276" cy="391504"/>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37" name="Picture Placeholder 3"/>
          <p:cNvSpPr>
            <a:spLocks noGrp="1"/>
          </p:cNvSpPr>
          <p:nvPr>
            <p:ph type="pic" sz="quarter" idx="26" hasCustomPrompt="1"/>
          </p:nvPr>
        </p:nvSpPr>
        <p:spPr>
          <a:xfrm>
            <a:off x="10109922" y="1851378"/>
            <a:ext cx="1441276" cy="1338931"/>
          </a:xfrm>
          <a:prstGeom prst="rect">
            <a:avLst/>
          </a:prstGeom>
        </p:spPr>
        <p:txBody>
          <a:bodyPr/>
          <a:lstStyle>
            <a:lvl1pPr marL="0" indent="0">
              <a:buNone/>
              <a:defRPr sz="1800" i="1" baseline="0"/>
            </a:lvl1pPr>
          </a:lstStyle>
          <a:p>
            <a:r>
              <a:rPr lang="en-US"/>
              <a:t>Click on icon to insert picture</a:t>
            </a:r>
          </a:p>
        </p:txBody>
      </p:sp>
      <p:sp>
        <p:nvSpPr>
          <p:cNvPr id="38" name="Text Placeholder 44"/>
          <p:cNvSpPr>
            <a:spLocks noGrp="1"/>
          </p:cNvSpPr>
          <p:nvPr>
            <p:ph type="body" sz="quarter" idx="27" hasCustomPrompt="1"/>
          </p:nvPr>
        </p:nvSpPr>
        <p:spPr>
          <a:xfrm>
            <a:off x="10109922" y="3263983"/>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39" name="Text Placeholder 44"/>
          <p:cNvSpPr>
            <a:spLocks noGrp="1"/>
          </p:cNvSpPr>
          <p:nvPr>
            <p:ph type="body" sz="quarter" idx="28" hasCustomPrompt="1"/>
          </p:nvPr>
        </p:nvSpPr>
        <p:spPr>
          <a:xfrm>
            <a:off x="10109922" y="3485976"/>
            <a:ext cx="1441276" cy="391504"/>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41" name="Text Placeholder 44"/>
          <p:cNvSpPr>
            <a:spLocks noGrp="1"/>
          </p:cNvSpPr>
          <p:nvPr>
            <p:ph type="body" sz="quarter" idx="30" hasCustomPrompt="1"/>
          </p:nvPr>
        </p:nvSpPr>
        <p:spPr>
          <a:xfrm>
            <a:off x="631825" y="5538705"/>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42" name="Text Placeholder 44"/>
          <p:cNvSpPr>
            <a:spLocks noGrp="1"/>
          </p:cNvSpPr>
          <p:nvPr>
            <p:ph type="body" sz="quarter" idx="31" hasCustomPrompt="1"/>
          </p:nvPr>
        </p:nvSpPr>
        <p:spPr>
          <a:xfrm>
            <a:off x="631825" y="5760698"/>
            <a:ext cx="1441276" cy="372558"/>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44" name="Text Placeholder 44"/>
          <p:cNvSpPr>
            <a:spLocks noGrp="1"/>
          </p:cNvSpPr>
          <p:nvPr>
            <p:ph type="body" sz="quarter" idx="33" hasCustomPrompt="1"/>
          </p:nvPr>
        </p:nvSpPr>
        <p:spPr>
          <a:xfrm>
            <a:off x="2523943" y="5535667"/>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45" name="Text Placeholder 44"/>
          <p:cNvSpPr>
            <a:spLocks noGrp="1"/>
          </p:cNvSpPr>
          <p:nvPr>
            <p:ph type="body" sz="quarter" idx="34" hasCustomPrompt="1"/>
          </p:nvPr>
        </p:nvSpPr>
        <p:spPr>
          <a:xfrm>
            <a:off x="2523943" y="5757660"/>
            <a:ext cx="1441276" cy="375596"/>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47" name="Text Placeholder 44"/>
          <p:cNvSpPr>
            <a:spLocks noGrp="1"/>
          </p:cNvSpPr>
          <p:nvPr>
            <p:ph type="body" sz="quarter" idx="36" hasCustomPrompt="1"/>
          </p:nvPr>
        </p:nvSpPr>
        <p:spPr>
          <a:xfrm>
            <a:off x="4443404" y="5535667"/>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48" name="Text Placeholder 44"/>
          <p:cNvSpPr>
            <a:spLocks noGrp="1"/>
          </p:cNvSpPr>
          <p:nvPr>
            <p:ph type="body" sz="quarter" idx="37" hasCustomPrompt="1"/>
          </p:nvPr>
        </p:nvSpPr>
        <p:spPr>
          <a:xfrm>
            <a:off x="4443404" y="5757660"/>
            <a:ext cx="1441276" cy="375596"/>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50" name="Text Placeholder 44"/>
          <p:cNvSpPr>
            <a:spLocks noGrp="1"/>
          </p:cNvSpPr>
          <p:nvPr>
            <p:ph type="body" sz="quarter" idx="39" hasCustomPrompt="1"/>
          </p:nvPr>
        </p:nvSpPr>
        <p:spPr>
          <a:xfrm>
            <a:off x="6335522" y="5535667"/>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51" name="Text Placeholder 44"/>
          <p:cNvSpPr>
            <a:spLocks noGrp="1"/>
          </p:cNvSpPr>
          <p:nvPr>
            <p:ph type="body" sz="quarter" idx="40" hasCustomPrompt="1"/>
          </p:nvPr>
        </p:nvSpPr>
        <p:spPr>
          <a:xfrm>
            <a:off x="6335522" y="5757660"/>
            <a:ext cx="1441276" cy="375596"/>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53" name="Text Placeholder 44"/>
          <p:cNvSpPr>
            <a:spLocks noGrp="1"/>
          </p:cNvSpPr>
          <p:nvPr>
            <p:ph type="body" sz="quarter" idx="42" hasCustomPrompt="1"/>
          </p:nvPr>
        </p:nvSpPr>
        <p:spPr>
          <a:xfrm>
            <a:off x="8217804" y="5535667"/>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54" name="Text Placeholder 44"/>
          <p:cNvSpPr>
            <a:spLocks noGrp="1"/>
          </p:cNvSpPr>
          <p:nvPr>
            <p:ph type="body" sz="quarter" idx="43" hasCustomPrompt="1"/>
          </p:nvPr>
        </p:nvSpPr>
        <p:spPr>
          <a:xfrm>
            <a:off x="8217804" y="5757660"/>
            <a:ext cx="1441276" cy="375596"/>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56" name="Text Placeholder 44"/>
          <p:cNvSpPr>
            <a:spLocks noGrp="1"/>
          </p:cNvSpPr>
          <p:nvPr>
            <p:ph type="body" sz="quarter" idx="45" hasCustomPrompt="1"/>
          </p:nvPr>
        </p:nvSpPr>
        <p:spPr>
          <a:xfrm>
            <a:off x="10109922" y="5535667"/>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57" name="Text Placeholder 44"/>
          <p:cNvSpPr>
            <a:spLocks noGrp="1"/>
          </p:cNvSpPr>
          <p:nvPr>
            <p:ph type="body" sz="quarter" idx="46" hasCustomPrompt="1"/>
          </p:nvPr>
        </p:nvSpPr>
        <p:spPr>
          <a:xfrm>
            <a:off x="10109922" y="5757660"/>
            <a:ext cx="1441276" cy="375596"/>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59" name="Picture Placeholder 3"/>
          <p:cNvSpPr>
            <a:spLocks noGrp="1"/>
          </p:cNvSpPr>
          <p:nvPr>
            <p:ph type="pic" sz="quarter" idx="47" hasCustomPrompt="1"/>
          </p:nvPr>
        </p:nvSpPr>
        <p:spPr>
          <a:xfrm>
            <a:off x="631825" y="4104498"/>
            <a:ext cx="1441276" cy="1338931"/>
          </a:xfrm>
          <a:prstGeom prst="rect">
            <a:avLst/>
          </a:prstGeom>
        </p:spPr>
        <p:txBody>
          <a:bodyPr/>
          <a:lstStyle>
            <a:lvl1pPr marL="0" indent="0">
              <a:buNone/>
              <a:defRPr sz="1800" i="1" baseline="0"/>
            </a:lvl1pPr>
          </a:lstStyle>
          <a:p>
            <a:r>
              <a:rPr lang="en-US"/>
              <a:t>Click on icon to insert picture</a:t>
            </a:r>
          </a:p>
        </p:txBody>
      </p:sp>
      <p:sp>
        <p:nvSpPr>
          <p:cNvPr id="60" name="Picture Placeholder 3"/>
          <p:cNvSpPr>
            <a:spLocks noGrp="1"/>
          </p:cNvSpPr>
          <p:nvPr>
            <p:ph type="pic" sz="quarter" idx="48" hasCustomPrompt="1"/>
          </p:nvPr>
        </p:nvSpPr>
        <p:spPr>
          <a:xfrm>
            <a:off x="2523943" y="4104498"/>
            <a:ext cx="1441276" cy="1338931"/>
          </a:xfrm>
          <a:prstGeom prst="rect">
            <a:avLst/>
          </a:prstGeom>
        </p:spPr>
        <p:txBody>
          <a:bodyPr/>
          <a:lstStyle>
            <a:lvl1pPr marL="0" indent="0">
              <a:buNone/>
              <a:defRPr sz="1800" i="1" baseline="0"/>
            </a:lvl1pPr>
          </a:lstStyle>
          <a:p>
            <a:r>
              <a:rPr lang="en-US"/>
              <a:t>Click on icon to insert picture</a:t>
            </a:r>
          </a:p>
        </p:txBody>
      </p:sp>
      <p:sp>
        <p:nvSpPr>
          <p:cNvPr id="61" name="Picture Placeholder 3"/>
          <p:cNvSpPr>
            <a:spLocks noGrp="1"/>
          </p:cNvSpPr>
          <p:nvPr>
            <p:ph type="pic" sz="quarter" idx="49" hasCustomPrompt="1"/>
          </p:nvPr>
        </p:nvSpPr>
        <p:spPr>
          <a:xfrm>
            <a:off x="4443404" y="4104498"/>
            <a:ext cx="1441276" cy="1338931"/>
          </a:xfrm>
          <a:prstGeom prst="rect">
            <a:avLst/>
          </a:prstGeom>
        </p:spPr>
        <p:txBody>
          <a:bodyPr/>
          <a:lstStyle>
            <a:lvl1pPr marL="0" indent="0">
              <a:buNone/>
              <a:defRPr sz="1800" i="1" baseline="0"/>
            </a:lvl1pPr>
          </a:lstStyle>
          <a:p>
            <a:r>
              <a:rPr lang="en-US"/>
              <a:t>Click on icon to insert picture</a:t>
            </a:r>
          </a:p>
        </p:txBody>
      </p:sp>
      <p:sp>
        <p:nvSpPr>
          <p:cNvPr id="62" name="Picture Placeholder 3"/>
          <p:cNvSpPr>
            <a:spLocks noGrp="1"/>
          </p:cNvSpPr>
          <p:nvPr>
            <p:ph type="pic" sz="quarter" idx="50" hasCustomPrompt="1"/>
          </p:nvPr>
        </p:nvSpPr>
        <p:spPr>
          <a:xfrm>
            <a:off x="6335522" y="4104498"/>
            <a:ext cx="1441276" cy="1338931"/>
          </a:xfrm>
          <a:prstGeom prst="rect">
            <a:avLst/>
          </a:prstGeom>
        </p:spPr>
        <p:txBody>
          <a:bodyPr/>
          <a:lstStyle>
            <a:lvl1pPr marL="0" indent="0">
              <a:buNone/>
              <a:defRPr sz="1800" i="1" baseline="0"/>
            </a:lvl1pPr>
          </a:lstStyle>
          <a:p>
            <a:r>
              <a:rPr lang="en-US"/>
              <a:t>Click on icon to insert picture</a:t>
            </a:r>
          </a:p>
        </p:txBody>
      </p:sp>
      <p:sp>
        <p:nvSpPr>
          <p:cNvPr id="63" name="Picture Placeholder 3"/>
          <p:cNvSpPr>
            <a:spLocks noGrp="1"/>
          </p:cNvSpPr>
          <p:nvPr>
            <p:ph type="pic" sz="quarter" idx="51" hasCustomPrompt="1"/>
          </p:nvPr>
        </p:nvSpPr>
        <p:spPr>
          <a:xfrm>
            <a:off x="8217804" y="4104498"/>
            <a:ext cx="1441276" cy="1338931"/>
          </a:xfrm>
          <a:prstGeom prst="rect">
            <a:avLst/>
          </a:prstGeom>
        </p:spPr>
        <p:txBody>
          <a:bodyPr/>
          <a:lstStyle>
            <a:lvl1pPr marL="0" indent="0">
              <a:buNone/>
              <a:defRPr sz="1800" i="1" baseline="0"/>
            </a:lvl1pPr>
          </a:lstStyle>
          <a:p>
            <a:r>
              <a:rPr lang="en-US"/>
              <a:t>Click on icon to insert picture</a:t>
            </a:r>
          </a:p>
        </p:txBody>
      </p:sp>
      <p:sp>
        <p:nvSpPr>
          <p:cNvPr id="64" name="Picture Placeholder 3"/>
          <p:cNvSpPr>
            <a:spLocks noGrp="1"/>
          </p:cNvSpPr>
          <p:nvPr>
            <p:ph type="pic" sz="quarter" idx="52" hasCustomPrompt="1"/>
          </p:nvPr>
        </p:nvSpPr>
        <p:spPr>
          <a:xfrm>
            <a:off x="10109922" y="4104498"/>
            <a:ext cx="1441276" cy="1338931"/>
          </a:xfrm>
          <a:prstGeom prst="rect">
            <a:avLst/>
          </a:prstGeom>
        </p:spPr>
        <p:txBody>
          <a:bodyPr/>
          <a:lstStyle>
            <a:lvl1pPr marL="0" indent="0">
              <a:buNone/>
              <a:defRPr sz="1800" i="1" baseline="0"/>
            </a:lvl1pPr>
          </a:lstStyle>
          <a:p>
            <a:r>
              <a:rPr lang="en-US"/>
              <a:t>Click on icon to insert picture</a:t>
            </a:r>
          </a:p>
        </p:txBody>
      </p:sp>
    </p:spTree>
    <p:extLst>
      <p:ext uri="{BB962C8B-B14F-4D97-AF65-F5344CB8AC3E}">
        <p14:creationId xmlns:p14="http://schemas.microsoft.com/office/powerpoint/2010/main" val="11852117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llage 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20" name="Text Placeholder 2"/>
          <p:cNvSpPr>
            <a:spLocks noGrp="1"/>
          </p:cNvSpPr>
          <p:nvPr>
            <p:ph type="body" idx="16" hasCustomPrompt="1"/>
          </p:nvPr>
        </p:nvSpPr>
        <p:spPr>
          <a:xfrm>
            <a:off x="571499" y="1267078"/>
            <a:ext cx="10999450"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21" name="Title 1"/>
          <p:cNvSpPr>
            <a:spLocks noGrp="1"/>
          </p:cNvSpPr>
          <p:nvPr>
            <p:ph type="title" hasCustomPrompt="1"/>
          </p:nvPr>
        </p:nvSpPr>
        <p:spPr>
          <a:xfrm>
            <a:off x="571499" y="471378"/>
            <a:ext cx="10999443"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32" name="Picture Placeholder 2"/>
          <p:cNvSpPr>
            <a:spLocks noGrp="1"/>
          </p:cNvSpPr>
          <p:nvPr>
            <p:ph type="pic" sz="quarter" idx="22" hasCustomPrompt="1"/>
          </p:nvPr>
        </p:nvSpPr>
        <p:spPr>
          <a:xfrm>
            <a:off x="6192456" y="1772352"/>
            <a:ext cx="5378488" cy="4413955"/>
          </a:xfrm>
        </p:spPr>
        <p:txBody>
          <a:bodyPr anchor="ctr">
            <a:normAutofit/>
          </a:bodyPr>
          <a:lstStyle>
            <a:lvl1pPr marL="0" indent="0" algn="ctr">
              <a:buNone/>
              <a:defRPr sz="180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1" name="Picture Placeholder 2"/>
          <p:cNvSpPr>
            <a:spLocks noGrp="1"/>
          </p:cNvSpPr>
          <p:nvPr>
            <p:ph type="pic" sz="quarter" idx="23" hasCustomPrompt="1"/>
          </p:nvPr>
        </p:nvSpPr>
        <p:spPr>
          <a:xfrm>
            <a:off x="571499" y="1772352"/>
            <a:ext cx="5378488" cy="4413955"/>
          </a:xfrm>
        </p:spPr>
        <p:txBody>
          <a:bodyPr anchor="ctr">
            <a:normAutofit/>
          </a:bodyPr>
          <a:lstStyle>
            <a:lvl1pPr marL="0" indent="0" algn="ctr">
              <a:buNone/>
              <a:defRPr sz="180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Tree>
    <p:extLst>
      <p:ext uri="{BB962C8B-B14F-4D97-AF65-F5344CB8AC3E}">
        <p14:creationId xmlns:p14="http://schemas.microsoft.com/office/powerpoint/2010/main" val="13063088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llage B">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20" name="Text Placeholder 2"/>
          <p:cNvSpPr>
            <a:spLocks noGrp="1"/>
          </p:cNvSpPr>
          <p:nvPr>
            <p:ph type="body" idx="16" hasCustomPrompt="1"/>
          </p:nvPr>
        </p:nvSpPr>
        <p:spPr>
          <a:xfrm>
            <a:off x="571499" y="1267078"/>
            <a:ext cx="10999450"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21" name="Title 1"/>
          <p:cNvSpPr>
            <a:spLocks noGrp="1"/>
          </p:cNvSpPr>
          <p:nvPr>
            <p:ph type="title" hasCustomPrompt="1"/>
          </p:nvPr>
        </p:nvSpPr>
        <p:spPr>
          <a:xfrm>
            <a:off x="571499" y="471378"/>
            <a:ext cx="10999443"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30" name="Picture Placeholder 2"/>
          <p:cNvSpPr>
            <a:spLocks noGrp="1"/>
          </p:cNvSpPr>
          <p:nvPr>
            <p:ph type="pic" sz="quarter" idx="20" hasCustomPrompt="1"/>
          </p:nvPr>
        </p:nvSpPr>
        <p:spPr>
          <a:xfrm>
            <a:off x="571499" y="1772353"/>
            <a:ext cx="3516924" cy="4413955"/>
          </a:xfrm>
        </p:spPr>
        <p:txBody>
          <a:bodyPr anchor="ctr">
            <a:normAutofit/>
          </a:bodyPr>
          <a:lstStyle>
            <a:lvl1pPr marL="0" indent="0" algn="ctr">
              <a:buNone/>
              <a:defRPr sz="180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9" name="Picture Placeholder 2"/>
          <p:cNvSpPr>
            <a:spLocks noGrp="1"/>
          </p:cNvSpPr>
          <p:nvPr>
            <p:ph type="pic" sz="quarter" idx="22" hasCustomPrompt="1"/>
          </p:nvPr>
        </p:nvSpPr>
        <p:spPr>
          <a:xfrm>
            <a:off x="8054020" y="1772353"/>
            <a:ext cx="3516924" cy="4413955"/>
          </a:xfrm>
        </p:spPr>
        <p:txBody>
          <a:bodyPr anchor="ctr">
            <a:normAutofit/>
          </a:bodyPr>
          <a:lstStyle>
            <a:lvl1pPr marL="0" indent="0" algn="ctr">
              <a:buNone/>
              <a:defRPr sz="180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0" name="Picture Placeholder 2"/>
          <p:cNvSpPr>
            <a:spLocks noGrp="1"/>
          </p:cNvSpPr>
          <p:nvPr>
            <p:ph type="pic" sz="quarter" idx="23" hasCustomPrompt="1"/>
          </p:nvPr>
        </p:nvSpPr>
        <p:spPr>
          <a:xfrm>
            <a:off x="4312759" y="1772353"/>
            <a:ext cx="3516924" cy="4413955"/>
          </a:xfrm>
        </p:spPr>
        <p:txBody>
          <a:bodyPr anchor="ctr">
            <a:normAutofit/>
          </a:bodyPr>
          <a:lstStyle>
            <a:lvl1pPr marL="0" indent="0" algn="ctr">
              <a:buNone/>
              <a:defRPr sz="180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Tree>
    <p:extLst>
      <p:ext uri="{BB962C8B-B14F-4D97-AF65-F5344CB8AC3E}">
        <p14:creationId xmlns:p14="http://schemas.microsoft.com/office/powerpoint/2010/main" val="13606645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llage C">
    <p:spTree>
      <p:nvGrpSpPr>
        <p:cNvPr id="1" name=""/>
        <p:cNvGrpSpPr/>
        <p:nvPr/>
      </p:nvGrpSpPr>
      <p:grpSpPr>
        <a:xfrm>
          <a:off x="0" y="0"/>
          <a:ext cx="0" cy="0"/>
          <a:chOff x="0" y="0"/>
          <a:chExt cx="0" cy="0"/>
        </a:xfrm>
      </p:grpSpPr>
      <p:sp>
        <p:nvSpPr>
          <p:cNvPr id="4" name="Picture Placeholder 14"/>
          <p:cNvSpPr>
            <a:spLocks noGrp="1"/>
          </p:cNvSpPr>
          <p:nvPr>
            <p:ph type="pic" sz="quarter" idx="10" hasCustomPrompt="1"/>
          </p:nvPr>
        </p:nvSpPr>
        <p:spPr>
          <a:xfrm>
            <a:off x="571498" y="1928552"/>
            <a:ext cx="4581393" cy="4596938"/>
          </a:xfrm>
          <a:prstGeom prst="rect">
            <a:avLst/>
          </a:prstGeom>
        </p:spPr>
        <p:txBody>
          <a:bodyPr anchor="ctr"/>
          <a:lstStyle>
            <a:lvl1pPr marL="0" indent="0" algn="ctr">
              <a:buNone/>
              <a:defRPr sz="1800" i="0" baseline="0">
                <a:latin typeface="Segoe UI Light" panose="020B0502040204020203" pitchFamily="34" charset="0"/>
                <a:cs typeface="Segoe UI Light" panose="020B0502040204020203" pitchFamily="34" charset="0"/>
              </a:defRPr>
            </a:lvl1pPr>
          </a:lstStyle>
          <a:p>
            <a:r>
              <a:rPr lang="en-US"/>
              <a:t>Click to Add Image</a:t>
            </a:r>
          </a:p>
        </p:txBody>
      </p:sp>
      <p:sp>
        <p:nvSpPr>
          <p:cNvPr id="5" name="Picture Placeholder 14"/>
          <p:cNvSpPr>
            <a:spLocks noGrp="1"/>
          </p:cNvSpPr>
          <p:nvPr>
            <p:ph type="pic" sz="quarter" idx="13" hasCustomPrompt="1"/>
          </p:nvPr>
        </p:nvSpPr>
        <p:spPr>
          <a:xfrm>
            <a:off x="5392469" y="464615"/>
            <a:ext cx="4025851" cy="2886842"/>
          </a:xfrm>
          <a:prstGeom prst="rect">
            <a:avLst/>
          </a:prstGeom>
        </p:spPr>
        <p:txBody>
          <a:bodyPr anchor="ctr"/>
          <a:lstStyle>
            <a:lvl1pPr marL="0" indent="0" algn="ctr">
              <a:buNone/>
              <a:defRPr sz="1800" i="0" baseline="0">
                <a:latin typeface="Segoe UI Light" panose="020B0502040204020203" pitchFamily="34" charset="0"/>
                <a:cs typeface="Segoe UI Light" panose="020B0502040204020203" pitchFamily="34" charset="0"/>
              </a:defRPr>
            </a:lvl1pPr>
          </a:lstStyle>
          <a:p>
            <a:r>
              <a:rPr lang="en-US"/>
              <a:t>Click to Add Image</a:t>
            </a:r>
          </a:p>
        </p:txBody>
      </p:sp>
      <p:sp>
        <p:nvSpPr>
          <p:cNvPr id="6" name="Picture Placeholder 14"/>
          <p:cNvSpPr>
            <a:spLocks noGrp="1"/>
          </p:cNvSpPr>
          <p:nvPr>
            <p:ph type="pic" sz="quarter" idx="14" hasCustomPrompt="1"/>
          </p:nvPr>
        </p:nvSpPr>
        <p:spPr>
          <a:xfrm>
            <a:off x="5392469" y="3599411"/>
            <a:ext cx="6185095" cy="2452255"/>
          </a:xfrm>
          <a:prstGeom prst="rect">
            <a:avLst/>
          </a:prstGeom>
        </p:spPr>
        <p:txBody>
          <a:bodyPr anchor="ctr"/>
          <a:lstStyle>
            <a:lvl1pPr marL="0" indent="0" algn="ctr">
              <a:buNone/>
              <a:defRPr sz="1800" i="0" baseline="0">
                <a:latin typeface="Segoe UI Light" panose="020B0502040204020203" pitchFamily="34" charset="0"/>
                <a:cs typeface="Segoe UI Light" panose="020B0502040204020203" pitchFamily="34" charset="0"/>
              </a:defRPr>
            </a:lvl1pPr>
          </a:lstStyle>
          <a:p>
            <a:r>
              <a:rPr lang="en-US"/>
              <a:t>Click to Add Image</a:t>
            </a:r>
          </a:p>
        </p:txBody>
      </p:sp>
      <p:sp>
        <p:nvSpPr>
          <p:cNvPr id="7" name="Picture Placeholder 14"/>
          <p:cNvSpPr>
            <a:spLocks noGrp="1"/>
          </p:cNvSpPr>
          <p:nvPr>
            <p:ph type="pic" sz="quarter" idx="15" hasCustomPrompt="1"/>
          </p:nvPr>
        </p:nvSpPr>
        <p:spPr>
          <a:xfrm>
            <a:off x="9688258" y="943393"/>
            <a:ext cx="2503741" cy="2408064"/>
          </a:xfrm>
          <a:prstGeom prst="rect">
            <a:avLst/>
          </a:prstGeom>
        </p:spPr>
        <p:txBody>
          <a:bodyPr anchor="ctr"/>
          <a:lstStyle>
            <a:lvl1pPr marL="0" indent="0" algn="ctr">
              <a:buNone/>
              <a:defRPr sz="1800" i="0" baseline="0">
                <a:latin typeface="Segoe UI Light" panose="020B0502040204020203" pitchFamily="34" charset="0"/>
                <a:cs typeface="Segoe UI Light" panose="020B0502040204020203" pitchFamily="34" charset="0"/>
              </a:defRPr>
            </a:lvl1pPr>
          </a:lstStyle>
          <a:p>
            <a:r>
              <a:rPr lang="en-US"/>
              <a:t>Click to Add Image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1" name="Text Placeholder 2"/>
          <p:cNvSpPr>
            <a:spLocks noGrp="1"/>
          </p:cNvSpPr>
          <p:nvPr>
            <p:ph type="body" idx="11" hasCustomPrompt="1"/>
          </p:nvPr>
        </p:nvSpPr>
        <p:spPr>
          <a:xfrm>
            <a:off x="571498" y="1267078"/>
            <a:ext cx="4597157"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2" name="Title 1"/>
          <p:cNvSpPr>
            <a:spLocks noGrp="1"/>
          </p:cNvSpPr>
          <p:nvPr>
            <p:ph type="title" hasCustomPrompt="1"/>
          </p:nvPr>
        </p:nvSpPr>
        <p:spPr>
          <a:xfrm>
            <a:off x="571500" y="471378"/>
            <a:ext cx="4597156"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Tree>
    <p:extLst>
      <p:ext uri="{BB962C8B-B14F-4D97-AF65-F5344CB8AC3E}">
        <p14:creationId xmlns:p14="http://schemas.microsoft.com/office/powerpoint/2010/main" val="32149627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lage D">
    <p:spTree>
      <p:nvGrpSpPr>
        <p:cNvPr id="1" name=""/>
        <p:cNvGrpSpPr/>
        <p:nvPr/>
      </p:nvGrpSpPr>
      <p:grpSpPr>
        <a:xfrm>
          <a:off x="0" y="0"/>
          <a:ext cx="0" cy="0"/>
          <a:chOff x="0" y="0"/>
          <a:chExt cx="0" cy="0"/>
        </a:xfrm>
      </p:grpSpPr>
      <p:sp>
        <p:nvSpPr>
          <p:cNvPr id="7" name="Picture Placeholder 14"/>
          <p:cNvSpPr>
            <a:spLocks noGrp="1"/>
          </p:cNvSpPr>
          <p:nvPr>
            <p:ph type="pic" sz="quarter" idx="10" hasCustomPrompt="1"/>
          </p:nvPr>
        </p:nvSpPr>
        <p:spPr>
          <a:xfrm>
            <a:off x="611703" y="2152996"/>
            <a:ext cx="2635680" cy="4076353"/>
          </a:xfrm>
          <a:prstGeom prst="rect">
            <a:avLst/>
          </a:prstGeom>
        </p:spPr>
        <p:txBody>
          <a:bodyPr anchor="ctr">
            <a:normAutofit/>
          </a:bodyPr>
          <a:lstStyle>
            <a:lvl1pPr marL="0" indent="0" algn="ctr">
              <a:buNone/>
              <a:defRPr sz="1800" i="0" baseline="0">
                <a:latin typeface="Segoe UI Light" panose="020B0502040204020203" pitchFamily="34" charset="0"/>
                <a:cs typeface="Segoe UI Light" panose="020B0502040204020203" pitchFamily="34" charset="0"/>
              </a:defRPr>
            </a:lvl1pPr>
          </a:lstStyle>
          <a:p>
            <a:r>
              <a:rPr lang="en-US"/>
              <a:t>Click to Add Image</a:t>
            </a:r>
          </a:p>
        </p:txBody>
      </p:sp>
      <p:sp>
        <p:nvSpPr>
          <p:cNvPr id="8" name="Picture Placeholder 14"/>
          <p:cNvSpPr>
            <a:spLocks noGrp="1"/>
          </p:cNvSpPr>
          <p:nvPr>
            <p:ph type="pic" sz="quarter" idx="11" hasCustomPrompt="1"/>
          </p:nvPr>
        </p:nvSpPr>
        <p:spPr>
          <a:xfrm>
            <a:off x="3486960" y="1604587"/>
            <a:ext cx="1672553" cy="1506086"/>
          </a:xfrm>
          <a:prstGeom prst="rect">
            <a:avLst/>
          </a:prstGeom>
        </p:spPr>
        <p:txBody>
          <a:bodyPr anchor="ctr"/>
          <a:lstStyle>
            <a:lvl1pPr marL="0" indent="0" algn="ctr">
              <a:buNone/>
              <a:defRPr sz="1800" i="0" baseline="0">
                <a:latin typeface="Segoe UI Light" panose="020B0502040204020203" pitchFamily="34" charset="0"/>
                <a:cs typeface="Segoe UI Light" panose="020B0502040204020203" pitchFamily="34" charset="0"/>
              </a:defRPr>
            </a:lvl1pPr>
          </a:lstStyle>
          <a:p>
            <a:r>
              <a:rPr lang="en-US"/>
              <a:t>Click to Add Image</a:t>
            </a:r>
          </a:p>
        </p:txBody>
      </p:sp>
      <p:sp>
        <p:nvSpPr>
          <p:cNvPr id="9" name="Picture Placeholder 14"/>
          <p:cNvSpPr>
            <a:spLocks noGrp="1"/>
          </p:cNvSpPr>
          <p:nvPr>
            <p:ph type="pic" sz="quarter" idx="12" hasCustomPrompt="1"/>
          </p:nvPr>
        </p:nvSpPr>
        <p:spPr>
          <a:xfrm>
            <a:off x="3486960" y="3356688"/>
            <a:ext cx="1672553" cy="3152827"/>
          </a:xfrm>
          <a:prstGeom prst="rect">
            <a:avLst/>
          </a:prstGeom>
        </p:spPr>
        <p:txBody>
          <a:bodyPr anchor="ctr"/>
          <a:lstStyle>
            <a:lvl1pPr marL="0" indent="0" algn="ctr">
              <a:buNone/>
              <a:defRPr sz="1800" i="0" baseline="0">
                <a:latin typeface="Segoe UI Light" panose="020B0502040204020203" pitchFamily="34" charset="0"/>
                <a:cs typeface="Segoe UI Light" panose="020B0502040204020203" pitchFamily="34" charset="0"/>
              </a:defRPr>
            </a:lvl1pPr>
          </a:lstStyle>
          <a:p>
            <a:r>
              <a:rPr lang="en-US"/>
              <a:t>Click to Add Image</a:t>
            </a:r>
          </a:p>
        </p:txBody>
      </p:sp>
      <p:sp>
        <p:nvSpPr>
          <p:cNvPr id="10" name="Picture Placeholder 14"/>
          <p:cNvSpPr>
            <a:spLocks noGrp="1"/>
          </p:cNvSpPr>
          <p:nvPr>
            <p:ph type="pic" sz="quarter" idx="13" hasCustomPrompt="1"/>
          </p:nvPr>
        </p:nvSpPr>
        <p:spPr>
          <a:xfrm>
            <a:off x="5399091" y="471378"/>
            <a:ext cx="3778279" cy="2969645"/>
          </a:xfrm>
          <a:prstGeom prst="rect">
            <a:avLst/>
          </a:prstGeom>
        </p:spPr>
        <p:txBody>
          <a:bodyPr anchor="ctr"/>
          <a:lstStyle>
            <a:lvl1pPr marL="0" indent="0" algn="ctr">
              <a:buNone/>
              <a:defRPr sz="1800" i="0" baseline="0">
                <a:latin typeface="Segoe UI Light" panose="020B0502040204020203" pitchFamily="34" charset="0"/>
                <a:cs typeface="Segoe UI Light" panose="020B0502040204020203" pitchFamily="34" charset="0"/>
              </a:defRPr>
            </a:lvl1pPr>
          </a:lstStyle>
          <a:p>
            <a:r>
              <a:rPr lang="en-US"/>
              <a:t>Click to Add Image</a:t>
            </a:r>
          </a:p>
        </p:txBody>
      </p:sp>
      <p:sp>
        <p:nvSpPr>
          <p:cNvPr id="11" name="Picture Placeholder 14"/>
          <p:cNvSpPr>
            <a:spLocks noGrp="1"/>
          </p:cNvSpPr>
          <p:nvPr>
            <p:ph type="pic" sz="quarter" idx="14" hasCustomPrompt="1"/>
          </p:nvPr>
        </p:nvSpPr>
        <p:spPr>
          <a:xfrm>
            <a:off x="5399091" y="3690855"/>
            <a:ext cx="6792909" cy="2360811"/>
          </a:xfrm>
          <a:prstGeom prst="rect">
            <a:avLst/>
          </a:prstGeom>
        </p:spPr>
        <p:txBody>
          <a:bodyPr anchor="ctr"/>
          <a:lstStyle>
            <a:lvl1pPr marL="0" indent="0" algn="ctr">
              <a:buNone/>
              <a:defRPr sz="1800" i="0" baseline="0">
                <a:latin typeface="Segoe UI Light" panose="020B0502040204020203" pitchFamily="34" charset="0"/>
                <a:cs typeface="Segoe UI Light" panose="020B0502040204020203" pitchFamily="34" charset="0"/>
              </a:defRPr>
            </a:lvl1pPr>
          </a:lstStyle>
          <a:p>
            <a:r>
              <a:rPr lang="en-US"/>
              <a:t>Click to Add Image</a:t>
            </a:r>
          </a:p>
        </p:txBody>
      </p:sp>
      <p:sp>
        <p:nvSpPr>
          <p:cNvPr id="12" name="Picture Placeholder 14"/>
          <p:cNvSpPr>
            <a:spLocks noGrp="1"/>
          </p:cNvSpPr>
          <p:nvPr>
            <p:ph type="pic" sz="quarter" idx="15" hasCustomPrompt="1"/>
          </p:nvPr>
        </p:nvSpPr>
        <p:spPr>
          <a:xfrm>
            <a:off x="9416947" y="876303"/>
            <a:ext cx="1824873" cy="2564720"/>
          </a:xfrm>
          <a:prstGeom prst="rect">
            <a:avLst/>
          </a:prstGeom>
        </p:spPr>
        <p:txBody>
          <a:bodyPr anchor="ctr"/>
          <a:lstStyle>
            <a:lvl1pPr marL="0" indent="0" algn="ctr">
              <a:buNone/>
              <a:defRPr sz="1800" i="0" baseline="0">
                <a:latin typeface="Segoe UI Light" panose="020B0502040204020203" pitchFamily="34" charset="0"/>
                <a:cs typeface="Segoe UI Light" panose="020B0502040204020203" pitchFamily="34" charset="0"/>
              </a:defRPr>
            </a:lvl1pPr>
          </a:lstStyle>
          <a:p>
            <a:r>
              <a:rPr lang="en-US"/>
              <a:t>Click to Add Image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6" name="Text Placeholder 2"/>
          <p:cNvSpPr>
            <a:spLocks noGrp="1"/>
          </p:cNvSpPr>
          <p:nvPr>
            <p:ph type="body" idx="16" hasCustomPrompt="1"/>
          </p:nvPr>
        </p:nvSpPr>
        <p:spPr>
          <a:xfrm>
            <a:off x="571498" y="1267078"/>
            <a:ext cx="4588015"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7" name="Title 1"/>
          <p:cNvSpPr>
            <a:spLocks noGrp="1"/>
          </p:cNvSpPr>
          <p:nvPr>
            <p:ph type="title" hasCustomPrompt="1"/>
          </p:nvPr>
        </p:nvSpPr>
        <p:spPr>
          <a:xfrm>
            <a:off x="571500" y="471378"/>
            <a:ext cx="4588014"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Tree>
    <p:extLst>
      <p:ext uri="{BB962C8B-B14F-4D97-AF65-F5344CB8AC3E}">
        <p14:creationId xmlns:p14="http://schemas.microsoft.com/office/powerpoint/2010/main" val="38195143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Page Image - Logo">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681038"/>
            <a:ext cx="12192000" cy="5495924"/>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endParaRPr lang="en-US"/>
          </a:p>
          <a:p>
            <a:r>
              <a:rPr lang="en-US"/>
              <a:t>Click to Add Image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Tree>
    <p:extLst>
      <p:ext uri="{BB962C8B-B14F-4D97-AF65-F5344CB8AC3E}">
        <p14:creationId xmlns:p14="http://schemas.microsoft.com/office/powerpoint/2010/main" val="1248301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Page Image - No Logo">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0" y="0"/>
            <a:ext cx="12192000" cy="6857999"/>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Tree>
    <p:extLst>
      <p:ext uri="{BB962C8B-B14F-4D97-AF65-F5344CB8AC3E}">
        <p14:creationId xmlns:p14="http://schemas.microsoft.com/office/powerpoint/2010/main" val="2706384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1275" b="2187"/>
          <a:stretch/>
        </p:blipFill>
        <p:spPr>
          <a:xfrm>
            <a:off x="0" y="0"/>
            <a:ext cx="12192000" cy="6858000"/>
          </a:xfrm>
          <a:prstGeom prst="rect">
            <a:avLst/>
          </a:prstGeom>
        </p:spPr>
      </p:pic>
      <p:sp>
        <p:nvSpPr>
          <p:cNvPr id="12" name="Rectangle 11"/>
          <p:cNvSpPr/>
          <p:nvPr userDrawn="1"/>
        </p:nvSpPr>
        <p:spPr>
          <a:xfrm>
            <a:off x="0" y="0"/>
            <a:ext cx="12211050" cy="6858000"/>
          </a:xfrm>
          <a:prstGeom prst="rect">
            <a:avLst/>
          </a:prstGeom>
          <a:solidFill>
            <a:srgbClr val="00627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0" hasCustomPrompt="1"/>
          </p:nvPr>
        </p:nvSpPr>
        <p:spPr>
          <a:xfrm>
            <a:off x="1178589" y="3884154"/>
            <a:ext cx="7606595"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
        <p:nvSpPr>
          <p:cNvPr id="7" name="Title 1"/>
          <p:cNvSpPr>
            <a:spLocks noGrp="1"/>
          </p:cNvSpPr>
          <p:nvPr>
            <p:ph type="title" hasCustomPrompt="1"/>
          </p:nvPr>
        </p:nvSpPr>
        <p:spPr>
          <a:xfrm>
            <a:off x="1178590" y="1999363"/>
            <a:ext cx="7606594" cy="1525497"/>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a:t>
            </a:r>
            <a:br>
              <a:rPr lang="en-US"/>
            </a:br>
            <a:r>
              <a:rPr lang="en-US"/>
              <a:t>Goes Here</a:t>
            </a:r>
          </a:p>
        </p:txBody>
      </p:sp>
    </p:spTree>
    <p:extLst>
      <p:ext uri="{BB962C8B-B14F-4D97-AF65-F5344CB8AC3E}">
        <p14:creationId xmlns:p14="http://schemas.microsoft.com/office/powerpoint/2010/main" val="21800268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A">
    <p:spTree>
      <p:nvGrpSpPr>
        <p:cNvPr id="1" name=""/>
        <p:cNvGrpSpPr/>
        <p:nvPr/>
      </p:nvGrpSpPr>
      <p:grpSpPr>
        <a:xfrm>
          <a:off x="0" y="0"/>
          <a:ext cx="0" cy="0"/>
          <a:chOff x="0" y="0"/>
          <a:chExt cx="0" cy="0"/>
        </a:xfrm>
      </p:grpSpPr>
      <p:sp>
        <p:nvSpPr>
          <p:cNvPr id="12" name="Rectangle 11"/>
          <p:cNvSpPr/>
          <p:nvPr userDrawn="1"/>
        </p:nvSpPr>
        <p:spPr>
          <a:xfrm>
            <a:off x="-1" y="889231"/>
            <a:ext cx="12192001" cy="50795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p:cNvSpPr>
            <a:spLocks noGrp="1"/>
          </p:cNvSpPr>
          <p:nvPr>
            <p:ph type="body" idx="10" hasCustomPrompt="1"/>
          </p:nvPr>
        </p:nvSpPr>
        <p:spPr>
          <a:xfrm>
            <a:off x="1987550" y="3037593"/>
            <a:ext cx="8216900" cy="782814"/>
          </a:xfrm>
        </p:spPr>
        <p:txBody>
          <a:bodyPr anchor="ctr">
            <a:normAutofit/>
          </a:bodyPr>
          <a:lstStyle>
            <a:lvl1pPr marL="0" indent="0" algn="ctr">
              <a:buNone/>
              <a:defRPr lang="en-US" sz="4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Thank You</a:t>
            </a:r>
          </a:p>
        </p:txBody>
      </p:sp>
      <p:sp>
        <p:nvSpPr>
          <p:cNvPr id="10" name="Picture Placeholder 9"/>
          <p:cNvSpPr>
            <a:spLocks noGrp="1"/>
          </p:cNvSpPr>
          <p:nvPr>
            <p:ph type="pic" sz="quarter" idx="13" hasCustomPrompt="1"/>
          </p:nvPr>
        </p:nvSpPr>
        <p:spPr>
          <a:xfrm>
            <a:off x="612114" y="168065"/>
            <a:ext cx="2078183" cy="540328"/>
          </a:xfrm>
          <a:prstGeom prst="rect">
            <a:avLst/>
          </a:prstGeom>
          <a:noFill/>
          <a:ln>
            <a:noFill/>
          </a:ln>
        </p:spPr>
        <p:txBody>
          <a:bodyPr anchor="ctr">
            <a:normAutofit/>
          </a:bodyPr>
          <a:lstStyle>
            <a:lvl1pPr marL="0" indent="0" algn="ctr">
              <a:buNone/>
              <a:defRPr sz="1800" baseline="0">
                <a:latin typeface="Segoe UI Light" panose="020B0502040204020203" pitchFamily="34" charset="0"/>
                <a:cs typeface="Segoe UI Light" panose="020B0502040204020203" pitchFamily="34" charset="0"/>
              </a:defRPr>
            </a:lvl1pPr>
          </a:lstStyle>
          <a:p>
            <a:r>
              <a:rPr lang="en-US"/>
              <a:t>Dealer Logo (optional)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8569" y="280913"/>
            <a:ext cx="1543228" cy="371102"/>
          </a:xfrm>
          <a:prstGeom prst="rect">
            <a:avLst/>
          </a:prstGeom>
        </p:spPr>
      </p:pic>
    </p:spTree>
    <p:extLst>
      <p:ext uri="{BB962C8B-B14F-4D97-AF65-F5344CB8AC3E}">
        <p14:creationId xmlns:p14="http://schemas.microsoft.com/office/powerpoint/2010/main" val="40866429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B">
    <p:spTree>
      <p:nvGrpSpPr>
        <p:cNvPr id="1" name=""/>
        <p:cNvGrpSpPr/>
        <p:nvPr/>
      </p:nvGrpSpPr>
      <p:grpSpPr>
        <a:xfrm>
          <a:off x="0" y="0"/>
          <a:ext cx="0" cy="0"/>
          <a:chOff x="0" y="0"/>
          <a:chExt cx="0" cy="0"/>
        </a:xfrm>
      </p:grpSpPr>
      <p:sp>
        <p:nvSpPr>
          <p:cNvPr id="12" name="Rectangle 11"/>
          <p:cNvSpPr/>
          <p:nvPr userDrawn="1"/>
        </p:nvSpPr>
        <p:spPr>
          <a:xfrm>
            <a:off x="-1" y="889231"/>
            <a:ext cx="12192001" cy="5079539"/>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p:cNvSpPr>
            <a:spLocks noGrp="1"/>
          </p:cNvSpPr>
          <p:nvPr>
            <p:ph type="body" idx="10" hasCustomPrompt="1"/>
          </p:nvPr>
        </p:nvSpPr>
        <p:spPr>
          <a:xfrm>
            <a:off x="1987550" y="3037593"/>
            <a:ext cx="8216900" cy="782814"/>
          </a:xfrm>
        </p:spPr>
        <p:txBody>
          <a:bodyPr anchor="ctr">
            <a:normAutofit/>
          </a:bodyPr>
          <a:lstStyle>
            <a:lvl1pPr marL="0" indent="0" algn="ctr">
              <a:buNone/>
              <a:defRPr lang="en-US" sz="4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Thank You</a:t>
            </a:r>
          </a:p>
        </p:txBody>
      </p:sp>
      <p:sp>
        <p:nvSpPr>
          <p:cNvPr id="10" name="Picture Placeholder 9"/>
          <p:cNvSpPr>
            <a:spLocks noGrp="1"/>
          </p:cNvSpPr>
          <p:nvPr>
            <p:ph type="pic" sz="quarter" idx="13" hasCustomPrompt="1"/>
          </p:nvPr>
        </p:nvSpPr>
        <p:spPr>
          <a:xfrm>
            <a:off x="612114" y="168065"/>
            <a:ext cx="2078183" cy="540328"/>
          </a:xfrm>
          <a:prstGeom prst="rect">
            <a:avLst/>
          </a:prstGeom>
          <a:noFill/>
          <a:ln>
            <a:noFill/>
          </a:ln>
        </p:spPr>
        <p:txBody>
          <a:bodyPr anchor="ctr">
            <a:normAutofit/>
          </a:bodyPr>
          <a:lstStyle>
            <a:lvl1pPr marL="0" indent="0" algn="ctr">
              <a:buNone/>
              <a:defRPr sz="1800" baseline="0">
                <a:latin typeface="Segoe UI Light" panose="020B0502040204020203" pitchFamily="34" charset="0"/>
                <a:cs typeface="Segoe UI Light" panose="020B0502040204020203" pitchFamily="34" charset="0"/>
              </a:defRPr>
            </a:lvl1pPr>
          </a:lstStyle>
          <a:p>
            <a:r>
              <a:rPr lang="en-US"/>
              <a:t>Dealer Logo (optional)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8569" y="280913"/>
            <a:ext cx="1543228" cy="371102"/>
          </a:xfrm>
          <a:prstGeom prst="rect">
            <a:avLst/>
          </a:prstGeom>
        </p:spPr>
      </p:pic>
    </p:spTree>
    <p:extLst>
      <p:ext uri="{BB962C8B-B14F-4D97-AF65-F5344CB8AC3E}">
        <p14:creationId xmlns:p14="http://schemas.microsoft.com/office/powerpoint/2010/main" val="13180429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C">
    <p:spTree>
      <p:nvGrpSpPr>
        <p:cNvPr id="1" name=""/>
        <p:cNvGrpSpPr/>
        <p:nvPr/>
      </p:nvGrpSpPr>
      <p:grpSpPr>
        <a:xfrm>
          <a:off x="0" y="0"/>
          <a:ext cx="0" cy="0"/>
          <a:chOff x="0" y="0"/>
          <a:chExt cx="0" cy="0"/>
        </a:xfrm>
      </p:grpSpPr>
      <p:sp>
        <p:nvSpPr>
          <p:cNvPr id="12" name="Rectangle 11"/>
          <p:cNvSpPr/>
          <p:nvPr userDrawn="1"/>
        </p:nvSpPr>
        <p:spPr>
          <a:xfrm>
            <a:off x="-1" y="889231"/>
            <a:ext cx="12192001" cy="50795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p:cNvSpPr>
            <a:spLocks noGrp="1"/>
          </p:cNvSpPr>
          <p:nvPr>
            <p:ph type="body" idx="10" hasCustomPrompt="1"/>
          </p:nvPr>
        </p:nvSpPr>
        <p:spPr>
          <a:xfrm>
            <a:off x="1987550" y="3037593"/>
            <a:ext cx="8216900" cy="782814"/>
          </a:xfrm>
        </p:spPr>
        <p:txBody>
          <a:bodyPr anchor="ctr">
            <a:normAutofit/>
          </a:bodyPr>
          <a:lstStyle>
            <a:lvl1pPr marL="0" indent="0" algn="ctr">
              <a:buNone/>
              <a:defRPr lang="en-US" sz="4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Thank You</a:t>
            </a:r>
          </a:p>
        </p:txBody>
      </p:sp>
      <p:sp>
        <p:nvSpPr>
          <p:cNvPr id="10" name="Picture Placeholder 9"/>
          <p:cNvSpPr>
            <a:spLocks noGrp="1"/>
          </p:cNvSpPr>
          <p:nvPr>
            <p:ph type="pic" sz="quarter" idx="13" hasCustomPrompt="1"/>
          </p:nvPr>
        </p:nvSpPr>
        <p:spPr>
          <a:xfrm>
            <a:off x="612114" y="168065"/>
            <a:ext cx="2078183" cy="540328"/>
          </a:xfrm>
          <a:prstGeom prst="rect">
            <a:avLst/>
          </a:prstGeom>
          <a:noFill/>
          <a:ln>
            <a:noFill/>
          </a:ln>
        </p:spPr>
        <p:txBody>
          <a:bodyPr anchor="ctr">
            <a:normAutofit/>
          </a:bodyPr>
          <a:lstStyle>
            <a:lvl1pPr marL="0" indent="0" algn="ctr">
              <a:buNone/>
              <a:defRPr sz="1800" baseline="0">
                <a:latin typeface="Segoe UI Light" panose="020B0502040204020203" pitchFamily="34" charset="0"/>
                <a:cs typeface="Segoe UI Light" panose="020B0502040204020203" pitchFamily="34" charset="0"/>
              </a:defRPr>
            </a:lvl1pPr>
          </a:lstStyle>
          <a:p>
            <a:r>
              <a:rPr lang="en-US"/>
              <a:t>Dealer Logo (optional)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8569" y="280913"/>
            <a:ext cx="1543228" cy="371102"/>
          </a:xfrm>
          <a:prstGeom prst="rect">
            <a:avLst/>
          </a:prstGeom>
        </p:spPr>
      </p:pic>
    </p:spTree>
    <p:extLst>
      <p:ext uri="{BB962C8B-B14F-4D97-AF65-F5344CB8AC3E}">
        <p14:creationId xmlns:p14="http://schemas.microsoft.com/office/powerpoint/2010/main" val="39825209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D">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25813" r="2617" b="15441"/>
          <a:stretch/>
        </p:blipFill>
        <p:spPr>
          <a:xfrm>
            <a:off x="-2" y="889232"/>
            <a:ext cx="12192002" cy="5079537"/>
          </a:xfrm>
          <a:prstGeom prst="rect">
            <a:avLst/>
          </a:prstGeom>
        </p:spPr>
      </p:pic>
      <p:sp>
        <p:nvSpPr>
          <p:cNvPr id="10" name="object 3"/>
          <p:cNvSpPr/>
          <p:nvPr userDrawn="1"/>
        </p:nvSpPr>
        <p:spPr>
          <a:xfrm>
            <a:off x="1" y="889232"/>
            <a:ext cx="5012267" cy="5079538"/>
          </a:xfrm>
          <a:custGeom>
            <a:avLst/>
            <a:gdLst/>
            <a:ahLst/>
            <a:cxnLst/>
            <a:rect l="l" t="t" r="r" b="b"/>
            <a:pathLst>
              <a:path w="15544800" h="10058400">
                <a:moveTo>
                  <a:pt x="0" y="10058400"/>
                </a:moveTo>
                <a:lnTo>
                  <a:pt x="15544800" y="10058400"/>
                </a:lnTo>
                <a:lnTo>
                  <a:pt x="15544800" y="0"/>
                </a:lnTo>
                <a:lnTo>
                  <a:pt x="0" y="0"/>
                </a:lnTo>
                <a:lnTo>
                  <a:pt x="0" y="10058400"/>
                </a:lnTo>
                <a:close/>
              </a:path>
            </a:pathLst>
          </a:custGeom>
          <a:solidFill>
            <a:schemeClr val="accent2">
              <a:alpha val="85000"/>
            </a:schemeClr>
          </a:solidFill>
        </p:spPr>
        <p:txBody>
          <a:bodyPr wrap="square" lIns="0" tIns="0" rIns="0" bIns="0" rtlCol="0">
            <a:noAutofit/>
          </a:bodyPr>
          <a:lstStyle/>
          <a:p>
            <a:endParaRPr/>
          </a:p>
        </p:txBody>
      </p:sp>
      <p:sp>
        <p:nvSpPr>
          <p:cNvPr id="15" name="Text Placeholder 2"/>
          <p:cNvSpPr>
            <a:spLocks noGrp="1"/>
          </p:cNvSpPr>
          <p:nvPr>
            <p:ph type="body" idx="12" hasCustomPrompt="1"/>
          </p:nvPr>
        </p:nvSpPr>
        <p:spPr>
          <a:xfrm>
            <a:off x="571498" y="2777068"/>
            <a:ext cx="4203702" cy="2032000"/>
          </a:xfrm>
        </p:spPr>
        <p:txBody>
          <a:bodyPr anchor="t">
            <a:normAutofit/>
          </a:bodyPr>
          <a:lstStyle>
            <a:lvl1pPr marL="0" indent="0">
              <a:lnSpc>
                <a:spcPct val="100000"/>
              </a:lnSpc>
              <a:buFont typeface="Arial" panose="020B0604020202020204" pitchFamily="34" charset="0"/>
              <a:buNone/>
              <a:defRPr lang="en-US" sz="2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 dolor sit amet, consectetuer adipiscing elit. Maecenas porttitor congue massa. Fusce posuere, magna sed </a:t>
            </a:r>
            <a:r>
              <a:rPr lang="en-US" err="1"/>
              <a:t>pulvinar</a:t>
            </a:r>
            <a:r>
              <a:rPr lang="en-US"/>
              <a:t> </a:t>
            </a:r>
            <a:r>
              <a:rPr lang="en-US" err="1"/>
              <a:t>ultricies</a:t>
            </a:r>
            <a:r>
              <a:rPr lang="en-US"/>
              <a:t>.</a:t>
            </a:r>
          </a:p>
          <a:p>
            <a:pPr lvl="0"/>
            <a:endParaRPr lang="en-US"/>
          </a:p>
        </p:txBody>
      </p:sp>
      <p:sp>
        <p:nvSpPr>
          <p:cNvPr id="16" name="Title 1"/>
          <p:cNvSpPr>
            <a:spLocks noGrp="1"/>
          </p:cNvSpPr>
          <p:nvPr>
            <p:ph type="title" hasCustomPrompt="1"/>
          </p:nvPr>
        </p:nvSpPr>
        <p:spPr>
          <a:xfrm>
            <a:off x="581393" y="1864268"/>
            <a:ext cx="4193807" cy="583200"/>
          </a:xfrm>
        </p:spPr>
        <p:txBody>
          <a:bodyPr anchor="t">
            <a:noAutofit/>
          </a:bodyPr>
          <a:lstStyle>
            <a:lvl1pPr algn="l">
              <a:lnSpc>
                <a:spcPct val="100000"/>
              </a:lnSpc>
              <a:defRPr sz="3200" baseline="0">
                <a:solidFill>
                  <a:schemeClr val="bg1"/>
                </a:solidFill>
                <a:latin typeface="Segoe UI Light" panose="020B0502040204020203" pitchFamily="34" charset="0"/>
                <a:cs typeface="Segoe UI Light" panose="020B0502040204020203" pitchFamily="34" charset="0"/>
              </a:defRPr>
            </a:lvl1pPr>
          </a:lstStyle>
          <a:p>
            <a:r>
              <a:rPr lang="en-US"/>
              <a:t>Thank You</a:t>
            </a:r>
          </a:p>
        </p:txBody>
      </p:sp>
      <p:sp>
        <p:nvSpPr>
          <p:cNvPr id="11" name="Picture Placeholder 9"/>
          <p:cNvSpPr>
            <a:spLocks noGrp="1"/>
          </p:cNvSpPr>
          <p:nvPr>
            <p:ph type="pic" sz="quarter" idx="13" hasCustomPrompt="1"/>
          </p:nvPr>
        </p:nvSpPr>
        <p:spPr>
          <a:xfrm>
            <a:off x="612114" y="168065"/>
            <a:ext cx="2078183" cy="540328"/>
          </a:xfrm>
          <a:prstGeom prst="rect">
            <a:avLst/>
          </a:prstGeom>
          <a:noFill/>
          <a:ln>
            <a:noFill/>
          </a:ln>
        </p:spPr>
        <p:txBody>
          <a:bodyPr anchor="ctr">
            <a:normAutofit/>
          </a:bodyPr>
          <a:lstStyle>
            <a:lvl1pPr marL="0" indent="0" algn="ctr">
              <a:buNone/>
              <a:defRPr sz="1800" baseline="0">
                <a:latin typeface="Segoe UI Light" panose="020B0502040204020203" pitchFamily="34" charset="0"/>
                <a:cs typeface="Segoe UI Light" panose="020B0502040204020203" pitchFamily="34" charset="0"/>
              </a:defRPr>
            </a:lvl1pPr>
          </a:lstStyle>
          <a:p>
            <a:r>
              <a:rPr lang="en-US"/>
              <a:t>Dealer Logo (optional)</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8569" y="280913"/>
            <a:ext cx="1543228" cy="371102"/>
          </a:xfrm>
          <a:prstGeom prst="rect">
            <a:avLst/>
          </a:prstGeom>
        </p:spPr>
      </p:pic>
    </p:spTree>
    <p:extLst>
      <p:ext uri="{BB962C8B-B14F-4D97-AF65-F5344CB8AC3E}">
        <p14:creationId xmlns:p14="http://schemas.microsoft.com/office/powerpoint/2010/main" val="25764792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E">
    <p:spTree>
      <p:nvGrpSpPr>
        <p:cNvPr id="1" name=""/>
        <p:cNvGrpSpPr/>
        <p:nvPr/>
      </p:nvGrpSpPr>
      <p:grpSpPr>
        <a:xfrm>
          <a:off x="0" y="0"/>
          <a:ext cx="0" cy="0"/>
          <a:chOff x="0" y="0"/>
          <a:chExt cx="0" cy="0"/>
        </a:xfrm>
      </p:grpSpPr>
      <p:sp>
        <p:nvSpPr>
          <p:cNvPr id="9" name="object 2"/>
          <p:cNvSpPr/>
          <p:nvPr userDrawn="1"/>
        </p:nvSpPr>
        <p:spPr>
          <a:xfrm>
            <a:off x="0" y="889232"/>
            <a:ext cx="12192000" cy="5079537"/>
          </a:xfrm>
          <a:prstGeom prst="rect">
            <a:avLst/>
          </a:prstGeom>
          <a:blipFill>
            <a:blip r:embed="rId2" cstate="print"/>
            <a:srcRect/>
            <a:stretch>
              <a:fillRect l="-8147" t="-12915" r="-5871" b="-17481"/>
            </a:stretch>
          </a:blipFill>
        </p:spPr>
        <p:txBody>
          <a:bodyPr wrap="square" lIns="0" tIns="0" rIns="0" bIns="0" rtlCol="0">
            <a:noAutofit/>
          </a:bodyPr>
          <a:lstStyle/>
          <a:p>
            <a:endParaRPr sz="1800"/>
          </a:p>
        </p:txBody>
      </p:sp>
      <p:sp>
        <p:nvSpPr>
          <p:cNvPr id="10" name="object 3"/>
          <p:cNvSpPr/>
          <p:nvPr userDrawn="1"/>
        </p:nvSpPr>
        <p:spPr>
          <a:xfrm>
            <a:off x="2" y="889232"/>
            <a:ext cx="5012266" cy="5079538"/>
          </a:xfrm>
          <a:custGeom>
            <a:avLst/>
            <a:gdLst/>
            <a:ahLst/>
            <a:cxnLst/>
            <a:rect l="l" t="t" r="r" b="b"/>
            <a:pathLst>
              <a:path w="15544800" h="10058400">
                <a:moveTo>
                  <a:pt x="0" y="10058400"/>
                </a:moveTo>
                <a:lnTo>
                  <a:pt x="15544800" y="10058400"/>
                </a:lnTo>
                <a:lnTo>
                  <a:pt x="15544800" y="0"/>
                </a:lnTo>
                <a:lnTo>
                  <a:pt x="0" y="0"/>
                </a:lnTo>
                <a:lnTo>
                  <a:pt x="0" y="10058400"/>
                </a:lnTo>
                <a:close/>
              </a:path>
            </a:pathLst>
          </a:custGeom>
          <a:solidFill>
            <a:schemeClr val="accent2">
              <a:alpha val="85000"/>
            </a:schemeClr>
          </a:solidFill>
        </p:spPr>
        <p:txBody>
          <a:bodyPr wrap="square" lIns="0" tIns="0" rIns="0" bIns="0" rtlCol="0">
            <a:noAutofit/>
          </a:bodyPr>
          <a:lstStyle/>
          <a:p>
            <a:endParaRPr/>
          </a:p>
        </p:txBody>
      </p:sp>
      <p:sp>
        <p:nvSpPr>
          <p:cNvPr id="15" name="Text Placeholder 2"/>
          <p:cNvSpPr>
            <a:spLocks noGrp="1"/>
          </p:cNvSpPr>
          <p:nvPr>
            <p:ph type="body" idx="12" hasCustomPrompt="1"/>
          </p:nvPr>
        </p:nvSpPr>
        <p:spPr>
          <a:xfrm>
            <a:off x="571498" y="2777068"/>
            <a:ext cx="4203702" cy="2032000"/>
          </a:xfrm>
        </p:spPr>
        <p:txBody>
          <a:bodyPr anchor="t">
            <a:normAutofit/>
          </a:bodyPr>
          <a:lstStyle>
            <a:lvl1pPr marL="0" indent="0">
              <a:lnSpc>
                <a:spcPct val="100000"/>
              </a:lnSpc>
              <a:buFont typeface="Arial" panose="020B0604020202020204" pitchFamily="34" charset="0"/>
              <a:buNone/>
              <a:defRPr lang="en-US" sz="2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 dolor sit amet, consectetuer adipiscing elit. Maecenas porttitor congue massa. Fusce posuere, magna sed </a:t>
            </a:r>
            <a:r>
              <a:rPr lang="en-US" err="1"/>
              <a:t>pulvinar</a:t>
            </a:r>
            <a:r>
              <a:rPr lang="en-US"/>
              <a:t> </a:t>
            </a:r>
            <a:r>
              <a:rPr lang="en-US" err="1"/>
              <a:t>ultricies</a:t>
            </a:r>
            <a:r>
              <a:rPr lang="en-US"/>
              <a:t>.</a:t>
            </a:r>
          </a:p>
          <a:p>
            <a:pPr lvl="0"/>
            <a:endParaRPr lang="en-US"/>
          </a:p>
        </p:txBody>
      </p:sp>
      <p:sp>
        <p:nvSpPr>
          <p:cNvPr id="16" name="Title 1"/>
          <p:cNvSpPr>
            <a:spLocks noGrp="1"/>
          </p:cNvSpPr>
          <p:nvPr>
            <p:ph type="title" hasCustomPrompt="1"/>
          </p:nvPr>
        </p:nvSpPr>
        <p:spPr>
          <a:xfrm>
            <a:off x="581393" y="1864268"/>
            <a:ext cx="4193807" cy="583200"/>
          </a:xfrm>
        </p:spPr>
        <p:txBody>
          <a:bodyPr anchor="t">
            <a:noAutofit/>
          </a:bodyPr>
          <a:lstStyle>
            <a:lvl1pPr algn="l">
              <a:lnSpc>
                <a:spcPct val="100000"/>
              </a:lnSpc>
              <a:defRPr sz="3200" baseline="0">
                <a:solidFill>
                  <a:schemeClr val="bg1"/>
                </a:solidFill>
                <a:latin typeface="Segoe UI Light" panose="020B0502040204020203" pitchFamily="34" charset="0"/>
                <a:cs typeface="Segoe UI Light" panose="020B0502040204020203" pitchFamily="34" charset="0"/>
              </a:defRPr>
            </a:lvl1pPr>
          </a:lstStyle>
          <a:p>
            <a:r>
              <a:rPr lang="en-US"/>
              <a:t>Thank You</a:t>
            </a:r>
          </a:p>
        </p:txBody>
      </p:sp>
      <p:sp>
        <p:nvSpPr>
          <p:cNvPr id="17" name="Picture Placeholder 9"/>
          <p:cNvSpPr>
            <a:spLocks noGrp="1"/>
          </p:cNvSpPr>
          <p:nvPr>
            <p:ph type="pic" sz="quarter" idx="13" hasCustomPrompt="1"/>
          </p:nvPr>
        </p:nvSpPr>
        <p:spPr>
          <a:xfrm>
            <a:off x="612114" y="168065"/>
            <a:ext cx="2078183" cy="540328"/>
          </a:xfrm>
          <a:prstGeom prst="rect">
            <a:avLst/>
          </a:prstGeom>
          <a:noFill/>
          <a:ln>
            <a:noFill/>
          </a:ln>
        </p:spPr>
        <p:txBody>
          <a:bodyPr anchor="ctr">
            <a:normAutofit/>
          </a:bodyPr>
          <a:lstStyle>
            <a:lvl1pPr marL="0" indent="0" algn="ctr">
              <a:buNone/>
              <a:defRPr sz="1800" baseline="0">
                <a:latin typeface="Segoe UI Light" panose="020B0502040204020203" pitchFamily="34" charset="0"/>
                <a:cs typeface="Segoe UI Light" panose="020B0502040204020203" pitchFamily="34" charset="0"/>
              </a:defRPr>
            </a:lvl1pPr>
          </a:lstStyle>
          <a:p>
            <a:r>
              <a:rPr lang="en-US"/>
              <a:t>Dealer Logo (optional)</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8569" y="280913"/>
            <a:ext cx="1543228" cy="371102"/>
          </a:xfrm>
          <a:prstGeom prst="rect">
            <a:avLst/>
          </a:prstGeom>
        </p:spPr>
      </p:pic>
    </p:spTree>
    <p:extLst>
      <p:ext uri="{BB962C8B-B14F-4D97-AF65-F5344CB8AC3E}">
        <p14:creationId xmlns:p14="http://schemas.microsoft.com/office/powerpoint/2010/main" val="562549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F">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28467" b="9037"/>
          <a:stretch/>
        </p:blipFill>
        <p:spPr>
          <a:xfrm>
            <a:off x="0" y="889232"/>
            <a:ext cx="12192000" cy="5079538"/>
          </a:xfrm>
          <a:prstGeom prst="rect">
            <a:avLst/>
          </a:prstGeom>
        </p:spPr>
      </p:pic>
      <p:sp>
        <p:nvSpPr>
          <p:cNvPr id="4" name="object 3"/>
          <p:cNvSpPr/>
          <p:nvPr userDrawn="1"/>
        </p:nvSpPr>
        <p:spPr>
          <a:xfrm>
            <a:off x="1" y="889232"/>
            <a:ext cx="5012267" cy="5079538"/>
          </a:xfrm>
          <a:custGeom>
            <a:avLst/>
            <a:gdLst/>
            <a:ahLst/>
            <a:cxnLst/>
            <a:rect l="l" t="t" r="r" b="b"/>
            <a:pathLst>
              <a:path w="15544800" h="10058400">
                <a:moveTo>
                  <a:pt x="0" y="10058400"/>
                </a:moveTo>
                <a:lnTo>
                  <a:pt x="15544800" y="10058400"/>
                </a:lnTo>
                <a:lnTo>
                  <a:pt x="15544800" y="0"/>
                </a:lnTo>
                <a:lnTo>
                  <a:pt x="0" y="0"/>
                </a:lnTo>
                <a:lnTo>
                  <a:pt x="0" y="10058400"/>
                </a:lnTo>
                <a:close/>
              </a:path>
            </a:pathLst>
          </a:custGeom>
          <a:solidFill>
            <a:schemeClr val="accent2">
              <a:alpha val="85000"/>
            </a:schemeClr>
          </a:solidFill>
        </p:spPr>
        <p:txBody>
          <a:bodyPr wrap="square" lIns="0" tIns="0" rIns="0" bIns="0" rtlCol="0">
            <a:noAutofit/>
          </a:bodyPr>
          <a:lstStyle/>
          <a:p>
            <a:endParaRPr/>
          </a:p>
        </p:txBody>
      </p:sp>
      <p:sp>
        <p:nvSpPr>
          <p:cNvPr id="5" name="Text Placeholder 2"/>
          <p:cNvSpPr>
            <a:spLocks noGrp="1"/>
          </p:cNvSpPr>
          <p:nvPr>
            <p:ph type="body" idx="12" hasCustomPrompt="1"/>
          </p:nvPr>
        </p:nvSpPr>
        <p:spPr>
          <a:xfrm>
            <a:off x="571498" y="2777068"/>
            <a:ext cx="4203702" cy="2032000"/>
          </a:xfrm>
        </p:spPr>
        <p:txBody>
          <a:bodyPr anchor="t">
            <a:normAutofit/>
          </a:bodyPr>
          <a:lstStyle>
            <a:lvl1pPr marL="0" indent="0">
              <a:lnSpc>
                <a:spcPct val="100000"/>
              </a:lnSpc>
              <a:buFont typeface="Arial" panose="020B0604020202020204" pitchFamily="34" charset="0"/>
              <a:buNone/>
              <a:defRPr lang="en-US" sz="2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 dolor sit amet, consectetuer adipiscing elit. Maecenas porttitor congue massa. Fusce posuere, magna sed </a:t>
            </a:r>
            <a:r>
              <a:rPr lang="en-US" err="1"/>
              <a:t>pulvinar</a:t>
            </a:r>
            <a:r>
              <a:rPr lang="en-US"/>
              <a:t> </a:t>
            </a:r>
            <a:r>
              <a:rPr lang="en-US" err="1"/>
              <a:t>ultricies</a:t>
            </a:r>
            <a:r>
              <a:rPr lang="en-US"/>
              <a:t>.</a:t>
            </a:r>
          </a:p>
          <a:p>
            <a:pPr lvl="0"/>
            <a:endParaRPr lang="en-US"/>
          </a:p>
        </p:txBody>
      </p:sp>
      <p:sp>
        <p:nvSpPr>
          <p:cNvPr id="6" name="Title 1"/>
          <p:cNvSpPr>
            <a:spLocks noGrp="1"/>
          </p:cNvSpPr>
          <p:nvPr>
            <p:ph type="title" hasCustomPrompt="1"/>
          </p:nvPr>
        </p:nvSpPr>
        <p:spPr>
          <a:xfrm>
            <a:off x="581393" y="1864268"/>
            <a:ext cx="4193807" cy="583200"/>
          </a:xfrm>
        </p:spPr>
        <p:txBody>
          <a:bodyPr anchor="t">
            <a:noAutofit/>
          </a:bodyPr>
          <a:lstStyle>
            <a:lvl1pPr algn="l">
              <a:lnSpc>
                <a:spcPct val="100000"/>
              </a:lnSpc>
              <a:defRPr sz="3200" baseline="0">
                <a:solidFill>
                  <a:schemeClr val="bg1"/>
                </a:solidFill>
                <a:latin typeface="Segoe UI Light" panose="020B0502040204020203" pitchFamily="34" charset="0"/>
                <a:cs typeface="Segoe UI Light" panose="020B0502040204020203" pitchFamily="34" charset="0"/>
              </a:defRPr>
            </a:lvl1pPr>
          </a:lstStyle>
          <a:p>
            <a:r>
              <a:rPr lang="en-US"/>
              <a:t>Thank You</a:t>
            </a:r>
          </a:p>
        </p:txBody>
      </p:sp>
      <p:sp>
        <p:nvSpPr>
          <p:cNvPr id="7" name="Picture Placeholder 9"/>
          <p:cNvSpPr>
            <a:spLocks noGrp="1"/>
          </p:cNvSpPr>
          <p:nvPr>
            <p:ph type="pic" sz="quarter" idx="13" hasCustomPrompt="1"/>
          </p:nvPr>
        </p:nvSpPr>
        <p:spPr>
          <a:xfrm>
            <a:off x="612114" y="168065"/>
            <a:ext cx="2078183" cy="540328"/>
          </a:xfrm>
          <a:prstGeom prst="rect">
            <a:avLst/>
          </a:prstGeom>
          <a:noFill/>
          <a:ln>
            <a:noFill/>
          </a:ln>
        </p:spPr>
        <p:txBody>
          <a:bodyPr anchor="ctr">
            <a:normAutofit/>
          </a:bodyPr>
          <a:lstStyle>
            <a:lvl1pPr marL="0" indent="0" algn="ctr">
              <a:buNone/>
              <a:defRPr sz="1800" baseline="0">
                <a:latin typeface="Segoe UI Light" panose="020B0502040204020203" pitchFamily="34" charset="0"/>
                <a:cs typeface="Segoe UI Light" panose="020B0502040204020203" pitchFamily="34" charset="0"/>
              </a:defRPr>
            </a:lvl1pPr>
          </a:lstStyle>
          <a:p>
            <a:r>
              <a:rPr lang="en-US"/>
              <a:t>Dealer Logo (optional)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8569" y="280913"/>
            <a:ext cx="1543228" cy="371102"/>
          </a:xfrm>
          <a:prstGeom prst="rect">
            <a:avLst/>
          </a:prstGeom>
        </p:spPr>
      </p:pic>
    </p:spTree>
    <p:extLst>
      <p:ext uri="{BB962C8B-B14F-4D97-AF65-F5344CB8AC3E}">
        <p14:creationId xmlns:p14="http://schemas.microsoft.com/office/powerpoint/2010/main" val="33390131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ing A">
    <p:spTree>
      <p:nvGrpSpPr>
        <p:cNvPr id="1" name=""/>
        <p:cNvGrpSpPr/>
        <p:nvPr/>
      </p:nvGrpSpPr>
      <p:grpSpPr>
        <a:xfrm>
          <a:off x="0" y="0"/>
          <a:ext cx="0" cy="0"/>
          <a:chOff x="0" y="0"/>
          <a:chExt cx="0" cy="0"/>
        </a:xfrm>
      </p:grpSpPr>
      <p:sp>
        <p:nvSpPr>
          <p:cNvPr id="3" name="Rectangle 2"/>
          <p:cNvSpPr/>
          <p:nvPr userDrawn="1"/>
        </p:nvSpPr>
        <p:spPr>
          <a:xfrm>
            <a:off x="-1"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p:cNvSpPr>
            <a:spLocks noGrp="1"/>
          </p:cNvSpPr>
          <p:nvPr>
            <p:ph type="body" idx="10" hasCustomPrompt="1"/>
          </p:nvPr>
        </p:nvSpPr>
        <p:spPr>
          <a:xfrm>
            <a:off x="571499" y="4944533"/>
            <a:ext cx="5519335" cy="1341967"/>
          </a:xfrm>
        </p:spPr>
        <p:txBody>
          <a:bodyPr anchor="t">
            <a:normAutofit/>
          </a:bodyPr>
          <a:lstStyle>
            <a:lvl1pPr marL="0" indent="0" algn="l">
              <a:lnSpc>
                <a:spcPts val="3100"/>
              </a:lnSpc>
              <a:buNone/>
              <a:defRPr lang="en-US" sz="2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a:t>Position Title                         123.456.7890        doej@allsteeloffice.com</a:t>
            </a:r>
          </a:p>
        </p:txBody>
      </p:sp>
      <p:sp>
        <p:nvSpPr>
          <p:cNvPr id="5" name="Text Placeholder 2"/>
          <p:cNvSpPr>
            <a:spLocks noGrp="1"/>
          </p:cNvSpPr>
          <p:nvPr>
            <p:ph type="body" idx="11" hasCustomPrompt="1"/>
          </p:nvPr>
        </p:nvSpPr>
        <p:spPr>
          <a:xfrm>
            <a:off x="541471" y="3364443"/>
            <a:ext cx="5579390" cy="636058"/>
          </a:xfrm>
        </p:spPr>
        <p:txBody>
          <a:bodyPr anchor="ctr">
            <a:normAutofit/>
          </a:bodyPr>
          <a:lstStyle>
            <a:lvl1pPr marL="0" indent="0" algn="l">
              <a:buNone/>
              <a:defRPr lang="en-US" sz="4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Contact</a:t>
            </a:r>
          </a:p>
        </p:txBody>
      </p:sp>
      <p:sp>
        <p:nvSpPr>
          <p:cNvPr id="6" name="Text Placeholder 2"/>
          <p:cNvSpPr>
            <a:spLocks noGrp="1"/>
          </p:cNvSpPr>
          <p:nvPr>
            <p:ph type="body" idx="12" hasCustomPrompt="1"/>
          </p:nvPr>
        </p:nvSpPr>
        <p:spPr>
          <a:xfrm>
            <a:off x="571499" y="4504267"/>
            <a:ext cx="5519335" cy="440266"/>
          </a:xfrm>
        </p:spPr>
        <p:txBody>
          <a:bodyPr anchor="t">
            <a:normAutofit/>
          </a:bodyPr>
          <a:lstStyle>
            <a:lvl1pPr marL="0" indent="0" algn="l">
              <a:lnSpc>
                <a:spcPct val="100000"/>
              </a:lnSpc>
              <a:buNone/>
              <a:defRPr lang="en-US" sz="2400" baseline="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a:t>FIRSTNAME LASTNAME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
        <p:nvSpPr>
          <p:cNvPr id="8" name="Picture Placeholder 9"/>
          <p:cNvSpPr>
            <a:spLocks noGrp="1"/>
          </p:cNvSpPr>
          <p:nvPr>
            <p:ph type="pic" sz="quarter" idx="13" hasCustomPrompt="1"/>
          </p:nvPr>
        </p:nvSpPr>
        <p:spPr>
          <a:xfrm>
            <a:off x="571499" y="423949"/>
            <a:ext cx="2196641" cy="658784"/>
          </a:xfrm>
          <a:prstGeom prst="rect">
            <a:avLst/>
          </a:prstGeom>
          <a:noFill/>
          <a:ln>
            <a:noFill/>
          </a:ln>
        </p:spPr>
        <p:txBody>
          <a:bodyPr anchor="ctr">
            <a:normAutofit/>
          </a:bodyPr>
          <a:lstStyle>
            <a:lvl1pPr marL="0" indent="0" algn="ctr">
              <a:buNone/>
              <a:defRPr sz="1800" baseline="0">
                <a:solidFill>
                  <a:schemeClr val="bg1"/>
                </a:solidFill>
                <a:latin typeface="Segoe UI Light" panose="020B0502040204020203" pitchFamily="34" charset="0"/>
                <a:cs typeface="Segoe UI Light" panose="020B0502040204020203" pitchFamily="34" charset="0"/>
              </a:defRPr>
            </a:lvl1pPr>
          </a:lstStyle>
          <a:p>
            <a:r>
              <a:rPr lang="en-US"/>
              <a:t>Dealer Logo (optional)</a:t>
            </a:r>
          </a:p>
        </p:txBody>
      </p:sp>
    </p:spTree>
    <p:extLst>
      <p:ext uri="{BB962C8B-B14F-4D97-AF65-F5344CB8AC3E}">
        <p14:creationId xmlns:p14="http://schemas.microsoft.com/office/powerpoint/2010/main" val="6336059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osing B">
    <p:spTree>
      <p:nvGrpSpPr>
        <p:cNvPr id="1" name=""/>
        <p:cNvGrpSpPr/>
        <p:nvPr/>
      </p:nvGrpSpPr>
      <p:grpSpPr>
        <a:xfrm>
          <a:off x="0" y="0"/>
          <a:ext cx="0" cy="0"/>
          <a:chOff x="0" y="0"/>
          <a:chExt cx="0" cy="0"/>
        </a:xfrm>
      </p:grpSpPr>
      <p:sp>
        <p:nvSpPr>
          <p:cNvPr id="12" name="Rectangle 11"/>
          <p:cNvSpPr/>
          <p:nvPr userDrawn="1"/>
        </p:nvSpPr>
        <p:spPr>
          <a:xfrm>
            <a:off x="-1" y="0"/>
            <a:ext cx="12192001"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p:cNvSpPr>
            <a:spLocks noGrp="1"/>
          </p:cNvSpPr>
          <p:nvPr>
            <p:ph type="body" idx="10" hasCustomPrompt="1"/>
          </p:nvPr>
        </p:nvSpPr>
        <p:spPr>
          <a:xfrm>
            <a:off x="571499" y="4944533"/>
            <a:ext cx="5519335" cy="1341967"/>
          </a:xfrm>
        </p:spPr>
        <p:txBody>
          <a:bodyPr anchor="t">
            <a:normAutofit/>
          </a:bodyPr>
          <a:lstStyle>
            <a:lvl1pPr marL="0" indent="0" algn="l">
              <a:lnSpc>
                <a:spcPts val="3100"/>
              </a:lnSpc>
              <a:buNone/>
              <a:defRPr lang="en-US" sz="2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a:t>Position Title                         123.456.7890        doej@allsteeloffice.com</a:t>
            </a:r>
          </a:p>
        </p:txBody>
      </p:sp>
      <p:sp>
        <p:nvSpPr>
          <p:cNvPr id="7" name="Text Placeholder 2"/>
          <p:cNvSpPr>
            <a:spLocks noGrp="1"/>
          </p:cNvSpPr>
          <p:nvPr>
            <p:ph type="body" idx="11" hasCustomPrompt="1"/>
          </p:nvPr>
        </p:nvSpPr>
        <p:spPr>
          <a:xfrm>
            <a:off x="541471" y="3364443"/>
            <a:ext cx="5579390" cy="636058"/>
          </a:xfrm>
        </p:spPr>
        <p:txBody>
          <a:bodyPr anchor="ctr">
            <a:normAutofit/>
          </a:bodyPr>
          <a:lstStyle>
            <a:lvl1pPr marL="0" indent="0" algn="l">
              <a:buNone/>
              <a:defRPr lang="en-US" sz="4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Contact</a:t>
            </a:r>
          </a:p>
        </p:txBody>
      </p:sp>
      <p:sp>
        <p:nvSpPr>
          <p:cNvPr id="6" name="Text Placeholder 2"/>
          <p:cNvSpPr>
            <a:spLocks noGrp="1"/>
          </p:cNvSpPr>
          <p:nvPr>
            <p:ph type="body" idx="12" hasCustomPrompt="1"/>
          </p:nvPr>
        </p:nvSpPr>
        <p:spPr>
          <a:xfrm>
            <a:off x="571499" y="4504267"/>
            <a:ext cx="5519335" cy="440266"/>
          </a:xfrm>
        </p:spPr>
        <p:txBody>
          <a:bodyPr anchor="t">
            <a:normAutofit/>
          </a:bodyPr>
          <a:lstStyle>
            <a:lvl1pPr marL="0" indent="0" algn="l">
              <a:lnSpc>
                <a:spcPct val="100000"/>
              </a:lnSpc>
              <a:buNone/>
              <a:defRPr lang="en-US" sz="2400" baseline="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a:t>FIRSTNAME LASTNAME</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
        <p:nvSpPr>
          <p:cNvPr id="10" name="Picture Placeholder 9"/>
          <p:cNvSpPr>
            <a:spLocks noGrp="1"/>
          </p:cNvSpPr>
          <p:nvPr>
            <p:ph type="pic" sz="quarter" idx="13" hasCustomPrompt="1"/>
          </p:nvPr>
        </p:nvSpPr>
        <p:spPr>
          <a:xfrm>
            <a:off x="571499" y="423949"/>
            <a:ext cx="2196641" cy="658784"/>
          </a:xfrm>
          <a:prstGeom prst="rect">
            <a:avLst/>
          </a:prstGeom>
          <a:noFill/>
          <a:ln>
            <a:noFill/>
          </a:ln>
        </p:spPr>
        <p:txBody>
          <a:bodyPr anchor="ctr">
            <a:normAutofit/>
          </a:bodyPr>
          <a:lstStyle>
            <a:lvl1pPr marL="0" indent="0" algn="ctr">
              <a:buNone/>
              <a:defRPr sz="1800" baseline="0">
                <a:solidFill>
                  <a:schemeClr val="bg1"/>
                </a:solidFill>
                <a:latin typeface="Segoe UI Light" panose="020B0502040204020203" pitchFamily="34" charset="0"/>
                <a:cs typeface="Segoe UI Light" panose="020B0502040204020203" pitchFamily="34" charset="0"/>
              </a:defRPr>
            </a:lvl1pPr>
          </a:lstStyle>
          <a:p>
            <a:r>
              <a:rPr lang="en-US"/>
              <a:t>Dealer Logo (optional)</a:t>
            </a:r>
          </a:p>
        </p:txBody>
      </p:sp>
    </p:spTree>
    <p:extLst>
      <p:ext uri="{BB962C8B-B14F-4D97-AF65-F5344CB8AC3E}">
        <p14:creationId xmlns:p14="http://schemas.microsoft.com/office/powerpoint/2010/main" val="123895756"/>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osing C">
    <p:spTree>
      <p:nvGrpSpPr>
        <p:cNvPr id="1" name=""/>
        <p:cNvGrpSpPr/>
        <p:nvPr/>
      </p:nvGrpSpPr>
      <p:grpSpPr>
        <a:xfrm>
          <a:off x="0" y="0"/>
          <a:ext cx="0" cy="0"/>
          <a:chOff x="0" y="0"/>
          <a:chExt cx="0" cy="0"/>
        </a:xfrm>
      </p:grpSpPr>
      <p:sp>
        <p:nvSpPr>
          <p:cNvPr id="3" name="Rectangle 2"/>
          <p:cNvSpPr/>
          <p:nvPr userDrawn="1"/>
        </p:nvSpPr>
        <p:spPr>
          <a:xfrm>
            <a:off x="-1" y="0"/>
            <a:ext cx="1219200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p:cNvSpPr>
            <a:spLocks noGrp="1"/>
          </p:cNvSpPr>
          <p:nvPr>
            <p:ph type="body" idx="10" hasCustomPrompt="1"/>
          </p:nvPr>
        </p:nvSpPr>
        <p:spPr>
          <a:xfrm>
            <a:off x="571499" y="4944533"/>
            <a:ext cx="5519335" cy="1341967"/>
          </a:xfrm>
        </p:spPr>
        <p:txBody>
          <a:bodyPr anchor="t">
            <a:normAutofit/>
          </a:bodyPr>
          <a:lstStyle>
            <a:lvl1pPr marL="0" indent="0" algn="l">
              <a:lnSpc>
                <a:spcPts val="3100"/>
              </a:lnSpc>
              <a:buNone/>
              <a:defRPr lang="en-US" sz="2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a:t>Position Title                         123.456.7890        doej@allsteeloffice.com</a:t>
            </a:r>
          </a:p>
        </p:txBody>
      </p:sp>
      <p:sp>
        <p:nvSpPr>
          <p:cNvPr id="5" name="Text Placeholder 2"/>
          <p:cNvSpPr>
            <a:spLocks noGrp="1"/>
          </p:cNvSpPr>
          <p:nvPr>
            <p:ph type="body" idx="11" hasCustomPrompt="1"/>
          </p:nvPr>
        </p:nvSpPr>
        <p:spPr>
          <a:xfrm>
            <a:off x="541471" y="3364443"/>
            <a:ext cx="5579390" cy="636058"/>
          </a:xfrm>
        </p:spPr>
        <p:txBody>
          <a:bodyPr anchor="ctr">
            <a:normAutofit/>
          </a:bodyPr>
          <a:lstStyle>
            <a:lvl1pPr marL="0" indent="0" algn="l">
              <a:buNone/>
              <a:defRPr lang="en-US" sz="4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Contact</a:t>
            </a:r>
          </a:p>
        </p:txBody>
      </p:sp>
      <p:sp>
        <p:nvSpPr>
          <p:cNvPr id="6" name="Text Placeholder 2"/>
          <p:cNvSpPr>
            <a:spLocks noGrp="1"/>
          </p:cNvSpPr>
          <p:nvPr>
            <p:ph type="body" idx="12" hasCustomPrompt="1"/>
          </p:nvPr>
        </p:nvSpPr>
        <p:spPr>
          <a:xfrm>
            <a:off x="571499" y="4504267"/>
            <a:ext cx="5519335" cy="440266"/>
          </a:xfrm>
        </p:spPr>
        <p:txBody>
          <a:bodyPr anchor="t">
            <a:normAutofit/>
          </a:bodyPr>
          <a:lstStyle>
            <a:lvl1pPr marL="0" indent="0" algn="l">
              <a:lnSpc>
                <a:spcPct val="100000"/>
              </a:lnSpc>
              <a:buNone/>
              <a:defRPr lang="en-US" sz="2400" baseline="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a:t>FIRSTNAME LASTNAME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
        <p:nvSpPr>
          <p:cNvPr id="8" name="Picture Placeholder 9"/>
          <p:cNvSpPr>
            <a:spLocks noGrp="1"/>
          </p:cNvSpPr>
          <p:nvPr>
            <p:ph type="pic" sz="quarter" idx="13" hasCustomPrompt="1"/>
          </p:nvPr>
        </p:nvSpPr>
        <p:spPr>
          <a:xfrm>
            <a:off x="571499" y="423949"/>
            <a:ext cx="2196641" cy="658784"/>
          </a:xfrm>
          <a:prstGeom prst="rect">
            <a:avLst/>
          </a:prstGeom>
          <a:noFill/>
          <a:ln>
            <a:noFill/>
          </a:ln>
        </p:spPr>
        <p:txBody>
          <a:bodyPr anchor="ctr">
            <a:normAutofit/>
          </a:bodyPr>
          <a:lstStyle>
            <a:lvl1pPr marL="0" indent="0" algn="ctr">
              <a:buNone/>
              <a:defRPr sz="1800" baseline="0">
                <a:solidFill>
                  <a:schemeClr val="bg1"/>
                </a:solidFill>
                <a:latin typeface="Segoe UI Light" panose="020B0502040204020203" pitchFamily="34" charset="0"/>
                <a:cs typeface="Segoe UI Light" panose="020B0502040204020203" pitchFamily="34" charset="0"/>
              </a:defRPr>
            </a:lvl1pPr>
          </a:lstStyle>
          <a:p>
            <a:r>
              <a:rPr lang="en-US"/>
              <a:t>Dealer Logo (optional)</a:t>
            </a:r>
          </a:p>
        </p:txBody>
      </p:sp>
    </p:spTree>
    <p:extLst>
      <p:ext uri="{BB962C8B-B14F-4D97-AF65-F5344CB8AC3E}">
        <p14:creationId xmlns:p14="http://schemas.microsoft.com/office/powerpoint/2010/main" val="12324641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ternal Training">
    <p:spTree>
      <p:nvGrpSpPr>
        <p:cNvPr id="1" name=""/>
        <p:cNvGrpSpPr/>
        <p:nvPr/>
      </p:nvGrpSpPr>
      <p:grpSpPr>
        <a:xfrm>
          <a:off x="0" y="0"/>
          <a:ext cx="0" cy="0"/>
          <a:chOff x="0" y="0"/>
          <a:chExt cx="0" cy="0"/>
        </a:xfrm>
      </p:grpSpPr>
      <p:sp>
        <p:nvSpPr>
          <p:cNvPr id="3" name="Rectangle 2"/>
          <p:cNvSpPr/>
          <p:nvPr userDrawn="1"/>
        </p:nvSpPr>
        <p:spPr>
          <a:xfrm>
            <a:off x="0" y="0"/>
            <a:ext cx="428263"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 Placeholder 1"/>
          <p:cNvSpPr txBox="1">
            <a:spLocks/>
          </p:cNvSpPr>
          <p:nvPr userDrawn="1"/>
        </p:nvSpPr>
        <p:spPr>
          <a:xfrm rot="16200000">
            <a:off x="-3189664" y="3251647"/>
            <a:ext cx="6858003" cy="35470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lang="en-US" sz="1800" kern="1200" baseline="0" dirty="0">
                <a:solidFill>
                  <a:schemeClr val="tx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400" spc="300">
                <a:solidFill>
                  <a:schemeClr val="bg1"/>
                </a:solidFill>
              </a:rPr>
              <a:t>INTERNAL TRAINING</a:t>
            </a:r>
          </a:p>
        </p:txBody>
      </p:sp>
      <p:sp>
        <p:nvSpPr>
          <p:cNvPr id="5" name="Text Placeholder 2"/>
          <p:cNvSpPr>
            <a:spLocks noGrp="1"/>
          </p:cNvSpPr>
          <p:nvPr>
            <p:ph type="body" idx="11" hasCustomPrompt="1"/>
          </p:nvPr>
        </p:nvSpPr>
        <p:spPr>
          <a:xfrm>
            <a:off x="976614" y="1267079"/>
            <a:ext cx="10594329" cy="437116"/>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6" name="Title 1"/>
          <p:cNvSpPr>
            <a:spLocks noGrp="1"/>
          </p:cNvSpPr>
          <p:nvPr>
            <p:ph type="title" hasCustomPrompt="1"/>
          </p:nvPr>
        </p:nvSpPr>
        <p:spPr>
          <a:xfrm>
            <a:off x="976615" y="471378"/>
            <a:ext cx="10594328"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7" name="Text Placeholder 6"/>
          <p:cNvSpPr>
            <a:spLocks noGrp="1"/>
          </p:cNvSpPr>
          <p:nvPr>
            <p:ph type="body" sz="quarter" idx="12" hasCustomPrompt="1"/>
          </p:nvPr>
        </p:nvSpPr>
        <p:spPr>
          <a:xfrm>
            <a:off x="976614" y="1941689"/>
            <a:ext cx="10594329" cy="4235273"/>
          </a:xfrm>
        </p:spPr>
        <p:txBody>
          <a:bodyPr/>
          <a:lstStyle>
            <a:lvl1pPr>
              <a:lnSpc>
                <a:spcPct val="100000"/>
              </a:lnSpc>
              <a:defRPr/>
            </a:lvl1pPr>
            <a:lvl2pPr marL="457200" indent="0">
              <a:buNone/>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r>
              <a:rPr lang="en-US"/>
              <a:t> </a:t>
            </a:r>
            <a:r>
              <a:rPr lang="en-US" err="1"/>
              <a:t>adipiscing</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endParaRPr lang="en-US"/>
          </a:p>
          <a:p>
            <a:pPr lvl="0"/>
            <a:endParaRPr lang="en-US"/>
          </a:p>
          <a:p>
            <a:pPr lvl="1"/>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Tree>
    <p:extLst>
      <p:ext uri="{BB962C8B-B14F-4D97-AF65-F5344CB8AC3E}">
        <p14:creationId xmlns:p14="http://schemas.microsoft.com/office/powerpoint/2010/main" val="512067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F">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6509" r="17256" b="13621"/>
          <a:stretch/>
        </p:blipFill>
        <p:spPr>
          <a:xfrm>
            <a:off x="0" y="0"/>
            <a:ext cx="12192000" cy="6858000"/>
          </a:xfrm>
          <a:prstGeom prst="rect">
            <a:avLst/>
          </a:prstGeom>
        </p:spPr>
      </p:pic>
      <p:sp>
        <p:nvSpPr>
          <p:cNvPr id="12" name="Rectangle 11"/>
          <p:cNvSpPr/>
          <p:nvPr userDrawn="1"/>
        </p:nvSpPr>
        <p:spPr>
          <a:xfrm>
            <a:off x="0" y="0"/>
            <a:ext cx="12211050" cy="6869296"/>
          </a:xfrm>
          <a:prstGeom prst="rect">
            <a:avLst/>
          </a:prstGeom>
          <a:solidFill>
            <a:srgbClr val="00627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
        <p:nvSpPr>
          <p:cNvPr id="7" name="Title 1"/>
          <p:cNvSpPr>
            <a:spLocks noGrp="1"/>
          </p:cNvSpPr>
          <p:nvPr>
            <p:ph type="title" hasCustomPrompt="1"/>
          </p:nvPr>
        </p:nvSpPr>
        <p:spPr>
          <a:xfrm>
            <a:off x="1178590" y="2002485"/>
            <a:ext cx="7606595" cy="1525497"/>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a:t>
            </a:r>
            <a:br>
              <a:rPr lang="en-US"/>
            </a:br>
            <a:r>
              <a:rPr lang="en-US"/>
              <a:t>Goes Here</a:t>
            </a:r>
          </a:p>
        </p:txBody>
      </p:sp>
      <p:sp>
        <p:nvSpPr>
          <p:cNvPr id="9" name="Text Placeholder 2"/>
          <p:cNvSpPr>
            <a:spLocks noGrp="1"/>
          </p:cNvSpPr>
          <p:nvPr>
            <p:ph type="body" idx="11" hasCustomPrompt="1"/>
          </p:nvPr>
        </p:nvSpPr>
        <p:spPr>
          <a:xfrm>
            <a:off x="1178589" y="3884329"/>
            <a:ext cx="7606595"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spTree>
    <p:extLst>
      <p:ext uri="{BB962C8B-B14F-4D97-AF65-F5344CB8AC3E}">
        <p14:creationId xmlns:p14="http://schemas.microsoft.com/office/powerpoint/2010/main" val="11850536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6036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6ED72-6518-462D-8B8A-57FD53489C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30CB8-233F-46A4-AF88-B903DBF733EF}"/>
              </a:ext>
            </a:extLst>
          </p:cNvPr>
          <p:cNvSpPr>
            <a:spLocks noGrp="1"/>
          </p:cNvSpPr>
          <p:nvPr>
            <p:ph type="dt" sz="half" idx="10"/>
          </p:nvPr>
        </p:nvSpPr>
        <p:spPr/>
        <p:txBody>
          <a:bodyPr/>
          <a:lstStyle/>
          <a:p>
            <a:fld id="{59761D35-220D-4350-B8C3-AC2502188D19}" type="datetimeFigureOut">
              <a:rPr lang="en-US" smtClean="0"/>
              <a:t>10/17/2018</a:t>
            </a:fld>
            <a:endParaRPr lang="en-US"/>
          </a:p>
        </p:txBody>
      </p:sp>
      <p:sp>
        <p:nvSpPr>
          <p:cNvPr id="4" name="Footer Placeholder 3">
            <a:extLst>
              <a:ext uri="{FF2B5EF4-FFF2-40B4-BE49-F238E27FC236}">
                <a16:creationId xmlns:a16="http://schemas.microsoft.com/office/drawing/2014/main" id="{ABB26B3A-6AA1-45F3-9B15-EE30DE2249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1E35AA-11D6-4DE2-B901-53B51141F6E9}"/>
              </a:ext>
            </a:extLst>
          </p:cNvPr>
          <p:cNvSpPr>
            <a:spLocks noGrp="1"/>
          </p:cNvSpPr>
          <p:nvPr>
            <p:ph type="sldNum" sz="quarter" idx="12"/>
          </p:nvPr>
        </p:nvSpPr>
        <p:spPr/>
        <p:txBody>
          <a:bodyPr/>
          <a:lstStyle/>
          <a:p>
            <a:fld id="{506F7BA7-9557-4424-9A4D-7B7DB82AD2C2}" type="slidenum">
              <a:rPr lang="en-US" smtClean="0"/>
              <a:t>‹#›</a:t>
            </a:fld>
            <a:endParaRPr lang="en-US"/>
          </a:p>
        </p:txBody>
      </p:sp>
    </p:spTree>
    <p:extLst>
      <p:ext uri="{BB962C8B-B14F-4D97-AF65-F5344CB8AC3E}">
        <p14:creationId xmlns:p14="http://schemas.microsoft.com/office/powerpoint/2010/main" val="2884967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G">
    <p:spTree>
      <p:nvGrpSpPr>
        <p:cNvPr id="1" name=""/>
        <p:cNvGrpSpPr/>
        <p:nvPr/>
      </p:nvGrpSpPr>
      <p:grpSpPr>
        <a:xfrm>
          <a:off x="0" y="0"/>
          <a:ext cx="0" cy="0"/>
          <a:chOff x="0" y="0"/>
          <a:chExt cx="0" cy="0"/>
        </a:xfrm>
      </p:grpSpPr>
      <p:sp>
        <p:nvSpPr>
          <p:cNvPr id="3" name="object 2"/>
          <p:cNvSpPr/>
          <p:nvPr userDrawn="1"/>
        </p:nvSpPr>
        <p:spPr>
          <a:xfrm>
            <a:off x="0" y="889232"/>
            <a:ext cx="12192000" cy="5079537"/>
          </a:xfrm>
          <a:prstGeom prst="rect">
            <a:avLst/>
          </a:prstGeom>
          <a:blipFill>
            <a:blip r:embed="rId2" cstate="print"/>
            <a:stretch>
              <a:fillRect/>
            </a:stretch>
          </a:blipFill>
        </p:spPr>
        <p:txBody>
          <a:bodyPr wrap="square" lIns="0" tIns="0" rIns="0" bIns="0" rtlCol="0">
            <a:noAutofit/>
          </a:bodyPr>
          <a:lstStyle/>
          <a:p>
            <a:endParaRPr sz="1800"/>
          </a:p>
        </p:txBody>
      </p:sp>
      <p:sp>
        <p:nvSpPr>
          <p:cNvPr id="9" name="Text Placeholder 2"/>
          <p:cNvSpPr>
            <a:spLocks noGrp="1"/>
          </p:cNvSpPr>
          <p:nvPr>
            <p:ph type="body" idx="1" hasCustomPrompt="1"/>
          </p:nvPr>
        </p:nvSpPr>
        <p:spPr>
          <a:xfrm>
            <a:off x="612114" y="5323137"/>
            <a:ext cx="9147027"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sp>
        <p:nvSpPr>
          <p:cNvPr id="10" name="Title 1"/>
          <p:cNvSpPr>
            <a:spLocks noGrp="1"/>
          </p:cNvSpPr>
          <p:nvPr>
            <p:ph type="title" hasCustomPrompt="1"/>
          </p:nvPr>
        </p:nvSpPr>
        <p:spPr>
          <a:xfrm>
            <a:off x="612116" y="4397151"/>
            <a:ext cx="9147025" cy="914681"/>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 </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8569" y="280913"/>
            <a:ext cx="1543228" cy="371102"/>
          </a:xfrm>
          <a:prstGeom prst="rect">
            <a:avLst/>
          </a:prstGeom>
        </p:spPr>
      </p:pic>
      <p:sp>
        <p:nvSpPr>
          <p:cNvPr id="13" name="Picture Placeholder 9"/>
          <p:cNvSpPr>
            <a:spLocks noGrp="1"/>
          </p:cNvSpPr>
          <p:nvPr>
            <p:ph type="pic" sz="quarter" idx="12" hasCustomPrompt="1"/>
          </p:nvPr>
        </p:nvSpPr>
        <p:spPr>
          <a:xfrm>
            <a:off x="612114" y="168065"/>
            <a:ext cx="2078183" cy="540328"/>
          </a:xfrm>
          <a:prstGeom prst="rect">
            <a:avLst/>
          </a:prstGeom>
          <a:noFill/>
          <a:ln>
            <a:noFill/>
          </a:ln>
        </p:spPr>
        <p:txBody>
          <a:bodyPr anchor="ctr">
            <a:normAutofit/>
          </a:bodyPr>
          <a:lstStyle>
            <a:lvl1pPr marL="0" indent="0" algn="ctr">
              <a:buNone/>
              <a:defRPr sz="1800" baseline="0">
                <a:latin typeface="Segoe UI Light" panose="020B0502040204020203" pitchFamily="34" charset="0"/>
                <a:cs typeface="Segoe UI Light" panose="020B0502040204020203" pitchFamily="34" charset="0"/>
              </a:defRPr>
            </a:lvl1pPr>
          </a:lstStyle>
          <a:p>
            <a:r>
              <a:rPr lang="en-US"/>
              <a:t>Dealer Logo (optional)</a:t>
            </a:r>
          </a:p>
        </p:txBody>
      </p:sp>
    </p:spTree>
    <p:extLst>
      <p:ext uri="{BB962C8B-B14F-4D97-AF65-F5344CB8AC3E}">
        <p14:creationId xmlns:p14="http://schemas.microsoft.com/office/powerpoint/2010/main" val="2553602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H">
    <p:spTree>
      <p:nvGrpSpPr>
        <p:cNvPr id="1" name=""/>
        <p:cNvGrpSpPr/>
        <p:nvPr/>
      </p:nvGrpSpPr>
      <p:grpSpPr>
        <a:xfrm>
          <a:off x="0" y="0"/>
          <a:ext cx="0" cy="0"/>
          <a:chOff x="0" y="0"/>
          <a:chExt cx="0" cy="0"/>
        </a:xfrm>
      </p:grpSpPr>
      <p:sp>
        <p:nvSpPr>
          <p:cNvPr id="3" name="object 2"/>
          <p:cNvSpPr/>
          <p:nvPr userDrawn="1"/>
        </p:nvSpPr>
        <p:spPr>
          <a:xfrm>
            <a:off x="0" y="889232"/>
            <a:ext cx="12192000" cy="5079537"/>
          </a:xfrm>
          <a:prstGeom prst="rect">
            <a:avLst/>
          </a:prstGeom>
          <a:blipFill>
            <a:blip r:embed="rId2" cstate="print"/>
            <a:srcRect/>
            <a:stretch>
              <a:fillRect t="-14363"/>
            </a:stretch>
          </a:blipFill>
        </p:spPr>
        <p:txBody>
          <a:bodyPr wrap="square" lIns="0" tIns="0" rIns="0" bIns="0" rtlCol="0">
            <a:noAutofit/>
          </a:bodyPr>
          <a:lstStyle/>
          <a:p>
            <a:endParaRPr sz="1800"/>
          </a:p>
        </p:txBody>
      </p:sp>
      <p:sp>
        <p:nvSpPr>
          <p:cNvPr id="4" name="Picture Placeholder 9"/>
          <p:cNvSpPr>
            <a:spLocks noGrp="1"/>
          </p:cNvSpPr>
          <p:nvPr>
            <p:ph type="pic" sz="quarter" idx="12" hasCustomPrompt="1"/>
          </p:nvPr>
        </p:nvSpPr>
        <p:spPr>
          <a:xfrm>
            <a:off x="612114" y="168065"/>
            <a:ext cx="2078183" cy="540328"/>
          </a:xfrm>
          <a:prstGeom prst="rect">
            <a:avLst/>
          </a:prstGeom>
          <a:noFill/>
          <a:ln>
            <a:noFill/>
          </a:ln>
        </p:spPr>
        <p:txBody>
          <a:bodyPr anchor="ctr">
            <a:normAutofit/>
          </a:bodyPr>
          <a:lstStyle>
            <a:lvl1pPr marL="0" indent="0" algn="ctr">
              <a:buNone/>
              <a:defRPr sz="1800" baseline="0">
                <a:latin typeface="Segoe UI Light" panose="020B0502040204020203" pitchFamily="34" charset="0"/>
                <a:cs typeface="Segoe UI Light" panose="020B0502040204020203" pitchFamily="34" charset="0"/>
              </a:defRPr>
            </a:lvl1pPr>
          </a:lstStyle>
          <a:p>
            <a:r>
              <a:rPr lang="en-US"/>
              <a:t>Dealer Logo (optional)</a:t>
            </a:r>
          </a:p>
        </p:txBody>
      </p:sp>
      <p:sp>
        <p:nvSpPr>
          <p:cNvPr id="5" name="Text Placeholder 2"/>
          <p:cNvSpPr>
            <a:spLocks noGrp="1"/>
          </p:cNvSpPr>
          <p:nvPr>
            <p:ph type="body" idx="1" hasCustomPrompt="1"/>
          </p:nvPr>
        </p:nvSpPr>
        <p:spPr>
          <a:xfrm>
            <a:off x="2314768" y="5334442"/>
            <a:ext cx="9147027" cy="420956"/>
          </a:xfrm>
        </p:spPr>
        <p:txBody>
          <a:bodyPr anchor="t">
            <a:normAutofit/>
          </a:bodyPr>
          <a:lstStyle>
            <a:lvl1pPr marL="0" indent="0" algn="r">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sp>
        <p:nvSpPr>
          <p:cNvPr id="6" name="Title 1"/>
          <p:cNvSpPr>
            <a:spLocks noGrp="1"/>
          </p:cNvSpPr>
          <p:nvPr>
            <p:ph type="title" hasCustomPrompt="1"/>
          </p:nvPr>
        </p:nvSpPr>
        <p:spPr>
          <a:xfrm>
            <a:off x="2314770" y="4408456"/>
            <a:ext cx="9147025" cy="914681"/>
          </a:xfrm>
        </p:spPr>
        <p:txBody>
          <a:bodyPr anchor="t">
            <a:noAutofit/>
          </a:bodyPr>
          <a:lstStyle>
            <a:lvl1pPr algn="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 </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8569" y="280913"/>
            <a:ext cx="1543228" cy="371102"/>
          </a:xfrm>
          <a:prstGeom prst="rect">
            <a:avLst/>
          </a:prstGeom>
        </p:spPr>
      </p:pic>
    </p:spTree>
    <p:extLst>
      <p:ext uri="{BB962C8B-B14F-4D97-AF65-F5344CB8AC3E}">
        <p14:creationId xmlns:p14="http://schemas.microsoft.com/office/powerpoint/2010/main" val="303110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I">
    <p:spTree>
      <p:nvGrpSpPr>
        <p:cNvPr id="1" name=""/>
        <p:cNvGrpSpPr/>
        <p:nvPr/>
      </p:nvGrpSpPr>
      <p:grpSpPr>
        <a:xfrm>
          <a:off x="0" y="0"/>
          <a:ext cx="0" cy="0"/>
          <a:chOff x="0" y="0"/>
          <a:chExt cx="0" cy="0"/>
        </a:xfrm>
      </p:grpSpPr>
      <p:sp>
        <p:nvSpPr>
          <p:cNvPr id="4" name="Rectangle 3"/>
          <p:cNvSpPr/>
          <p:nvPr userDrawn="1"/>
        </p:nvSpPr>
        <p:spPr>
          <a:xfrm>
            <a:off x="0" y="0"/>
            <a:ext cx="8153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hasCustomPrompt="1"/>
          </p:nvPr>
        </p:nvSpPr>
        <p:spPr>
          <a:xfrm>
            <a:off x="571500" y="1402189"/>
            <a:ext cx="6427817" cy="1525497"/>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a:t>
            </a:r>
            <a:br>
              <a:rPr lang="en-US"/>
            </a:br>
            <a:r>
              <a:rPr lang="en-US"/>
              <a:t>Goes Here</a:t>
            </a:r>
          </a:p>
        </p:txBody>
      </p:sp>
      <p:sp>
        <p:nvSpPr>
          <p:cNvPr id="6" name="Text Placeholder 2"/>
          <p:cNvSpPr>
            <a:spLocks noGrp="1"/>
          </p:cNvSpPr>
          <p:nvPr>
            <p:ph type="body" idx="10" hasCustomPrompt="1"/>
          </p:nvPr>
        </p:nvSpPr>
        <p:spPr>
          <a:xfrm>
            <a:off x="571501" y="3292587"/>
            <a:ext cx="6427816"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504996" y="5787736"/>
            <a:ext cx="2003368" cy="556953"/>
          </a:xfrm>
          <a:prstGeom prst="rect">
            <a:avLst/>
          </a:prstGeom>
        </p:spPr>
      </p:pic>
      <p:sp>
        <p:nvSpPr>
          <p:cNvPr id="8" name="Picture Placeholder 9"/>
          <p:cNvSpPr>
            <a:spLocks noGrp="1"/>
          </p:cNvSpPr>
          <p:nvPr>
            <p:ph type="pic" sz="quarter" idx="12" hasCustomPrompt="1"/>
          </p:nvPr>
        </p:nvSpPr>
        <p:spPr>
          <a:xfrm>
            <a:off x="3356261" y="5736820"/>
            <a:ext cx="2196641" cy="658784"/>
          </a:xfrm>
          <a:prstGeom prst="rect">
            <a:avLst/>
          </a:prstGeom>
          <a:noFill/>
          <a:ln>
            <a:noFill/>
          </a:ln>
        </p:spPr>
        <p:txBody>
          <a:bodyPr anchor="ctr">
            <a:normAutofit/>
          </a:bodyPr>
          <a:lstStyle>
            <a:lvl1pPr marL="0" indent="0" algn="ctr">
              <a:buNone/>
              <a:defRPr sz="1800" baseline="0">
                <a:solidFill>
                  <a:schemeClr val="bg1"/>
                </a:solidFill>
                <a:latin typeface="Segoe UI Light" panose="020B0502040204020203" pitchFamily="34" charset="0"/>
                <a:cs typeface="Segoe UI Light" panose="020B0502040204020203" pitchFamily="34" charset="0"/>
              </a:defRPr>
            </a:lvl1pPr>
          </a:lstStyle>
          <a:p>
            <a:r>
              <a:rPr lang="en-US"/>
              <a:t>Dealer Logo (optional)</a:t>
            </a: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4344"/>
          <a:stretch/>
        </p:blipFill>
        <p:spPr>
          <a:xfrm>
            <a:off x="8153400" y="0"/>
            <a:ext cx="4038600" cy="6858000"/>
          </a:xfrm>
          <a:prstGeom prst="rect">
            <a:avLst/>
          </a:prstGeom>
        </p:spPr>
      </p:pic>
    </p:spTree>
    <p:extLst>
      <p:ext uri="{BB962C8B-B14F-4D97-AF65-F5344CB8AC3E}">
        <p14:creationId xmlns:p14="http://schemas.microsoft.com/office/powerpoint/2010/main" val="1733077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0274680"/>
      </p:ext>
    </p:extLst>
  </p:cSld>
  <p:clrMap bg1="lt1" tx1="dk1" bg2="lt2" tx2="dk2" accent1="accent1" accent2="accent2" accent3="accent3" accent4="accent4" accent5="accent5" accent6="accent6" hlink="hlink" folHlink="folHlink"/>
  <p:sldLayoutIdLst>
    <p:sldLayoutId id="2147483720" r:id="rId1"/>
    <p:sldLayoutId id="2147483715" r:id="rId2"/>
    <p:sldLayoutId id="2147483650" r:id="rId3"/>
    <p:sldLayoutId id="2147483694" r:id="rId4"/>
    <p:sldLayoutId id="2147483723" r:id="rId5"/>
    <p:sldLayoutId id="2147483722" r:id="rId6"/>
    <p:sldLayoutId id="2147483687" r:id="rId7"/>
    <p:sldLayoutId id="2147483688" r:id="rId8"/>
    <p:sldLayoutId id="2147483693" r:id="rId9"/>
    <p:sldLayoutId id="2147483679" r:id="rId10"/>
    <p:sldLayoutId id="2147483731" r:id="rId11"/>
    <p:sldLayoutId id="2147483682" r:id="rId12"/>
    <p:sldLayoutId id="2147483709" r:id="rId13"/>
    <p:sldLayoutId id="2147483710" r:id="rId14"/>
    <p:sldLayoutId id="2147483660" r:id="rId15"/>
    <p:sldLayoutId id="2147483681" r:id="rId16"/>
    <p:sldLayoutId id="2147483653" r:id="rId17"/>
    <p:sldLayoutId id="2147483704" r:id="rId18"/>
    <p:sldLayoutId id="2147483706" r:id="rId19"/>
    <p:sldLayoutId id="2147483667" r:id="rId20"/>
    <p:sldLayoutId id="2147483666" r:id="rId21"/>
    <p:sldLayoutId id="2147483668" r:id="rId22"/>
    <p:sldLayoutId id="2147483664" r:id="rId23"/>
    <p:sldLayoutId id="2147483691" r:id="rId24"/>
    <p:sldLayoutId id="2147483716" r:id="rId25"/>
    <p:sldLayoutId id="2147483695" r:id="rId26"/>
    <p:sldLayoutId id="2147483675" r:id="rId27"/>
    <p:sldLayoutId id="2147483728" r:id="rId28"/>
    <p:sldLayoutId id="2147483705" r:id="rId29"/>
    <p:sldLayoutId id="2147483661" r:id="rId30"/>
    <p:sldLayoutId id="2147483732" r:id="rId31"/>
    <p:sldLayoutId id="2147483657" r:id="rId32"/>
    <p:sldLayoutId id="2147483696" r:id="rId33"/>
    <p:sldLayoutId id="2147483674" r:id="rId34"/>
    <p:sldLayoutId id="2147483718" r:id="rId35"/>
    <p:sldLayoutId id="2147483717" r:id="rId36"/>
    <p:sldLayoutId id="2147483719" r:id="rId37"/>
    <p:sldLayoutId id="2147483724" r:id="rId38"/>
    <p:sldLayoutId id="2147483725" r:id="rId39"/>
    <p:sldLayoutId id="2147483726" r:id="rId40"/>
    <p:sldLayoutId id="2147483697" r:id="rId41"/>
    <p:sldLayoutId id="2147483698" r:id="rId42"/>
    <p:sldLayoutId id="2147483699" r:id="rId43"/>
    <p:sldLayoutId id="2147483733" r:id="rId44"/>
    <p:sldLayoutId id="2147483673" r:id="rId45"/>
    <p:sldLayoutId id="2147483690" r:id="rId46"/>
    <p:sldLayoutId id="2147483689" r:id="rId47"/>
    <p:sldLayoutId id="2147483663" r:id="rId48"/>
    <p:sldLayoutId id="2147483656" r:id="rId49"/>
    <p:sldLayoutId id="2147483703" r:id="rId50"/>
    <p:sldLayoutId id="2147483677" r:id="rId51"/>
    <p:sldLayoutId id="2147483707" r:id="rId52"/>
    <p:sldLayoutId id="2147483701" r:id="rId53"/>
    <p:sldLayoutId id="2147483700" r:id="rId54"/>
    <p:sldLayoutId id="2147483712" r:id="rId55"/>
    <p:sldLayoutId id="2147483702" r:id="rId56"/>
    <p:sldLayoutId id="2147483678" r:id="rId57"/>
    <p:sldLayoutId id="2147483714" r:id="rId58"/>
    <p:sldLayoutId id="2147483662" r:id="rId59"/>
    <p:sldLayoutId id="2147483727" r:id="rId60"/>
    <p:sldLayoutId id="2147483734" r:id="rId6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2ahUKEwiw6bPQ4pTZAhXL44MKHSrtBusQjRx6BAgAEAY&amp;url=http://pluspng.com/png-user-icon-4670.html&amp;psig=AOvVaw1Ys5DL-MTfg3M0TagxeR5O&amp;ust=1518126092800577" TargetMode="External"/><Relationship Id="rId2" Type="http://schemas.openxmlformats.org/officeDocument/2006/relationships/notesSlide" Target="../notesSlides/notesSlide9.xml"/><Relationship Id="rId1" Type="http://schemas.openxmlformats.org/officeDocument/2006/relationships/slideLayout" Target="../slideLayouts/slideLayout59.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hyperlink" Target="https://hnicorporation.sharepoint.com/sites/allsteelproduct/newproductprojects/SvelteCoHo/4%20PreLaunch%20and%20Pilot%20Stagegate/Forms/AllItems.aspx?viewpath=/sites/allsteelproduct/newproductprojects/SvelteCoHo/4%20PreLaunch%20and%20Pilot%20Stagegate/Forms/AllItems.aspx&amp;id=/sites/allsteelproduct/newproductprojects/SvelteCoHo/4%20PreLaunch%20and%20Pilot%20Stagegate/Product%20Pre-Launch%20Information/Svelte/Svelte_prelaunch_pricing_Final.pdf&amp;parent=/sites/allsteelproduct/newproductprojects/SvelteCoHo/4%20PreLaunch%20and%20Pilot%20Stagegate/Product%20Pre-Launch%20Information/Svelte" TargetMode="External"/><Relationship Id="rId7" Type="http://schemas.openxmlformats.org/officeDocument/2006/relationships/image" Target="../media/image39.jpeg"/><Relationship Id="rId2" Type="http://schemas.openxmlformats.org/officeDocument/2006/relationships/hyperlink" Target="https://hnicorporation.sharepoint.com/sites/allsteelproduct/newproductprojects/SvelteCoHo/4%20PreLaunch%20and%20Pilot%20Stagegate/Forms/AllItems.aspx?viewpath=/sites/allsteelproduct/newproductprojects/SvelteCoHo/4%20PreLaunch%20and%20Pilot%20Stagegate/Forms/AllItems.aspx&amp;id=/sites/allsteelproduct/newproductprojects/SvelteCoHo/4%20PreLaunch%20and%20Pilot%20Stagegate/Product%20Pre-Launch%20Information/Svelte/-%20GTM%20Brief%20-%20Svelte.pdf&amp;parent=/sites/allsteelproduct/newproductprojects/SvelteCoHo/4%20PreLaunch%20and%20Pilot%20Stagegate/Product%20Pre-Launch%20Information/Svelte" TargetMode="External"/><Relationship Id="rId1" Type="http://schemas.openxmlformats.org/officeDocument/2006/relationships/slideLayout" Target="../slideLayouts/slideLayout59.xml"/><Relationship Id="rId6" Type="http://schemas.openxmlformats.org/officeDocument/2006/relationships/hyperlink" Target="https://hnicorporation.sharepoint.com/sites/allsteelproduct/newproductprojects/SvelteCoHo/4%20PreLaunch%20and%20Pilot%20Stagegate/Forms/AllItems.aspx?id=/sites/allsteelproduct/newproductprojects/SvelteCoHo/4%20PreLaunch%20and%20Pilot%20Stagegate/Product%20Pre-Launch%20Information/faq_Svelte_prelaunch.pdf&amp;parent=/sites/allsteelproduct/newproductprojects/SvelteCoHo/4%20PreLaunch%20and%20Pilot%20Stagegate/Product%20Pre-Launch%20Information" TargetMode="External"/><Relationship Id="rId5" Type="http://schemas.openxmlformats.org/officeDocument/2006/relationships/hyperlink" Target="https://hnicorporation.sharepoint.com/sites/allsteelproduct/newproductprojects/SvelteCoHo/4%20PreLaunch%20and%20Pilot%20Stagegate/Forms/AllItems.aspx?id=/sites/allsteelproduct/newproductprojects/SvelteCoHo/4%20PreLaunch%20and%20Pilot%20Stagegate/Product%20Pre-Launch%20Information/Svelte_ExecConf_SpecSheet_Rev5_091018_kah.pdf&amp;parent=/sites/allsteelproduct/newproductprojects/SvelteCoHo/4%20PreLaunch%20and%20Pilot%20Stagegate/Product%20Pre-Launch%20Information" TargetMode="External"/><Relationship Id="rId4" Type="http://schemas.openxmlformats.org/officeDocument/2006/relationships/hyperlink" Target="https://hnicorporation.sharepoint.com/sites/exthnicatalogdata/Allsteel%20Master/Forms/AllItems.aspx?viewpath=/sites/exthnicatalogdata/Allsteel%20Master/Forms/AllItems.aspx&amp;id=/sites/exthnicatalogdata/Allsteel%20Master/Allsteel/Processed%20Graphic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24.tiff"/><Relationship Id="rId4" Type="http://schemas.openxmlformats.org/officeDocument/2006/relationships/image" Target="../media/image23.tiff"/></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3.tiff"/></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3.tiff"/><Relationship Id="rId1" Type="http://schemas.openxmlformats.org/officeDocument/2006/relationships/slideLayout" Target="../slideLayouts/slideLayout24.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9.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1390" y="3740450"/>
            <a:ext cx="2822149" cy="1525497"/>
          </a:xfrm>
        </p:spPr>
        <p:txBody>
          <a:bodyPr/>
          <a:lstStyle/>
          <a:p>
            <a:pPr algn="ctr"/>
            <a:r>
              <a:rPr lang="en-US" sz="6000" b="1" dirty="0"/>
              <a:t>Svelte</a:t>
            </a:r>
            <a:endParaRPr lang="en-US" sz="3600" b="1" i="1" dirty="0"/>
          </a:p>
        </p:txBody>
      </p:sp>
      <p:sp>
        <p:nvSpPr>
          <p:cNvPr id="7" name="Text Placeholder 2"/>
          <p:cNvSpPr txBox="1">
            <a:spLocks/>
          </p:cNvSpPr>
          <p:nvPr/>
        </p:nvSpPr>
        <p:spPr>
          <a:xfrm>
            <a:off x="7304075" y="5824788"/>
            <a:ext cx="3795976" cy="623494"/>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bg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b="1" dirty="0">
                <a:latin typeface="+mn-lt"/>
              </a:rPr>
              <a:t>Market Launch : November 1, 2018</a:t>
            </a:r>
          </a:p>
          <a:p>
            <a:r>
              <a:rPr lang="en-US" sz="2000" b="1" dirty="0">
                <a:latin typeface="+mn-lt"/>
              </a:rPr>
              <a:t>PRODUCT MANAGER: RAIKKOL CHENG</a:t>
            </a:r>
            <a:endParaRPr lang="en-US" sz="2000" b="1" dirty="0">
              <a:latin typeface="+mn-lt"/>
              <a:cs typeface="Segoe UI Light"/>
            </a:endParaRPr>
          </a:p>
        </p:txBody>
      </p:sp>
      <p:pic>
        <p:nvPicPr>
          <p:cNvPr id="8" name="Picture 7">
            <a:extLst>
              <a:ext uri="{FF2B5EF4-FFF2-40B4-BE49-F238E27FC236}">
                <a16:creationId xmlns:a16="http://schemas.microsoft.com/office/drawing/2014/main" id="{A41FD2FF-2111-465C-956E-D5D03648216B}"/>
              </a:ext>
            </a:extLst>
          </p:cNvPr>
          <p:cNvPicPr>
            <a:picLocks noChangeAspect="1"/>
          </p:cNvPicPr>
          <p:nvPr/>
        </p:nvPicPr>
        <p:blipFill rotWithShape="1">
          <a:blip r:embed="rId3">
            <a:extLst>
              <a:ext uri="{28A0092B-C50C-407E-A947-70E740481C1C}">
                <a14:useLocalDpi xmlns:a14="http://schemas.microsoft.com/office/drawing/2010/main" val="0"/>
              </a:ext>
            </a:extLst>
          </a:blip>
          <a:srcRect l="31088" t="5435" r="30530" b="41361"/>
          <a:stretch/>
        </p:blipFill>
        <p:spPr>
          <a:xfrm>
            <a:off x="0" y="0"/>
            <a:ext cx="6090082" cy="6895384"/>
          </a:xfrm>
          <a:prstGeom prst="rect">
            <a:avLst/>
          </a:prstGeom>
        </p:spPr>
      </p:pic>
    </p:spTree>
    <p:extLst>
      <p:ext uri="{BB962C8B-B14F-4D97-AF65-F5344CB8AC3E}">
        <p14:creationId xmlns:p14="http://schemas.microsoft.com/office/powerpoint/2010/main" val="2906258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8E9F2B-4A6B-4041-AFBE-4D8D7AF94ADC}"/>
              </a:ext>
            </a:extLst>
          </p:cNvPr>
          <p:cNvPicPr>
            <a:picLocks noChangeAspect="1"/>
          </p:cNvPicPr>
          <p:nvPr/>
        </p:nvPicPr>
        <p:blipFill rotWithShape="1">
          <a:blip r:embed="rId3"/>
          <a:srcRect b="31514"/>
          <a:stretch/>
        </p:blipFill>
        <p:spPr>
          <a:xfrm>
            <a:off x="524681" y="1674444"/>
            <a:ext cx="6826176" cy="3504535"/>
          </a:xfrm>
          <a:prstGeom prst="rect">
            <a:avLst/>
          </a:prstGeom>
        </p:spPr>
      </p:pic>
      <p:sp>
        <p:nvSpPr>
          <p:cNvPr id="6" name="TextBox 5">
            <a:extLst>
              <a:ext uri="{FF2B5EF4-FFF2-40B4-BE49-F238E27FC236}">
                <a16:creationId xmlns:a16="http://schemas.microsoft.com/office/drawing/2014/main" id="{112FDEF7-B8D5-49F3-B88C-54C4EBC41CC4}"/>
              </a:ext>
            </a:extLst>
          </p:cNvPr>
          <p:cNvSpPr txBox="1"/>
          <p:nvPr/>
        </p:nvSpPr>
        <p:spPr>
          <a:xfrm>
            <a:off x="7463118" y="1732429"/>
            <a:ext cx="4336677" cy="246221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Notable</a:t>
            </a:r>
            <a:r>
              <a:rPr lang="en-US" sz="1400" dirty="0">
                <a:cs typeface="Segoe UI Light"/>
              </a:rPr>
              <a:t> updates</a:t>
            </a:r>
            <a:endParaRPr lang="en-US" sz="1400">
              <a:cs typeface="Segoe UI Light"/>
            </a:endParaRPr>
          </a:p>
          <a:p>
            <a:pPr marL="171450" indent="-171450">
              <a:buFont typeface="Arial"/>
              <a:buChar char="•"/>
            </a:pPr>
            <a:r>
              <a:rPr lang="en-US" sz="1400" dirty="0"/>
              <a:t>Synchro control with seat slider included vs. only basic control on previous Paoli basic model ($150 upcharge to SSS)</a:t>
            </a:r>
            <a:endParaRPr lang="en-US" sz="1400" dirty="0">
              <a:cs typeface="Segoe UI Light"/>
            </a:endParaRPr>
          </a:p>
          <a:p>
            <a:pPr marL="171450" indent="-171450">
              <a:buFont typeface="Arial"/>
              <a:buChar char="•"/>
            </a:pPr>
            <a:r>
              <a:rPr lang="en-US" sz="1400" dirty="0"/>
              <a:t>Higher quality standards</a:t>
            </a:r>
            <a:endParaRPr lang="en-US" sz="1400" dirty="0">
              <a:cs typeface="Segoe UI Light"/>
            </a:endParaRPr>
          </a:p>
          <a:p>
            <a:pPr marL="171450" indent="-171450">
              <a:buFont typeface="Arial"/>
              <a:buChar char="•"/>
            </a:pPr>
            <a:r>
              <a:rPr lang="en-US" sz="1400" dirty="0"/>
              <a:t>Deeper discount following Everyday Advantage Program</a:t>
            </a:r>
            <a:endParaRPr lang="en-US" sz="1400" dirty="0">
              <a:cs typeface="Segoe UI Light"/>
            </a:endParaRPr>
          </a:p>
          <a:p>
            <a:pPr marL="171450" indent="-171450">
              <a:buFont typeface="Arial"/>
              <a:buChar char="•"/>
            </a:pPr>
            <a:r>
              <a:rPr lang="en-US" sz="1400" dirty="0"/>
              <a:t>Valued features</a:t>
            </a:r>
            <a:r>
              <a:rPr lang="en-US" sz="1400" dirty="0">
                <a:cs typeface="Segoe UI Light"/>
              </a:rPr>
              <a:t> such as channel stitch updated</a:t>
            </a:r>
          </a:p>
          <a:p>
            <a:pPr marL="171450" indent="-171450">
              <a:buFont typeface="Arial"/>
              <a:buChar char="•"/>
            </a:pPr>
            <a:endParaRPr lang="en-US" sz="1400" dirty="0">
              <a:cs typeface="Segoe UI Light"/>
            </a:endParaRPr>
          </a:p>
          <a:p>
            <a:pPr marL="171450" indent="-171450">
              <a:buFont typeface="Arial"/>
              <a:buChar char="•"/>
            </a:pPr>
            <a:r>
              <a:rPr lang="en-US" sz="1400" dirty="0">
                <a:cs typeface="Segoe UI Light"/>
              </a:rPr>
              <a:t>New arms and controls at an even lower price point will become available from Jul 2019</a:t>
            </a:r>
          </a:p>
        </p:txBody>
      </p:sp>
      <p:sp>
        <p:nvSpPr>
          <p:cNvPr id="7" name="Title 4">
            <a:extLst>
              <a:ext uri="{FF2B5EF4-FFF2-40B4-BE49-F238E27FC236}">
                <a16:creationId xmlns:a16="http://schemas.microsoft.com/office/drawing/2014/main" id="{2570120D-3D52-4CBB-A48F-3320CCE21FA5}"/>
              </a:ext>
            </a:extLst>
          </p:cNvPr>
          <p:cNvSpPr txBox="1">
            <a:spLocks/>
          </p:cNvSpPr>
          <p:nvPr/>
        </p:nvSpPr>
        <p:spPr>
          <a:xfrm>
            <a:off x="864556" y="460172"/>
            <a:ext cx="10594328" cy="78262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400" kern="1200" baseline="0">
                <a:solidFill>
                  <a:schemeClr val="tx1"/>
                </a:solidFill>
                <a:latin typeface="Segoe UI Light" panose="020B0502040204020203" pitchFamily="34" charset="0"/>
                <a:ea typeface="+mj-ea"/>
                <a:cs typeface="Segoe UI Light" panose="020B0502040204020203" pitchFamily="34" charset="0"/>
              </a:defRPr>
            </a:lvl1pPr>
          </a:lstStyle>
          <a:p>
            <a:r>
              <a:rPr lang="en-US" dirty="0"/>
              <a:t>Price Changes</a:t>
            </a:r>
          </a:p>
        </p:txBody>
      </p:sp>
    </p:spTree>
    <p:extLst>
      <p:ext uri="{BB962C8B-B14F-4D97-AF65-F5344CB8AC3E}">
        <p14:creationId xmlns:p14="http://schemas.microsoft.com/office/powerpoint/2010/main" val="4033572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
          <p:cNvSpPr>
            <a:spLocks noGrp="1"/>
          </p:cNvSpPr>
          <p:nvPr>
            <p:ph type="title"/>
          </p:nvPr>
        </p:nvSpPr>
        <p:spPr>
          <a:xfrm>
            <a:off x="571500" y="471378"/>
            <a:ext cx="10999442" cy="782621"/>
          </a:xfrm>
        </p:spPr>
        <p:txBody>
          <a:bodyPr/>
          <a:lstStyle/>
          <a:p>
            <a:r>
              <a:rPr lang="en-US"/>
              <a:t>Customers to Target with Svelte</a:t>
            </a:r>
          </a:p>
        </p:txBody>
      </p:sp>
      <p:grpSp>
        <p:nvGrpSpPr>
          <p:cNvPr id="27" name="Group 26"/>
          <p:cNvGrpSpPr/>
          <p:nvPr/>
        </p:nvGrpSpPr>
        <p:grpSpPr>
          <a:xfrm>
            <a:off x="789422" y="1494619"/>
            <a:ext cx="10095213" cy="4817691"/>
            <a:chOff x="492201" y="1435563"/>
            <a:chExt cx="10095213" cy="4817691"/>
          </a:xfrm>
        </p:grpSpPr>
        <p:pic>
          <p:nvPicPr>
            <p:cNvPr id="28" name="Picture 27" descr="Image result for customer icon">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6924" y="3111459"/>
              <a:ext cx="1376928" cy="1376928"/>
            </a:xfrm>
            <a:prstGeom prst="rect">
              <a:avLst/>
            </a:prstGeom>
            <a:noFill/>
            <a:ln>
              <a:noFill/>
            </a:ln>
          </p:spPr>
        </p:pic>
        <p:sp>
          <p:nvSpPr>
            <p:cNvPr id="29" name="Speech Bubble: Rectangle with Corners Rounded 2"/>
            <p:cNvSpPr/>
            <p:nvPr/>
          </p:nvSpPr>
          <p:spPr>
            <a:xfrm>
              <a:off x="3138928" y="1435563"/>
              <a:ext cx="3167502" cy="1083186"/>
            </a:xfrm>
            <a:prstGeom prst="wedgeRoundRectCallout">
              <a:avLst>
                <a:gd name="adj1" fmla="val 30581"/>
                <a:gd name="adj2" fmla="val 79266"/>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rPr>
                <a:t>I have limited furniture experience and I do not need many bells &amp; whistles</a:t>
              </a:r>
            </a:p>
          </p:txBody>
        </p:sp>
        <p:sp>
          <p:nvSpPr>
            <p:cNvPr id="30" name="Speech Bubble: Rectangle with Corners Rounded 6"/>
            <p:cNvSpPr/>
            <p:nvPr/>
          </p:nvSpPr>
          <p:spPr>
            <a:xfrm>
              <a:off x="492201" y="2669010"/>
              <a:ext cx="3167502" cy="1083186"/>
            </a:xfrm>
            <a:prstGeom prst="wedgeRoundRectCallout">
              <a:avLst>
                <a:gd name="adj1" fmla="val 63141"/>
                <a:gd name="adj2" fmla="val 26333"/>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rPr>
                <a:t>Wanting a stylized conference chair fit for a modern setting</a:t>
              </a:r>
            </a:p>
          </p:txBody>
        </p:sp>
        <p:sp>
          <p:nvSpPr>
            <p:cNvPr id="31" name="Speech Bubble: Rectangle with Corners Rounded 7"/>
            <p:cNvSpPr/>
            <p:nvPr/>
          </p:nvSpPr>
          <p:spPr>
            <a:xfrm>
              <a:off x="1305812" y="4488387"/>
              <a:ext cx="3167502" cy="1083186"/>
            </a:xfrm>
            <a:prstGeom prst="wedgeRoundRectCallout">
              <a:avLst>
                <a:gd name="adj1" fmla="val 63141"/>
                <a:gd name="adj2" fmla="val -31704"/>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rPr>
                <a:t>I’m looking for a product that allows for and enables premium design specification.</a:t>
              </a:r>
            </a:p>
          </p:txBody>
        </p:sp>
        <p:sp>
          <p:nvSpPr>
            <p:cNvPr id="32" name="Speech Bubble: Rectangle with Corners Rounded 8"/>
            <p:cNvSpPr/>
            <p:nvPr/>
          </p:nvSpPr>
          <p:spPr>
            <a:xfrm>
              <a:off x="4912810" y="5170068"/>
              <a:ext cx="3167502" cy="1083186"/>
            </a:xfrm>
            <a:prstGeom prst="wedgeRoundRectCallout">
              <a:avLst>
                <a:gd name="adj1" fmla="val 12020"/>
                <a:gd name="adj2" fmla="val -79189"/>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rPr>
                <a:t>Slim and light chair that has customized looks</a:t>
              </a:r>
            </a:p>
          </p:txBody>
        </p:sp>
        <p:sp>
          <p:nvSpPr>
            <p:cNvPr id="34" name="Speech Bubble: Rectangle with Corners Rounded 10"/>
            <p:cNvSpPr/>
            <p:nvPr/>
          </p:nvSpPr>
          <p:spPr>
            <a:xfrm>
              <a:off x="7419912" y="3557873"/>
              <a:ext cx="3167502" cy="1277559"/>
            </a:xfrm>
            <a:prstGeom prst="wedgeRoundRectCallout">
              <a:avLst>
                <a:gd name="adj1" fmla="val -62556"/>
                <a:gd name="adj2" fmla="val -40901"/>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a:solidFill>
                    <a:schemeClr val="tx1"/>
                  </a:solidFill>
                  <a:latin typeface="Segoe UI Light" panose="020B0502040204020203" pitchFamily="34" charset="0"/>
                </a:rPr>
                <a:t>I’m looking for a product that has quality and simplicity </a:t>
              </a:r>
            </a:p>
          </p:txBody>
        </p:sp>
        <p:sp>
          <p:nvSpPr>
            <p:cNvPr id="35" name="Speech Bubble: Rectangle with Corners Rounded 11"/>
            <p:cNvSpPr/>
            <p:nvPr/>
          </p:nvSpPr>
          <p:spPr>
            <a:xfrm>
              <a:off x="7340831" y="1598358"/>
              <a:ext cx="3167502" cy="1277559"/>
            </a:xfrm>
            <a:prstGeom prst="wedgeRoundRectCallout">
              <a:avLst>
                <a:gd name="adj1" fmla="val -58647"/>
                <a:gd name="adj2" fmla="val 38874"/>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rPr>
                <a:t>Modern and can double as Executive and Conference</a:t>
              </a:r>
            </a:p>
          </p:txBody>
        </p:sp>
      </p:grpSp>
    </p:spTree>
    <p:extLst>
      <p:ext uri="{BB962C8B-B14F-4D97-AF65-F5344CB8AC3E}">
        <p14:creationId xmlns:p14="http://schemas.microsoft.com/office/powerpoint/2010/main" val="21978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How to Order</a:t>
            </a:r>
          </a:p>
        </p:txBody>
      </p:sp>
      <p:sp>
        <p:nvSpPr>
          <p:cNvPr id="6" name="Text Placeholder 3"/>
          <p:cNvSpPr>
            <a:spLocks noGrp="1"/>
          </p:cNvSpPr>
          <p:nvPr>
            <p:ph type="body" sz="quarter" idx="12"/>
          </p:nvPr>
        </p:nvSpPr>
        <p:spPr>
          <a:xfrm>
            <a:off x="976614" y="1821490"/>
            <a:ext cx="10594330" cy="4359391"/>
          </a:xfrm>
        </p:spPr>
        <p:txBody>
          <a:bodyPr vert="horz" lIns="91440" tIns="45720" rIns="91440" bIns="45720" rtlCol="0" anchor="t">
            <a:noAutofit/>
          </a:bodyPr>
          <a:lstStyle/>
          <a:p>
            <a:pPr marL="285750" indent="-285750">
              <a:lnSpc>
                <a:spcPts val="2500"/>
              </a:lnSpc>
              <a:buFont typeface="Arial" charset="0"/>
              <a:buChar char="•"/>
            </a:pPr>
            <a:r>
              <a:rPr lang="en-US" sz="2000" b="1" dirty="0">
                <a:latin typeface="Segoe UI Semibold" panose="020B0702040204020203" pitchFamily="34" charset="0"/>
                <a:ea typeface="Helvetica" charset="0"/>
                <a:cs typeface="Segoe UI Semibold" panose="020B0702040204020203" pitchFamily="34" charset="0"/>
              </a:rPr>
              <a:t>First Order Entry</a:t>
            </a:r>
            <a:r>
              <a:rPr lang="en-US" sz="2000" dirty="0">
                <a:latin typeface="Segoe UI Semibold" panose="020B0702040204020203" pitchFamily="34" charset="0"/>
                <a:ea typeface="Helvetica" charset="0"/>
                <a:cs typeface="Segoe UI Semibold" panose="020B0702040204020203" pitchFamily="34" charset="0"/>
              </a:rPr>
              <a:t>: </a:t>
            </a:r>
            <a:r>
              <a:rPr lang="en-US" sz="2000" dirty="0">
                <a:latin typeface="+mj-lt"/>
                <a:ea typeface="Helvetica" charset="0"/>
                <a:cs typeface="Helvetica" charset="0"/>
              </a:rPr>
              <a:t>November 1, 2018</a:t>
            </a:r>
          </a:p>
          <a:p>
            <a:pPr marL="285750" indent="-285750">
              <a:lnSpc>
                <a:spcPts val="2500"/>
              </a:lnSpc>
              <a:buFont typeface="Arial" charset="0"/>
              <a:buChar char="•"/>
            </a:pPr>
            <a:r>
              <a:rPr lang="en-US" sz="2000" b="1" dirty="0">
                <a:latin typeface="Segoe UI Semibold" panose="020B0702040204020203" pitchFamily="34" charset="0"/>
                <a:ea typeface="Helvetica" charset="0"/>
                <a:cs typeface="Segoe UI Semibold" panose="020B0702040204020203" pitchFamily="34" charset="0"/>
              </a:rPr>
              <a:t>Lead Time</a:t>
            </a:r>
            <a:r>
              <a:rPr lang="en-US" sz="2000" dirty="0">
                <a:latin typeface="Segoe UI Semibold" panose="020B0702040204020203" pitchFamily="34" charset="0"/>
                <a:ea typeface="Helvetica" charset="0"/>
                <a:cs typeface="Segoe UI Semibold" panose="020B0702040204020203" pitchFamily="34" charset="0"/>
              </a:rPr>
              <a:t>: </a:t>
            </a:r>
            <a:r>
              <a:rPr lang="en-US" sz="2000" dirty="0">
                <a:latin typeface="Segoe UI Light"/>
                <a:ea typeface="Helvetica" charset="0"/>
                <a:cs typeface="Segoe UI Light"/>
              </a:rPr>
              <a:t>4-5</a:t>
            </a:r>
            <a:r>
              <a:rPr lang="en-US" sz="2000" dirty="0">
                <a:latin typeface="+mj-lt"/>
                <a:ea typeface="Helvetica" charset="0"/>
                <a:cs typeface="Helvetica" charset="0"/>
              </a:rPr>
              <a:t> weeks</a:t>
            </a:r>
            <a:r>
              <a:rPr lang="en-US" sz="2000" dirty="0">
                <a:latin typeface="+mj-lt"/>
                <a:ea typeface="Helvetica" charset="0"/>
                <a:cs typeface="Segoe UI Light"/>
              </a:rPr>
              <a:t> Standard</a:t>
            </a:r>
          </a:p>
          <a:p>
            <a:pPr marL="285750" indent="-285750">
              <a:lnSpc>
                <a:spcPts val="2500"/>
              </a:lnSpc>
              <a:buFont typeface="Arial" charset="0"/>
              <a:buChar char="•"/>
            </a:pPr>
            <a:r>
              <a:rPr lang="en-US" sz="2000" dirty="0">
                <a:latin typeface="Segoe UI Semibold"/>
                <a:ea typeface="Helvetica" charset="0"/>
                <a:cs typeface="Segoe UI Semibold"/>
              </a:rPr>
              <a:t>Pricing</a:t>
            </a:r>
            <a:r>
              <a:rPr lang="en-US" sz="2000" dirty="0">
                <a:latin typeface="Segoe UI Semibold" panose="020B0702040204020203" pitchFamily="34" charset="0"/>
                <a:ea typeface="Helvetica" charset="0"/>
                <a:cs typeface="Segoe UI Semibold" panose="020B0702040204020203" pitchFamily="34" charset="0"/>
              </a:rPr>
              <a:t>: </a:t>
            </a:r>
            <a:endParaRPr lang="en-US" dirty="0"/>
          </a:p>
          <a:p>
            <a:pPr marL="742950" lvl="1" indent="-285750">
              <a:lnSpc>
                <a:spcPts val="2500"/>
              </a:lnSpc>
              <a:buFont typeface="Arial" charset="0"/>
              <a:buChar char="•"/>
            </a:pPr>
            <a:r>
              <a:rPr lang="en-US" sz="2000" dirty="0">
                <a:ea typeface="Helvetica" charset="0"/>
                <a:cs typeface="Helvetica" charset="0"/>
              </a:rPr>
              <a:t>A&amp;D Program- Standard 70%</a:t>
            </a:r>
            <a:endParaRPr lang="en-US" sz="2000" dirty="0">
              <a:ea typeface="Helvetica" charset="0"/>
              <a:cs typeface="Segoe UI Light"/>
            </a:endParaRPr>
          </a:p>
          <a:p>
            <a:pPr marL="742950" lvl="1" indent="-285750">
              <a:lnSpc>
                <a:spcPts val="2500"/>
              </a:lnSpc>
              <a:buFont typeface="Arial" charset="0"/>
              <a:buChar char="•"/>
            </a:pPr>
            <a:r>
              <a:rPr lang="en-US" sz="2000" dirty="0">
                <a:ea typeface="Helvetica" charset="0"/>
                <a:cs typeface="Helvetica" charset="0"/>
              </a:rPr>
              <a:t>Showroom- Standard 80%</a:t>
            </a:r>
          </a:p>
          <a:p>
            <a:pPr marL="742950" lvl="1" indent="-285750">
              <a:lnSpc>
                <a:spcPts val="2500"/>
              </a:lnSpc>
              <a:buFont typeface="Arial" charset="0"/>
              <a:buChar char="•"/>
            </a:pPr>
            <a:r>
              <a:rPr lang="en-US" sz="2000" dirty="0">
                <a:ea typeface="Helvetica" charset="0"/>
                <a:cs typeface="Helvetica" charset="0"/>
              </a:rPr>
              <a:t>Everyday Advantage/COP- Add at 65% Seating Discount</a:t>
            </a:r>
          </a:p>
          <a:p>
            <a:pPr marL="742950" lvl="1" indent="-285750">
              <a:lnSpc>
                <a:spcPts val="2500"/>
              </a:lnSpc>
              <a:buFont typeface="Arial" charset="0"/>
              <a:buChar char="•"/>
            </a:pPr>
            <a:r>
              <a:rPr lang="en-US" sz="2000" dirty="0">
                <a:ea typeface="Helvetica" charset="0"/>
                <a:cs typeface="Helvetica" charset="0"/>
              </a:rPr>
              <a:t>Mockup- Standard Discount</a:t>
            </a:r>
          </a:p>
          <a:p>
            <a:pPr marL="742950" lvl="1" indent="-285750">
              <a:lnSpc>
                <a:spcPts val="2500"/>
              </a:lnSpc>
              <a:buFont typeface="Arial" charset="0"/>
              <a:buChar char="•"/>
            </a:pPr>
            <a:r>
              <a:rPr lang="en-US" sz="2000" dirty="0">
                <a:ea typeface="Helvetica" charset="0"/>
                <a:cs typeface="Helvetica" charset="0"/>
              </a:rPr>
              <a:t>Edge Eligible- Base program eligible</a:t>
            </a:r>
          </a:p>
          <a:p>
            <a:pPr marL="742950" lvl="1" indent="-285750">
              <a:lnSpc>
                <a:spcPts val="2500"/>
              </a:lnSpc>
              <a:buFont typeface="Arial" charset="0"/>
              <a:buChar char="•"/>
            </a:pPr>
            <a:r>
              <a:rPr lang="en-US" sz="2000" dirty="0">
                <a:ea typeface="Helvetica" charset="0"/>
                <a:cs typeface="Helvetica" charset="0"/>
              </a:rPr>
              <a:t>Staples Allsteel Edge- Base program eligible</a:t>
            </a:r>
          </a:p>
        </p:txBody>
      </p:sp>
    </p:spTree>
    <p:extLst>
      <p:ext uri="{BB962C8B-B14F-4D97-AF65-F5344CB8AC3E}">
        <p14:creationId xmlns:p14="http://schemas.microsoft.com/office/powerpoint/2010/main" val="2794222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Pre-Sell Launch </a:t>
            </a:r>
            <a:r>
              <a:rPr lang="en-US">
                <a:solidFill>
                  <a:schemeClr val="tx2"/>
                </a:solidFill>
              </a:rPr>
              <a:t>Timing</a:t>
            </a:r>
          </a:p>
        </p:txBody>
      </p:sp>
      <p:sp>
        <p:nvSpPr>
          <p:cNvPr id="7" name="Text Placeholder 3"/>
          <p:cNvSpPr>
            <a:spLocks noGrp="1"/>
          </p:cNvSpPr>
          <p:nvPr>
            <p:ph type="body" sz="quarter" idx="12"/>
          </p:nvPr>
        </p:nvSpPr>
        <p:spPr>
          <a:xfrm>
            <a:off x="976613" y="1821490"/>
            <a:ext cx="10999443" cy="4359391"/>
          </a:xfrm>
        </p:spPr>
        <p:txBody>
          <a:bodyPr vert="horz" lIns="91440" tIns="45720" rIns="91440" bIns="45720" rtlCol="0" anchor="t">
            <a:noAutofit/>
          </a:bodyPr>
          <a:lstStyle/>
          <a:p>
            <a:pPr marL="0" indent="0">
              <a:buNone/>
              <a:defRPr/>
            </a:pPr>
            <a:r>
              <a:rPr lang="en-US" sz="1800">
                <a:latin typeface="Segoe UI Semibold" panose="020B0702040204020203" pitchFamily="34" charset="0"/>
                <a:ea typeface="Arial" charset="0"/>
                <a:cs typeface="Segoe UI Semibold" panose="020B0702040204020203" pitchFamily="34" charset="0"/>
              </a:rPr>
              <a:t>LAUNCH </a:t>
            </a:r>
          </a:p>
          <a:p>
            <a:pPr marL="742950" lvl="1" indent="-285750">
              <a:defRPr/>
            </a:pPr>
            <a:r>
              <a:rPr lang="en-US" sz="1800">
                <a:latin typeface="+mj-lt"/>
                <a:ea typeface="Arial" charset="0"/>
                <a:cs typeface="Arial" charset="0"/>
              </a:rPr>
              <a:t>Allsteel Sales Call </a:t>
            </a:r>
            <a:r>
              <a:rPr lang="en-US" sz="1800">
                <a:latin typeface="+mj-lt"/>
                <a:ea typeface="Arial" charset="0"/>
                <a:cs typeface="Segoe UI Light"/>
              </a:rPr>
              <a:t>9/28</a:t>
            </a:r>
          </a:p>
          <a:p>
            <a:pPr marL="742950" lvl="1" indent="-285750">
              <a:defRPr/>
            </a:pPr>
            <a:r>
              <a:rPr lang="en-US" sz="1800">
                <a:latin typeface="+mj-lt"/>
                <a:ea typeface="Arial" charset="0"/>
                <a:cs typeface="Arial" charset="0"/>
              </a:rPr>
              <a:t>Q&amp;A call for RMs who have pre-emptive questions</a:t>
            </a:r>
          </a:p>
          <a:p>
            <a:pPr marL="742950" lvl="1" indent="-285750">
              <a:defRPr/>
            </a:pPr>
            <a:r>
              <a:rPr lang="en-US" sz="1800">
                <a:latin typeface="+mj-lt"/>
                <a:ea typeface="Arial" charset="0"/>
                <a:cs typeface="Arial" charset="0"/>
              </a:rPr>
              <a:t>	Note: COM will be available 90 days after launch </a:t>
            </a:r>
            <a:endParaRPr lang="en-US" sz="1800">
              <a:latin typeface="+mj-lt"/>
              <a:ea typeface="Arial" charset="0"/>
              <a:cs typeface="Segoe UI Light"/>
            </a:endParaRPr>
          </a:p>
          <a:p>
            <a:pPr marL="742950" lvl="1" indent="-285750">
              <a:defRPr/>
            </a:pPr>
            <a:r>
              <a:rPr lang="en-US" sz="1800">
                <a:ea typeface="Arial" charset="0"/>
                <a:cs typeface="Arial" charset="0"/>
              </a:rPr>
              <a:t>AO &amp; Synergy Website</a:t>
            </a:r>
          </a:p>
          <a:p>
            <a:pPr marL="742950" lvl="1" indent="-285750">
              <a:defRPr/>
            </a:pPr>
            <a:r>
              <a:rPr lang="en-US" sz="1800">
                <a:ea typeface="Arial" charset="0"/>
                <a:cs typeface="Arial" charset="0"/>
              </a:rPr>
              <a:t>Configurators, Brochures, and Spec Sheets (Online)</a:t>
            </a:r>
            <a:endParaRPr lang="en-US" sz="1800">
              <a:ea typeface="Arial" charset="0"/>
              <a:cs typeface="Segoe UI Light"/>
            </a:endParaRPr>
          </a:p>
          <a:p>
            <a:pPr marL="742950" lvl="1" indent="-285750">
              <a:defRPr/>
            </a:pPr>
            <a:r>
              <a:rPr lang="en-US" sz="1800">
                <a:ea typeface="Arial" charset="0"/>
                <a:cs typeface="Arial" charset="0"/>
              </a:rPr>
              <a:t>Symbols Available Online	</a:t>
            </a:r>
            <a:endParaRPr lang="en-US" sz="1800">
              <a:latin typeface="+mj-lt"/>
              <a:ea typeface="Arial" charset="0"/>
              <a:cs typeface="Arial" charset="0"/>
            </a:endParaRPr>
          </a:p>
          <a:p>
            <a:pPr marL="0" indent="0">
              <a:buNone/>
              <a:defRPr/>
            </a:pPr>
            <a:r>
              <a:rPr lang="en-US" sz="1800">
                <a:latin typeface="Segoe UI Semibold" panose="020B0702040204020203" pitchFamily="34" charset="0"/>
                <a:ea typeface="Arial" charset="0"/>
                <a:cs typeface="Segoe UI Semibold" panose="020B0702040204020203" pitchFamily="34" charset="0"/>
              </a:rPr>
              <a:t>2019 					</a:t>
            </a:r>
          </a:p>
          <a:p>
            <a:pPr marL="0" indent="0">
              <a:buNone/>
              <a:defRPr/>
            </a:pPr>
            <a:r>
              <a:rPr lang="en-US" sz="1800">
                <a:latin typeface="Segoe UI Semibold" panose="020B0702040204020203" pitchFamily="34" charset="0"/>
                <a:ea typeface="Arial" charset="0"/>
                <a:cs typeface="Segoe UI Semibold" panose="020B0702040204020203" pitchFamily="34" charset="0"/>
              </a:rPr>
              <a:t> </a:t>
            </a:r>
            <a:r>
              <a:rPr lang="en-US" sz="1800">
                <a:latin typeface="Segoe UI Semibold"/>
                <a:ea typeface="Arial" charset="0"/>
                <a:cs typeface="Segoe UI Semibold"/>
              </a:rPr>
              <a:t>      </a:t>
            </a:r>
            <a:r>
              <a:rPr lang="en-US" sz="1800">
                <a:latin typeface="Segoe UI Light"/>
                <a:ea typeface="Arial" charset="0"/>
                <a:cs typeface="Segoe UI Light"/>
              </a:rPr>
              <a:t>Component updates</a:t>
            </a:r>
            <a:r>
              <a:rPr lang="en-US" sz="1800">
                <a:latin typeface="+mj-lt"/>
                <a:ea typeface="Arial" charset="0"/>
                <a:cs typeface="Arial" charset="0"/>
              </a:rPr>
              <a:t> for Svelte and compacity update to dealers</a:t>
            </a:r>
            <a:endParaRPr lang="en-US" sz="1800">
              <a:latin typeface="+mj-lt"/>
              <a:ea typeface="Arial" charset="0"/>
              <a:cs typeface="Segoe UI Light"/>
            </a:endParaRPr>
          </a:p>
          <a:p>
            <a:pPr marL="0" indent="0">
              <a:buNone/>
              <a:defRPr/>
            </a:pPr>
            <a:r>
              <a:rPr lang="en-US" sz="1800">
                <a:latin typeface="+mj-lt"/>
                <a:ea typeface="Arial" charset="0"/>
                <a:cs typeface="Arial" charset="0"/>
              </a:rPr>
              <a:t>	Re-assess discounts and bulk sale locations (who is purchasing these chairs)	</a:t>
            </a:r>
          </a:p>
          <a:p>
            <a:pPr marL="0" indent="0">
              <a:buNone/>
              <a:defRPr/>
            </a:pPr>
            <a:r>
              <a:rPr lang="en-US" sz="1800">
                <a:latin typeface="+mj-lt"/>
                <a:ea typeface="Arial" charset="0"/>
                <a:cs typeface="Arial" charset="0"/>
              </a:rPr>
              <a:t>	Slight updates on controls and cylinders, based on market feedback</a:t>
            </a:r>
            <a:endParaRPr lang="en-US" sz="1800">
              <a:latin typeface="+mj-lt"/>
              <a:ea typeface="Arial" charset="0"/>
              <a:cs typeface="Segoe UI Light"/>
            </a:endParaRPr>
          </a:p>
          <a:p>
            <a:pPr marL="0" indent="0">
              <a:buNone/>
              <a:defRPr/>
            </a:pPr>
            <a:r>
              <a:rPr lang="en-US" sz="1800">
                <a:latin typeface="+mj-lt"/>
                <a:ea typeface="Arial" charset="0"/>
                <a:cs typeface="Arial" charset="0"/>
              </a:rPr>
              <a:t>	Replace Svelte samples</a:t>
            </a:r>
            <a:endParaRPr lang="en-US" sz="1800">
              <a:latin typeface="+mj-lt"/>
              <a:ea typeface="Arial" charset="0"/>
              <a:cs typeface="Segoe UI Light"/>
            </a:endParaRPr>
          </a:p>
          <a:p>
            <a:pPr marL="0" indent="0">
              <a:buNone/>
              <a:defRPr/>
            </a:pPr>
            <a:r>
              <a:rPr lang="en-US" sz="1800">
                <a:latin typeface="+mj-lt"/>
                <a:ea typeface="Arial" charset="0"/>
                <a:cs typeface="Arial" charset="0"/>
              </a:rPr>
              <a:t>	</a:t>
            </a:r>
            <a:endParaRPr lang="en-US" sz="1800">
              <a:latin typeface="+mj-lt"/>
              <a:ea typeface="Arial" charset="0"/>
              <a:cs typeface="Segoe UI Light"/>
            </a:endParaRPr>
          </a:p>
        </p:txBody>
      </p:sp>
    </p:spTree>
    <p:extLst>
      <p:ext uri="{BB962C8B-B14F-4D97-AF65-F5344CB8AC3E}">
        <p14:creationId xmlns:p14="http://schemas.microsoft.com/office/powerpoint/2010/main" val="4180232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6615" y="484458"/>
            <a:ext cx="10594328" cy="782621"/>
          </a:xfrm>
        </p:spPr>
        <p:txBody>
          <a:bodyPr/>
          <a:lstStyle/>
          <a:p>
            <a:r>
              <a:rPr lang="en-US"/>
              <a:t>Launch Timing</a:t>
            </a:r>
          </a:p>
        </p:txBody>
      </p:sp>
      <p:sp>
        <p:nvSpPr>
          <p:cNvPr id="7" name="Text Placeholder 3"/>
          <p:cNvSpPr>
            <a:spLocks noGrp="1"/>
          </p:cNvSpPr>
          <p:nvPr>
            <p:ph type="body" sz="quarter" idx="12"/>
          </p:nvPr>
        </p:nvSpPr>
        <p:spPr>
          <a:xfrm>
            <a:off x="976613" y="1821490"/>
            <a:ext cx="10999443" cy="4359391"/>
          </a:xfrm>
        </p:spPr>
        <p:txBody>
          <a:bodyPr vert="horz" lIns="91440" tIns="45720" rIns="91440" bIns="45720" rtlCol="0" anchor="t">
            <a:noAutofit/>
          </a:bodyPr>
          <a:lstStyle/>
          <a:p>
            <a:pPr marL="0" indent="0">
              <a:buNone/>
              <a:defRPr/>
            </a:pPr>
            <a:r>
              <a:rPr lang="en-US" sz="1800" dirty="0">
                <a:latin typeface="Segoe UI Semibold" panose="020B0702040204020203" pitchFamily="34" charset="0"/>
                <a:ea typeface="Arial" charset="0"/>
                <a:cs typeface="Segoe UI Semibold" panose="020B0702040204020203" pitchFamily="34" charset="0"/>
              </a:rPr>
              <a:t>OPEN FOR ORDERS				November 1, 2018</a:t>
            </a:r>
            <a:endParaRPr lang="en-US" dirty="0"/>
          </a:p>
          <a:p>
            <a:pPr marL="742950" lvl="1" indent="-285750">
              <a:defRPr/>
            </a:pPr>
            <a:r>
              <a:rPr lang="en-US" sz="1800" dirty="0">
                <a:latin typeface="+mj-lt"/>
                <a:ea typeface="Arial" charset="0"/>
                <a:cs typeface="Arial" charset="0"/>
              </a:rPr>
              <a:t>Price List &amp; Spec Guide (Online)  			October 2018	</a:t>
            </a:r>
            <a:endParaRPr lang="en-US" sz="1800" dirty="0">
              <a:latin typeface="+mj-lt"/>
              <a:ea typeface="Arial" charset="0"/>
              <a:cs typeface="Segoe UI Light"/>
            </a:endParaRPr>
          </a:p>
          <a:p>
            <a:pPr marL="742950" lvl="1" indent="-285750">
              <a:defRPr/>
            </a:pPr>
            <a:r>
              <a:rPr lang="en-US" sz="1800" dirty="0">
                <a:latin typeface="+mj-lt"/>
                <a:ea typeface="Arial" charset="0"/>
                <a:cs typeface="Arial" charset="0"/>
              </a:rPr>
              <a:t>20/20 &amp; Symbols Publication    			November 2018</a:t>
            </a:r>
            <a:r>
              <a:rPr lang="en-US" sz="1800" dirty="0">
                <a:solidFill>
                  <a:srgbClr val="FF0000"/>
                </a:solidFill>
                <a:latin typeface="+mj-lt"/>
                <a:ea typeface="Arial" charset="0"/>
                <a:cs typeface="Arial" charset="0"/>
              </a:rPr>
              <a:t>	</a:t>
            </a:r>
            <a:endParaRPr lang="en-US" sz="1800" dirty="0">
              <a:solidFill>
                <a:srgbClr val="FF0000"/>
              </a:solidFill>
              <a:latin typeface="+mj-lt"/>
              <a:ea typeface="Arial" charset="0"/>
              <a:cs typeface="Segoe UI Light"/>
            </a:endParaRPr>
          </a:p>
          <a:p>
            <a:pPr marL="742950" lvl="1" indent="-285750">
              <a:defRPr/>
            </a:pPr>
            <a:r>
              <a:rPr lang="en-US" sz="1800" dirty="0">
                <a:latin typeface="+mj-lt"/>
                <a:ea typeface="Arial" charset="0"/>
                <a:cs typeface="Arial" charset="0"/>
              </a:rPr>
              <a:t>Allsteel Communications 			October 2018</a:t>
            </a:r>
            <a:endParaRPr lang="en-US" sz="1800" dirty="0">
              <a:latin typeface="+mj-lt"/>
              <a:ea typeface="Arial" charset="0"/>
              <a:cs typeface="Segoe UI Light"/>
            </a:endParaRPr>
          </a:p>
          <a:p>
            <a:pPr marL="742950" lvl="1" indent="-285750">
              <a:defRPr/>
            </a:pPr>
            <a:r>
              <a:rPr lang="en-US" sz="1800" dirty="0">
                <a:latin typeface="+mj-lt"/>
                <a:ea typeface="Arial" charset="0"/>
                <a:cs typeface="Arial" charset="0"/>
              </a:rPr>
              <a:t>First Shipment 				November2018</a:t>
            </a:r>
            <a:endParaRPr lang="en-US" sz="1800" dirty="0">
              <a:latin typeface="+mj-lt"/>
              <a:ea typeface="Arial" charset="0"/>
              <a:cs typeface="Segoe UI Light"/>
            </a:endParaRPr>
          </a:p>
          <a:p>
            <a:pPr marL="742950" lvl="1" indent="-285750">
              <a:defRPr/>
            </a:pPr>
            <a:r>
              <a:rPr lang="en-US" sz="1800" dirty="0">
                <a:latin typeface="+mj-lt"/>
                <a:ea typeface="Arial" charset="0"/>
                <a:cs typeface="Arial" charset="0"/>
              </a:rPr>
              <a:t>Brochure    					October 2018</a:t>
            </a:r>
            <a:endParaRPr lang="en-US" sz="1800" dirty="0">
              <a:latin typeface="+mj-lt"/>
              <a:ea typeface="Arial" charset="0"/>
              <a:cs typeface="Segoe UI Light"/>
            </a:endParaRPr>
          </a:p>
          <a:p>
            <a:pPr marL="742950" lvl="1" indent="-285750">
              <a:defRPr/>
            </a:pPr>
            <a:r>
              <a:rPr lang="en-US" sz="1800" dirty="0">
                <a:latin typeface="+mj-lt"/>
                <a:ea typeface="Arial" charset="0"/>
                <a:cs typeface="Arial" charset="0"/>
              </a:rPr>
              <a:t>Showroom Integration				November2018</a:t>
            </a:r>
            <a:endParaRPr lang="en-US" sz="1800" dirty="0">
              <a:latin typeface="+mj-lt"/>
              <a:ea typeface="Arial" charset="0"/>
              <a:cs typeface="Segoe UI Light"/>
            </a:endParaRPr>
          </a:p>
          <a:p>
            <a:pPr marL="0" indent="0">
              <a:buNone/>
              <a:defRPr/>
            </a:pPr>
            <a:endParaRPr lang="en-US" sz="1800" dirty="0">
              <a:latin typeface="Segoe UI Semibold" panose="020B0702040204020203" pitchFamily="34" charset="0"/>
              <a:ea typeface="Arial" charset="0"/>
              <a:cs typeface="Segoe UI Semibold" panose="020B0702040204020203" pitchFamily="34" charset="0"/>
            </a:endParaRPr>
          </a:p>
          <a:p>
            <a:pPr marL="0" indent="0">
              <a:buNone/>
              <a:defRPr/>
            </a:pPr>
            <a:r>
              <a:rPr lang="en-US" sz="1800" dirty="0">
                <a:latin typeface="Segoe UI Semibold" panose="020B0702040204020203" pitchFamily="34" charset="0"/>
                <a:ea typeface="Arial" charset="0"/>
                <a:cs typeface="Segoe UI Semibold" panose="020B0702040204020203" pitchFamily="34" charset="0"/>
              </a:rPr>
              <a:t>Questions?   </a:t>
            </a:r>
            <a:endParaRPr lang="en-US" dirty="0"/>
          </a:p>
          <a:p>
            <a:pPr marL="0" indent="0">
              <a:buNone/>
              <a:defRPr/>
            </a:pPr>
            <a:r>
              <a:rPr lang="en-US" sz="1800" dirty="0">
                <a:latin typeface="Segoe UI Semibold" panose="020B0702040204020203" pitchFamily="34" charset="0"/>
                <a:ea typeface="Arial" charset="0"/>
                <a:cs typeface="Segoe UI Semibold" panose="020B0702040204020203" pitchFamily="34" charset="0"/>
              </a:rPr>
              <a:t>Raikkol Cheng:   chengr@allsteeloffice.com</a:t>
            </a:r>
            <a:endParaRPr lang="en-US" sz="1800" dirty="0">
              <a:latin typeface="+mj-lt"/>
              <a:ea typeface="Arial" charset="0"/>
              <a:cs typeface="Arial" charset="0"/>
            </a:endParaRPr>
          </a:p>
        </p:txBody>
      </p:sp>
    </p:spTree>
    <p:extLst>
      <p:ext uri="{BB962C8B-B14F-4D97-AF65-F5344CB8AC3E}">
        <p14:creationId xmlns:p14="http://schemas.microsoft.com/office/powerpoint/2010/main" val="3511359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7600" y="880811"/>
            <a:ext cx="10594328" cy="782621"/>
          </a:xfrm>
        </p:spPr>
        <p:txBody>
          <a:bodyPr/>
          <a:lstStyle/>
          <a:p>
            <a:r>
              <a:rPr lang="en-US"/>
              <a:t>Pre-Sell Tools</a:t>
            </a:r>
          </a:p>
        </p:txBody>
      </p:sp>
      <p:sp>
        <p:nvSpPr>
          <p:cNvPr id="7" name="Text Placeholder 3"/>
          <p:cNvSpPr>
            <a:spLocks noGrp="1"/>
          </p:cNvSpPr>
          <p:nvPr>
            <p:ph type="body" sz="quarter" idx="12"/>
          </p:nvPr>
        </p:nvSpPr>
        <p:spPr>
          <a:xfrm>
            <a:off x="1135837" y="2640357"/>
            <a:ext cx="10999443" cy="2052926"/>
          </a:xfrm>
        </p:spPr>
        <p:txBody>
          <a:bodyPr vert="horz" lIns="91440" tIns="45720" rIns="91440" bIns="45720" rtlCol="0" anchor="t">
            <a:noAutofit/>
          </a:bodyPr>
          <a:lstStyle/>
          <a:p>
            <a:pPr marL="285750" indent="-285750">
              <a:spcBef>
                <a:spcPts val="0"/>
              </a:spcBef>
              <a:defRPr/>
            </a:pPr>
            <a:r>
              <a:rPr lang="en-US" sz="2000" kern="0" dirty="0">
                <a:latin typeface="+mj-lt"/>
                <a:cs typeface="Arial" panose="020B0604020202020204" pitchFamily="34" charset="0"/>
              </a:rPr>
              <a:t>Imagery is located here</a:t>
            </a:r>
          </a:p>
          <a:p>
            <a:pPr marL="285750" lvl="0" indent="-285750">
              <a:spcBef>
                <a:spcPts val="0"/>
              </a:spcBef>
              <a:defRPr/>
            </a:pPr>
            <a:r>
              <a:rPr lang="en-US" sz="2000" kern="0" dirty="0" err="1">
                <a:latin typeface="+mj-lt"/>
                <a:cs typeface="Arial" panose="020B0604020202020204" pitchFamily="34" charset="0"/>
              </a:rPr>
              <a:t>GTM</a:t>
            </a:r>
            <a:r>
              <a:rPr lang="en-US" sz="2000" kern="0" dirty="0">
                <a:latin typeface="+mj-lt"/>
                <a:cs typeface="Arial" panose="020B0604020202020204" pitchFamily="34" charset="0"/>
              </a:rPr>
              <a:t> Svelte Brief is located </a:t>
            </a:r>
            <a:r>
              <a:rPr lang="en-US" sz="2000" kern="0" dirty="0">
                <a:latin typeface="+mj-lt"/>
                <a:cs typeface="Arial" panose="020B0604020202020204" pitchFamily="34" charset="0"/>
                <a:hlinkClick r:id="rId2"/>
              </a:rPr>
              <a:t>here</a:t>
            </a:r>
            <a:endParaRPr lang="en-US" sz="2000" kern="0" dirty="0">
              <a:latin typeface="+mj-lt"/>
              <a:cs typeface="Segoe UI Light"/>
            </a:endParaRPr>
          </a:p>
          <a:p>
            <a:pPr marL="285750" lvl="0" indent="-285750">
              <a:spcBef>
                <a:spcPts val="0"/>
              </a:spcBef>
              <a:defRPr/>
            </a:pPr>
            <a:r>
              <a:rPr lang="en-US" sz="2000" kern="0" dirty="0">
                <a:cs typeface="Arial" panose="020B0604020202020204" pitchFamily="34" charset="0"/>
              </a:rPr>
              <a:t>List Svelte pricing is located </a:t>
            </a:r>
            <a:r>
              <a:rPr lang="en-US" sz="2000" kern="0" dirty="0">
                <a:cs typeface="Arial" panose="020B0604020202020204" pitchFamily="34" charset="0"/>
                <a:hlinkClick r:id="rId3"/>
              </a:rPr>
              <a:t>here</a:t>
            </a:r>
            <a:endParaRPr lang="en-US" sz="2000" kern="0" dirty="0">
              <a:cs typeface="Arial" panose="020B0604020202020204" pitchFamily="34" charset="0"/>
            </a:endParaRPr>
          </a:p>
          <a:p>
            <a:pPr marL="285750" indent="-285750">
              <a:spcBef>
                <a:spcPts val="0"/>
              </a:spcBef>
              <a:defRPr/>
            </a:pPr>
            <a:r>
              <a:rPr lang="en-US" sz="2000" kern="0" dirty="0">
                <a:cs typeface="Arial" panose="020B0604020202020204" pitchFamily="34" charset="0"/>
              </a:rPr>
              <a:t>Symbols Svelte are located </a:t>
            </a:r>
            <a:r>
              <a:rPr lang="en-US" sz="2000" kern="0" dirty="0">
                <a:cs typeface="Arial" panose="020B0604020202020204" pitchFamily="34" charset="0"/>
                <a:hlinkClick r:id="rId4"/>
              </a:rPr>
              <a:t>here</a:t>
            </a:r>
            <a:endParaRPr lang="en-US" sz="2000" kern="0" dirty="0">
              <a:cs typeface="Segoe UI Light"/>
              <a:hlinkClick r:id="rId4"/>
            </a:endParaRPr>
          </a:p>
          <a:p>
            <a:pPr marL="285750" indent="-285750">
              <a:spcBef>
                <a:spcPts val="0"/>
              </a:spcBef>
              <a:defRPr/>
            </a:pPr>
            <a:r>
              <a:rPr lang="en-US" sz="2000" kern="0" dirty="0">
                <a:latin typeface="+mj-lt"/>
                <a:cs typeface="Segoe UI Light"/>
              </a:rPr>
              <a:t>Specification Sheet is located </a:t>
            </a:r>
            <a:r>
              <a:rPr lang="en-US" sz="2000" kern="0" dirty="0">
                <a:latin typeface="+mj-lt"/>
                <a:cs typeface="Segoe UI Light"/>
                <a:hlinkClick r:id="rId5"/>
              </a:rPr>
              <a:t>here</a:t>
            </a:r>
            <a:endParaRPr lang="en-US" sz="2000" kern="0" dirty="0">
              <a:latin typeface="+mj-lt"/>
              <a:cs typeface="Arial" panose="020B0604020202020204" pitchFamily="34" charset="0"/>
              <a:hlinkClick r:id="rId5"/>
            </a:endParaRPr>
          </a:p>
          <a:p>
            <a:pPr marL="285750" lvl="0" indent="-285750">
              <a:spcBef>
                <a:spcPts val="0"/>
              </a:spcBef>
              <a:defRPr/>
            </a:pPr>
            <a:r>
              <a:rPr lang="en-US" sz="2000" kern="0" dirty="0">
                <a:latin typeface="+mj-lt"/>
                <a:cs typeface="Arial" panose="020B0604020202020204" pitchFamily="34" charset="0"/>
              </a:rPr>
              <a:t>FAQ Svelte located </a:t>
            </a:r>
            <a:r>
              <a:rPr lang="en-US" sz="2000" kern="0" dirty="0">
                <a:latin typeface="+mj-lt"/>
                <a:cs typeface="Arial" panose="020B0604020202020204" pitchFamily="34" charset="0"/>
                <a:hlinkClick r:id="rId6"/>
              </a:rPr>
              <a:t>here</a:t>
            </a:r>
            <a:endParaRPr lang="en-US" sz="2000" kern="0" dirty="0">
              <a:latin typeface="+mj-lt"/>
              <a:cs typeface="Segoe UI Light"/>
              <a:hlinkClick r:id="rId6"/>
            </a:endParaRPr>
          </a:p>
        </p:txBody>
      </p:sp>
      <p:pic>
        <p:nvPicPr>
          <p:cNvPr id="5" name="Picture 4">
            <a:extLst>
              <a:ext uri="{FF2B5EF4-FFF2-40B4-BE49-F238E27FC236}">
                <a16:creationId xmlns:a16="http://schemas.microsoft.com/office/drawing/2014/main" id="{F1237EEB-E224-4E97-8190-4AD8FFB41212}"/>
              </a:ext>
            </a:extLst>
          </p:cNvPr>
          <p:cNvPicPr>
            <a:picLocks noChangeAspect="1"/>
          </p:cNvPicPr>
          <p:nvPr/>
        </p:nvPicPr>
        <p:blipFill rotWithShape="1">
          <a:blip r:embed="rId7">
            <a:extLst>
              <a:ext uri="{28A0092B-C50C-407E-A947-70E740481C1C}">
                <a14:useLocalDpi xmlns:a14="http://schemas.microsoft.com/office/drawing/2010/main" val="0"/>
              </a:ext>
            </a:extLst>
          </a:blip>
          <a:srcRect r="28998"/>
          <a:stretch/>
        </p:blipFill>
        <p:spPr>
          <a:xfrm>
            <a:off x="6137243" y="697582"/>
            <a:ext cx="5165496" cy="4850091"/>
          </a:xfrm>
          <a:prstGeom prst="rect">
            <a:avLst/>
          </a:prstGeom>
        </p:spPr>
      </p:pic>
    </p:spTree>
    <p:extLst>
      <p:ext uri="{BB962C8B-B14F-4D97-AF65-F5344CB8AC3E}">
        <p14:creationId xmlns:p14="http://schemas.microsoft.com/office/powerpoint/2010/main" val="3235355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a:xfrm>
            <a:off x="976614" y="1267079"/>
            <a:ext cx="10594329" cy="376526"/>
          </a:xfrm>
        </p:spPr>
        <p:txBody>
          <a:bodyPr>
            <a:normAutofit/>
          </a:bodyPr>
          <a:lstStyle/>
          <a:p>
            <a:r>
              <a:rPr lang="en-US"/>
              <a:t>Svelte</a:t>
            </a:r>
          </a:p>
        </p:txBody>
      </p:sp>
      <p:sp>
        <p:nvSpPr>
          <p:cNvPr id="3" name="Title 2"/>
          <p:cNvSpPr>
            <a:spLocks noGrp="1"/>
          </p:cNvSpPr>
          <p:nvPr>
            <p:ph type="title"/>
          </p:nvPr>
        </p:nvSpPr>
        <p:spPr/>
        <p:txBody>
          <a:bodyPr/>
          <a:lstStyle/>
          <a:p>
            <a:r>
              <a:rPr lang="en-US"/>
              <a:t>FAQ</a:t>
            </a:r>
          </a:p>
        </p:txBody>
      </p:sp>
      <p:sp>
        <p:nvSpPr>
          <p:cNvPr id="5" name="Text Placeholder 1">
            <a:extLst>
              <a:ext uri="{FF2B5EF4-FFF2-40B4-BE49-F238E27FC236}">
                <a16:creationId xmlns:a16="http://schemas.microsoft.com/office/drawing/2014/main" id="{1C689946-9331-4601-B456-757E6A95974C}"/>
              </a:ext>
            </a:extLst>
          </p:cNvPr>
          <p:cNvSpPr>
            <a:spLocks noGrp="1"/>
          </p:cNvSpPr>
          <p:nvPr>
            <p:ph type="body" sz="quarter" idx="12"/>
          </p:nvPr>
        </p:nvSpPr>
        <p:spPr>
          <a:xfrm>
            <a:off x="976313" y="1820863"/>
            <a:ext cx="10999787" cy="4359275"/>
          </a:xfrm>
        </p:spPr>
        <p:txBody>
          <a:bodyPr vert="horz" lIns="91440" tIns="45720" rIns="91440" bIns="45720" rtlCol="0" anchor="t">
            <a:normAutofit fontScale="55000" lnSpcReduction="20000"/>
          </a:bodyPr>
          <a:lstStyle/>
          <a:p>
            <a:pPr marL="0" indent="0">
              <a:buNone/>
            </a:pPr>
            <a:r>
              <a:rPr lang="en-US" sz="2500" b="1" dirty="0"/>
              <a:t>Q: Why is Svelte a top choice to become an Allsteel product?</a:t>
            </a:r>
            <a:endParaRPr lang="en-US" sz="2500" dirty="0">
              <a:cs typeface="Segoe UI Light"/>
            </a:endParaRPr>
          </a:p>
          <a:p>
            <a:pPr marL="0" indent="0">
              <a:buNone/>
            </a:pPr>
            <a:r>
              <a:rPr lang="en-US" sz="2500" dirty="0"/>
              <a:t>A: Many reasons such as dealers specifically requesting Svelte, expanding our offerings in the Executive/Conference seating category, and having a budget-friendly, fully upholstered chair to meet market demand.  </a:t>
            </a:r>
            <a:endParaRPr lang="en-US" sz="2500" dirty="0">
              <a:cs typeface="Segoe UI Light"/>
            </a:endParaRPr>
          </a:p>
          <a:p>
            <a:pPr marL="0" indent="0">
              <a:buNone/>
            </a:pPr>
            <a:r>
              <a:rPr lang="en-US" sz="2500" b="1" dirty="0"/>
              <a:t>Q: What is changing on product and pricing?</a:t>
            </a:r>
            <a:endParaRPr lang="en-US" sz="2500" dirty="0">
              <a:cs typeface="Segoe UI Light"/>
            </a:endParaRPr>
          </a:p>
          <a:p>
            <a:pPr marL="0" indent="0">
              <a:buNone/>
            </a:pPr>
            <a:r>
              <a:rPr lang="en-US" sz="2500" dirty="0"/>
              <a:t>A: Armless is now a standard offering. There are slight price adjustments due to inflation, tariff impact and higher quality requirements. </a:t>
            </a:r>
            <a:endParaRPr lang="en-US" sz="2500" dirty="0">
              <a:cs typeface="Segoe UI Light"/>
            </a:endParaRPr>
          </a:p>
          <a:p>
            <a:pPr marL="0" indent="0">
              <a:buNone/>
            </a:pPr>
            <a:r>
              <a:rPr lang="en-US" sz="2500" b="1" dirty="0"/>
              <a:t>Q: How do I get a new chair to match my existing Paoli Svelte chairs?</a:t>
            </a:r>
            <a:endParaRPr lang="en-US" sz="2500" dirty="0">
              <a:cs typeface="Segoe UI Light"/>
            </a:endParaRPr>
          </a:p>
          <a:p>
            <a:pPr marL="0" indent="0">
              <a:buNone/>
            </a:pPr>
            <a:r>
              <a:rPr lang="en-US" sz="2500" dirty="0"/>
              <a:t>A: COM options are available as always 90 days after launch. If the fabric was previously used the process is simpler.</a:t>
            </a:r>
            <a:endParaRPr lang="en-US" sz="2500" dirty="0">
              <a:cs typeface="Segoe UI Light"/>
            </a:endParaRPr>
          </a:p>
          <a:p>
            <a:pPr marL="0" indent="0">
              <a:buNone/>
            </a:pPr>
            <a:r>
              <a:rPr lang="en-US" sz="2500" b="1" dirty="0"/>
              <a:t>Q: Where does Svelte position itself within </a:t>
            </a:r>
            <a:r>
              <a:rPr lang="en-US" sz="2500" b="1" dirty="0" err="1"/>
              <a:t>Allsteel’s</a:t>
            </a:r>
            <a:r>
              <a:rPr lang="en-US" sz="2500" b="1" dirty="0"/>
              <a:t> current Executive/Conference seating </a:t>
            </a:r>
            <a:r>
              <a:rPr lang="en-US" sz="2500" b="1" dirty="0">
                <a:cs typeface="Segoe UI Light"/>
              </a:rPr>
              <a:t>portfolio?</a:t>
            </a:r>
          </a:p>
          <a:p>
            <a:pPr marL="0" indent="0">
              <a:buNone/>
            </a:pPr>
            <a:r>
              <a:rPr lang="en-US" sz="2500" dirty="0"/>
              <a:t>A: Svelte basic is below the $1,137 Access™ price and Svelte premium fills the $1,200 to $1436 list price gap between Lyric™ and Evo models. </a:t>
            </a:r>
            <a:endParaRPr lang="en-US" sz="2500" dirty="0">
              <a:cs typeface="Segoe UI Light"/>
            </a:endParaRPr>
          </a:p>
          <a:p>
            <a:pPr marL="0" indent="0">
              <a:buNone/>
            </a:pPr>
            <a:r>
              <a:rPr lang="en-US" sz="2500" b="1" dirty="0"/>
              <a:t>Q: How do customers process warranty claims since now it's refreshed and marketed under Allsteel?</a:t>
            </a:r>
            <a:endParaRPr lang="en-US" sz="2500" dirty="0">
              <a:cs typeface="Segoe UI Light"/>
            </a:endParaRPr>
          </a:p>
          <a:p>
            <a:pPr marL="0" indent="0">
              <a:buNone/>
            </a:pPr>
            <a:r>
              <a:rPr lang="en-US" sz="2500" dirty="0"/>
              <a:t>A: All chairs with a Paoli tag are to proceed with warranty claims with HON and chairs with an Allsteel tag are to contact Allsteel customer support. </a:t>
            </a:r>
            <a:endParaRPr lang="en-US" sz="2500" dirty="0">
              <a:cs typeface="Segoe UI Light"/>
            </a:endParaRPr>
          </a:p>
          <a:p>
            <a:pPr marL="0" indent="0">
              <a:buNone/>
            </a:pPr>
            <a:r>
              <a:rPr lang="en-US" sz="2500" b="1" dirty="0"/>
              <a:t>Q: Where is Svelte manufactured and how does it ship? </a:t>
            </a:r>
            <a:r>
              <a:rPr lang="en-US" sz="2500" dirty="0"/>
              <a:t> </a:t>
            </a:r>
            <a:endParaRPr lang="en-US" sz="2500" dirty="0">
              <a:cs typeface="Segoe UI Light"/>
            </a:endParaRPr>
          </a:p>
          <a:p>
            <a:pPr marL="0" indent="0">
              <a:buNone/>
            </a:pPr>
            <a:r>
              <a:rPr lang="en-US" sz="2500" dirty="0"/>
              <a:t>A: Svelte is manufactured at the Gunlocke facility in Wayland, NY and ships fully assembled. </a:t>
            </a:r>
            <a:endParaRPr lang="en-US" sz="2500" dirty="0">
              <a:cs typeface="Segoe UI Light"/>
            </a:endParaRPr>
          </a:p>
          <a:p>
            <a:endParaRPr lang="en-US" dirty="0">
              <a:cs typeface="Segoe UI Light"/>
            </a:endParaRPr>
          </a:p>
          <a:p>
            <a:endParaRPr lang="en-US" dirty="0">
              <a:cs typeface="Segoe UI Light"/>
            </a:endParaRPr>
          </a:p>
        </p:txBody>
      </p:sp>
    </p:spTree>
    <p:extLst>
      <p:ext uri="{BB962C8B-B14F-4D97-AF65-F5344CB8AC3E}">
        <p14:creationId xmlns:p14="http://schemas.microsoft.com/office/powerpoint/2010/main" val="2930812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294C0EE-316B-4AFC-B42A-FF08AE3E2AE1}"/>
              </a:ext>
            </a:extLst>
          </p:cNvPr>
          <p:cNvPicPr>
            <a:picLocks noChangeAspect="1"/>
          </p:cNvPicPr>
          <p:nvPr/>
        </p:nvPicPr>
        <p:blipFill rotWithShape="1">
          <a:blip r:embed="rId3">
            <a:extLst>
              <a:ext uri="{28A0092B-C50C-407E-A947-70E740481C1C}">
                <a14:useLocalDpi xmlns:a14="http://schemas.microsoft.com/office/drawing/2010/main" val="0"/>
              </a:ext>
            </a:extLst>
          </a:blip>
          <a:srcRect l="4055"/>
          <a:stretch/>
        </p:blipFill>
        <p:spPr>
          <a:xfrm>
            <a:off x="7805394" y="-4"/>
            <a:ext cx="4386606" cy="6858000"/>
          </a:xfrm>
          <a:prstGeom prst="rect">
            <a:avLst/>
          </a:prstGeom>
        </p:spPr>
      </p:pic>
      <p:pic>
        <p:nvPicPr>
          <p:cNvPr id="9" name="Picture 8">
            <a:extLst>
              <a:ext uri="{FF2B5EF4-FFF2-40B4-BE49-F238E27FC236}">
                <a16:creationId xmlns:a16="http://schemas.microsoft.com/office/drawing/2014/main" id="{BE4B979E-147B-415B-B51A-4A39BC7871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8" y="-2"/>
            <a:ext cx="4572000" cy="6858000"/>
          </a:xfrm>
          <a:prstGeom prst="rect">
            <a:avLst/>
          </a:prstGeom>
        </p:spPr>
      </p:pic>
      <p:pic>
        <p:nvPicPr>
          <p:cNvPr id="5" name="Picture 4">
            <a:extLst>
              <a:ext uri="{FF2B5EF4-FFF2-40B4-BE49-F238E27FC236}">
                <a16:creationId xmlns:a16="http://schemas.microsoft.com/office/drawing/2014/main" id="{5A05B8FC-3D7E-46CA-A3BC-8ADFA950F579}"/>
              </a:ext>
            </a:extLst>
          </p:cNvPr>
          <p:cNvPicPr>
            <a:picLocks noChangeAspect="1"/>
          </p:cNvPicPr>
          <p:nvPr/>
        </p:nvPicPr>
        <p:blipFill rotWithShape="1">
          <a:blip r:embed="rId5">
            <a:extLst>
              <a:ext uri="{28A0092B-C50C-407E-A947-70E740481C1C}">
                <a14:useLocalDpi xmlns:a14="http://schemas.microsoft.com/office/drawing/2010/main" val="0"/>
              </a:ext>
            </a:extLst>
          </a:blip>
          <a:srcRect l="4742" r="2495"/>
          <a:stretch/>
        </p:blipFill>
        <p:spPr>
          <a:xfrm>
            <a:off x="3968684" y="-2"/>
            <a:ext cx="4241109" cy="6858000"/>
          </a:xfrm>
          <a:prstGeom prst="rect">
            <a:avLst/>
          </a:prstGeom>
        </p:spPr>
      </p:pic>
      <p:sp>
        <p:nvSpPr>
          <p:cNvPr id="6" name="Rectangle 5">
            <a:extLst>
              <a:ext uri="{FF2B5EF4-FFF2-40B4-BE49-F238E27FC236}">
                <a16:creationId xmlns:a16="http://schemas.microsoft.com/office/drawing/2014/main" id="{BFB28E29-5BDB-4244-B2B1-F4E92DF9FD5C}"/>
              </a:ext>
            </a:extLst>
          </p:cNvPr>
          <p:cNvSpPr/>
          <p:nvPr/>
        </p:nvSpPr>
        <p:spPr>
          <a:xfrm>
            <a:off x="-6762" y="9429"/>
            <a:ext cx="12191999" cy="6857998"/>
          </a:xfrm>
          <a:prstGeom prst="rect">
            <a:avLst/>
          </a:prstGeom>
          <a:solidFill>
            <a:srgbClr val="00627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3637793" y="213576"/>
            <a:ext cx="5177742" cy="782621"/>
          </a:xfrm>
        </p:spPr>
        <p:txBody>
          <a:bodyPr/>
          <a:lstStyle/>
          <a:p>
            <a:pPr algn="ctr"/>
            <a:r>
              <a:rPr lang="en-US">
                <a:solidFill>
                  <a:schemeClr val="bg1"/>
                </a:solidFill>
              </a:rPr>
              <a:t>What is the Need?</a:t>
            </a:r>
          </a:p>
        </p:txBody>
      </p:sp>
      <p:sp>
        <p:nvSpPr>
          <p:cNvPr id="7" name="Text Placeholder 6">
            <a:extLst>
              <a:ext uri="{FF2B5EF4-FFF2-40B4-BE49-F238E27FC236}">
                <a16:creationId xmlns:a16="http://schemas.microsoft.com/office/drawing/2014/main" id="{CFEF4541-FFBD-4019-B5CD-21E49DCA9749}"/>
              </a:ext>
            </a:extLst>
          </p:cNvPr>
          <p:cNvSpPr>
            <a:spLocks noGrp="1"/>
          </p:cNvSpPr>
          <p:nvPr>
            <p:ph type="body" sz="quarter" idx="12"/>
          </p:nvPr>
        </p:nvSpPr>
        <p:spPr>
          <a:xfrm>
            <a:off x="589515" y="1547366"/>
            <a:ext cx="10999443" cy="4235273"/>
          </a:xfrm>
        </p:spPr>
        <p:txBody>
          <a:bodyPr vert="horz" lIns="91440" tIns="45720" rIns="91440" bIns="45720" rtlCol="0" anchor="t">
            <a:normAutofit/>
          </a:bodyPr>
          <a:lstStyle/>
          <a:p>
            <a:pPr marL="0" indent="0" algn="ctr">
              <a:buNone/>
            </a:pPr>
            <a:r>
              <a:rPr lang="en-US">
                <a:solidFill>
                  <a:schemeClr val="bg1"/>
                </a:solidFill>
              </a:rPr>
              <a:t>Slim, modern aesthetics with great comfort </a:t>
            </a:r>
          </a:p>
          <a:p>
            <a:pPr marL="0" indent="0" algn="ctr">
              <a:buNone/>
            </a:pPr>
            <a:endParaRPr lang="en-US">
              <a:solidFill>
                <a:schemeClr val="bg1"/>
              </a:solidFill>
            </a:endParaRPr>
          </a:p>
          <a:p>
            <a:pPr marL="0" indent="0" algn="ctr">
              <a:buNone/>
            </a:pPr>
            <a:r>
              <a:rPr lang="en-US">
                <a:solidFill>
                  <a:schemeClr val="bg1"/>
                </a:solidFill>
              </a:rPr>
              <a:t>A variety of choices in fabrics and colors</a:t>
            </a:r>
            <a:endParaRPr lang="en-US">
              <a:solidFill>
                <a:schemeClr val="bg1"/>
              </a:solidFill>
              <a:cs typeface="Segoe UI Light"/>
            </a:endParaRPr>
          </a:p>
          <a:p>
            <a:pPr marL="0" indent="0" algn="ctr">
              <a:buNone/>
            </a:pPr>
            <a:r>
              <a:rPr lang="en-US">
                <a:solidFill>
                  <a:schemeClr val="bg1"/>
                </a:solidFill>
              </a:rPr>
              <a:t>to help you tailor the look of your </a:t>
            </a:r>
            <a:endParaRPr lang="en-US">
              <a:solidFill>
                <a:schemeClr val="bg1"/>
              </a:solidFill>
              <a:cs typeface="Segoe UI Light"/>
            </a:endParaRPr>
          </a:p>
          <a:p>
            <a:pPr marL="0" indent="0" algn="ctr">
              <a:buNone/>
            </a:pPr>
            <a:r>
              <a:rPr lang="en-US">
                <a:solidFill>
                  <a:schemeClr val="bg1"/>
                </a:solidFill>
              </a:rPr>
              <a:t>private offices and conference rooms </a:t>
            </a:r>
            <a:endParaRPr lang="en-US">
              <a:solidFill>
                <a:schemeClr val="bg1"/>
              </a:solidFill>
              <a:cs typeface="Segoe UI Light"/>
            </a:endParaRPr>
          </a:p>
          <a:p>
            <a:pPr marL="0" indent="0" algn="ctr">
              <a:buNone/>
            </a:pPr>
            <a:endParaRPr lang="en-US">
              <a:solidFill>
                <a:schemeClr val="bg1"/>
              </a:solidFill>
            </a:endParaRPr>
          </a:p>
          <a:p>
            <a:pPr marL="0" indent="0" algn="ctr">
              <a:buNone/>
            </a:pPr>
            <a:r>
              <a:rPr lang="en-US">
                <a:solidFill>
                  <a:schemeClr val="bg1"/>
                </a:solidFill>
              </a:rPr>
              <a:t>Competitive price point that eases the struggle </a:t>
            </a:r>
            <a:endParaRPr lang="en-US">
              <a:solidFill>
                <a:schemeClr val="bg1"/>
              </a:solidFill>
              <a:cs typeface="Segoe UI Light"/>
            </a:endParaRPr>
          </a:p>
          <a:p>
            <a:pPr marL="0" indent="0" algn="ctr">
              <a:buNone/>
            </a:pPr>
            <a:r>
              <a:rPr lang="en-US">
                <a:solidFill>
                  <a:schemeClr val="bg1"/>
                </a:solidFill>
              </a:rPr>
              <a:t>with limited budget for quality products </a:t>
            </a:r>
            <a:endParaRPr lang="en-US">
              <a:solidFill>
                <a:schemeClr val="bg1"/>
              </a:solidFill>
              <a:cs typeface="Segoe UI Light"/>
            </a:endParaRPr>
          </a:p>
        </p:txBody>
      </p:sp>
    </p:spTree>
    <p:extLst>
      <p:ext uri="{BB962C8B-B14F-4D97-AF65-F5344CB8AC3E}">
        <p14:creationId xmlns:p14="http://schemas.microsoft.com/office/powerpoint/2010/main" val="2701966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654" y="633697"/>
            <a:ext cx="5059750" cy="782621"/>
          </a:xfrm>
        </p:spPr>
        <p:txBody>
          <a:bodyPr/>
          <a:lstStyle/>
          <a:p>
            <a:r>
              <a:rPr lang="en-US"/>
              <a:t>What If We Could…</a:t>
            </a:r>
          </a:p>
        </p:txBody>
      </p:sp>
      <p:sp>
        <p:nvSpPr>
          <p:cNvPr id="2" name="Rectangle 1">
            <a:extLst>
              <a:ext uri="{FF2B5EF4-FFF2-40B4-BE49-F238E27FC236}">
                <a16:creationId xmlns:a16="http://schemas.microsoft.com/office/drawing/2014/main" id="{376A7F84-7DD9-465D-9318-2951C6C7C839}"/>
              </a:ext>
            </a:extLst>
          </p:cNvPr>
          <p:cNvSpPr/>
          <p:nvPr/>
        </p:nvSpPr>
        <p:spPr>
          <a:xfrm>
            <a:off x="344036" y="6078140"/>
            <a:ext cx="1248524" cy="523220"/>
          </a:xfrm>
          <a:prstGeom prst="rect">
            <a:avLst/>
          </a:prstGeom>
        </p:spPr>
        <p:txBody>
          <a:bodyPr wrap="square">
            <a:spAutoFit/>
          </a:bodyPr>
          <a:lstStyle/>
          <a:p>
            <a:r>
              <a:rPr lang="en-US" sz="2800" b="1"/>
              <a:t>Svelte</a:t>
            </a:r>
          </a:p>
        </p:txBody>
      </p:sp>
      <p:pic>
        <p:nvPicPr>
          <p:cNvPr id="9" name="Picture 9" descr="A chair sitting in front of a table&#10;&#10;Description generated with very high confidence">
            <a:extLst>
              <a:ext uri="{FF2B5EF4-FFF2-40B4-BE49-F238E27FC236}">
                <a16:creationId xmlns:a16="http://schemas.microsoft.com/office/drawing/2014/main" id="{E8D1DF24-0F35-42F8-8FFB-0619112C93D0}"/>
              </a:ext>
            </a:extLst>
          </p:cNvPr>
          <p:cNvPicPr>
            <a:picLocks noChangeAspect="1"/>
          </p:cNvPicPr>
          <p:nvPr/>
        </p:nvPicPr>
        <p:blipFill>
          <a:blip r:embed="rId3"/>
          <a:stretch>
            <a:fillRect/>
          </a:stretch>
        </p:blipFill>
        <p:spPr>
          <a:xfrm>
            <a:off x="4590129" y="2277940"/>
            <a:ext cx="5659842" cy="3798591"/>
          </a:xfrm>
          <a:prstGeom prst="rect">
            <a:avLst/>
          </a:prstGeom>
        </p:spPr>
      </p:pic>
      <p:sp>
        <p:nvSpPr>
          <p:cNvPr id="7" name="Text Placeholder 3">
            <a:extLst>
              <a:ext uri="{FF2B5EF4-FFF2-40B4-BE49-F238E27FC236}">
                <a16:creationId xmlns:a16="http://schemas.microsoft.com/office/drawing/2014/main" id="{2151EB31-B029-4D13-AA11-E819D4620508}"/>
              </a:ext>
            </a:extLst>
          </p:cNvPr>
          <p:cNvSpPr>
            <a:spLocks noGrp="1"/>
          </p:cNvSpPr>
          <p:nvPr/>
        </p:nvSpPr>
        <p:spPr>
          <a:xfrm>
            <a:off x="5150644" y="493069"/>
            <a:ext cx="7319669" cy="2133236"/>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3300"/>
              </a:lnSpc>
              <a:buFont typeface="Wingdings" charset="2"/>
              <a:buChar char="ü"/>
            </a:pPr>
            <a:r>
              <a:rPr lang="en-US" sz="2200" dirty="0">
                <a:latin typeface="+mj-lt"/>
                <a:ea typeface="Helvetica" charset="0"/>
                <a:cs typeface="Segoe UI Light"/>
              </a:rPr>
              <a:t>Design a chair that is slim, lighter, leaner than average?</a:t>
            </a:r>
            <a:endParaRPr lang="en-US" sz="2200" dirty="0">
              <a:cs typeface="Segoe UI Light"/>
            </a:endParaRPr>
          </a:p>
          <a:p>
            <a:pPr marL="342900" indent="-342900">
              <a:lnSpc>
                <a:spcPts val="3300"/>
              </a:lnSpc>
              <a:buFont typeface="Wingdings" charset="2"/>
              <a:buChar char="ü"/>
            </a:pPr>
            <a:r>
              <a:rPr lang="en-US" sz="2200" dirty="0">
                <a:latin typeface="+mj-lt"/>
                <a:ea typeface="Helvetica" charset="0"/>
                <a:cs typeface="Segoe UI Light"/>
              </a:rPr>
              <a:t>Offer a premium look at an affordable price?</a:t>
            </a:r>
          </a:p>
          <a:p>
            <a:pPr marL="342900" indent="-342900">
              <a:lnSpc>
                <a:spcPts val="3300"/>
              </a:lnSpc>
              <a:buFont typeface="Wingdings" charset="2"/>
              <a:buChar char="ü"/>
            </a:pPr>
            <a:r>
              <a:rPr lang="en-US" sz="2200" dirty="0">
                <a:latin typeface="+mj-lt"/>
                <a:ea typeface="Helvetica" charset="0"/>
                <a:cs typeface="Segoe UI Light"/>
              </a:rPr>
              <a:t>Give designers a wide array of customizable options?</a:t>
            </a:r>
            <a:endParaRPr lang="en-US" sz="2200" dirty="0"/>
          </a:p>
          <a:p>
            <a:pPr marL="342900" indent="-342900">
              <a:lnSpc>
                <a:spcPts val="3300"/>
              </a:lnSpc>
              <a:buFont typeface="Wingdings" charset="2"/>
              <a:buChar char="ü"/>
            </a:pPr>
            <a:endParaRPr lang="en-US" sz="2200">
              <a:latin typeface="+mj-lt"/>
              <a:ea typeface="Helvetica" charset="0"/>
              <a:cs typeface="Segoe UI Light"/>
            </a:endParaRPr>
          </a:p>
          <a:p>
            <a:pPr marL="342900" indent="-342900">
              <a:lnSpc>
                <a:spcPts val="3300"/>
              </a:lnSpc>
              <a:buFont typeface="Wingdings" charset="2"/>
              <a:buChar char="ü"/>
            </a:pPr>
            <a:endParaRPr lang="en-US" sz="2200">
              <a:latin typeface="+mj-lt"/>
              <a:ea typeface="Helvetica" charset="0"/>
              <a:cs typeface="Segoe UI Light"/>
            </a:endParaRPr>
          </a:p>
        </p:txBody>
      </p:sp>
      <p:pic>
        <p:nvPicPr>
          <p:cNvPr id="4" name="Picture 4" descr="A person smiling for the camera&#10;&#10;Description generated with very high confidence">
            <a:extLst>
              <a:ext uri="{FF2B5EF4-FFF2-40B4-BE49-F238E27FC236}">
                <a16:creationId xmlns:a16="http://schemas.microsoft.com/office/drawing/2014/main" id="{D04957CC-F8AD-4AB5-8BDE-4DCFE16B479B}"/>
              </a:ext>
            </a:extLst>
          </p:cNvPr>
          <p:cNvPicPr>
            <a:picLocks noChangeAspect="1"/>
          </p:cNvPicPr>
          <p:nvPr/>
        </p:nvPicPr>
        <p:blipFill>
          <a:blip r:embed="rId4"/>
          <a:stretch>
            <a:fillRect/>
          </a:stretch>
        </p:blipFill>
        <p:spPr>
          <a:xfrm>
            <a:off x="1333144" y="2275480"/>
            <a:ext cx="2167293" cy="3091787"/>
          </a:xfrm>
          <a:prstGeom prst="rect">
            <a:avLst/>
          </a:prstGeom>
        </p:spPr>
      </p:pic>
    </p:spTree>
    <p:extLst>
      <p:ext uri="{BB962C8B-B14F-4D97-AF65-F5344CB8AC3E}">
        <p14:creationId xmlns:p14="http://schemas.microsoft.com/office/powerpoint/2010/main" val="1882789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5DC3FA-1BF4-4221-8D89-49B72AFED825}"/>
              </a:ext>
            </a:extLst>
          </p:cNvPr>
          <p:cNvPicPr>
            <a:picLocks noChangeAspect="1"/>
          </p:cNvPicPr>
          <p:nvPr/>
        </p:nvPicPr>
        <p:blipFill rotWithShape="1">
          <a:blip r:embed="rId3"/>
          <a:srcRect t="1" b="1263"/>
          <a:stretch/>
        </p:blipFill>
        <p:spPr>
          <a:xfrm>
            <a:off x="8964629" y="2676899"/>
            <a:ext cx="2080673" cy="2913198"/>
          </a:xfrm>
          <a:prstGeom prst="rect">
            <a:avLst/>
          </a:prstGeom>
        </p:spPr>
      </p:pic>
      <p:pic>
        <p:nvPicPr>
          <p:cNvPr id="10" name="Picture 9">
            <a:extLst>
              <a:ext uri="{FF2B5EF4-FFF2-40B4-BE49-F238E27FC236}">
                <a16:creationId xmlns:a16="http://schemas.microsoft.com/office/drawing/2014/main" id="{FF7366D2-55AB-44DD-B860-96C153F8D9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002" y="1699806"/>
            <a:ext cx="2734928" cy="4102393"/>
          </a:xfrm>
          <a:prstGeom prst="rect">
            <a:avLst/>
          </a:prstGeom>
        </p:spPr>
      </p:pic>
      <p:sp>
        <p:nvSpPr>
          <p:cNvPr id="2" name="Text Placeholder 1"/>
          <p:cNvSpPr>
            <a:spLocks noGrp="1"/>
          </p:cNvSpPr>
          <p:nvPr>
            <p:ph type="body" idx="11"/>
          </p:nvPr>
        </p:nvSpPr>
        <p:spPr/>
        <p:txBody>
          <a:bodyPr>
            <a:normAutofit fontScale="92500" lnSpcReduction="10000"/>
          </a:bodyPr>
          <a:lstStyle/>
          <a:p>
            <a:r>
              <a:rPr lang="en-US">
                <a:latin typeface="+mn-lt"/>
              </a:rPr>
              <a:t>STATEMENT OF LINE</a:t>
            </a:r>
          </a:p>
        </p:txBody>
      </p:sp>
      <p:sp>
        <p:nvSpPr>
          <p:cNvPr id="9" name="Text Placeholder 1">
            <a:extLst>
              <a:ext uri="{FF2B5EF4-FFF2-40B4-BE49-F238E27FC236}">
                <a16:creationId xmlns:a16="http://schemas.microsoft.com/office/drawing/2014/main" id="{32F930E3-7E02-432A-A4C7-2758DB8CA5CC}"/>
              </a:ext>
            </a:extLst>
          </p:cNvPr>
          <p:cNvSpPr>
            <a:spLocks noGrp="1"/>
          </p:cNvSpPr>
          <p:nvPr>
            <p:ph type="body" idx="11"/>
          </p:nvPr>
        </p:nvSpPr>
        <p:spPr>
          <a:xfrm>
            <a:off x="194958" y="5590097"/>
            <a:ext cx="2775015" cy="424206"/>
          </a:xfrm>
        </p:spPr>
        <p:txBody>
          <a:bodyPr>
            <a:normAutofit/>
          </a:bodyPr>
          <a:lstStyle/>
          <a:p>
            <a:pPr algn="ctr"/>
            <a:r>
              <a:rPr lang="en-US">
                <a:latin typeface="+mn-lt"/>
              </a:rPr>
              <a:t>High Back Channel Stitch</a:t>
            </a:r>
          </a:p>
        </p:txBody>
      </p:sp>
      <p:sp>
        <p:nvSpPr>
          <p:cNvPr id="11" name="Text Placeholder 1">
            <a:extLst>
              <a:ext uri="{FF2B5EF4-FFF2-40B4-BE49-F238E27FC236}">
                <a16:creationId xmlns:a16="http://schemas.microsoft.com/office/drawing/2014/main" id="{93379D98-F65C-436D-8312-EE61E10F1F97}"/>
              </a:ext>
            </a:extLst>
          </p:cNvPr>
          <p:cNvSpPr>
            <a:spLocks noGrp="1"/>
          </p:cNvSpPr>
          <p:nvPr>
            <p:ph type="body" idx="11"/>
          </p:nvPr>
        </p:nvSpPr>
        <p:spPr>
          <a:xfrm>
            <a:off x="3335299" y="5592550"/>
            <a:ext cx="2326664" cy="424206"/>
          </a:xfrm>
        </p:spPr>
        <p:txBody>
          <a:bodyPr>
            <a:normAutofit/>
          </a:bodyPr>
          <a:lstStyle/>
          <a:p>
            <a:pPr algn="ctr"/>
            <a:r>
              <a:rPr lang="en-US">
                <a:latin typeface="+mn-lt"/>
              </a:rPr>
              <a:t>High Back Plain</a:t>
            </a:r>
          </a:p>
        </p:txBody>
      </p:sp>
      <p:sp>
        <p:nvSpPr>
          <p:cNvPr id="13" name="Text Placeholder 1">
            <a:extLst>
              <a:ext uri="{FF2B5EF4-FFF2-40B4-BE49-F238E27FC236}">
                <a16:creationId xmlns:a16="http://schemas.microsoft.com/office/drawing/2014/main" id="{A86E0305-F22C-4CFB-A6C8-C0DD0148A18D}"/>
              </a:ext>
            </a:extLst>
          </p:cNvPr>
          <p:cNvSpPr>
            <a:spLocks noGrp="1"/>
          </p:cNvSpPr>
          <p:nvPr>
            <p:ph type="body" idx="11"/>
          </p:nvPr>
        </p:nvSpPr>
        <p:spPr>
          <a:xfrm>
            <a:off x="6550632" y="5590097"/>
            <a:ext cx="1800161" cy="424206"/>
          </a:xfrm>
        </p:spPr>
        <p:txBody>
          <a:bodyPr>
            <a:normAutofit/>
          </a:bodyPr>
          <a:lstStyle/>
          <a:p>
            <a:pPr algn="ctr"/>
            <a:r>
              <a:rPr lang="en-US">
                <a:latin typeface="+mn-lt"/>
              </a:rPr>
              <a:t>Mid Back Plain</a:t>
            </a:r>
          </a:p>
        </p:txBody>
      </p:sp>
      <p:sp>
        <p:nvSpPr>
          <p:cNvPr id="14" name="Text Placeholder 1">
            <a:extLst>
              <a:ext uri="{FF2B5EF4-FFF2-40B4-BE49-F238E27FC236}">
                <a16:creationId xmlns:a16="http://schemas.microsoft.com/office/drawing/2014/main" id="{32220C19-8B6F-4E2E-A6E2-F6BDD7B78534}"/>
              </a:ext>
            </a:extLst>
          </p:cNvPr>
          <p:cNvSpPr>
            <a:spLocks noGrp="1"/>
          </p:cNvSpPr>
          <p:nvPr>
            <p:ph type="body" idx="11"/>
          </p:nvPr>
        </p:nvSpPr>
        <p:spPr>
          <a:xfrm>
            <a:off x="8617457" y="5590099"/>
            <a:ext cx="2775015" cy="424206"/>
          </a:xfrm>
        </p:spPr>
        <p:txBody>
          <a:bodyPr>
            <a:normAutofit/>
          </a:bodyPr>
          <a:lstStyle/>
          <a:p>
            <a:pPr algn="ctr"/>
            <a:r>
              <a:rPr lang="en-US">
                <a:latin typeface="+mn-lt"/>
              </a:rPr>
              <a:t>Mid Back Channel Stitch</a:t>
            </a:r>
          </a:p>
        </p:txBody>
      </p:sp>
      <p:sp>
        <p:nvSpPr>
          <p:cNvPr id="7" name="Title 6">
            <a:extLst>
              <a:ext uri="{FF2B5EF4-FFF2-40B4-BE49-F238E27FC236}">
                <a16:creationId xmlns:a16="http://schemas.microsoft.com/office/drawing/2014/main" id="{060C5638-E369-442A-9C3A-D4A23A5344BA}"/>
              </a:ext>
            </a:extLst>
          </p:cNvPr>
          <p:cNvSpPr>
            <a:spLocks noGrp="1"/>
          </p:cNvSpPr>
          <p:nvPr>
            <p:ph type="title"/>
          </p:nvPr>
        </p:nvSpPr>
        <p:spPr/>
        <p:txBody>
          <a:bodyPr/>
          <a:lstStyle/>
          <a:p>
            <a:r>
              <a:rPr lang="en-US"/>
              <a:t>Svelte</a:t>
            </a:r>
          </a:p>
        </p:txBody>
      </p:sp>
      <p:pic>
        <p:nvPicPr>
          <p:cNvPr id="3" name="Picture 3" descr="A close up of a black chair&#10;&#10;Description generated with very high confidence">
            <a:extLst>
              <a:ext uri="{FF2B5EF4-FFF2-40B4-BE49-F238E27FC236}">
                <a16:creationId xmlns:a16="http://schemas.microsoft.com/office/drawing/2014/main" id="{0CF49CA2-B55E-4C98-87F1-5A6FA7EA3004}"/>
              </a:ext>
            </a:extLst>
          </p:cNvPr>
          <p:cNvPicPr>
            <a:picLocks noChangeAspect="1"/>
          </p:cNvPicPr>
          <p:nvPr/>
        </p:nvPicPr>
        <p:blipFill>
          <a:blip r:embed="rId5"/>
          <a:stretch>
            <a:fillRect/>
          </a:stretch>
        </p:blipFill>
        <p:spPr>
          <a:xfrm>
            <a:off x="3484189" y="2126036"/>
            <a:ext cx="2276475" cy="3547223"/>
          </a:xfrm>
          <a:prstGeom prst="rect">
            <a:avLst/>
          </a:prstGeom>
        </p:spPr>
      </p:pic>
      <p:pic>
        <p:nvPicPr>
          <p:cNvPr id="4" name="Picture 3">
            <a:extLst>
              <a:ext uri="{FF2B5EF4-FFF2-40B4-BE49-F238E27FC236}">
                <a16:creationId xmlns:a16="http://schemas.microsoft.com/office/drawing/2014/main" id="{59CE7E4E-1F2D-4226-93D5-C939AFA8BF90}"/>
              </a:ext>
            </a:extLst>
          </p:cNvPr>
          <p:cNvPicPr>
            <a:picLocks noChangeAspect="1"/>
          </p:cNvPicPr>
          <p:nvPr/>
        </p:nvPicPr>
        <p:blipFill>
          <a:blip r:embed="rId6"/>
          <a:stretch>
            <a:fillRect/>
          </a:stretch>
        </p:blipFill>
        <p:spPr>
          <a:xfrm>
            <a:off x="8980742" y="2614956"/>
            <a:ext cx="2165525" cy="2998001"/>
          </a:xfrm>
          <a:prstGeom prst="rect">
            <a:avLst/>
          </a:prstGeom>
        </p:spPr>
      </p:pic>
      <p:pic>
        <p:nvPicPr>
          <p:cNvPr id="15" name="Picture 14">
            <a:extLst>
              <a:ext uri="{FF2B5EF4-FFF2-40B4-BE49-F238E27FC236}">
                <a16:creationId xmlns:a16="http://schemas.microsoft.com/office/drawing/2014/main" id="{B5735C55-9F64-4133-A70B-52CF7AE6F9DE}"/>
              </a:ext>
            </a:extLst>
          </p:cNvPr>
          <p:cNvPicPr>
            <a:picLocks noChangeAspect="1"/>
          </p:cNvPicPr>
          <p:nvPr/>
        </p:nvPicPr>
        <p:blipFill rotWithShape="1">
          <a:blip r:embed="rId7">
            <a:extLst>
              <a:ext uri="{28A0092B-C50C-407E-A947-70E740481C1C}">
                <a14:useLocalDpi xmlns:a14="http://schemas.microsoft.com/office/drawing/2010/main" val="0"/>
              </a:ext>
            </a:extLst>
          </a:blip>
          <a:srcRect l="11522" t="25562" r="12196" b="7537"/>
          <a:stretch/>
        </p:blipFill>
        <p:spPr>
          <a:xfrm>
            <a:off x="6399262" y="2676899"/>
            <a:ext cx="2180039" cy="2866815"/>
          </a:xfrm>
          <a:prstGeom prst="rect">
            <a:avLst/>
          </a:prstGeom>
        </p:spPr>
      </p:pic>
    </p:spTree>
    <p:extLst>
      <p:ext uri="{BB962C8B-B14F-4D97-AF65-F5344CB8AC3E}">
        <p14:creationId xmlns:p14="http://schemas.microsoft.com/office/powerpoint/2010/main" val="2667922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57B0C6-149C-4521-8994-D08B1A095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7570" y="776354"/>
            <a:ext cx="4054430" cy="6081645"/>
          </a:xfrm>
          <a:prstGeom prst="rect">
            <a:avLst/>
          </a:prstGeom>
        </p:spPr>
      </p:pic>
      <p:sp>
        <p:nvSpPr>
          <p:cNvPr id="3" name="Title 2"/>
          <p:cNvSpPr>
            <a:spLocks noGrp="1"/>
          </p:cNvSpPr>
          <p:nvPr>
            <p:ph type="title"/>
          </p:nvPr>
        </p:nvSpPr>
        <p:spPr/>
        <p:txBody>
          <a:bodyPr/>
          <a:lstStyle/>
          <a:p>
            <a:r>
              <a:rPr lang="en-US"/>
              <a:t>Svelte</a:t>
            </a:r>
          </a:p>
        </p:txBody>
      </p:sp>
      <p:sp>
        <p:nvSpPr>
          <p:cNvPr id="11" name="TextBox 10"/>
          <p:cNvSpPr txBox="1"/>
          <p:nvPr/>
        </p:nvSpPr>
        <p:spPr>
          <a:xfrm>
            <a:off x="1542172" y="5102180"/>
            <a:ext cx="1862214" cy="677108"/>
          </a:xfrm>
          <a:prstGeom prst="rect">
            <a:avLst/>
          </a:prstGeom>
          <a:noFill/>
        </p:spPr>
        <p:txBody>
          <a:bodyPr wrap="square" rtlCol="0">
            <a:spAutoFit/>
          </a:bodyPr>
          <a:lstStyle/>
          <a:p>
            <a:r>
              <a:rPr lang="en-US" sz="1400" b="1" u="sng">
                <a:latin typeface="Segoe UI Light" panose="020B0502040204020203" pitchFamily="34" charset="0"/>
              </a:rPr>
              <a:t>Base Finish Options</a:t>
            </a:r>
          </a:p>
          <a:p>
            <a:pPr marL="342900" indent="-342900">
              <a:buFont typeface="+mj-lt"/>
              <a:buAutoNum type="arabicPeriod"/>
            </a:pPr>
            <a:r>
              <a:rPr lang="en-US" sz="1200">
                <a:latin typeface="Segoe UI Light" panose="020B0502040204020203" pitchFamily="34" charset="0"/>
              </a:rPr>
              <a:t>Black Nylon</a:t>
            </a:r>
          </a:p>
          <a:p>
            <a:pPr marL="342900" indent="-342900">
              <a:buFont typeface="+mj-lt"/>
              <a:buAutoNum type="arabicPeriod"/>
            </a:pPr>
            <a:r>
              <a:rPr lang="en-US" sz="1200">
                <a:latin typeface="Segoe UI Light" panose="020B0502040204020203" pitchFamily="34" charset="0"/>
              </a:rPr>
              <a:t>Polished Aluminum</a:t>
            </a:r>
          </a:p>
        </p:txBody>
      </p:sp>
      <p:sp>
        <p:nvSpPr>
          <p:cNvPr id="12" name="TextBox 11"/>
          <p:cNvSpPr txBox="1"/>
          <p:nvPr/>
        </p:nvSpPr>
        <p:spPr>
          <a:xfrm>
            <a:off x="9089817" y="3048229"/>
            <a:ext cx="2441169" cy="677108"/>
          </a:xfrm>
          <a:prstGeom prst="rect">
            <a:avLst/>
          </a:prstGeom>
          <a:noFill/>
        </p:spPr>
        <p:txBody>
          <a:bodyPr wrap="square" rtlCol="0">
            <a:spAutoFit/>
          </a:bodyPr>
          <a:lstStyle/>
          <a:p>
            <a:r>
              <a:rPr lang="en-US" sz="1400" b="1" u="sng" dirty="0">
                <a:latin typeface="Segoe UI Light" panose="020B0502040204020203" pitchFamily="34" charset="0"/>
              </a:rPr>
              <a:t>Arm Options</a:t>
            </a:r>
          </a:p>
          <a:p>
            <a:pPr marL="342900" indent="-342900">
              <a:buFont typeface="+mj-lt"/>
              <a:buAutoNum type="arabicPeriod"/>
            </a:pPr>
            <a:r>
              <a:rPr lang="en-US" sz="1200" dirty="0">
                <a:latin typeface="Segoe UI Light" panose="020B0502040204020203" pitchFamily="34" charset="0"/>
              </a:rPr>
              <a:t>Armless</a:t>
            </a:r>
          </a:p>
          <a:p>
            <a:pPr marL="342900" indent="-342900">
              <a:buFont typeface="+mj-lt"/>
              <a:buAutoNum type="arabicPeriod"/>
            </a:pPr>
            <a:r>
              <a:rPr lang="en-US" sz="1200" dirty="0">
                <a:latin typeface="Segoe UI Light" panose="020B0502040204020203" pitchFamily="34" charset="0"/>
              </a:rPr>
              <a:t>Polished Aluminum Arms</a:t>
            </a:r>
          </a:p>
        </p:txBody>
      </p:sp>
      <p:pic>
        <p:nvPicPr>
          <p:cNvPr id="25" name="Picture 14" descr="http://s7d4.scene7.com/is/image/hnicorp/allsteel-black-blk?wid=300&amp;hei=300&amp;fit=crop,1&amp;cropN=0.15,0.15,0.7,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055" y="4456410"/>
            <a:ext cx="566928" cy="56692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8" descr="http://s7d4.scene7.com/is/image/hnicorp/allsteel-polishedaluminum-pal?wid=300&amp;hei=300&amp;fit=crop,1&amp;cropN=0.15,0.15,0.7,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0438" y="4456410"/>
            <a:ext cx="566928" cy="566928"/>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p:cNvCxnSpPr/>
          <p:nvPr/>
        </p:nvCxnSpPr>
        <p:spPr>
          <a:xfrm>
            <a:off x="3169085" y="5335282"/>
            <a:ext cx="1852725" cy="3110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p:cNvCxnSpPr>
            <a:cxnSpLocks/>
          </p:cNvCxnSpPr>
          <p:nvPr/>
        </p:nvCxnSpPr>
        <p:spPr>
          <a:xfrm>
            <a:off x="4365591" y="2525973"/>
            <a:ext cx="1014380" cy="3675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 name="TextBox 55"/>
          <p:cNvSpPr txBox="1"/>
          <p:nvPr/>
        </p:nvSpPr>
        <p:spPr>
          <a:xfrm>
            <a:off x="7194686" y="2033530"/>
            <a:ext cx="2804705" cy="492443"/>
          </a:xfrm>
          <a:prstGeom prst="rect">
            <a:avLst/>
          </a:prstGeom>
          <a:noFill/>
        </p:spPr>
        <p:txBody>
          <a:bodyPr wrap="square" rtlCol="0">
            <a:spAutoFit/>
          </a:bodyPr>
          <a:lstStyle/>
          <a:p>
            <a:r>
              <a:rPr lang="en-US" sz="1400" b="1" u="sng" dirty="0">
                <a:latin typeface="Segoe UI Light" panose="020B0502040204020203" pitchFamily="34" charset="0"/>
              </a:rPr>
              <a:t>Upholstery Options</a:t>
            </a:r>
          </a:p>
          <a:p>
            <a:r>
              <a:rPr lang="en-US" sz="1200" dirty="0">
                <a:latin typeface="Segoe UI Light" panose="020B0502040204020203" pitchFamily="34" charset="0"/>
              </a:rPr>
              <a:t>Standard Allsteel fabrics and more</a:t>
            </a:r>
          </a:p>
        </p:txBody>
      </p:sp>
      <p:cxnSp>
        <p:nvCxnSpPr>
          <p:cNvPr id="57" name="Straight Arrow Connector 56"/>
          <p:cNvCxnSpPr>
            <a:cxnSpLocks/>
            <a:stCxn id="56" idx="1"/>
          </p:cNvCxnSpPr>
          <p:nvPr/>
        </p:nvCxnSpPr>
        <p:spPr>
          <a:xfrm flipH="1" flipV="1">
            <a:off x="6144126" y="2101001"/>
            <a:ext cx="1050560" cy="1787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cxnSp>
        <p:nvCxnSpPr>
          <p:cNvPr id="20" name="Straight Arrow Connector 19">
            <a:extLst>
              <a:ext uri="{FF2B5EF4-FFF2-40B4-BE49-F238E27FC236}">
                <a16:creationId xmlns:a16="http://schemas.microsoft.com/office/drawing/2014/main" id="{2B75F663-1E8C-4522-87E4-3919C4146E67}"/>
              </a:ext>
            </a:extLst>
          </p:cNvPr>
          <p:cNvCxnSpPr>
            <a:cxnSpLocks/>
            <a:stCxn id="12" idx="1"/>
          </p:cNvCxnSpPr>
          <p:nvPr/>
        </p:nvCxnSpPr>
        <p:spPr>
          <a:xfrm flipH="1">
            <a:off x="7812505" y="3386783"/>
            <a:ext cx="1277312" cy="2868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E1BFD93A-ACA5-4E90-8AFB-597F7EE2D985}"/>
              </a:ext>
            </a:extLst>
          </p:cNvPr>
          <p:cNvSpPr txBox="1"/>
          <p:nvPr/>
        </p:nvSpPr>
        <p:spPr>
          <a:xfrm>
            <a:off x="3252954" y="2384431"/>
            <a:ext cx="1588015" cy="677108"/>
          </a:xfrm>
          <a:prstGeom prst="rect">
            <a:avLst/>
          </a:prstGeom>
          <a:noFill/>
        </p:spPr>
        <p:txBody>
          <a:bodyPr wrap="square" rtlCol="0">
            <a:spAutoFit/>
          </a:bodyPr>
          <a:lstStyle/>
          <a:p>
            <a:r>
              <a:rPr lang="en-US" sz="1400" b="1" u="sng">
                <a:latin typeface="Segoe UI Light" panose="020B0502040204020203" pitchFamily="34" charset="0"/>
              </a:rPr>
              <a:t>Back Options</a:t>
            </a:r>
          </a:p>
          <a:p>
            <a:pPr marL="342900" indent="-342900">
              <a:buFont typeface="+mj-lt"/>
              <a:buAutoNum type="arabicPeriod"/>
            </a:pPr>
            <a:r>
              <a:rPr lang="en-US" sz="1200">
                <a:latin typeface="Segoe UI Light" panose="020B0502040204020203" pitchFamily="34" charset="0"/>
              </a:rPr>
              <a:t>Channel Stitch</a:t>
            </a:r>
          </a:p>
          <a:p>
            <a:pPr marL="342900" indent="-342900">
              <a:buFont typeface="+mj-lt"/>
              <a:buAutoNum type="arabicPeriod"/>
            </a:pPr>
            <a:r>
              <a:rPr lang="en-US" sz="1200">
                <a:latin typeface="Segoe UI Light" panose="020B0502040204020203" pitchFamily="34" charset="0"/>
              </a:rPr>
              <a:t>Plain Back</a:t>
            </a:r>
          </a:p>
        </p:txBody>
      </p:sp>
      <p:sp>
        <p:nvSpPr>
          <p:cNvPr id="21" name="TextBox 20">
            <a:extLst>
              <a:ext uri="{FF2B5EF4-FFF2-40B4-BE49-F238E27FC236}">
                <a16:creationId xmlns:a16="http://schemas.microsoft.com/office/drawing/2014/main" id="{B85F1149-D91E-4B91-881E-D10CD1CD3190}"/>
              </a:ext>
            </a:extLst>
          </p:cNvPr>
          <p:cNvSpPr txBox="1"/>
          <p:nvPr/>
        </p:nvSpPr>
        <p:spPr>
          <a:xfrm>
            <a:off x="8503793" y="4592451"/>
            <a:ext cx="2441169" cy="492443"/>
          </a:xfrm>
          <a:prstGeom prst="rect">
            <a:avLst/>
          </a:prstGeom>
          <a:noFill/>
        </p:spPr>
        <p:txBody>
          <a:bodyPr wrap="square" rtlCol="0">
            <a:spAutoFit/>
          </a:bodyPr>
          <a:lstStyle/>
          <a:p>
            <a:r>
              <a:rPr lang="en-US" sz="1400" b="1" u="sng" dirty="0">
                <a:latin typeface="Segoe UI Light" panose="020B0502040204020203" pitchFamily="34" charset="0"/>
              </a:rPr>
              <a:t>Control Options</a:t>
            </a:r>
          </a:p>
          <a:p>
            <a:pPr marL="342900" indent="-342900">
              <a:buFont typeface="+mj-lt"/>
              <a:buAutoNum type="arabicPeriod"/>
            </a:pPr>
            <a:r>
              <a:rPr lang="en-US" sz="1200" dirty="0">
                <a:latin typeface="Segoe UI Light" panose="020B0502040204020203" pitchFamily="34" charset="0"/>
              </a:rPr>
              <a:t>Synchro Seat Slider</a:t>
            </a:r>
          </a:p>
        </p:txBody>
      </p:sp>
      <p:cxnSp>
        <p:nvCxnSpPr>
          <p:cNvPr id="23" name="Straight Arrow Connector 22">
            <a:extLst>
              <a:ext uri="{FF2B5EF4-FFF2-40B4-BE49-F238E27FC236}">
                <a16:creationId xmlns:a16="http://schemas.microsoft.com/office/drawing/2014/main" id="{8C83AB50-8843-4F82-B4D8-89D9BFCF1EDD}"/>
              </a:ext>
            </a:extLst>
          </p:cNvPr>
          <p:cNvCxnSpPr>
            <a:cxnSpLocks/>
            <a:stCxn id="21" idx="1"/>
          </p:cNvCxnSpPr>
          <p:nvPr/>
        </p:nvCxnSpPr>
        <p:spPr>
          <a:xfrm flipH="1" flipV="1">
            <a:off x="7673421" y="4739875"/>
            <a:ext cx="830372" cy="987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 Placeholder 1">
            <a:extLst>
              <a:ext uri="{FF2B5EF4-FFF2-40B4-BE49-F238E27FC236}">
                <a16:creationId xmlns:a16="http://schemas.microsoft.com/office/drawing/2014/main" id="{5555E059-44AF-4B21-8819-134E473ECF0F}"/>
              </a:ext>
            </a:extLst>
          </p:cNvPr>
          <p:cNvSpPr>
            <a:spLocks noGrp="1"/>
          </p:cNvSpPr>
          <p:nvPr>
            <p:ph type="body" idx="11"/>
          </p:nvPr>
        </p:nvSpPr>
        <p:spPr>
          <a:xfrm>
            <a:off x="571499" y="1256918"/>
            <a:ext cx="1245843" cy="347669"/>
          </a:xfrm>
        </p:spPr>
        <p:txBody>
          <a:bodyPr>
            <a:normAutofit fontScale="92500" lnSpcReduction="10000"/>
          </a:bodyPr>
          <a:lstStyle/>
          <a:p>
            <a:r>
              <a:rPr lang="en-US">
                <a:latin typeface="+mn-lt"/>
              </a:rPr>
              <a:t>OPTIONS</a:t>
            </a:r>
          </a:p>
        </p:txBody>
      </p:sp>
    </p:spTree>
    <p:extLst>
      <p:ext uri="{BB962C8B-B14F-4D97-AF65-F5344CB8AC3E}">
        <p14:creationId xmlns:p14="http://schemas.microsoft.com/office/powerpoint/2010/main" val="2792543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1987550" y="3037593"/>
            <a:ext cx="8216900" cy="782814"/>
          </a:xfrm>
        </p:spPr>
        <p:txBody>
          <a:bodyPr/>
          <a:lstStyle/>
          <a:p>
            <a:r>
              <a:rPr lang="en-US"/>
              <a:t>Sales &amp; Dealer Training</a:t>
            </a:r>
          </a:p>
        </p:txBody>
      </p:sp>
      <p:sp>
        <p:nvSpPr>
          <p:cNvPr id="3" name="Text Placeholder 2"/>
          <p:cNvSpPr txBox="1">
            <a:spLocks/>
          </p:cNvSpPr>
          <p:nvPr/>
        </p:nvSpPr>
        <p:spPr>
          <a:xfrm>
            <a:off x="3375950" y="3820406"/>
            <a:ext cx="5440101" cy="42750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bg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800"/>
              <a:t>INTERNAL USE ONLY</a:t>
            </a:r>
          </a:p>
        </p:txBody>
      </p:sp>
    </p:spTree>
    <p:extLst>
      <p:ext uri="{BB962C8B-B14F-4D97-AF65-F5344CB8AC3E}">
        <p14:creationId xmlns:p14="http://schemas.microsoft.com/office/powerpoint/2010/main" val="2278531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15269" y="524145"/>
            <a:ext cx="6446229" cy="646331"/>
          </a:xfrm>
          <a:prstGeom prst="rect">
            <a:avLst/>
          </a:prstGeom>
        </p:spPr>
        <p:txBody>
          <a:bodyPr wrap="square">
            <a:spAutoFit/>
          </a:bodyPr>
          <a:lstStyle/>
          <a:p>
            <a:r>
              <a:rPr lang="en-US" sz="3600">
                <a:latin typeface="Segoe UI Light" panose="020B0502040204020203" pitchFamily="34" charset="0"/>
                <a:cs typeface="Segoe UI Light" panose="020B0502040204020203" pitchFamily="34" charset="0"/>
              </a:rPr>
              <a:t>Internal Positioning</a:t>
            </a:r>
          </a:p>
        </p:txBody>
      </p:sp>
      <p:pic>
        <p:nvPicPr>
          <p:cNvPr id="4" name="Picture 3">
            <a:extLst>
              <a:ext uri="{FF2B5EF4-FFF2-40B4-BE49-F238E27FC236}">
                <a16:creationId xmlns:a16="http://schemas.microsoft.com/office/drawing/2014/main" id="{C9BA379F-5901-41DF-9CF8-3EB6380507C1}"/>
              </a:ext>
            </a:extLst>
          </p:cNvPr>
          <p:cNvPicPr>
            <a:picLocks noChangeAspect="1"/>
          </p:cNvPicPr>
          <p:nvPr/>
        </p:nvPicPr>
        <p:blipFill>
          <a:blip r:embed="rId3"/>
          <a:stretch>
            <a:fillRect/>
          </a:stretch>
        </p:blipFill>
        <p:spPr>
          <a:xfrm>
            <a:off x="1384275" y="1170476"/>
            <a:ext cx="8772096" cy="4692197"/>
          </a:xfrm>
          <a:prstGeom prst="rect">
            <a:avLst/>
          </a:prstGeom>
        </p:spPr>
      </p:pic>
      <p:sp>
        <p:nvSpPr>
          <p:cNvPr id="6" name="TextBox 5">
            <a:extLst>
              <a:ext uri="{FF2B5EF4-FFF2-40B4-BE49-F238E27FC236}">
                <a16:creationId xmlns:a16="http://schemas.microsoft.com/office/drawing/2014/main" id="{8E0D1BA2-66AB-4986-BED6-022587BA20A0}"/>
              </a:ext>
            </a:extLst>
          </p:cNvPr>
          <p:cNvSpPr txBox="1"/>
          <p:nvPr/>
        </p:nvSpPr>
        <p:spPr>
          <a:xfrm>
            <a:off x="1384275" y="6034821"/>
            <a:ext cx="6397713" cy="461665"/>
          </a:xfrm>
          <a:prstGeom prst="rect">
            <a:avLst/>
          </a:prstGeom>
          <a:noFill/>
        </p:spPr>
        <p:txBody>
          <a:bodyPr wrap="none" rtlCol="0" anchor="t">
            <a:spAutoFit/>
          </a:bodyPr>
          <a:lstStyle/>
          <a:p>
            <a:r>
              <a:rPr lang="en-US" sz="1200" dirty="0">
                <a:latin typeface="Segoe UI Light" panose="020B0502040204020203" pitchFamily="34" charset="0"/>
              </a:rPr>
              <a:t>* Svelte Basic is specified with armless, black nylon base, synchro seat slider control and plain back</a:t>
            </a:r>
          </a:p>
          <a:p>
            <a:r>
              <a:rPr lang="en-US" sz="1200" dirty="0">
                <a:latin typeface="Segoe UI Light" panose="020B0502040204020203" pitchFamily="34" charset="0"/>
              </a:rPr>
              <a:t>* Svelte Premium is specified with polished arms, polished base, synchro seat slider and plain back</a:t>
            </a:r>
          </a:p>
        </p:txBody>
      </p:sp>
      <p:sp>
        <p:nvSpPr>
          <p:cNvPr id="2" name="Rectangle: Rounded Corners 1">
            <a:extLst>
              <a:ext uri="{FF2B5EF4-FFF2-40B4-BE49-F238E27FC236}">
                <a16:creationId xmlns:a16="http://schemas.microsoft.com/office/drawing/2014/main" id="{09F2B3CB-BA91-49F7-9F62-B3493FD72A33}"/>
              </a:ext>
            </a:extLst>
          </p:cNvPr>
          <p:cNvSpPr/>
          <p:nvPr/>
        </p:nvSpPr>
        <p:spPr>
          <a:xfrm>
            <a:off x="2014779" y="2510018"/>
            <a:ext cx="945397" cy="2185261"/>
          </a:xfrm>
          <a:prstGeom prst="round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A875E3-455A-45FA-ACA3-572FA968E89A}"/>
              </a:ext>
            </a:extLst>
          </p:cNvPr>
          <p:cNvSpPr/>
          <p:nvPr/>
        </p:nvSpPr>
        <p:spPr>
          <a:xfrm>
            <a:off x="4680488" y="2355742"/>
            <a:ext cx="945397" cy="2339537"/>
          </a:xfrm>
          <a:prstGeom prst="round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A15C288-0898-4C98-89DD-051B581394D8}"/>
              </a:ext>
            </a:extLst>
          </p:cNvPr>
          <p:cNvPicPr>
            <a:picLocks noChangeAspect="1"/>
          </p:cNvPicPr>
          <p:nvPr/>
        </p:nvPicPr>
        <p:blipFill>
          <a:blip r:embed="rId4"/>
          <a:stretch>
            <a:fillRect/>
          </a:stretch>
        </p:blipFill>
        <p:spPr>
          <a:xfrm>
            <a:off x="1384275" y="1170476"/>
            <a:ext cx="8772096" cy="4692197"/>
          </a:xfrm>
          <a:prstGeom prst="rect">
            <a:avLst/>
          </a:prstGeom>
        </p:spPr>
      </p:pic>
      <p:sp>
        <p:nvSpPr>
          <p:cNvPr id="9" name="Rectangle: Rounded Corners 8">
            <a:extLst>
              <a:ext uri="{FF2B5EF4-FFF2-40B4-BE49-F238E27FC236}">
                <a16:creationId xmlns:a16="http://schemas.microsoft.com/office/drawing/2014/main" id="{845BC67B-EAA0-4409-B642-629FF24E6A94}"/>
              </a:ext>
            </a:extLst>
          </p:cNvPr>
          <p:cNvSpPr/>
          <p:nvPr/>
        </p:nvSpPr>
        <p:spPr>
          <a:xfrm>
            <a:off x="4583131" y="2183594"/>
            <a:ext cx="1042754" cy="2322418"/>
          </a:xfrm>
          <a:prstGeom prst="round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AAA5BE9-7351-480C-A870-1ECC319D0E1A}"/>
              </a:ext>
            </a:extLst>
          </p:cNvPr>
          <p:cNvSpPr/>
          <p:nvPr/>
        </p:nvSpPr>
        <p:spPr>
          <a:xfrm>
            <a:off x="2005352" y="2582944"/>
            <a:ext cx="968924" cy="2102908"/>
          </a:xfrm>
          <a:prstGeom prst="round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1032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3CAEC1-FDC2-4761-A9BA-731DBF8E07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6520" y="1253999"/>
            <a:ext cx="9015559" cy="4822425"/>
          </a:xfrm>
          <a:prstGeom prst="rect">
            <a:avLst/>
          </a:prstGeom>
        </p:spPr>
      </p:pic>
      <p:sp>
        <p:nvSpPr>
          <p:cNvPr id="10" name="TextBox 9"/>
          <p:cNvSpPr txBox="1"/>
          <p:nvPr/>
        </p:nvSpPr>
        <p:spPr>
          <a:xfrm>
            <a:off x="1366520" y="6165213"/>
            <a:ext cx="7066678" cy="461665"/>
          </a:xfrm>
          <a:prstGeom prst="rect">
            <a:avLst/>
          </a:prstGeom>
          <a:noFill/>
        </p:spPr>
        <p:txBody>
          <a:bodyPr wrap="none" rtlCol="0" anchor="t">
            <a:spAutoFit/>
          </a:bodyPr>
          <a:lstStyle/>
          <a:p>
            <a:r>
              <a:rPr lang="en-US" sz="1200" dirty="0">
                <a:latin typeface="Segoe UI Light" panose="020B0502040204020203" pitchFamily="34" charset="0"/>
              </a:rPr>
              <a:t>* Armless, Plastic Base, Synchro Seat Slider Control, Fully Assembled</a:t>
            </a:r>
          </a:p>
          <a:p>
            <a:r>
              <a:rPr lang="en-US" sz="1200" i="1" dirty="0">
                <a:latin typeface="Segoe UI Light" panose="020B0502040204020203" pitchFamily="34" charset="0"/>
              </a:rPr>
              <a:t>* Pricing noted above is provided as reference only. Stated GSA discounting is applied to non-Allsteel product.</a:t>
            </a:r>
          </a:p>
        </p:txBody>
      </p:sp>
      <p:sp>
        <p:nvSpPr>
          <p:cNvPr id="6" name="Title 2">
            <a:extLst>
              <a:ext uri="{FF2B5EF4-FFF2-40B4-BE49-F238E27FC236}">
                <a16:creationId xmlns:a16="http://schemas.microsoft.com/office/drawing/2014/main" id="{2BCBCCF0-9837-4C12-8141-E92997CAB358}"/>
              </a:ext>
            </a:extLst>
          </p:cNvPr>
          <p:cNvSpPr>
            <a:spLocks noGrp="1"/>
          </p:cNvSpPr>
          <p:nvPr>
            <p:ph type="title"/>
          </p:nvPr>
        </p:nvSpPr>
        <p:spPr>
          <a:xfrm>
            <a:off x="1099991" y="471378"/>
            <a:ext cx="10999442" cy="782621"/>
          </a:xfrm>
        </p:spPr>
        <p:txBody>
          <a:bodyPr/>
          <a:lstStyle/>
          <a:p>
            <a:r>
              <a:rPr lang="en-US"/>
              <a:t>Competitive Positioning – Basic Version</a:t>
            </a:r>
          </a:p>
        </p:txBody>
      </p:sp>
      <p:sp>
        <p:nvSpPr>
          <p:cNvPr id="2" name="Rectangle: Rounded Corners 1">
            <a:extLst>
              <a:ext uri="{FF2B5EF4-FFF2-40B4-BE49-F238E27FC236}">
                <a16:creationId xmlns:a16="http://schemas.microsoft.com/office/drawing/2014/main" id="{BD4DB7B5-3F15-47D0-872B-6787916CD87B}"/>
              </a:ext>
            </a:extLst>
          </p:cNvPr>
          <p:cNvSpPr/>
          <p:nvPr/>
        </p:nvSpPr>
        <p:spPr>
          <a:xfrm>
            <a:off x="6145001" y="2959014"/>
            <a:ext cx="1322614" cy="1992086"/>
          </a:xfrm>
          <a:prstGeom prst="round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1067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60AE5B-8F54-4853-8848-5E56CF3706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0850" y="1454343"/>
            <a:ext cx="8205495" cy="4389122"/>
          </a:xfrm>
          <a:prstGeom prst="rect">
            <a:avLst/>
          </a:prstGeom>
        </p:spPr>
      </p:pic>
      <p:sp>
        <p:nvSpPr>
          <p:cNvPr id="10" name="TextBox 9"/>
          <p:cNvSpPr txBox="1"/>
          <p:nvPr/>
        </p:nvSpPr>
        <p:spPr>
          <a:xfrm>
            <a:off x="2210851" y="6047736"/>
            <a:ext cx="7066678" cy="461665"/>
          </a:xfrm>
          <a:prstGeom prst="rect">
            <a:avLst/>
          </a:prstGeom>
          <a:noFill/>
        </p:spPr>
        <p:txBody>
          <a:bodyPr wrap="none" rtlCol="0">
            <a:spAutoFit/>
          </a:bodyPr>
          <a:lstStyle/>
          <a:p>
            <a:r>
              <a:rPr lang="en-US" sz="1200">
                <a:latin typeface="Segoe UI Light" panose="020B0502040204020203" pitchFamily="34" charset="0"/>
              </a:rPr>
              <a:t>* Synchro Seat Slider, Polished Arms, Polished Base, Fully Assembled</a:t>
            </a:r>
          </a:p>
          <a:p>
            <a:r>
              <a:rPr lang="en-US" sz="1200" i="1">
                <a:latin typeface="Segoe UI Light" panose="020B0502040204020203" pitchFamily="34" charset="0"/>
              </a:rPr>
              <a:t>* Pricing noted above is provided as reference only. Stated GSA discounting is applied to non-Allsteel product.</a:t>
            </a:r>
          </a:p>
        </p:txBody>
      </p:sp>
      <p:sp>
        <p:nvSpPr>
          <p:cNvPr id="5" name="Title 2">
            <a:extLst>
              <a:ext uri="{FF2B5EF4-FFF2-40B4-BE49-F238E27FC236}">
                <a16:creationId xmlns:a16="http://schemas.microsoft.com/office/drawing/2014/main" id="{4C1112F1-7198-4095-8FA6-7341EABE6B49}"/>
              </a:ext>
            </a:extLst>
          </p:cNvPr>
          <p:cNvSpPr>
            <a:spLocks noGrp="1"/>
          </p:cNvSpPr>
          <p:nvPr>
            <p:ph type="title"/>
          </p:nvPr>
        </p:nvSpPr>
        <p:spPr>
          <a:xfrm>
            <a:off x="1099991" y="471378"/>
            <a:ext cx="10999442" cy="782621"/>
          </a:xfrm>
        </p:spPr>
        <p:txBody>
          <a:bodyPr/>
          <a:lstStyle/>
          <a:p>
            <a:r>
              <a:rPr lang="en-US"/>
              <a:t>Competitive Positioning – Premium Version</a:t>
            </a:r>
          </a:p>
        </p:txBody>
      </p:sp>
      <p:sp>
        <p:nvSpPr>
          <p:cNvPr id="6" name="Rectangle: Rounded Corners 5">
            <a:extLst>
              <a:ext uri="{FF2B5EF4-FFF2-40B4-BE49-F238E27FC236}">
                <a16:creationId xmlns:a16="http://schemas.microsoft.com/office/drawing/2014/main" id="{493EE4AE-A1AF-4211-900C-0062A6638940}"/>
              </a:ext>
            </a:extLst>
          </p:cNvPr>
          <p:cNvSpPr/>
          <p:nvPr/>
        </p:nvSpPr>
        <p:spPr>
          <a:xfrm>
            <a:off x="5939396" y="2662757"/>
            <a:ext cx="1322614" cy="2036458"/>
          </a:xfrm>
          <a:prstGeom prst="round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5078463"/>
      </p:ext>
    </p:extLst>
  </p:cSld>
  <p:clrMapOvr>
    <a:masterClrMapping/>
  </p:clrMapOvr>
</p:sld>
</file>

<file path=ppt/theme/theme1.xml><?xml version="1.0" encoding="utf-8"?>
<a:theme xmlns:a="http://schemas.openxmlformats.org/drawingml/2006/main" name="Office Theme">
  <a:themeElements>
    <a:clrScheme name="Allsteel PowerPoint Color Palette">
      <a:dk1>
        <a:sysClr val="windowText" lastClr="000000"/>
      </a:dk1>
      <a:lt1>
        <a:sysClr val="window" lastClr="FFFFFF"/>
      </a:lt1>
      <a:dk2>
        <a:srgbClr val="000000"/>
      </a:dk2>
      <a:lt2>
        <a:srgbClr val="FFFFFF"/>
      </a:lt2>
      <a:accent1>
        <a:srgbClr val="003B49"/>
      </a:accent1>
      <a:accent2>
        <a:srgbClr val="006072"/>
      </a:accent2>
      <a:accent3>
        <a:srgbClr val="8A8C8C"/>
      </a:accent3>
      <a:accent4>
        <a:srgbClr val="A3B1C8"/>
      </a:accent4>
      <a:accent5>
        <a:srgbClr val="B7B8B8"/>
      </a:accent5>
      <a:accent6>
        <a:srgbClr val="E6E6E8"/>
      </a:accent6>
      <a:hlink>
        <a:srgbClr val="A3B1C8"/>
      </a:hlink>
      <a:folHlink>
        <a:srgbClr val="898D90"/>
      </a:folHlink>
    </a:clrScheme>
    <a:fontScheme name="Allsteel PowerPoint Font">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a:lstStyle/>
      <a:style>
        <a:lnRef idx="0">
          <a:scrgbClr r="0" g="0" b="0"/>
        </a:lnRef>
        <a:fillRef idx="0">
          <a:scrgbClr r="0" g="0" b="0"/>
        </a:fillRef>
        <a:effectRef idx="0">
          <a:scrgbClr r="0" g="0" b="0"/>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FBD5432AC24E419B81711E170D0919" ma:contentTypeVersion="13" ma:contentTypeDescription="Create a new document." ma:contentTypeScope="" ma:versionID="11f390b8fb0f0d426865f7b6ab37066e">
  <xsd:schema xmlns:xsd="http://www.w3.org/2001/XMLSchema" xmlns:xs="http://www.w3.org/2001/XMLSchema" xmlns:p="http://schemas.microsoft.com/office/2006/metadata/properties" xmlns:ns2="15c31a32-3354-4257-a8a0-dd9e80f222f4" xmlns:ns3="5f0559c5-1f10-41ba-9474-71cd0c72dbb0" targetNamespace="http://schemas.microsoft.com/office/2006/metadata/properties" ma:root="true" ma:fieldsID="605d3d99e0b94f8187e50d56fe8e6a94" ns2:_="" ns3:_="">
    <xsd:import namespace="15c31a32-3354-4257-a8a0-dd9e80f222f4"/>
    <xsd:import namespace="5f0559c5-1f10-41ba-9474-71cd0c72dbb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c31a32-3354-4257-a8a0-dd9e80f222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f0559c5-1f10-41ba-9474-71cd0c72dbb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83E791-F2F4-41A6-B488-C90FC8C0EF89}"/>
</file>

<file path=customXml/itemProps2.xml><?xml version="1.0" encoding="utf-8"?>
<ds:datastoreItem xmlns:ds="http://schemas.openxmlformats.org/officeDocument/2006/customXml" ds:itemID="{2E9BB9AB-6794-4CAF-AFB8-7D465E2A2B34}"/>
</file>

<file path=customXml/itemProps3.xml><?xml version="1.0" encoding="utf-8"?>
<ds:datastoreItem xmlns:ds="http://schemas.openxmlformats.org/officeDocument/2006/customXml" ds:itemID="{16062170-395A-43A6-99E7-5063413207FF}"/>
</file>

<file path=docProps/app.xml><?xml version="1.0" encoding="utf-8"?>
<Properties xmlns="http://schemas.openxmlformats.org/officeDocument/2006/extended-properties" xmlns:vt="http://schemas.openxmlformats.org/officeDocument/2006/docPropsVTypes">
  <TotalTime>462</TotalTime>
  <Words>779</Words>
  <Application>Microsoft Office PowerPoint</Application>
  <PresentationFormat>Widescreen</PresentationFormat>
  <Paragraphs>159</Paragraphs>
  <Slides>16</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Helvetica</vt:lpstr>
      <vt:lpstr>Segoe UI</vt:lpstr>
      <vt:lpstr>Segoe UI Light</vt:lpstr>
      <vt:lpstr>Segoe UI Semibold</vt:lpstr>
      <vt:lpstr>Wingdings</vt:lpstr>
      <vt:lpstr>Office Theme</vt:lpstr>
      <vt:lpstr>Svelte</vt:lpstr>
      <vt:lpstr>What is the Need?</vt:lpstr>
      <vt:lpstr>What If We Could…</vt:lpstr>
      <vt:lpstr>Svelte</vt:lpstr>
      <vt:lpstr>Svelte</vt:lpstr>
      <vt:lpstr>PowerPoint Presentation</vt:lpstr>
      <vt:lpstr>PowerPoint Presentation</vt:lpstr>
      <vt:lpstr>Competitive Positioning – Basic Version</vt:lpstr>
      <vt:lpstr>Competitive Positioning – Premium Version</vt:lpstr>
      <vt:lpstr>PowerPoint Presentation</vt:lpstr>
      <vt:lpstr>Customers to Target with Svelte</vt:lpstr>
      <vt:lpstr>How to Order</vt:lpstr>
      <vt:lpstr>Pre-Sell Launch Timing</vt:lpstr>
      <vt:lpstr>Launch Timing</vt:lpstr>
      <vt:lpstr>Pre-Sell Tools</vt:lpstr>
      <vt:lpstr>FAQ</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Svelte</dc:title>
  <dc:creator>Payne, Jessica (Allsteel)</dc:creator>
  <cp:keywords>Pre-Launch, presell, pre launch</cp:keywords>
  <cp:lastModifiedBy>Pruitt, Heather (HNI Corp)</cp:lastModifiedBy>
  <cp:revision>102</cp:revision>
  <cp:lastPrinted>1601-01-01T00:00:00Z</cp:lastPrinted>
  <dcterms:modified xsi:type="dcterms:W3CDTF">2018-10-17T13:08:49Z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0x01010064FBD5432AC24E419B81711E170D0919</vt:lpwstr>
  </property>
  <property fmtid="{D5CDD505-2E9C-101B-9397-08002B2CF9AE}" pid="3" name="AO Product Series Name">
    <vt:lpwstr/>
  </property>
  <property fmtid="{D5CDD505-2E9C-101B-9397-08002B2CF9AE}" pid="4" name="Order">
    <vt:r8>3387800</vt:r8>
  </property>
  <property fmtid="{D5CDD505-2E9C-101B-9397-08002B2CF9AE}" pid="5" name="Group By: Proposal Resources">
    <vt:lpwstr/>
  </property>
  <property fmtid="{D5CDD505-2E9C-101B-9397-08002B2CF9AE}" pid="6" name="Featured Category">
    <vt:lpwstr/>
  </property>
  <property fmtid="{D5CDD505-2E9C-101B-9397-08002B2CF9AE}" pid="7" name="Product Series Name">
    <vt:lpwstr>112;#</vt:lpwstr>
  </property>
</Properties>
</file>