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98" r:id="rId5"/>
    <p:sldId id="434" r:id="rId6"/>
    <p:sldId id="1006" r:id="rId7"/>
    <p:sldId id="1007" r:id="rId8"/>
    <p:sldId id="994" r:id="rId9"/>
    <p:sldId id="995" r:id="rId10"/>
    <p:sldId id="258" r:id="rId11"/>
    <p:sldId id="421" r:id="rId12"/>
    <p:sldId id="1002" r:id="rId13"/>
    <p:sldId id="1003" r:id="rId14"/>
    <p:sldId id="1004" r:id="rId15"/>
    <p:sldId id="1005" r:id="rId16"/>
    <p:sldId id="285" r:id="rId17"/>
    <p:sldId id="615" r:id="rId18"/>
    <p:sldId id="575" r:id="rId19"/>
    <p:sldId id="576" r:id="rId20"/>
    <p:sldId id="577" r:id="rId21"/>
    <p:sldId id="578"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49"/>
    <a:srgbClr val="ACB7AE"/>
    <a:srgbClr val="0C3648"/>
    <a:srgbClr val="E5E5E5"/>
    <a:srgbClr val="EF4731"/>
    <a:srgbClr val="F3C2AF"/>
    <a:srgbClr val="AA2264"/>
    <a:srgbClr val="F9B817"/>
    <a:srgbClr val="1D667B"/>
    <a:srgbClr val="69A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DB50C-2EF0-4C63-A7DF-99B8E5F36677}" v="29" dt="2019-12-05T14:58:52.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ott, Brian (Allsteel)" userId="f6ac8d20-14ae-4f69-8b56-f3ebcae70669" providerId="ADAL" clId="{0B0B7ED0-B5CD-4227-B620-F9470B3D5CCF}"/>
    <pc:docChg chg="modSld">
      <pc:chgData name="Parrott, Brian (Allsteel)" userId="f6ac8d20-14ae-4f69-8b56-f3ebcae70669" providerId="ADAL" clId="{0B0B7ED0-B5CD-4227-B620-F9470B3D5CCF}" dt="2019-12-05T22:20:45.860" v="10" actId="20577"/>
      <pc:docMkLst>
        <pc:docMk/>
      </pc:docMkLst>
      <pc:sldChg chg="modSp">
        <pc:chgData name="Parrott, Brian (Allsteel)" userId="f6ac8d20-14ae-4f69-8b56-f3ebcae70669" providerId="ADAL" clId="{0B0B7ED0-B5CD-4227-B620-F9470B3D5CCF}" dt="2019-12-05T22:20:45.860" v="10" actId="20577"/>
        <pc:sldMkLst>
          <pc:docMk/>
          <pc:sldMk cId="1862295471" sldId="1002"/>
        </pc:sldMkLst>
        <pc:spChg chg="mod">
          <ac:chgData name="Parrott, Brian (Allsteel)" userId="f6ac8d20-14ae-4f69-8b56-f3ebcae70669" providerId="ADAL" clId="{0B0B7ED0-B5CD-4227-B620-F9470B3D5CCF}" dt="2019-12-05T22:20:45.860" v="10" actId="20577"/>
          <ac:spMkLst>
            <pc:docMk/>
            <pc:sldMk cId="1862295471" sldId="1002"/>
            <ac:spMk id="4" creationId="{8322AB94-950A-4F36-95C6-320F9930134E}"/>
          </ac:spMkLst>
        </pc:spChg>
      </pc:sldChg>
      <pc:sldChg chg="modSp">
        <pc:chgData name="Parrott, Brian (Allsteel)" userId="f6ac8d20-14ae-4f69-8b56-f3ebcae70669" providerId="ADAL" clId="{0B0B7ED0-B5CD-4227-B620-F9470B3D5CCF}" dt="2019-12-05T22:20:12.635" v="2" actId="20577"/>
        <pc:sldMkLst>
          <pc:docMk/>
          <pc:sldMk cId="497190195" sldId="1003"/>
        </pc:sldMkLst>
        <pc:spChg chg="mod">
          <ac:chgData name="Parrott, Brian (Allsteel)" userId="f6ac8d20-14ae-4f69-8b56-f3ebcae70669" providerId="ADAL" clId="{0B0B7ED0-B5CD-4227-B620-F9470B3D5CCF}" dt="2019-12-05T22:20:12.635" v="2" actId="20577"/>
          <ac:spMkLst>
            <pc:docMk/>
            <pc:sldMk cId="497190195" sldId="1003"/>
            <ac:spMk id="3" creationId="{864BFC7D-A7A0-4E71-8F56-DB8B41CF4EC7}"/>
          </ac:spMkLst>
        </pc:spChg>
      </pc:sldChg>
    </pc:docChg>
  </pc:docChgLst>
  <pc:docChgLst>
    <pc:chgData name="Parrott, Brian (Allsteel)" userId="f6ac8d20-14ae-4f69-8b56-f3ebcae70669" providerId="ADAL" clId="{508DB50C-2EF0-4C63-A7DF-99B8E5F36677}"/>
    <pc:docChg chg="undo custSel modSld">
      <pc:chgData name="Parrott, Brian (Allsteel)" userId="f6ac8d20-14ae-4f69-8b56-f3ebcae70669" providerId="ADAL" clId="{508DB50C-2EF0-4C63-A7DF-99B8E5F36677}" dt="2019-12-05T19:27:26.365" v="4105" actId="20577"/>
      <pc:docMkLst>
        <pc:docMk/>
      </pc:docMkLst>
      <pc:sldChg chg="modSp">
        <pc:chgData name="Parrott, Brian (Allsteel)" userId="f6ac8d20-14ae-4f69-8b56-f3ebcae70669" providerId="ADAL" clId="{508DB50C-2EF0-4C63-A7DF-99B8E5F36677}" dt="2019-12-01T18:00:08.965" v="2046" actId="1036"/>
        <pc:sldMkLst>
          <pc:docMk/>
          <pc:sldMk cId="3439311823" sldId="258"/>
        </pc:sldMkLst>
        <pc:spChg chg="mod">
          <ac:chgData name="Parrott, Brian (Allsteel)" userId="f6ac8d20-14ae-4f69-8b56-f3ebcae70669" providerId="ADAL" clId="{508DB50C-2EF0-4C63-A7DF-99B8E5F36677}" dt="2019-12-01T18:00:08.965" v="2046" actId="1036"/>
          <ac:spMkLst>
            <pc:docMk/>
            <pc:sldMk cId="3439311823" sldId="258"/>
            <ac:spMk id="11" creationId="{3F066007-5E90-41FB-AEFD-D4CFF386C36D}"/>
          </ac:spMkLst>
        </pc:spChg>
      </pc:sldChg>
      <pc:sldChg chg="modSp">
        <pc:chgData name="Parrott, Brian (Allsteel)" userId="f6ac8d20-14ae-4f69-8b56-f3ebcae70669" providerId="ADAL" clId="{508DB50C-2EF0-4C63-A7DF-99B8E5F36677}" dt="2019-12-04T21:57:42.231" v="3682" actId="20577"/>
        <pc:sldMkLst>
          <pc:docMk/>
          <pc:sldMk cId="21594792" sldId="285"/>
        </pc:sldMkLst>
        <pc:spChg chg="mod">
          <ac:chgData name="Parrott, Brian (Allsteel)" userId="f6ac8d20-14ae-4f69-8b56-f3ebcae70669" providerId="ADAL" clId="{508DB50C-2EF0-4C63-A7DF-99B8E5F36677}" dt="2019-12-04T21:57:42.231" v="3682" actId="20577"/>
          <ac:spMkLst>
            <pc:docMk/>
            <pc:sldMk cId="21594792" sldId="285"/>
            <ac:spMk id="5" creationId="{00000000-0000-0000-0000-000000000000}"/>
          </ac:spMkLst>
        </pc:spChg>
      </pc:sldChg>
      <pc:sldChg chg="addSp modSp">
        <pc:chgData name="Parrott, Brian (Allsteel)" userId="f6ac8d20-14ae-4f69-8b56-f3ebcae70669" providerId="ADAL" clId="{508DB50C-2EF0-4C63-A7DF-99B8E5F36677}" dt="2019-12-02T22:03:52.284" v="3591" actId="1038"/>
        <pc:sldMkLst>
          <pc:docMk/>
          <pc:sldMk cId="251730243" sldId="421"/>
        </pc:sldMkLst>
        <pc:spChg chg="mod">
          <ac:chgData name="Parrott, Brian (Allsteel)" userId="f6ac8d20-14ae-4f69-8b56-f3ebcae70669" providerId="ADAL" clId="{508DB50C-2EF0-4C63-A7DF-99B8E5F36677}" dt="2019-12-02T21:36:53.711" v="3161" actId="1038"/>
          <ac:spMkLst>
            <pc:docMk/>
            <pc:sldMk cId="251730243" sldId="421"/>
            <ac:spMk id="5" creationId="{90233C5E-9606-437A-982B-2E2A48BC3DBF}"/>
          </ac:spMkLst>
        </pc:spChg>
        <pc:spChg chg="mod">
          <ac:chgData name="Parrott, Brian (Allsteel)" userId="f6ac8d20-14ae-4f69-8b56-f3ebcae70669" providerId="ADAL" clId="{508DB50C-2EF0-4C63-A7DF-99B8E5F36677}" dt="2019-12-02T21:35:22.614" v="3086" actId="1036"/>
          <ac:spMkLst>
            <pc:docMk/>
            <pc:sldMk cId="251730243" sldId="421"/>
            <ac:spMk id="6" creationId="{FE7459FD-24B0-42CA-9B69-460256B75465}"/>
          </ac:spMkLst>
        </pc:spChg>
        <pc:spChg chg="mod">
          <ac:chgData name="Parrott, Brian (Allsteel)" userId="f6ac8d20-14ae-4f69-8b56-f3ebcae70669" providerId="ADAL" clId="{508DB50C-2EF0-4C63-A7DF-99B8E5F36677}" dt="2019-12-02T22:03:52.284" v="3591" actId="1038"/>
          <ac:spMkLst>
            <pc:docMk/>
            <pc:sldMk cId="251730243" sldId="421"/>
            <ac:spMk id="7" creationId="{DD091C7B-A593-4966-824F-6FF19C3595BA}"/>
          </ac:spMkLst>
        </pc:spChg>
        <pc:spChg chg="mod">
          <ac:chgData name="Parrott, Brian (Allsteel)" userId="f6ac8d20-14ae-4f69-8b56-f3ebcae70669" providerId="ADAL" clId="{508DB50C-2EF0-4C63-A7DF-99B8E5F36677}" dt="2019-12-02T21:35:58.174" v="3126" actId="1035"/>
          <ac:spMkLst>
            <pc:docMk/>
            <pc:sldMk cId="251730243" sldId="421"/>
            <ac:spMk id="8" creationId="{14ED2607-4F5E-4366-9A82-650AF4966CBD}"/>
          </ac:spMkLst>
        </pc:spChg>
        <pc:spChg chg="mod">
          <ac:chgData name="Parrott, Brian (Allsteel)" userId="f6ac8d20-14ae-4f69-8b56-f3ebcae70669" providerId="ADAL" clId="{508DB50C-2EF0-4C63-A7DF-99B8E5F36677}" dt="2019-12-02T22:03:37.623" v="3568" actId="1037"/>
          <ac:spMkLst>
            <pc:docMk/>
            <pc:sldMk cId="251730243" sldId="421"/>
            <ac:spMk id="9" creationId="{E8AB486B-900E-4202-86A7-EF53EE2A28A3}"/>
          </ac:spMkLst>
        </pc:spChg>
        <pc:spChg chg="mod">
          <ac:chgData name="Parrott, Brian (Allsteel)" userId="f6ac8d20-14ae-4f69-8b56-f3ebcae70669" providerId="ADAL" clId="{508DB50C-2EF0-4C63-A7DF-99B8E5F36677}" dt="2019-12-02T21:35:53.247" v="3125" actId="1035"/>
          <ac:spMkLst>
            <pc:docMk/>
            <pc:sldMk cId="251730243" sldId="421"/>
            <ac:spMk id="10" creationId="{48B80FC8-4ABE-4026-B6B9-06BE6E160269}"/>
          </ac:spMkLst>
        </pc:spChg>
        <pc:spChg chg="add mod">
          <ac:chgData name="Parrott, Brian (Allsteel)" userId="f6ac8d20-14ae-4f69-8b56-f3ebcae70669" providerId="ADAL" clId="{508DB50C-2EF0-4C63-A7DF-99B8E5F36677}" dt="2019-12-02T21:36:39.664" v="3132" actId="14100"/>
          <ac:spMkLst>
            <pc:docMk/>
            <pc:sldMk cId="251730243" sldId="421"/>
            <ac:spMk id="12" creationId="{6218162D-6A24-4170-BBBA-A99FBFCE460B}"/>
          </ac:spMkLst>
        </pc:spChg>
      </pc:sldChg>
      <pc:sldChg chg="addSp modSp">
        <pc:chgData name="Parrott, Brian (Allsteel)" userId="f6ac8d20-14ae-4f69-8b56-f3ebcae70669" providerId="ADAL" clId="{508DB50C-2EF0-4C63-A7DF-99B8E5F36677}" dt="2019-12-05T14:56:13.917" v="3891" actId="1036"/>
        <pc:sldMkLst>
          <pc:docMk/>
          <pc:sldMk cId="1695707872" sldId="434"/>
        </pc:sldMkLst>
        <pc:spChg chg="add mod">
          <ac:chgData name="Parrott, Brian (Allsteel)" userId="f6ac8d20-14ae-4f69-8b56-f3ebcae70669" providerId="ADAL" clId="{508DB50C-2EF0-4C63-A7DF-99B8E5F36677}" dt="2019-12-05T14:56:13.917" v="3891" actId="1036"/>
          <ac:spMkLst>
            <pc:docMk/>
            <pc:sldMk cId="1695707872" sldId="434"/>
            <ac:spMk id="2" creationId="{AFF596F0-2278-430C-8D0F-40E9E5AB7432}"/>
          </ac:spMkLst>
        </pc:spChg>
        <pc:spChg chg="mod">
          <ac:chgData name="Parrott, Brian (Allsteel)" userId="f6ac8d20-14ae-4f69-8b56-f3ebcae70669" providerId="ADAL" clId="{508DB50C-2EF0-4C63-A7DF-99B8E5F36677}" dt="2019-12-02T21:51:46.037" v="3392" actId="20577"/>
          <ac:spMkLst>
            <pc:docMk/>
            <pc:sldMk cId="1695707872" sldId="434"/>
            <ac:spMk id="4" creationId="{DE967EEA-5AE0-4BDD-A6A3-6FAAFA0C4E6B}"/>
          </ac:spMkLst>
        </pc:spChg>
        <pc:spChg chg="mod">
          <ac:chgData name="Parrott, Brian (Allsteel)" userId="f6ac8d20-14ae-4f69-8b56-f3ebcae70669" providerId="ADAL" clId="{508DB50C-2EF0-4C63-A7DF-99B8E5F36677}" dt="2019-12-02T21:51:52.351" v="3398" actId="20577"/>
          <ac:spMkLst>
            <pc:docMk/>
            <pc:sldMk cId="1695707872" sldId="434"/>
            <ac:spMk id="5" creationId="{547F4A4A-DFC6-46DA-A105-23894E952770}"/>
          </ac:spMkLst>
        </pc:spChg>
        <pc:spChg chg="mod">
          <ac:chgData name="Parrott, Brian (Allsteel)" userId="f6ac8d20-14ae-4f69-8b56-f3ebcae70669" providerId="ADAL" clId="{508DB50C-2EF0-4C63-A7DF-99B8E5F36677}" dt="2019-12-02T21:51:57.900" v="3404" actId="20577"/>
          <ac:spMkLst>
            <pc:docMk/>
            <pc:sldMk cId="1695707872" sldId="434"/>
            <ac:spMk id="16" creationId="{30F98813-5659-417D-9FE6-607A6A717128}"/>
          </ac:spMkLst>
        </pc:spChg>
        <pc:spChg chg="mod">
          <ac:chgData name="Parrott, Brian (Allsteel)" userId="f6ac8d20-14ae-4f69-8b56-f3ebcae70669" providerId="ADAL" clId="{508DB50C-2EF0-4C63-A7DF-99B8E5F36677}" dt="2019-12-02T21:52:04.436" v="3410" actId="20577"/>
          <ac:spMkLst>
            <pc:docMk/>
            <pc:sldMk cId="1695707872" sldId="434"/>
            <ac:spMk id="18" creationId="{E9FC90BB-2C76-41DD-A9F2-B8B5124C302D}"/>
          </ac:spMkLst>
        </pc:spChg>
        <pc:spChg chg="mod">
          <ac:chgData name="Parrott, Brian (Allsteel)" userId="f6ac8d20-14ae-4f69-8b56-f3ebcae70669" providerId="ADAL" clId="{508DB50C-2EF0-4C63-A7DF-99B8E5F36677}" dt="2019-12-02T21:52:12.844" v="3416" actId="20577"/>
          <ac:spMkLst>
            <pc:docMk/>
            <pc:sldMk cId="1695707872" sldId="434"/>
            <ac:spMk id="20" creationId="{D2D859EA-6FB3-46DA-B8A8-422E2C5E06F3}"/>
          </ac:spMkLst>
        </pc:spChg>
        <pc:spChg chg="mod">
          <ac:chgData name="Parrott, Brian (Allsteel)" userId="f6ac8d20-14ae-4f69-8b56-f3ebcae70669" providerId="ADAL" clId="{508DB50C-2EF0-4C63-A7DF-99B8E5F36677}" dt="2019-12-02T21:52:47.660" v="3437" actId="20577"/>
          <ac:spMkLst>
            <pc:docMk/>
            <pc:sldMk cId="1695707872" sldId="434"/>
            <ac:spMk id="25" creationId="{C9745A6C-6740-4E5E-A19A-B30BCB4947DE}"/>
          </ac:spMkLst>
        </pc:spChg>
        <pc:spChg chg="mod">
          <ac:chgData name="Parrott, Brian (Allsteel)" userId="f6ac8d20-14ae-4f69-8b56-f3ebcae70669" providerId="ADAL" clId="{508DB50C-2EF0-4C63-A7DF-99B8E5F36677}" dt="2019-12-02T21:53:43.936" v="3445" actId="6549"/>
          <ac:spMkLst>
            <pc:docMk/>
            <pc:sldMk cId="1695707872" sldId="434"/>
            <ac:spMk id="26" creationId="{D2AB285E-79F6-4D0E-B128-CC84DC8E8713}"/>
          </ac:spMkLst>
        </pc:spChg>
        <pc:spChg chg="mod">
          <ac:chgData name="Parrott, Brian (Allsteel)" userId="f6ac8d20-14ae-4f69-8b56-f3ebcae70669" providerId="ADAL" clId="{508DB50C-2EF0-4C63-A7DF-99B8E5F36677}" dt="2019-12-02T21:53:55.092" v="3453" actId="20577"/>
          <ac:spMkLst>
            <pc:docMk/>
            <pc:sldMk cId="1695707872" sldId="434"/>
            <ac:spMk id="27" creationId="{7ED0EE16-AE35-44A0-BDCF-F456655CC14E}"/>
          </ac:spMkLst>
        </pc:spChg>
        <pc:spChg chg="mod">
          <ac:chgData name="Parrott, Brian (Allsteel)" userId="f6ac8d20-14ae-4f69-8b56-f3ebcae70669" providerId="ADAL" clId="{508DB50C-2EF0-4C63-A7DF-99B8E5F36677}" dt="2019-12-02T21:54:02.852" v="3459" actId="20577"/>
          <ac:spMkLst>
            <pc:docMk/>
            <pc:sldMk cId="1695707872" sldId="434"/>
            <ac:spMk id="29" creationId="{4B326ECE-2B24-4224-B8B5-7967F05F4DE8}"/>
          </ac:spMkLst>
        </pc:spChg>
        <pc:spChg chg="mod">
          <ac:chgData name="Parrott, Brian (Allsteel)" userId="f6ac8d20-14ae-4f69-8b56-f3ebcae70669" providerId="ADAL" clId="{508DB50C-2EF0-4C63-A7DF-99B8E5F36677}" dt="2019-12-02T21:54:09.396" v="3465" actId="20577"/>
          <ac:spMkLst>
            <pc:docMk/>
            <pc:sldMk cId="1695707872" sldId="434"/>
            <ac:spMk id="31" creationId="{74BE0F77-157F-4D8A-953A-74F7912D1438}"/>
          </ac:spMkLst>
        </pc:spChg>
        <pc:picChg chg="mod">
          <ac:chgData name="Parrott, Brian (Allsteel)" userId="f6ac8d20-14ae-4f69-8b56-f3ebcae70669" providerId="ADAL" clId="{508DB50C-2EF0-4C63-A7DF-99B8E5F36677}" dt="2019-12-01T00:15:12.970" v="293" actId="1036"/>
          <ac:picMkLst>
            <pc:docMk/>
            <pc:sldMk cId="1695707872" sldId="434"/>
            <ac:picMk id="11" creationId="{06A164DF-164D-4EAB-8E62-3514A99CF4A5}"/>
          </ac:picMkLst>
        </pc:picChg>
        <pc:picChg chg="mod">
          <ac:chgData name="Parrott, Brian (Allsteel)" userId="f6ac8d20-14ae-4f69-8b56-f3ebcae70669" providerId="ADAL" clId="{508DB50C-2EF0-4C63-A7DF-99B8E5F36677}" dt="2019-12-02T21:23:49.040" v="2717" actId="1036"/>
          <ac:picMkLst>
            <pc:docMk/>
            <pc:sldMk cId="1695707872" sldId="434"/>
            <ac:picMk id="13" creationId="{E3D4AC53-FC2A-4577-B610-5FE3C185CB97}"/>
          </ac:picMkLst>
        </pc:picChg>
        <pc:picChg chg="mod modCrop">
          <ac:chgData name="Parrott, Brian (Allsteel)" userId="f6ac8d20-14ae-4f69-8b56-f3ebcae70669" providerId="ADAL" clId="{508DB50C-2EF0-4C63-A7DF-99B8E5F36677}" dt="2019-12-02T21:19:29.680" v="2670" actId="1036"/>
          <ac:picMkLst>
            <pc:docMk/>
            <pc:sldMk cId="1695707872" sldId="434"/>
            <ac:picMk id="15" creationId="{3E7063E0-287B-487E-83FD-0EF5E328EEAF}"/>
          </ac:picMkLst>
        </pc:picChg>
        <pc:picChg chg="mod modCrop">
          <ac:chgData name="Parrott, Brian (Allsteel)" userId="f6ac8d20-14ae-4f69-8b56-f3ebcae70669" providerId="ADAL" clId="{508DB50C-2EF0-4C63-A7DF-99B8E5F36677}" dt="2019-12-02T21:19:17.964" v="2661" actId="1076"/>
          <ac:picMkLst>
            <pc:docMk/>
            <pc:sldMk cId="1695707872" sldId="434"/>
            <ac:picMk id="17" creationId="{B661DCED-0850-4506-9451-62F078256B86}"/>
          </ac:picMkLst>
        </pc:picChg>
        <pc:picChg chg="mod">
          <ac:chgData name="Parrott, Brian (Allsteel)" userId="f6ac8d20-14ae-4f69-8b56-f3ebcae70669" providerId="ADAL" clId="{508DB50C-2EF0-4C63-A7DF-99B8E5F36677}" dt="2019-12-02T21:15:53.724" v="2639" actId="1035"/>
          <ac:picMkLst>
            <pc:docMk/>
            <pc:sldMk cId="1695707872" sldId="434"/>
            <ac:picMk id="19" creationId="{37004406-F677-46FE-91E2-BB3E846AEAB0}"/>
          </ac:picMkLst>
        </pc:picChg>
        <pc:picChg chg="mod modCrop">
          <ac:chgData name="Parrott, Brian (Allsteel)" userId="f6ac8d20-14ae-4f69-8b56-f3ebcae70669" providerId="ADAL" clId="{508DB50C-2EF0-4C63-A7DF-99B8E5F36677}" dt="2019-12-01T17:29:55.100" v="981" actId="1037"/>
          <ac:picMkLst>
            <pc:docMk/>
            <pc:sldMk cId="1695707872" sldId="434"/>
            <ac:picMk id="22" creationId="{9EF1ABEE-72F7-456F-9019-4DAB2689EE51}"/>
          </ac:picMkLst>
        </pc:picChg>
        <pc:picChg chg="mod">
          <ac:chgData name="Parrott, Brian (Allsteel)" userId="f6ac8d20-14ae-4f69-8b56-f3ebcae70669" providerId="ADAL" clId="{508DB50C-2EF0-4C63-A7DF-99B8E5F36677}" dt="2019-12-02T21:20:36.669" v="2675" actId="14100"/>
          <ac:picMkLst>
            <pc:docMk/>
            <pc:sldMk cId="1695707872" sldId="434"/>
            <ac:picMk id="23" creationId="{81C5C98E-520E-406B-A81D-5D3B676BA05D}"/>
          </ac:picMkLst>
        </pc:picChg>
        <pc:picChg chg="mod">
          <ac:chgData name="Parrott, Brian (Allsteel)" userId="f6ac8d20-14ae-4f69-8b56-f3ebcae70669" providerId="ADAL" clId="{508DB50C-2EF0-4C63-A7DF-99B8E5F36677}" dt="2019-12-02T21:23:35.096" v="2716" actId="1035"/>
          <ac:picMkLst>
            <pc:docMk/>
            <pc:sldMk cId="1695707872" sldId="434"/>
            <ac:picMk id="24" creationId="{103F2BFA-CE3C-44C2-971D-9F4B39609A01}"/>
          </ac:picMkLst>
        </pc:picChg>
        <pc:picChg chg="mod">
          <ac:chgData name="Parrott, Brian (Allsteel)" userId="f6ac8d20-14ae-4f69-8b56-f3ebcae70669" providerId="ADAL" clId="{508DB50C-2EF0-4C63-A7DF-99B8E5F36677}" dt="2019-12-02T21:23:04.899" v="2705" actId="1038"/>
          <ac:picMkLst>
            <pc:docMk/>
            <pc:sldMk cId="1695707872" sldId="434"/>
            <ac:picMk id="28" creationId="{187AC906-3F38-49AE-B7EF-FA416D46F279}"/>
          </ac:picMkLst>
        </pc:picChg>
        <pc:picChg chg="mod">
          <ac:chgData name="Parrott, Brian (Allsteel)" userId="f6ac8d20-14ae-4f69-8b56-f3ebcae70669" providerId="ADAL" clId="{508DB50C-2EF0-4C63-A7DF-99B8E5F36677}" dt="2019-12-02T21:23:21.134" v="2714" actId="1037"/>
          <ac:picMkLst>
            <pc:docMk/>
            <pc:sldMk cId="1695707872" sldId="434"/>
            <ac:picMk id="30" creationId="{BEE8FEF2-AB06-45F1-AB58-E8367E3E0982}"/>
          </ac:picMkLst>
        </pc:picChg>
      </pc:sldChg>
      <pc:sldChg chg="modSp">
        <pc:chgData name="Parrott, Brian (Allsteel)" userId="f6ac8d20-14ae-4f69-8b56-f3ebcae70669" providerId="ADAL" clId="{508DB50C-2EF0-4C63-A7DF-99B8E5F36677}" dt="2019-12-01T18:09:40.090" v="2214" actId="1037"/>
        <pc:sldMkLst>
          <pc:docMk/>
          <pc:sldMk cId="1429453471" sldId="575"/>
        </pc:sldMkLst>
        <pc:picChg chg="mod modCrop">
          <ac:chgData name="Parrott, Brian (Allsteel)" userId="f6ac8d20-14ae-4f69-8b56-f3ebcae70669" providerId="ADAL" clId="{508DB50C-2EF0-4C63-A7DF-99B8E5F36677}" dt="2019-12-01T18:09:40.090" v="2214" actId="1037"/>
          <ac:picMkLst>
            <pc:docMk/>
            <pc:sldMk cId="1429453471" sldId="575"/>
            <ac:picMk id="7" creationId="{00000000-0000-0000-0000-000000000000}"/>
          </ac:picMkLst>
        </pc:picChg>
      </pc:sldChg>
      <pc:sldChg chg="modSp">
        <pc:chgData name="Parrott, Brian (Allsteel)" userId="f6ac8d20-14ae-4f69-8b56-f3ebcae70669" providerId="ADAL" clId="{508DB50C-2EF0-4C63-A7DF-99B8E5F36677}" dt="2019-12-01T18:07:49.243" v="2165" actId="1036"/>
        <pc:sldMkLst>
          <pc:docMk/>
          <pc:sldMk cId="3109267276" sldId="576"/>
        </pc:sldMkLst>
        <pc:picChg chg="mod">
          <ac:chgData name="Parrott, Brian (Allsteel)" userId="f6ac8d20-14ae-4f69-8b56-f3ebcae70669" providerId="ADAL" clId="{508DB50C-2EF0-4C63-A7DF-99B8E5F36677}" dt="2019-12-01T18:07:49.243" v="2165" actId="1036"/>
          <ac:picMkLst>
            <pc:docMk/>
            <pc:sldMk cId="3109267276" sldId="576"/>
            <ac:picMk id="6" creationId="{00000000-0000-0000-0000-000000000000}"/>
          </ac:picMkLst>
        </pc:picChg>
      </pc:sldChg>
      <pc:sldChg chg="modSp">
        <pc:chgData name="Parrott, Brian (Allsteel)" userId="f6ac8d20-14ae-4f69-8b56-f3ebcae70669" providerId="ADAL" clId="{508DB50C-2EF0-4C63-A7DF-99B8E5F36677}" dt="2019-12-01T18:09:52.690" v="2228" actId="1037"/>
        <pc:sldMkLst>
          <pc:docMk/>
          <pc:sldMk cId="2042681602" sldId="577"/>
        </pc:sldMkLst>
        <pc:picChg chg="mod">
          <ac:chgData name="Parrott, Brian (Allsteel)" userId="f6ac8d20-14ae-4f69-8b56-f3ebcae70669" providerId="ADAL" clId="{508DB50C-2EF0-4C63-A7DF-99B8E5F36677}" dt="2019-12-01T18:09:52.690" v="2228" actId="1037"/>
          <ac:picMkLst>
            <pc:docMk/>
            <pc:sldMk cId="2042681602" sldId="577"/>
            <ac:picMk id="5" creationId="{00000000-0000-0000-0000-000000000000}"/>
          </ac:picMkLst>
        </pc:picChg>
      </pc:sldChg>
      <pc:sldChg chg="modSp">
        <pc:chgData name="Parrott, Brian (Allsteel)" userId="f6ac8d20-14ae-4f69-8b56-f3ebcae70669" providerId="ADAL" clId="{508DB50C-2EF0-4C63-A7DF-99B8E5F36677}" dt="2019-12-01T18:10:47.144" v="2253" actId="14100"/>
        <pc:sldMkLst>
          <pc:docMk/>
          <pc:sldMk cId="3925658831" sldId="578"/>
        </pc:sldMkLst>
        <pc:picChg chg="mod">
          <ac:chgData name="Parrott, Brian (Allsteel)" userId="f6ac8d20-14ae-4f69-8b56-f3ebcae70669" providerId="ADAL" clId="{508DB50C-2EF0-4C63-A7DF-99B8E5F36677}" dt="2019-12-01T18:10:47.144" v="2253" actId="14100"/>
          <ac:picMkLst>
            <pc:docMk/>
            <pc:sldMk cId="3925658831" sldId="578"/>
            <ac:picMk id="2" creationId="{00000000-0000-0000-0000-000000000000}"/>
          </ac:picMkLst>
        </pc:picChg>
      </pc:sldChg>
      <pc:sldChg chg="modSp">
        <pc:chgData name="Parrott, Brian (Allsteel)" userId="f6ac8d20-14ae-4f69-8b56-f3ebcae70669" providerId="ADAL" clId="{508DB50C-2EF0-4C63-A7DF-99B8E5F36677}" dt="2019-12-04T22:04:44.820" v="3809" actId="20577"/>
        <pc:sldMkLst>
          <pc:docMk/>
          <pc:sldMk cId="2512628671" sldId="615"/>
        </pc:sldMkLst>
        <pc:spChg chg="mod">
          <ac:chgData name="Parrott, Brian (Allsteel)" userId="f6ac8d20-14ae-4f69-8b56-f3ebcae70669" providerId="ADAL" clId="{508DB50C-2EF0-4C63-A7DF-99B8E5F36677}" dt="2019-12-04T22:04:44.820" v="3809" actId="20577"/>
          <ac:spMkLst>
            <pc:docMk/>
            <pc:sldMk cId="2512628671" sldId="615"/>
            <ac:spMk id="5" creationId="{00000000-0000-0000-0000-000000000000}"/>
          </ac:spMkLst>
        </pc:spChg>
      </pc:sldChg>
      <pc:sldChg chg="modSp">
        <pc:chgData name="Parrott, Brian (Allsteel)" userId="f6ac8d20-14ae-4f69-8b56-f3ebcae70669" providerId="ADAL" clId="{508DB50C-2EF0-4C63-A7DF-99B8E5F36677}" dt="2019-12-02T22:01:55.950" v="3559" actId="6549"/>
        <pc:sldMkLst>
          <pc:docMk/>
          <pc:sldMk cId="1754877219" sldId="994"/>
        </pc:sldMkLst>
        <pc:spChg chg="mod">
          <ac:chgData name="Parrott, Brian (Allsteel)" userId="f6ac8d20-14ae-4f69-8b56-f3ebcae70669" providerId="ADAL" clId="{508DB50C-2EF0-4C63-A7DF-99B8E5F36677}" dt="2019-12-02T22:01:55.950" v="3559" actId="6549"/>
          <ac:spMkLst>
            <pc:docMk/>
            <pc:sldMk cId="1754877219" sldId="994"/>
            <ac:spMk id="2" creationId="{E21A6725-687D-4E1D-81A7-FA6D5AF60345}"/>
          </ac:spMkLst>
        </pc:spChg>
      </pc:sldChg>
      <pc:sldChg chg="modSp">
        <pc:chgData name="Parrott, Brian (Allsteel)" userId="f6ac8d20-14ae-4f69-8b56-f3ebcae70669" providerId="ADAL" clId="{508DB50C-2EF0-4C63-A7DF-99B8E5F36677}" dt="2019-12-02T22:01:25.333" v="3555" actId="6549"/>
        <pc:sldMkLst>
          <pc:docMk/>
          <pc:sldMk cId="2330464146" sldId="995"/>
        </pc:sldMkLst>
        <pc:spChg chg="mod">
          <ac:chgData name="Parrott, Brian (Allsteel)" userId="f6ac8d20-14ae-4f69-8b56-f3ebcae70669" providerId="ADAL" clId="{508DB50C-2EF0-4C63-A7DF-99B8E5F36677}" dt="2019-12-01T17:59:41.654" v="2027" actId="1036"/>
          <ac:spMkLst>
            <pc:docMk/>
            <pc:sldMk cId="2330464146" sldId="995"/>
            <ac:spMk id="2" creationId="{E9047008-24B9-4765-ABE7-83B5C6FDFD33}"/>
          </ac:spMkLst>
        </pc:spChg>
        <pc:spChg chg="mod">
          <ac:chgData name="Parrott, Brian (Allsteel)" userId="f6ac8d20-14ae-4f69-8b56-f3ebcae70669" providerId="ADAL" clId="{508DB50C-2EF0-4C63-A7DF-99B8E5F36677}" dt="2019-12-02T22:01:25.333" v="3555" actId="6549"/>
          <ac:spMkLst>
            <pc:docMk/>
            <pc:sldMk cId="2330464146" sldId="995"/>
            <ac:spMk id="5" creationId="{28D1664A-394C-4C2B-95C0-9A6320762491}"/>
          </ac:spMkLst>
        </pc:spChg>
      </pc:sldChg>
      <pc:sldChg chg="modSp">
        <pc:chgData name="Parrott, Brian (Allsteel)" userId="f6ac8d20-14ae-4f69-8b56-f3ebcae70669" providerId="ADAL" clId="{508DB50C-2EF0-4C63-A7DF-99B8E5F36677}" dt="2019-12-05T19:27:26.365" v="4105" actId="20577"/>
        <pc:sldMkLst>
          <pc:docMk/>
          <pc:sldMk cId="1862295471" sldId="1002"/>
        </pc:sldMkLst>
        <pc:spChg chg="mod">
          <ac:chgData name="Parrott, Brian (Allsteel)" userId="f6ac8d20-14ae-4f69-8b56-f3ebcae70669" providerId="ADAL" clId="{508DB50C-2EF0-4C63-A7DF-99B8E5F36677}" dt="2019-12-05T19:27:26.365" v="4105" actId="20577"/>
          <ac:spMkLst>
            <pc:docMk/>
            <pc:sldMk cId="1862295471" sldId="1002"/>
            <ac:spMk id="4" creationId="{8322AB94-950A-4F36-95C6-320F9930134E}"/>
          </ac:spMkLst>
        </pc:spChg>
      </pc:sldChg>
      <pc:sldChg chg="modSp">
        <pc:chgData name="Parrott, Brian (Allsteel)" userId="f6ac8d20-14ae-4f69-8b56-f3ebcae70669" providerId="ADAL" clId="{508DB50C-2EF0-4C63-A7DF-99B8E5F36677}" dt="2019-12-02T21:41:07.893" v="3207" actId="20577"/>
        <pc:sldMkLst>
          <pc:docMk/>
          <pc:sldMk cId="497190195" sldId="1003"/>
        </pc:sldMkLst>
        <pc:spChg chg="mod">
          <ac:chgData name="Parrott, Brian (Allsteel)" userId="f6ac8d20-14ae-4f69-8b56-f3ebcae70669" providerId="ADAL" clId="{508DB50C-2EF0-4C63-A7DF-99B8E5F36677}" dt="2019-12-02T21:41:07.893" v="3207" actId="20577"/>
          <ac:spMkLst>
            <pc:docMk/>
            <pc:sldMk cId="497190195" sldId="1003"/>
            <ac:spMk id="3" creationId="{864BFC7D-A7A0-4E71-8F56-DB8B41CF4EC7}"/>
          </ac:spMkLst>
        </pc:spChg>
      </pc:sldChg>
      <pc:sldChg chg="modSp">
        <pc:chgData name="Parrott, Brian (Allsteel)" userId="f6ac8d20-14ae-4f69-8b56-f3ebcae70669" providerId="ADAL" clId="{508DB50C-2EF0-4C63-A7DF-99B8E5F36677}" dt="2019-12-05T15:02:12.951" v="4082" actId="6549"/>
        <pc:sldMkLst>
          <pc:docMk/>
          <pc:sldMk cId="3820227591" sldId="1004"/>
        </pc:sldMkLst>
        <pc:spChg chg="mod">
          <ac:chgData name="Parrott, Brian (Allsteel)" userId="f6ac8d20-14ae-4f69-8b56-f3ebcae70669" providerId="ADAL" clId="{508DB50C-2EF0-4C63-A7DF-99B8E5F36677}" dt="2019-12-05T15:02:12.951" v="4082" actId="6549"/>
          <ac:spMkLst>
            <pc:docMk/>
            <pc:sldMk cId="3820227591" sldId="1004"/>
            <ac:spMk id="4" creationId="{885AEC86-1DBA-4379-AC48-12EA23AE15E7}"/>
          </ac:spMkLst>
        </pc:spChg>
      </pc:sldChg>
      <pc:sldChg chg="modSp">
        <pc:chgData name="Parrott, Brian (Allsteel)" userId="f6ac8d20-14ae-4f69-8b56-f3ebcae70669" providerId="ADAL" clId="{508DB50C-2EF0-4C63-A7DF-99B8E5F36677}" dt="2019-12-02T22:09:05.575" v="3648" actId="20577"/>
        <pc:sldMkLst>
          <pc:docMk/>
          <pc:sldMk cId="2783066711" sldId="1005"/>
        </pc:sldMkLst>
        <pc:spChg chg="mod">
          <ac:chgData name="Parrott, Brian (Allsteel)" userId="f6ac8d20-14ae-4f69-8b56-f3ebcae70669" providerId="ADAL" clId="{508DB50C-2EF0-4C63-A7DF-99B8E5F36677}" dt="2019-12-02T22:09:05.575" v="3648" actId="20577"/>
          <ac:spMkLst>
            <pc:docMk/>
            <pc:sldMk cId="2783066711" sldId="1005"/>
            <ac:spMk id="4" creationId="{4B5B0AA5-CF64-4715-A8C2-DE4CE6A65C3A}"/>
          </ac:spMkLst>
        </pc:spChg>
      </pc:sldChg>
      <pc:sldChg chg="addSp delSp modSp">
        <pc:chgData name="Parrott, Brian (Allsteel)" userId="f6ac8d20-14ae-4f69-8b56-f3ebcae70669" providerId="ADAL" clId="{508DB50C-2EF0-4C63-A7DF-99B8E5F36677}" dt="2019-12-05T14:58:36.225" v="3957" actId="1037"/>
        <pc:sldMkLst>
          <pc:docMk/>
          <pc:sldMk cId="2368800439" sldId="1006"/>
        </pc:sldMkLst>
        <pc:spChg chg="add del">
          <ac:chgData name="Parrott, Brian (Allsteel)" userId="f6ac8d20-14ae-4f69-8b56-f3ebcae70669" providerId="ADAL" clId="{508DB50C-2EF0-4C63-A7DF-99B8E5F36677}" dt="2019-12-05T14:56:49.512" v="3893" actId="478"/>
          <ac:spMkLst>
            <pc:docMk/>
            <pc:sldMk cId="2368800439" sldId="1006"/>
            <ac:spMk id="2" creationId="{CD7AF80F-5916-4A97-B0BE-BA977D85EF43}"/>
          </ac:spMkLst>
        </pc:spChg>
        <pc:spChg chg="add mod">
          <ac:chgData name="Parrott, Brian (Allsteel)" userId="f6ac8d20-14ae-4f69-8b56-f3ebcae70669" providerId="ADAL" clId="{508DB50C-2EF0-4C63-A7DF-99B8E5F36677}" dt="2019-12-05T14:58:36.225" v="3957" actId="1037"/>
          <ac:spMkLst>
            <pc:docMk/>
            <pc:sldMk cId="2368800439" sldId="1006"/>
            <ac:spMk id="3" creationId="{14296D24-F7F8-47EF-9984-0D59ACC017C8}"/>
          </ac:spMkLst>
        </pc:spChg>
        <pc:spChg chg="mod">
          <ac:chgData name="Parrott, Brian (Allsteel)" userId="f6ac8d20-14ae-4f69-8b56-f3ebcae70669" providerId="ADAL" clId="{508DB50C-2EF0-4C63-A7DF-99B8E5F36677}" dt="2019-12-02T21:44:15.950" v="3256" actId="20577"/>
          <ac:spMkLst>
            <pc:docMk/>
            <pc:sldMk cId="2368800439" sldId="1006"/>
            <ac:spMk id="4" creationId="{DE967EEA-5AE0-4BDD-A6A3-6FAAFA0C4E6B}"/>
          </ac:spMkLst>
        </pc:spChg>
        <pc:spChg chg="mod">
          <ac:chgData name="Parrott, Brian (Allsteel)" userId="f6ac8d20-14ae-4f69-8b56-f3ebcae70669" providerId="ADAL" clId="{508DB50C-2EF0-4C63-A7DF-99B8E5F36677}" dt="2019-12-02T21:44:33.505" v="3272" actId="20577"/>
          <ac:spMkLst>
            <pc:docMk/>
            <pc:sldMk cId="2368800439" sldId="1006"/>
            <ac:spMk id="16" creationId="{30F98813-5659-417D-9FE6-607A6A717128}"/>
          </ac:spMkLst>
        </pc:spChg>
        <pc:spChg chg="mod">
          <ac:chgData name="Parrott, Brian (Allsteel)" userId="f6ac8d20-14ae-4f69-8b56-f3ebcae70669" providerId="ADAL" clId="{508DB50C-2EF0-4C63-A7DF-99B8E5F36677}" dt="2019-12-02T21:44:41.180" v="3278" actId="20577"/>
          <ac:spMkLst>
            <pc:docMk/>
            <pc:sldMk cId="2368800439" sldId="1006"/>
            <ac:spMk id="18" creationId="{E9FC90BB-2C76-41DD-A9F2-B8B5124C302D}"/>
          </ac:spMkLst>
        </pc:spChg>
        <pc:spChg chg="mod">
          <ac:chgData name="Parrott, Brian (Allsteel)" userId="f6ac8d20-14ae-4f69-8b56-f3ebcae70669" providerId="ADAL" clId="{508DB50C-2EF0-4C63-A7DF-99B8E5F36677}" dt="2019-12-02T21:44:51.069" v="3286" actId="20577"/>
          <ac:spMkLst>
            <pc:docMk/>
            <pc:sldMk cId="2368800439" sldId="1006"/>
            <ac:spMk id="20" creationId="{D2D859EA-6FB3-46DA-B8A8-422E2C5E06F3}"/>
          </ac:spMkLst>
        </pc:spChg>
        <pc:spChg chg="mod">
          <ac:chgData name="Parrott, Brian (Allsteel)" userId="f6ac8d20-14ae-4f69-8b56-f3ebcae70669" providerId="ADAL" clId="{508DB50C-2EF0-4C63-A7DF-99B8E5F36677}" dt="2019-12-02T21:45:07.196" v="3294" actId="20577"/>
          <ac:spMkLst>
            <pc:docMk/>
            <pc:sldMk cId="2368800439" sldId="1006"/>
            <ac:spMk id="25" creationId="{C9745A6C-6740-4E5E-A19A-B30BCB4947DE}"/>
          </ac:spMkLst>
        </pc:spChg>
        <pc:spChg chg="mod">
          <ac:chgData name="Parrott, Brian (Allsteel)" userId="f6ac8d20-14ae-4f69-8b56-f3ebcae70669" providerId="ADAL" clId="{508DB50C-2EF0-4C63-A7DF-99B8E5F36677}" dt="2019-12-02T21:45:19.485" v="3300" actId="20577"/>
          <ac:spMkLst>
            <pc:docMk/>
            <pc:sldMk cId="2368800439" sldId="1006"/>
            <ac:spMk id="26" creationId="{D2AB285E-79F6-4D0E-B128-CC84DC8E8713}"/>
          </ac:spMkLst>
        </pc:spChg>
        <pc:spChg chg="mod">
          <ac:chgData name="Parrott, Brian (Allsteel)" userId="f6ac8d20-14ae-4f69-8b56-f3ebcae70669" providerId="ADAL" clId="{508DB50C-2EF0-4C63-A7DF-99B8E5F36677}" dt="2019-12-02T21:45:30.056" v="3306" actId="20577"/>
          <ac:spMkLst>
            <pc:docMk/>
            <pc:sldMk cId="2368800439" sldId="1006"/>
            <ac:spMk id="27" creationId="{7ED0EE16-AE35-44A0-BDCF-F456655CC14E}"/>
          </ac:spMkLst>
        </pc:spChg>
        <pc:spChg chg="mod">
          <ac:chgData name="Parrott, Brian (Allsteel)" userId="f6ac8d20-14ae-4f69-8b56-f3ebcae70669" providerId="ADAL" clId="{508DB50C-2EF0-4C63-A7DF-99B8E5F36677}" dt="2019-12-02T21:48:09.324" v="3312" actId="20577"/>
          <ac:spMkLst>
            <pc:docMk/>
            <pc:sldMk cId="2368800439" sldId="1006"/>
            <ac:spMk id="29" creationId="{4B326ECE-2B24-4224-B8B5-7967F05F4DE8}"/>
          </ac:spMkLst>
        </pc:spChg>
        <pc:spChg chg="mod">
          <ac:chgData name="Parrott, Brian (Allsteel)" userId="f6ac8d20-14ae-4f69-8b56-f3ebcae70669" providerId="ADAL" clId="{508DB50C-2EF0-4C63-A7DF-99B8E5F36677}" dt="2019-12-02T21:48:16.981" v="3318" actId="20577"/>
          <ac:spMkLst>
            <pc:docMk/>
            <pc:sldMk cId="2368800439" sldId="1006"/>
            <ac:spMk id="31" creationId="{74BE0F77-157F-4D8A-953A-74F7912D1438}"/>
          </ac:spMkLst>
        </pc:spChg>
        <pc:spChg chg="mod">
          <ac:chgData name="Parrott, Brian (Allsteel)" userId="f6ac8d20-14ae-4f69-8b56-f3ebcae70669" providerId="ADAL" clId="{508DB50C-2EF0-4C63-A7DF-99B8E5F36677}" dt="2019-12-02T21:44:25.940" v="3264" actId="20577"/>
          <ac:spMkLst>
            <pc:docMk/>
            <pc:sldMk cId="2368800439" sldId="1006"/>
            <ac:spMk id="43" creationId="{0808CD06-A77D-4C71-8296-92BA66F77509}"/>
          </ac:spMkLst>
        </pc:spChg>
        <pc:picChg chg="mod">
          <ac:chgData name="Parrott, Brian (Allsteel)" userId="f6ac8d20-14ae-4f69-8b56-f3ebcae70669" providerId="ADAL" clId="{508DB50C-2EF0-4C63-A7DF-99B8E5F36677}" dt="2019-12-02T21:15:02.976" v="2627" actId="1036"/>
          <ac:picMkLst>
            <pc:docMk/>
            <pc:sldMk cId="2368800439" sldId="1006"/>
            <ac:picMk id="32" creationId="{10E09F1F-7901-4359-87BD-9122357E09A1}"/>
          </ac:picMkLst>
        </pc:picChg>
        <pc:picChg chg="mod modCrop">
          <ac:chgData name="Parrott, Brian (Allsteel)" userId="f6ac8d20-14ae-4f69-8b56-f3ebcae70669" providerId="ADAL" clId="{508DB50C-2EF0-4C63-A7DF-99B8E5F36677}" dt="2019-12-01T17:25:59.774" v="733" actId="1036"/>
          <ac:picMkLst>
            <pc:docMk/>
            <pc:sldMk cId="2368800439" sldId="1006"/>
            <ac:picMk id="33" creationId="{768B6971-E59A-470B-BC49-9325189E88C7}"/>
          </ac:picMkLst>
        </pc:picChg>
        <pc:picChg chg="mod">
          <ac:chgData name="Parrott, Brian (Allsteel)" userId="f6ac8d20-14ae-4f69-8b56-f3ebcae70669" providerId="ADAL" clId="{508DB50C-2EF0-4C63-A7DF-99B8E5F36677}" dt="2019-12-02T21:15:08.261" v="2629" actId="1036"/>
          <ac:picMkLst>
            <pc:docMk/>
            <pc:sldMk cId="2368800439" sldId="1006"/>
            <ac:picMk id="34" creationId="{B371FB43-F12D-46C3-8FB8-1C276A1524EC}"/>
          </ac:picMkLst>
        </pc:picChg>
        <pc:picChg chg="mod modCrop">
          <ac:chgData name="Parrott, Brian (Allsteel)" userId="f6ac8d20-14ae-4f69-8b56-f3ebcae70669" providerId="ADAL" clId="{508DB50C-2EF0-4C63-A7DF-99B8E5F36677}" dt="2019-12-01T17:30:53.513" v="1001" actId="1037"/>
          <ac:picMkLst>
            <pc:docMk/>
            <pc:sldMk cId="2368800439" sldId="1006"/>
            <ac:picMk id="35" creationId="{31DFB05C-9F13-4D65-9671-17FB71B4EF6A}"/>
          </ac:picMkLst>
        </pc:picChg>
        <pc:picChg chg="mod">
          <ac:chgData name="Parrott, Brian (Allsteel)" userId="f6ac8d20-14ae-4f69-8b56-f3ebcae70669" providerId="ADAL" clId="{508DB50C-2EF0-4C63-A7DF-99B8E5F36677}" dt="2019-12-01T17:26:43.736" v="740" actId="1035"/>
          <ac:picMkLst>
            <pc:docMk/>
            <pc:sldMk cId="2368800439" sldId="1006"/>
            <ac:picMk id="37" creationId="{AA5737A8-7913-45F9-84F6-BF4650A86053}"/>
          </ac:picMkLst>
        </pc:picChg>
        <pc:picChg chg="mod modCrop">
          <ac:chgData name="Parrott, Brian (Allsteel)" userId="f6ac8d20-14ae-4f69-8b56-f3ebcae70669" providerId="ADAL" clId="{508DB50C-2EF0-4C63-A7DF-99B8E5F36677}" dt="2019-12-02T21:24:49.764" v="2718" actId="14100"/>
          <ac:picMkLst>
            <pc:docMk/>
            <pc:sldMk cId="2368800439" sldId="1006"/>
            <ac:picMk id="38" creationId="{BC30E6AA-F352-42C0-9A8F-83B3A9A32755}"/>
          </ac:picMkLst>
        </pc:picChg>
        <pc:picChg chg="mod">
          <ac:chgData name="Parrott, Brian (Allsteel)" userId="f6ac8d20-14ae-4f69-8b56-f3ebcae70669" providerId="ADAL" clId="{508DB50C-2EF0-4C63-A7DF-99B8E5F36677}" dt="2019-12-01T17:28:35.635" v="916" actId="1038"/>
          <ac:picMkLst>
            <pc:docMk/>
            <pc:sldMk cId="2368800439" sldId="1006"/>
            <ac:picMk id="39" creationId="{9C0FE4F6-7F37-4D73-8E42-FD69BBBB98A2}"/>
          </ac:picMkLst>
        </pc:picChg>
        <pc:picChg chg="mod">
          <ac:chgData name="Parrott, Brian (Allsteel)" userId="f6ac8d20-14ae-4f69-8b56-f3ebcae70669" providerId="ADAL" clId="{508DB50C-2EF0-4C63-A7DF-99B8E5F36677}" dt="2019-12-02T21:25:58.384" v="2720" actId="14100"/>
          <ac:picMkLst>
            <pc:docMk/>
            <pc:sldMk cId="2368800439" sldId="1006"/>
            <ac:picMk id="40" creationId="{8D8C9BB1-822A-4B57-A7CB-71C8D309F93B}"/>
          </ac:picMkLst>
        </pc:picChg>
        <pc:picChg chg="mod">
          <ac:chgData name="Parrott, Brian (Allsteel)" userId="f6ac8d20-14ae-4f69-8b56-f3ebcae70669" providerId="ADAL" clId="{508DB50C-2EF0-4C63-A7DF-99B8E5F36677}" dt="2019-12-01T17:29:12.641" v="961" actId="1036"/>
          <ac:picMkLst>
            <pc:docMk/>
            <pc:sldMk cId="2368800439" sldId="1006"/>
            <ac:picMk id="41" creationId="{002D1EC4-8F31-4304-80DB-599BAE6922AC}"/>
          </ac:picMkLst>
        </pc:picChg>
        <pc:picChg chg="mod">
          <ac:chgData name="Parrott, Brian (Allsteel)" userId="f6ac8d20-14ae-4f69-8b56-f3ebcae70669" providerId="ADAL" clId="{508DB50C-2EF0-4C63-A7DF-99B8E5F36677}" dt="2019-12-01T17:29:16.550" v="965" actId="1036"/>
          <ac:picMkLst>
            <pc:docMk/>
            <pc:sldMk cId="2368800439" sldId="1006"/>
            <ac:picMk id="42" creationId="{CB57E1B8-B5AA-4887-83C9-8A065BDEF3AD}"/>
          </ac:picMkLst>
        </pc:picChg>
      </pc:sldChg>
      <pc:sldChg chg="addSp delSp modSp">
        <pc:chgData name="Parrott, Brian (Allsteel)" userId="f6ac8d20-14ae-4f69-8b56-f3ebcae70669" providerId="ADAL" clId="{508DB50C-2EF0-4C63-A7DF-99B8E5F36677}" dt="2019-12-05T19:26:50.286" v="4099" actId="20577"/>
        <pc:sldMkLst>
          <pc:docMk/>
          <pc:sldMk cId="16351513" sldId="1007"/>
        </pc:sldMkLst>
        <pc:spChg chg="add mod">
          <ac:chgData name="Parrott, Brian (Allsteel)" userId="f6ac8d20-14ae-4f69-8b56-f3ebcae70669" providerId="ADAL" clId="{508DB50C-2EF0-4C63-A7DF-99B8E5F36677}" dt="2019-12-05T19:26:50.286" v="4099" actId="20577"/>
          <ac:spMkLst>
            <pc:docMk/>
            <pc:sldMk cId="16351513" sldId="1007"/>
            <ac:spMk id="2" creationId="{74F4F39F-3F07-4453-9794-7C2451C0CA56}"/>
          </ac:spMkLst>
        </pc:spChg>
        <pc:spChg chg="mod">
          <ac:chgData name="Parrott, Brian (Allsteel)" userId="f6ac8d20-14ae-4f69-8b56-f3ebcae70669" providerId="ADAL" clId="{508DB50C-2EF0-4C63-A7DF-99B8E5F36677}" dt="2019-12-02T21:56:45.616" v="3471" actId="20577"/>
          <ac:spMkLst>
            <pc:docMk/>
            <pc:sldMk cId="16351513" sldId="1007"/>
            <ac:spMk id="4" creationId="{DE967EEA-5AE0-4BDD-A6A3-6FAAFA0C4E6B}"/>
          </ac:spMkLst>
        </pc:spChg>
        <pc:spChg chg="mod">
          <ac:chgData name="Parrott, Brian (Allsteel)" userId="f6ac8d20-14ae-4f69-8b56-f3ebcae70669" providerId="ADAL" clId="{508DB50C-2EF0-4C63-A7DF-99B8E5F36677}" dt="2019-12-02T21:56:59.692" v="3483" actId="20577"/>
          <ac:spMkLst>
            <pc:docMk/>
            <pc:sldMk cId="16351513" sldId="1007"/>
            <ac:spMk id="16" creationId="{30F98813-5659-417D-9FE6-607A6A717128}"/>
          </ac:spMkLst>
        </pc:spChg>
        <pc:spChg chg="mod">
          <ac:chgData name="Parrott, Brian (Allsteel)" userId="f6ac8d20-14ae-4f69-8b56-f3ebcae70669" providerId="ADAL" clId="{508DB50C-2EF0-4C63-A7DF-99B8E5F36677}" dt="2019-12-02T21:57:05.716" v="3489" actId="20577"/>
          <ac:spMkLst>
            <pc:docMk/>
            <pc:sldMk cId="16351513" sldId="1007"/>
            <ac:spMk id="18" creationId="{E9FC90BB-2C76-41DD-A9F2-B8B5124C302D}"/>
          </ac:spMkLst>
        </pc:spChg>
        <pc:spChg chg="mod">
          <ac:chgData name="Parrott, Brian (Allsteel)" userId="f6ac8d20-14ae-4f69-8b56-f3ebcae70669" providerId="ADAL" clId="{508DB50C-2EF0-4C63-A7DF-99B8E5F36677}" dt="2019-12-02T21:57:12.574" v="3497" actId="20577"/>
          <ac:spMkLst>
            <pc:docMk/>
            <pc:sldMk cId="16351513" sldId="1007"/>
            <ac:spMk id="20" creationId="{D2D859EA-6FB3-46DA-B8A8-422E2C5E06F3}"/>
          </ac:spMkLst>
        </pc:spChg>
        <pc:spChg chg="mod">
          <ac:chgData name="Parrott, Brian (Allsteel)" userId="f6ac8d20-14ae-4f69-8b56-f3ebcae70669" providerId="ADAL" clId="{508DB50C-2EF0-4C63-A7DF-99B8E5F36677}" dt="2019-12-02T21:57:22.028" v="3505" actId="20577"/>
          <ac:spMkLst>
            <pc:docMk/>
            <pc:sldMk cId="16351513" sldId="1007"/>
            <ac:spMk id="25" creationId="{C9745A6C-6740-4E5E-A19A-B30BCB4947DE}"/>
          </ac:spMkLst>
        </pc:spChg>
        <pc:spChg chg="mod">
          <ac:chgData name="Parrott, Brian (Allsteel)" userId="f6ac8d20-14ae-4f69-8b56-f3ebcae70669" providerId="ADAL" clId="{508DB50C-2EF0-4C63-A7DF-99B8E5F36677}" dt="2019-12-02T21:57:46.293" v="3523" actId="20577"/>
          <ac:spMkLst>
            <pc:docMk/>
            <pc:sldMk cId="16351513" sldId="1007"/>
            <ac:spMk id="26" creationId="{D2AB285E-79F6-4D0E-B128-CC84DC8E8713}"/>
          </ac:spMkLst>
        </pc:spChg>
        <pc:spChg chg="mod">
          <ac:chgData name="Parrott, Brian (Allsteel)" userId="f6ac8d20-14ae-4f69-8b56-f3ebcae70669" providerId="ADAL" clId="{508DB50C-2EF0-4C63-A7DF-99B8E5F36677}" dt="2019-12-02T21:57:54.268" v="3529" actId="20577"/>
          <ac:spMkLst>
            <pc:docMk/>
            <pc:sldMk cId="16351513" sldId="1007"/>
            <ac:spMk id="27" creationId="{7ED0EE16-AE35-44A0-BDCF-F456655CC14E}"/>
          </ac:spMkLst>
        </pc:spChg>
        <pc:spChg chg="mod">
          <ac:chgData name="Parrott, Brian (Allsteel)" userId="f6ac8d20-14ae-4f69-8b56-f3ebcae70669" providerId="ADAL" clId="{508DB50C-2EF0-4C63-A7DF-99B8E5F36677}" dt="2019-12-02T21:58:04.324" v="3537" actId="20577"/>
          <ac:spMkLst>
            <pc:docMk/>
            <pc:sldMk cId="16351513" sldId="1007"/>
            <ac:spMk id="29" creationId="{4B326ECE-2B24-4224-B8B5-7967F05F4DE8}"/>
          </ac:spMkLst>
        </pc:spChg>
        <pc:spChg chg="mod">
          <ac:chgData name="Parrott, Brian (Allsteel)" userId="f6ac8d20-14ae-4f69-8b56-f3ebcae70669" providerId="ADAL" clId="{508DB50C-2EF0-4C63-A7DF-99B8E5F36677}" dt="2019-12-02T21:57:30.532" v="3511" actId="20577"/>
          <ac:spMkLst>
            <pc:docMk/>
            <pc:sldMk cId="16351513" sldId="1007"/>
            <ac:spMk id="31" creationId="{74BE0F77-157F-4D8A-953A-74F7912D1438}"/>
          </ac:spMkLst>
        </pc:spChg>
        <pc:spChg chg="mod">
          <ac:chgData name="Parrott, Brian (Allsteel)" userId="f6ac8d20-14ae-4f69-8b56-f3ebcae70669" providerId="ADAL" clId="{508DB50C-2EF0-4C63-A7DF-99B8E5F36677}" dt="2019-12-02T21:56:54.028" v="3477" actId="20577"/>
          <ac:spMkLst>
            <pc:docMk/>
            <pc:sldMk cId="16351513" sldId="1007"/>
            <ac:spMk id="43" creationId="{0808CD06-A77D-4C71-8296-92BA66F77509}"/>
          </ac:spMkLst>
        </pc:spChg>
        <pc:spChg chg="mod">
          <ac:chgData name="Parrott, Brian (Allsteel)" userId="f6ac8d20-14ae-4f69-8b56-f3ebcae70669" providerId="ADAL" clId="{508DB50C-2EF0-4C63-A7DF-99B8E5F36677}" dt="2019-12-02T21:57:35.828" v="3517" actId="20577"/>
          <ac:spMkLst>
            <pc:docMk/>
            <pc:sldMk cId="16351513" sldId="1007"/>
            <ac:spMk id="56" creationId="{08443D58-E3AE-4B68-ABB7-E5A63C0AA21D}"/>
          </ac:spMkLst>
        </pc:spChg>
        <pc:picChg chg="del">
          <ac:chgData name="Parrott, Brian (Allsteel)" userId="f6ac8d20-14ae-4f69-8b56-f3ebcae70669" providerId="ADAL" clId="{508DB50C-2EF0-4C63-A7DF-99B8E5F36677}" dt="2019-12-01T17:32:53.443" v="1143" actId="478"/>
          <ac:picMkLst>
            <pc:docMk/>
            <pc:sldMk cId="16351513" sldId="1007"/>
            <ac:picMk id="11" creationId="{06A164DF-164D-4EAB-8E62-3514A99CF4A5}"/>
          </ac:picMkLst>
        </pc:picChg>
        <pc:picChg chg="del">
          <ac:chgData name="Parrott, Brian (Allsteel)" userId="f6ac8d20-14ae-4f69-8b56-f3ebcae70669" providerId="ADAL" clId="{508DB50C-2EF0-4C63-A7DF-99B8E5F36677}" dt="2019-12-01T17:32:31.670" v="1118" actId="478"/>
          <ac:picMkLst>
            <pc:docMk/>
            <pc:sldMk cId="16351513" sldId="1007"/>
            <ac:picMk id="13" creationId="{E3D4AC53-FC2A-4577-B610-5FE3C185CB97}"/>
          </ac:picMkLst>
        </pc:picChg>
        <pc:picChg chg="del">
          <ac:chgData name="Parrott, Brian (Allsteel)" userId="f6ac8d20-14ae-4f69-8b56-f3ebcae70669" providerId="ADAL" clId="{508DB50C-2EF0-4C63-A7DF-99B8E5F36677}" dt="2019-12-01T17:32:39.219" v="1120" actId="478"/>
          <ac:picMkLst>
            <pc:docMk/>
            <pc:sldMk cId="16351513" sldId="1007"/>
            <ac:picMk id="15" creationId="{3E7063E0-287B-487E-83FD-0EF5E328EEAF}"/>
          </ac:picMkLst>
        </pc:picChg>
        <pc:picChg chg="del">
          <ac:chgData name="Parrott, Brian (Allsteel)" userId="f6ac8d20-14ae-4f69-8b56-f3ebcae70669" providerId="ADAL" clId="{508DB50C-2EF0-4C63-A7DF-99B8E5F36677}" dt="2019-12-01T17:32:35.488" v="1119" actId="478"/>
          <ac:picMkLst>
            <pc:docMk/>
            <pc:sldMk cId="16351513" sldId="1007"/>
            <ac:picMk id="32" creationId="{10E09F1F-7901-4359-87BD-9122357E09A1}"/>
          </ac:picMkLst>
        </pc:picChg>
        <pc:picChg chg="del">
          <ac:chgData name="Parrott, Brian (Allsteel)" userId="f6ac8d20-14ae-4f69-8b56-f3ebcae70669" providerId="ADAL" clId="{508DB50C-2EF0-4C63-A7DF-99B8E5F36677}" dt="2019-12-01T17:32:50.324" v="1142" actId="478"/>
          <ac:picMkLst>
            <pc:docMk/>
            <pc:sldMk cId="16351513" sldId="1007"/>
            <ac:picMk id="34" creationId="{B371FB43-F12D-46C3-8FB8-1C276A1524EC}"/>
          </ac:picMkLst>
        </pc:picChg>
        <pc:picChg chg="del">
          <ac:chgData name="Parrott, Brian (Allsteel)" userId="f6ac8d20-14ae-4f69-8b56-f3ebcae70669" providerId="ADAL" clId="{508DB50C-2EF0-4C63-A7DF-99B8E5F36677}" dt="2019-12-01T17:32:25.278" v="1117" actId="478"/>
          <ac:picMkLst>
            <pc:docMk/>
            <pc:sldMk cId="16351513" sldId="1007"/>
            <ac:picMk id="35" creationId="{31DFB05C-9F13-4D65-9671-17FB71B4EF6A}"/>
          </ac:picMkLst>
        </pc:picChg>
        <pc:picChg chg="mod">
          <ac:chgData name="Parrott, Brian (Allsteel)" userId="f6ac8d20-14ae-4f69-8b56-f3ebcae70669" providerId="ADAL" clId="{508DB50C-2EF0-4C63-A7DF-99B8E5F36677}" dt="2019-12-01T17:58:45.913" v="1995" actId="1035"/>
          <ac:picMkLst>
            <pc:docMk/>
            <pc:sldMk cId="16351513" sldId="1007"/>
            <ac:picMk id="44" creationId="{DE9C7AF4-BC13-4915-9021-11272C66E330}"/>
          </ac:picMkLst>
        </pc:picChg>
        <pc:picChg chg="mod">
          <ac:chgData name="Parrott, Brian (Allsteel)" userId="f6ac8d20-14ae-4f69-8b56-f3ebcae70669" providerId="ADAL" clId="{508DB50C-2EF0-4C63-A7DF-99B8E5F36677}" dt="2019-12-01T17:34:07.904" v="1165" actId="1038"/>
          <ac:picMkLst>
            <pc:docMk/>
            <pc:sldMk cId="16351513" sldId="1007"/>
            <ac:picMk id="45" creationId="{ECA033C3-5B13-445E-BD3E-ACAF333A1F3D}"/>
          </ac:picMkLst>
        </pc:picChg>
        <pc:picChg chg="mod modCrop">
          <ac:chgData name="Parrott, Brian (Allsteel)" userId="f6ac8d20-14ae-4f69-8b56-f3ebcae70669" providerId="ADAL" clId="{508DB50C-2EF0-4C63-A7DF-99B8E5F36677}" dt="2019-12-01T17:37:59.033" v="1349" actId="1036"/>
          <ac:picMkLst>
            <pc:docMk/>
            <pc:sldMk cId="16351513" sldId="1007"/>
            <ac:picMk id="46" creationId="{523A0558-D1C4-4A4E-8013-6DF41099B940}"/>
          </ac:picMkLst>
        </pc:picChg>
        <pc:picChg chg="mod modCrop">
          <ac:chgData name="Parrott, Brian (Allsteel)" userId="f6ac8d20-14ae-4f69-8b56-f3ebcae70669" providerId="ADAL" clId="{508DB50C-2EF0-4C63-A7DF-99B8E5F36677}" dt="2019-12-01T17:36:52.568" v="1344" actId="14100"/>
          <ac:picMkLst>
            <pc:docMk/>
            <pc:sldMk cId="16351513" sldId="1007"/>
            <ac:picMk id="47" creationId="{4DE02739-B012-40C1-B1FD-71D03BFF2288}"/>
          </ac:picMkLst>
        </pc:picChg>
        <pc:picChg chg="mod">
          <ac:chgData name="Parrott, Brian (Allsteel)" userId="f6ac8d20-14ae-4f69-8b56-f3ebcae70669" providerId="ADAL" clId="{508DB50C-2EF0-4C63-A7DF-99B8E5F36677}" dt="2019-12-01T17:32:02.162" v="1055" actId="1038"/>
          <ac:picMkLst>
            <pc:docMk/>
            <pc:sldMk cId="16351513" sldId="1007"/>
            <ac:picMk id="48" creationId="{BF948C50-0E5A-4093-B2CD-52DD783DB222}"/>
          </ac:picMkLst>
        </pc:picChg>
        <pc:picChg chg="mod">
          <ac:chgData name="Parrott, Brian (Allsteel)" userId="f6ac8d20-14ae-4f69-8b56-f3ebcae70669" providerId="ADAL" clId="{508DB50C-2EF0-4C63-A7DF-99B8E5F36677}" dt="2019-12-01T17:34:15.635" v="1171" actId="1037"/>
          <ac:picMkLst>
            <pc:docMk/>
            <pc:sldMk cId="16351513" sldId="1007"/>
            <ac:picMk id="50" creationId="{22FBA89E-3379-4CCE-B0DB-211733263C5A}"/>
          </ac:picMkLst>
        </pc:picChg>
        <pc:picChg chg="mod">
          <ac:chgData name="Parrott, Brian (Allsteel)" userId="f6ac8d20-14ae-4f69-8b56-f3ebcae70669" providerId="ADAL" clId="{508DB50C-2EF0-4C63-A7DF-99B8E5F36677}" dt="2019-12-01T17:39:41.540" v="1597" actId="14100"/>
          <ac:picMkLst>
            <pc:docMk/>
            <pc:sldMk cId="16351513" sldId="1007"/>
            <ac:picMk id="51" creationId="{E2E57484-0A46-47CF-AAB2-E220AA43BD33}"/>
          </ac:picMkLst>
        </pc:picChg>
        <pc:picChg chg="mod">
          <ac:chgData name="Parrott, Brian (Allsteel)" userId="f6ac8d20-14ae-4f69-8b56-f3ebcae70669" providerId="ADAL" clId="{508DB50C-2EF0-4C63-A7DF-99B8E5F36677}" dt="2019-12-01T17:38:31.077" v="1425" actId="1038"/>
          <ac:picMkLst>
            <pc:docMk/>
            <pc:sldMk cId="16351513" sldId="1007"/>
            <ac:picMk id="52" creationId="{5FCE3C28-52A8-4D10-A22D-D206282B7F66}"/>
          </ac:picMkLst>
        </pc:picChg>
        <pc:picChg chg="mod">
          <ac:chgData name="Parrott, Brian (Allsteel)" userId="f6ac8d20-14ae-4f69-8b56-f3ebcae70669" providerId="ADAL" clId="{508DB50C-2EF0-4C63-A7DF-99B8E5F36677}" dt="2019-12-01T17:38:42.851" v="1468" actId="1038"/>
          <ac:picMkLst>
            <pc:docMk/>
            <pc:sldMk cId="16351513" sldId="1007"/>
            <ac:picMk id="53" creationId="{BC67B150-5199-46D1-B54D-F20E72F72AAE}"/>
          </ac:picMkLst>
        </pc:picChg>
        <pc:picChg chg="mod">
          <ac:chgData name="Parrott, Brian (Allsteel)" userId="f6ac8d20-14ae-4f69-8b56-f3ebcae70669" providerId="ADAL" clId="{508DB50C-2EF0-4C63-A7DF-99B8E5F36677}" dt="2019-12-01T17:38:23.359" v="1397" actId="1038"/>
          <ac:picMkLst>
            <pc:docMk/>
            <pc:sldMk cId="16351513" sldId="1007"/>
            <ac:picMk id="54" creationId="{B9C4E0AA-64C3-40B9-9F27-009F8B46849A}"/>
          </ac:picMkLst>
        </pc:picChg>
        <pc:picChg chg="mod">
          <ac:chgData name="Parrott, Brian (Allsteel)" userId="f6ac8d20-14ae-4f69-8b56-f3ebcae70669" providerId="ADAL" clId="{508DB50C-2EF0-4C63-A7DF-99B8E5F36677}" dt="2019-12-01T17:38:17.646" v="1381" actId="1037"/>
          <ac:picMkLst>
            <pc:docMk/>
            <pc:sldMk cId="16351513" sldId="1007"/>
            <ac:picMk id="55" creationId="{73B4AD18-ACD0-412A-8946-C91522893DF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ullivanc\Desktop\Product%20Management\Two-Thirds\Two-Thirds%20Competitive%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llivanc\Desktop\Product%20Management\Two-Thirds\Two-Thirds%20Competitive%20Info..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ullivanc\Desktop\Two-Thirds%20Competitive%20Info..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896094877983409E-2"/>
          <c:y val="7.4806477744881111E-2"/>
          <c:w val="0.94699770016769302"/>
          <c:h val="0.73725297257139755"/>
        </c:manualLayout>
      </c:layout>
      <c:barChart>
        <c:barDir val="col"/>
        <c:grouping val="clustered"/>
        <c:varyColors val="0"/>
        <c:ser>
          <c:idx val="0"/>
          <c:order val="0"/>
          <c:tx>
            <c:strRef>
              <c:f>Sheet1!$C$3</c:f>
              <c:strCache>
                <c:ptCount val="1"/>
                <c:pt idx="0">
                  <c:v>GSA Discount Pricing</c:v>
                </c:pt>
              </c:strCache>
            </c:strRef>
          </c:tx>
          <c:spPr>
            <a:solidFill>
              <a:schemeClr val="bg1">
                <a:lumMod val="65000"/>
              </a:schemeClr>
            </a:solidFill>
            <a:ln>
              <a:noFill/>
            </a:ln>
            <a:effectLst/>
          </c:spPr>
          <c:invertIfNegative val="0"/>
          <c:dPt>
            <c:idx val="5"/>
            <c:invertIfNegative val="0"/>
            <c:bubble3D val="0"/>
            <c:spPr>
              <a:solidFill>
                <a:srgbClr val="006272"/>
              </a:solidFill>
              <a:ln>
                <a:noFill/>
              </a:ln>
              <a:effectLst/>
            </c:spPr>
            <c:extLst>
              <c:ext xmlns:c16="http://schemas.microsoft.com/office/drawing/2014/chart" uri="{C3380CC4-5D6E-409C-BE32-E72D297353CC}">
                <c16:uniqueId val="{00000001-5D23-44B8-AFE4-3772CC8AF0B0}"/>
              </c:ext>
            </c:extLst>
          </c:dPt>
          <c:dLbls>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Sheet1!$B$4:$B$15</c:f>
              <c:strCache>
                <c:ptCount val="12"/>
                <c:pt idx="0">
                  <c:v>*BluDot Otto</c:v>
                </c:pt>
                <c:pt idx="1">
                  <c:v>*Poppin Block Party</c:v>
                </c:pt>
                <c:pt idx="2">
                  <c:v>Turnstone Buoy</c:v>
                </c:pt>
                <c:pt idx="3">
                  <c:v>Bernhardt Stay</c:v>
                </c:pt>
                <c:pt idx="4">
                  <c:v>National Whimsy</c:v>
                </c:pt>
                <c:pt idx="5">
                  <c:v>Allsteel Two-Thirds</c:v>
                </c:pt>
                <c:pt idx="6">
                  <c:v>Turnstone Campfire</c:v>
                </c:pt>
                <c:pt idx="7">
                  <c:v>Knowll K Lounge</c:v>
                </c:pt>
                <c:pt idx="8">
                  <c:v>Teknion Square</c:v>
                </c:pt>
                <c:pt idx="9">
                  <c:v>Allsteel Scooch</c:v>
                </c:pt>
                <c:pt idx="10">
                  <c:v>Hightower Kona Round</c:v>
                </c:pt>
                <c:pt idx="11">
                  <c:v>Haworth SE-4</c:v>
                </c:pt>
              </c:strCache>
            </c:strRef>
          </c:cat>
          <c:val>
            <c:numRef>
              <c:f>Sheet1!$C$4:$C$15</c:f>
              <c:numCache>
                <c:formatCode>_("$"* #,##0_);_("$"* \(#,##0\);_("$"* "-"??_);_(@_)</c:formatCode>
                <c:ptCount val="12"/>
                <c:pt idx="0">
                  <c:v>105</c:v>
                </c:pt>
                <c:pt idx="1">
                  <c:v>126</c:v>
                </c:pt>
                <c:pt idx="2">
                  <c:v>148</c:v>
                </c:pt>
                <c:pt idx="3">
                  <c:v>196</c:v>
                </c:pt>
                <c:pt idx="4">
                  <c:v>199</c:v>
                </c:pt>
                <c:pt idx="5">
                  <c:v>202</c:v>
                </c:pt>
                <c:pt idx="6">
                  <c:v>233</c:v>
                </c:pt>
                <c:pt idx="7">
                  <c:v>238</c:v>
                </c:pt>
                <c:pt idx="8">
                  <c:v>259</c:v>
                </c:pt>
                <c:pt idx="9">
                  <c:v>295</c:v>
                </c:pt>
                <c:pt idx="10">
                  <c:v>361</c:v>
                </c:pt>
                <c:pt idx="11">
                  <c:v>499</c:v>
                </c:pt>
              </c:numCache>
            </c:numRef>
          </c:val>
          <c:extLst>
            <c:ext xmlns:c16="http://schemas.microsoft.com/office/drawing/2014/chart" uri="{C3380CC4-5D6E-409C-BE32-E72D297353CC}">
              <c16:uniqueId val="{00000002-5D23-44B8-AFE4-3772CC8AF0B0}"/>
            </c:ext>
          </c:extLst>
        </c:ser>
        <c:dLbls>
          <c:showLegendKey val="0"/>
          <c:showVal val="0"/>
          <c:showCatName val="0"/>
          <c:showSerName val="0"/>
          <c:showPercent val="0"/>
          <c:showBubbleSize val="0"/>
        </c:dLbls>
        <c:gapWidth val="219"/>
        <c:overlap val="-27"/>
        <c:axId val="423332184"/>
        <c:axId val="423329888"/>
      </c:barChart>
      <c:catAx>
        <c:axId val="42333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329888"/>
        <c:crosses val="autoZero"/>
        <c:auto val="1"/>
        <c:lblAlgn val="ctr"/>
        <c:lblOffset val="100"/>
        <c:noMultiLvlLbl val="0"/>
      </c:catAx>
      <c:valAx>
        <c:axId val="423329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33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47634858553498E-2"/>
          <c:y val="9.1453224101685146E-2"/>
          <c:w val="0.93993237626671733"/>
          <c:h val="0.73549501771040671"/>
        </c:manualLayout>
      </c:layout>
      <c:barChart>
        <c:barDir val="col"/>
        <c:grouping val="clustered"/>
        <c:varyColors val="0"/>
        <c:ser>
          <c:idx val="0"/>
          <c:order val="0"/>
          <c:tx>
            <c:strRef>
              <c:f>Sheet1!$C$42</c:f>
              <c:strCache>
                <c:ptCount val="1"/>
                <c:pt idx="0">
                  <c:v>Ottoman</c:v>
                </c:pt>
              </c:strCache>
            </c:strRef>
          </c:tx>
          <c:spPr>
            <a:solidFill>
              <a:schemeClr val="bg1">
                <a:lumMod val="65000"/>
              </a:schemeClr>
            </a:solidFill>
            <a:ln>
              <a:noFill/>
            </a:ln>
            <a:effectLst/>
          </c:spPr>
          <c:invertIfNegative val="0"/>
          <c:dPt>
            <c:idx val="5"/>
            <c:invertIfNegative val="0"/>
            <c:bubble3D val="0"/>
            <c:spPr>
              <a:solidFill>
                <a:srgbClr val="006272"/>
              </a:solidFill>
              <a:ln>
                <a:noFill/>
              </a:ln>
              <a:effectLst/>
            </c:spPr>
            <c:extLst>
              <c:ext xmlns:c16="http://schemas.microsoft.com/office/drawing/2014/chart" uri="{C3380CC4-5D6E-409C-BE32-E72D297353CC}">
                <c16:uniqueId val="{00000001-7166-4ED3-B16A-7D92A9360456}"/>
              </c:ext>
            </c:extLst>
          </c:dPt>
          <c:dLbls>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Sheet1!$B$43:$B$54</c:f>
              <c:strCache>
                <c:ptCount val="12"/>
                <c:pt idx="0">
                  <c:v>*Poppin Block Party</c:v>
                </c:pt>
                <c:pt idx="1">
                  <c:v>Turnstone Campfire</c:v>
                </c:pt>
                <c:pt idx="2">
                  <c:v>Hightower Kora</c:v>
                </c:pt>
                <c:pt idx="3">
                  <c:v>Haworth SE04</c:v>
                </c:pt>
                <c:pt idx="4">
                  <c:v>Knoll K Lounge</c:v>
                </c:pt>
                <c:pt idx="5">
                  <c:v>Allsteel Two-Thirds</c:v>
                </c:pt>
                <c:pt idx="6">
                  <c:v>Bernhardt Colours</c:v>
                </c:pt>
                <c:pt idx="7">
                  <c:v>Andreu World Raglan</c:v>
                </c:pt>
                <c:pt idx="8">
                  <c:v>Allsteel Mindshare</c:v>
                </c:pt>
                <c:pt idx="9">
                  <c:v>Bernhardt Colours 3</c:v>
                </c:pt>
                <c:pt idx="10">
                  <c:v>Gunlocke Ciji</c:v>
                </c:pt>
                <c:pt idx="11">
                  <c:v>Teknion DNA Bench</c:v>
                </c:pt>
              </c:strCache>
            </c:strRef>
          </c:cat>
          <c:val>
            <c:numRef>
              <c:f>Sheet1!$C$43:$C$54</c:f>
              <c:numCache>
                <c:formatCode>_("$"* #,##0_);_("$"* \(#,##0\);_("$"* "-"??_);_(@_)</c:formatCode>
                <c:ptCount val="12"/>
                <c:pt idx="0">
                  <c:v>252</c:v>
                </c:pt>
                <c:pt idx="1">
                  <c:v>276</c:v>
                </c:pt>
                <c:pt idx="2">
                  <c:v>401</c:v>
                </c:pt>
                <c:pt idx="3">
                  <c:v>518</c:v>
                </c:pt>
                <c:pt idx="4">
                  <c:v>537</c:v>
                </c:pt>
                <c:pt idx="5">
                  <c:v>588</c:v>
                </c:pt>
                <c:pt idx="6">
                  <c:v>614</c:v>
                </c:pt>
                <c:pt idx="7">
                  <c:v>677</c:v>
                </c:pt>
                <c:pt idx="8">
                  <c:v>687</c:v>
                </c:pt>
                <c:pt idx="9">
                  <c:v>712</c:v>
                </c:pt>
                <c:pt idx="10">
                  <c:v>740</c:v>
                </c:pt>
                <c:pt idx="11">
                  <c:v>807</c:v>
                </c:pt>
              </c:numCache>
            </c:numRef>
          </c:val>
          <c:extLst>
            <c:ext xmlns:c16="http://schemas.microsoft.com/office/drawing/2014/chart" uri="{C3380CC4-5D6E-409C-BE32-E72D297353CC}">
              <c16:uniqueId val="{00000002-7166-4ED3-B16A-7D92A9360456}"/>
            </c:ext>
          </c:extLst>
        </c:ser>
        <c:dLbls>
          <c:showLegendKey val="0"/>
          <c:showVal val="0"/>
          <c:showCatName val="0"/>
          <c:showSerName val="0"/>
          <c:showPercent val="0"/>
          <c:showBubbleSize val="0"/>
        </c:dLbls>
        <c:gapWidth val="219"/>
        <c:overlap val="-27"/>
        <c:axId val="685425872"/>
        <c:axId val="685426200"/>
      </c:barChart>
      <c:catAx>
        <c:axId val="68542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426200"/>
        <c:crosses val="autoZero"/>
        <c:auto val="1"/>
        <c:lblAlgn val="ctr"/>
        <c:lblOffset val="100"/>
        <c:noMultiLvlLbl val="0"/>
      </c:catAx>
      <c:valAx>
        <c:axId val="6854262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42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1880721335034E-2"/>
          <c:y val="0.10854945992931794"/>
          <c:w val="0.91959226488584056"/>
          <c:h val="0.7035646600753277"/>
        </c:manualLayout>
      </c:layout>
      <c:barChart>
        <c:barDir val="col"/>
        <c:grouping val="clustered"/>
        <c:varyColors val="0"/>
        <c:ser>
          <c:idx val="0"/>
          <c:order val="0"/>
          <c:tx>
            <c:strRef>
              <c:f>Sheet1!$C$72</c:f>
              <c:strCache>
                <c:ptCount val="1"/>
                <c:pt idx="0">
                  <c:v>Round Ottoman</c:v>
                </c:pt>
              </c:strCache>
            </c:strRef>
          </c:tx>
          <c:spPr>
            <a:solidFill>
              <a:schemeClr val="bg1">
                <a:lumMod val="65000"/>
              </a:schemeClr>
            </a:solidFill>
            <a:ln>
              <a:solidFill>
                <a:sysClr val="windowText" lastClr="000000"/>
              </a:solidFill>
            </a:ln>
            <a:effectLst/>
          </c:spPr>
          <c:invertIfNegative val="0"/>
          <c:dPt>
            <c:idx val="2"/>
            <c:invertIfNegative val="0"/>
            <c:bubble3D val="0"/>
            <c:spPr>
              <a:solidFill>
                <a:srgbClr val="006272"/>
              </a:solidFill>
              <a:ln>
                <a:solidFill>
                  <a:sysClr val="windowText" lastClr="000000"/>
                </a:solidFill>
              </a:ln>
              <a:effectLst/>
            </c:spPr>
            <c:extLst>
              <c:ext xmlns:c16="http://schemas.microsoft.com/office/drawing/2014/chart" uri="{C3380CC4-5D6E-409C-BE32-E72D297353CC}">
                <c16:uniqueId val="{00000001-8374-4012-9347-FEFB9BC874DA}"/>
              </c:ext>
            </c:extLst>
          </c:dPt>
          <c:dLbls>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Sheet1!$B$73:$B$77</c:f>
              <c:strCache>
                <c:ptCount val="5"/>
                <c:pt idx="0">
                  <c:v>Bernhardt Creatives</c:v>
                </c:pt>
                <c:pt idx="1">
                  <c:v>HBF Triscape</c:v>
                </c:pt>
                <c:pt idx="2">
                  <c:v>Allsteel Two-Thirds</c:v>
                </c:pt>
                <c:pt idx="3">
                  <c:v>Coalesse Circa Round</c:v>
                </c:pt>
                <c:pt idx="4">
                  <c:v>Herman Miller Girard</c:v>
                </c:pt>
              </c:strCache>
            </c:strRef>
          </c:cat>
          <c:val>
            <c:numRef>
              <c:f>Sheet1!$C$73:$C$77</c:f>
              <c:numCache>
                <c:formatCode>_("$"* #,##0_);_("$"* \(#,##0\);_("$"* "-"??_);_(@_)</c:formatCode>
                <c:ptCount val="5"/>
                <c:pt idx="0">
                  <c:v>528</c:v>
                </c:pt>
                <c:pt idx="1">
                  <c:v>660</c:v>
                </c:pt>
                <c:pt idx="2">
                  <c:v>776</c:v>
                </c:pt>
                <c:pt idx="3">
                  <c:v>827</c:v>
                </c:pt>
                <c:pt idx="4">
                  <c:v>834</c:v>
                </c:pt>
              </c:numCache>
            </c:numRef>
          </c:val>
          <c:extLst>
            <c:ext xmlns:c16="http://schemas.microsoft.com/office/drawing/2014/chart" uri="{C3380CC4-5D6E-409C-BE32-E72D297353CC}">
              <c16:uniqueId val="{00000002-8374-4012-9347-FEFB9BC874DA}"/>
            </c:ext>
          </c:extLst>
        </c:ser>
        <c:dLbls>
          <c:showLegendKey val="0"/>
          <c:showVal val="0"/>
          <c:showCatName val="0"/>
          <c:showSerName val="0"/>
          <c:showPercent val="0"/>
          <c:showBubbleSize val="0"/>
        </c:dLbls>
        <c:gapWidth val="219"/>
        <c:overlap val="-27"/>
        <c:axId val="691554784"/>
        <c:axId val="691554456"/>
      </c:barChart>
      <c:catAx>
        <c:axId val="6915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554456"/>
        <c:crosses val="autoZero"/>
        <c:auto val="1"/>
        <c:lblAlgn val="ctr"/>
        <c:lblOffset val="100"/>
        <c:noMultiLvlLbl val="0"/>
      </c:catAx>
      <c:valAx>
        <c:axId val="6915544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5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drawings/_rels/drawing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 Id="rId5" Type="http://schemas.openxmlformats.org/officeDocument/2006/relationships/image" Target="../media/image62.png"/><Relationship Id="rId4" Type="http://schemas.openxmlformats.org/officeDocument/2006/relationships/image" Target="../media/image61.png"/></Relationships>
</file>

<file path=ppt/drawings/drawing1.xml><?xml version="1.0" encoding="utf-8"?>
<c:userShapes xmlns:c="http://schemas.openxmlformats.org/drawingml/2006/chart">
  <cdr:relSizeAnchor xmlns:cdr="http://schemas.openxmlformats.org/drawingml/2006/chartDrawing">
    <cdr:from>
      <cdr:x>0.04989</cdr:x>
      <cdr:y>0.90769</cdr:y>
    </cdr:from>
    <cdr:to>
      <cdr:x>0.11756</cdr:x>
      <cdr:y>0.97944</cdr:y>
    </cdr:to>
    <cdr:pic>
      <cdr:nvPicPr>
        <cdr:cNvPr id="2" name="chart">
          <a:extLst xmlns:a="http://schemas.openxmlformats.org/drawingml/2006/main">
            <a:ext uri="{FF2B5EF4-FFF2-40B4-BE49-F238E27FC236}">
              <a16:creationId xmlns:a16="http://schemas.microsoft.com/office/drawing/2014/main" id="{FD93F47B-42A0-4713-A23B-398E74865E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1" y="4675187"/>
          <a:ext cx="688974" cy="369541"/>
        </a:xfrm>
        <a:prstGeom xmlns:a="http://schemas.openxmlformats.org/drawingml/2006/main" prst="rect">
          <a:avLst/>
        </a:prstGeom>
      </cdr:spPr>
    </cdr:pic>
  </cdr:relSizeAnchor>
  <cdr:relSizeAnchor xmlns:cdr="http://schemas.openxmlformats.org/drawingml/2006/chartDrawing">
    <cdr:from>
      <cdr:x>0.13564</cdr:x>
      <cdr:y>0.90615</cdr:y>
    </cdr:from>
    <cdr:to>
      <cdr:x>0.19005</cdr:x>
      <cdr:y>0.98298</cdr:y>
    </cdr:to>
    <cdr:pic>
      <cdr:nvPicPr>
        <cdr:cNvPr id="3" name="chart">
          <a:extLst xmlns:a="http://schemas.openxmlformats.org/drawingml/2006/main">
            <a:ext uri="{FF2B5EF4-FFF2-40B4-BE49-F238E27FC236}">
              <a16:creationId xmlns:a16="http://schemas.microsoft.com/office/drawing/2014/main" id="{DD1B1D71-138E-4228-A2CA-A83FBA9B249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381126" y="4667252"/>
          <a:ext cx="554036" cy="395740"/>
        </a:xfrm>
        <a:prstGeom xmlns:a="http://schemas.openxmlformats.org/drawingml/2006/main" prst="rect">
          <a:avLst/>
        </a:prstGeom>
      </cdr:spPr>
    </cdr:pic>
  </cdr:relSizeAnchor>
  <cdr:relSizeAnchor xmlns:cdr="http://schemas.openxmlformats.org/drawingml/2006/chartDrawing">
    <cdr:from>
      <cdr:x>0.21515</cdr:x>
      <cdr:y>0.89998</cdr:y>
    </cdr:from>
    <cdr:to>
      <cdr:x>0.26567</cdr:x>
      <cdr:y>0.97765</cdr:y>
    </cdr:to>
    <cdr:pic>
      <cdr:nvPicPr>
        <cdr:cNvPr id="4" name="chart">
          <a:extLst xmlns:a="http://schemas.openxmlformats.org/drawingml/2006/main">
            <a:ext uri="{FF2B5EF4-FFF2-40B4-BE49-F238E27FC236}">
              <a16:creationId xmlns:a16="http://schemas.microsoft.com/office/drawing/2014/main" id="{B58A0B32-5846-4F2E-8A3C-648369634E8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190750" y="4635500"/>
          <a:ext cx="514349" cy="400049"/>
        </a:xfrm>
        <a:prstGeom xmlns:a="http://schemas.openxmlformats.org/drawingml/2006/main" prst="rect">
          <a:avLst/>
        </a:prstGeom>
      </cdr:spPr>
    </cdr:pic>
  </cdr:relSizeAnchor>
  <cdr:relSizeAnchor xmlns:cdr="http://schemas.openxmlformats.org/drawingml/2006/chartDrawing">
    <cdr:from>
      <cdr:x>0.28921</cdr:x>
      <cdr:y>0.8969</cdr:y>
    </cdr:from>
    <cdr:to>
      <cdr:x>0.34908</cdr:x>
      <cdr:y>0.97133</cdr:y>
    </cdr:to>
    <cdr:pic>
      <cdr:nvPicPr>
        <cdr:cNvPr id="5" name="chart">
          <a:extLst xmlns:a="http://schemas.openxmlformats.org/drawingml/2006/main">
            <a:ext uri="{FF2B5EF4-FFF2-40B4-BE49-F238E27FC236}">
              <a16:creationId xmlns:a16="http://schemas.microsoft.com/office/drawing/2014/main" id="{802D0543-DE33-4DF8-B75C-290450902D3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944813" y="4619625"/>
          <a:ext cx="609599" cy="383356"/>
        </a:xfrm>
        <a:prstGeom xmlns:a="http://schemas.openxmlformats.org/drawingml/2006/main" prst="rect">
          <a:avLst/>
        </a:prstGeom>
      </cdr:spPr>
    </cdr:pic>
  </cdr:relSizeAnchor>
  <cdr:relSizeAnchor xmlns:cdr="http://schemas.openxmlformats.org/drawingml/2006/chartDrawing">
    <cdr:from>
      <cdr:x>0.36561</cdr:x>
      <cdr:y>0.8969</cdr:y>
    </cdr:from>
    <cdr:to>
      <cdr:x>0.42859</cdr:x>
      <cdr:y>0.98311</cdr:y>
    </cdr:to>
    <cdr:pic>
      <cdr:nvPicPr>
        <cdr:cNvPr id="6" name="chart">
          <a:extLst xmlns:a="http://schemas.openxmlformats.org/drawingml/2006/main">
            <a:ext uri="{FF2B5EF4-FFF2-40B4-BE49-F238E27FC236}">
              <a16:creationId xmlns:a16="http://schemas.microsoft.com/office/drawing/2014/main" id="{2C2E7F7E-9A94-4CF7-AAF4-10627A4ED1A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722688" y="4619625"/>
          <a:ext cx="641349" cy="444011"/>
        </a:xfrm>
        <a:prstGeom xmlns:a="http://schemas.openxmlformats.org/drawingml/2006/main" prst="rect">
          <a:avLst/>
        </a:prstGeom>
      </cdr:spPr>
    </cdr:pic>
  </cdr:relSizeAnchor>
  <cdr:relSizeAnchor xmlns:cdr="http://schemas.openxmlformats.org/drawingml/2006/chartDrawing">
    <cdr:from>
      <cdr:x>0.4459</cdr:x>
      <cdr:y>0.90307</cdr:y>
    </cdr:from>
    <cdr:to>
      <cdr:x>0.5072</cdr:x>
      <cdr:y>0.97997</cdr:y>
    </cdr:to>
    <cdr:pic>
      <cdr:nvPicPr>
        <cdr:cNvPr id="7" name="chart">
          <a:extLst xmlns:a="http://schemas.openxmlformats.org/drawingml/2006/main">
            <a:ext uri="{FF2B5EF4-FFF2-40B4-BE49-F238E27FC236}">
              <a16:creationId xmlns:a16="http://schemas.microsoft.com/office/drawing/2014/main" id="{7BB8EDA3-3E0A-4E3F-88FC-350C68D7447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4540250" y="4651375"/>
          <a:ext cx="624130" cy="396082"/>
        </a:xfrm>
        <a:prstGeom xmlns:a="http://schemas.openxmlformats.org/drawingml/2006/main" prst="rect">
          <a:avLst/>
        </a:prstGeom>
      </cdr:spPr>
    </cdr:pic>
  </cdr:relSizeAnchor>
  <cdr:relSizeAnchor xmlns:cdr="http://schemas.openxmlformats.org/drawingml/2006/chartDrawing">
    <cdr:from>
      <cdr:x>0.52619</cdr:x>
      <cdr:y>0.90923</cdr:y>
    </cdr:from>
    <cdr:to>
      <cdr:x>0.58606</cdr:x>
      <cdr:y>0.98051</cdr:y>
    </cdr:to>
    <cdr:pic>
      <cdr:nvPicPr>
        <cdr:cNvPr id="8" name="chart">
          <a:extLst xmlns:a="http://schemas.openxmlformats.org/drawingml/2006/main">
            <a:ext uri="{FF2B5EF4-FFF2-40B4-BE49-F238E27FC236}">
              <a16:creationId xmlns:a16="http://schemas.microsoft.com/office/drawing/2014/main" id="{9CB3EB49-E3E4-4FAD-9412-06AC7F8C35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5357812" y="4683125"/>
          <a:ext cx="609599" cy="367145"/>
        </a:xfrm>
        <a:prstGeom xmlns:a="http://schemas.openxmlformats.org/drawingml/2006/main" prst="rect">
          <a:avLst/>
        </a:prstGeom>
      </cdr:spPr>
    </cdr:pic>
  </cdr:relSizeAnchor>
  <cdr:relSizeAnchor xmlns:cdr="http://schemas.openxmlformats.org/drawingml/2006/chartDrawing">
    <cdr:from>
      <cdr:x>0.59791</cdr:x>
      <cdr:y>0.90923</cdr:y>
    </cdr:from>
    <cdr:to>
      <cdr:x>0.66873</cdr:x>
      <cdr:y>0.98305</cdr:y>
    </cdr:to>
    <cdr:pic>
      <cdr:nvPicPr>
        <cdr:cNvPr id="9" name="chart">
          <a:extLst xmlns:a="http://schemas.openxmlformats.org/drawingml/2006/main">
            <a:ext uri="{FF2B5EF4-FFF2-40B4-BE49-F238E27FC236}">
              <a16:creationId xmlns:a16="http://schemas.microsoft.com/office/drawing/2014/main" id="{2AA52349-6D58-4363-B8CA-55E0F1534D8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6088064" y="4683125"/>
          <a:ext cx="721082" cy="380207"/>
        </a:xfrm>
        <a:prstGeom xmlns:a="http://schemas.openxmlformats.org/drawingml/2006/main" prst="rect">
          <a:avLst/>
        </a:prstGeom>
      </cdr:spPr>
    </cdr:pic>
  </cdr:relSizeAnchor>
  <cdr:relSizeAnchor xmlns:cdr="http://schemas.openxmlformats.org/drawingml/2006/chartDrawing">
    <cdr:from>
      <cdr:x>0.67976</cdr:x>
      <cdr:y>0.90461</cdr:y>
    </cdr:from>
    <cdr:to>
      <cdr:x>0.73928</cdr:x>
      <cdr:y>0.97997</cdr:y>
    </cdr:to>
    <cdr:pic>
      <cdr:nvPicPr>
        <cdr:cNvPr id="10" name="chart">
          <a:extLst xmlns:a="http://schemas.openxmlformats.org/drawingml/2006/main">
            <a:ext uri="{FF2B5EF4-FFF2-40B4-BE49-F238E27FC236}">
              <a16:creationId xmlns:a16="http://schemas.microsoft.com/office/drawing/2014/main" id="{BFB3072A-657C-4132-BBB2-123E39997A0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6921501" y="4659313"/>
          <a:ext cx="606050" cy="388144"/>
        </a:xfrm>
        <a:prstGeom xmlns:a="http://schemas.openxmlformats.org/drawingml/2006/main" prst="rect">
          <a:avLst/>
        </a:prstGeom>
      </cdr:spPr>
    </cdr:pic>
  </cdr:relSizeAnchor>
  <cdr:relSizeAnchor xmlns:cdr="http://schemas.openxmlformats.org/drawingml/2006/chartDrawing">
    <cdr:from>
      <cdr:x>0.76317</cdr:x>
      <cdr:y>0.90615</cdr:y>
    </cdr:from>
    <cdr:to>
      <cdr:x>0.81785</cdr:x>
      <cdr:y>0.97997</cdr:y>
    </cdr:to>
    <cdr:pic>
      <cdr:nvPicPr>
        <cdr:cNvPr id="11" name="chart">
          <a:extLst xmlns:a="http://schemas.openxmlformats.org/drawingml/2006/main">
            <a:ext uri="{FF2B5EF4-FFF2-40B4-BE49-F238E27FC236}">
              <a16:creationId xmlns:a16="http://schemas.microsoft.com/office/drawing/2014/main" id="{491B496A-AAB2-4D57-ACEF-30B5698CB6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0"/>
        <a:stretch xmlns:a="http://schemas.openxmlformats.org/drawingml/2006/main">
          <a:fillRect/>
        </a:stretch>
      </cdr:blipFill>
      <cdr:spPr>
        <a:xfrm xmlns:a="http://schemas.openxmlformats.org/drawingml/2006/main">
          <a:off x="7770812" y="4667250"/>
          <a:ext cx="556732" cy="380207"/>
        </a:xfrm>
        <a:prstGeom xmlns:a="http://schemas.openxmlformats.org/drawingml/2006/main" prst="rect">
          <a:avLst/>
        </a:prstGeom>
      </cdr:spPr>
    </cdr:pic>
  </cdr:relSizeAnchor>
  <cdr:relSizeAnchor xmlns:cdr="http://schemas.openxmlformats.org/drawingml/2006/chartDrawing">
    <cdr:from>
      <cdr:x>0.83879</cdr:x>
      <cdr:y>0.89998</cdr:y>
    </cdr:from>
    <cdr:to>
      <cdr:x>0.89866</cdr:x>
      <cdr:y>0.9738</cdr:y>
    </cdr:to>
    <cdr:pic>
      <cdr:nvPicPr>
        <cdr:cNvPr id="12" name="chart">
          <a:extLst xmlns:a="http://schemas.openxmlformats.org/drawingml/2006/main">
            <a:ext uri="{FF2B5EF4-FFF2-40B4-BE49-F238E27FC236}">
              <a16:creationId xmlns:a16="http://schemas.microsoft.com/office/drawing/2014/main" id="{2E049DA0-6DE9-4D93-BFBC-FC344286D5A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1"/>
        <a:stretch xmlns:a="http://schemas.openxmlformats.org/drawingml/2006/main">
          <a:fillRect/>
        </a:stretch>
      </cdr:blipFill>
      <cdr:spPr>
        <a:xfrm xmlns:a="http://schemas.openxmlformats.org/drawingml/2006/main">
          <a:off x="8540750" y="4635500"/>
          <a:ext cx="609642" cy="380207"/>
        </a:xfrm>
        <a:prstGeom xmlns:a="http://schemas.openxmlformats.org/drawingml/2006/main" prst="rect">
          <a:avLst/>
        </a:prstGeom>
      </cdr:spPr>
    </cdr:pic>
  </cdr:relSizeAnchor>
  <cdr:relSizeAnchor xmlns:cdr="http://schemas.openxmlformats.org/drawingml/2006/chartDrawing">
    <cdr:from>
      <cdr:x>0.91597</cdr:x>
      <cdr:y>0.90923</cdr:y>
    </cdr:from>
    <cdr:to>
      <cdr:x>0.97583</cdr:x>
      <cdr:y>0.98076</cdr:y>
    </cdr:to>
    <cdr:pic>
      <cdr:nvPicPr>
        <cdr:cNvPr id="13" name="chart">
          <a:extLst xmlns:a="http://schemas.openxmlformats.org/drawingml/2006/main">
            <a:ext uri="{FF2B5EF4-FFF2-40B4-BE49-F238E27FC236}">
              <a16:creationId xmlns:a16="http://schemas.microsoft.com/office/drawing/2014/main" id="{87A2B888-171C-4533-8F1C-18FC73FD2C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2"/>
        <a:stretch xmlns:a="http://schemas.openxmlformats.org/drawingml/2006/main">
          <a:fillRect/>
        </a:stretch>
      </cdr:blipFill>
      <cdr:spPr>
        <a:xfrm xmlns:a="http://schemas.openxmlformats.org/drawingml/2006/main">
          <a:off x="9326563" y="4683125"/>
          <a:ext cx="609599" cy="36843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0.09372</cdr:x>
      <cdr:y>0.86318</cdr:y>
    </cdr:from>
    <cdr:to>
      <cdr:x>0.20906</cdr:x>
      <cdr:y>0.98741</cdr:y>
    </cdr:to>
    <cdr:pic>
      <cdr:nvPicPr>
        <cdr:cNvPr id="2" name="chart">
          <a:extLst xmlns:a="http://schemas.openxmlformats.org/drawingml/2006/main">
            <a:ext uri="{FF2B5EF4-FFF2-40B4-BE49-F238E27FC236}">
              <a16:creationId xmlns:a16="http://schemas.microsoft.com/office/drawing/2014/main" id="{529024CF-5712-4BFB-983A-825D79BFFEE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1688" y="4341812"/>
          <a:ext cx="986632" cy="624867"/>
        </a:xfrm>
        <a:prstGeom xmlns:a="http://schemas.openxmlformats.org/drawingml/2006/main" prst="rect">
          <a:avLst/>
        </a:prstGeom>
      </cdr:spPr>
    </cdr:pic>
  </cdr:relSizeAnchor>
  <cdr:relSizeAnchor xmlns:cdr="http://schemas.openxmlformats.org/drawingml/2006/chartDrawing">
    <cdr:from>
      <cdr:x>0.27466</cdr:x>
      <cdr:y>0.87107</cdr:y>
    </cdr:from>
    <cdr:to>
      <cdr:x>0.39093</cdr:x>
      <cdr:y>0.98116</cdr:y>
    </cdr:to>
    <cdr:pic>
      <cdr:nvPicPr>
        <cdr:cNvPr id="3" name="chart">
          <a:extLst xmlns:a="http://schemas.openxmlformats.org/drawingml/2006/main">
            <a:ext uri="{FF2B5EF4-FFF2-40B4-BE49-F238E27FC236}">
              <a16:creationId xmlns:a16="http://schemas.microsoft.com/office/drawing/2014/main" id="{F2E57A58-FC54-4852-A114-9BFF0B24AFE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349500" y="4381500"/>
          <a:ext cx="994569" cy="553733"/>
        </a:xfrm>
        <a:prstGeom xmlns:a="http://schemas.openxmlformats.org/drawingml/2006/main" prst="rect">
          <a:avLst/>
        </a:prstGeom>
      </cdr:spPr>
    </cdr:pic>
  </cdr:relSizeAnchor>
  <cdr:relSizeAnchor xmlns:cdr="http://schemas.openxmlformats.org/drawingml/2006/chartDrawing">
    <cdr:from>
      <cdr:x>0.46673</cdr:x>
      <cdr:y>0.87423</cdr:y>
    </cdr:from>
    <cdr:to>
      <cdr:x>0.56886</cdr:x>
      <cdr:y>0.98674</cdr:y>
    </cdr:to>
    <cdr:pic>
      <cdr:nvPicPr>
        <cdr:cNvPr id="4" name="chart">
          <a:extLst xmlns:a="http://schemas.openxmlformats.org/drawingml/2006/main">
            <a:ext uri="{FF2B5EF4-FFF2-40B4-BE49-F238E27FC236}">
              <a16:creationId xmlns:a16="http://schemas.microsoft.com/office/drawing/2014/main" id="{8F8A3CE7-0FBF-4748-92D1-3BC01F05930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992563" y="4397375"/>
          <a:ext cx="873643" cy="565945"/>
        </a:xfrm>
        <a:prstGeom xmlns:a="http://schemas.openxmlformats.org/drawingml/2006/main" prst="rect">
          <a:avLst/>
        </a:prstGeom>
      </cdr:spPr>
    </cdr:pic>
  </cdr:relSizeAnchor>
  <cdr:relSizeAnchor xmlns:cdr="http://schemas.openxmlformats.org/drawingml/2006/chartDrawing">
    <cdr:from>
      <cdr:x>0.65232</cdr:x>
      <cdr:y>0.8837</cdr:y>
    </cdr:from>
    <cdr:to>
      <cdr:x>0.75699</cdr:x>
      <cdr:y>0.98359</cdr:y>
    </cdr:to>
    <cdr:pic>
      <cdr:nvPicPr>
        <cdr:cNvPr id="5" name="chart">
          <a:extLst xmlns:a="http://schemas.openxmlformats.org/drawingml/2006/main">
            <a:ext uri="{FF2B5EF4-FFF2-40B4-BE49-F238E27FC236}">
              <a16:creationId xmlns:a16="http://schemas.microsoft.com/office/drawing/2014/main" id="{16D1AF6B-7F91-4560-AF61-3A4472A171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580063" y="4445002"/>
          <a:ext cx="895445" cy="502444"/>
        </a:xfrm>
        <a:prstGeom xmlns:a="http://schemas.openxmlformats.org/drawingml/2006/main" prst="rect">
          <a:avLst/>
        </a:prstGeom>
      </cdr:spPr>
    </cdr:pic>
  </cdr:relSizeAnchor>
  <cdr:relSizeAnchor xmlns:cdr="http://schemas.openxmlformats.org/drawingml/2006/chartDrawing">
    <cdr:from>
      <cdr:x>0.8314</cdr:x>
      <cdr:y>0.86634</cdr:y>
    </cdr:from>
    <cdr:to>
      <cdr:x>0.94395</cdr:x>
      <cdr:y>0.983</cdr:y>
    </cdr:to>
    <cdr:pic>
      <cdr:nvPicPr>
        <cdr:cNvPr id="6" name="chart">
          <a:extLst xmlns:a="http://schemas.openxmlformats.org/drawingml/2006/main">
            <a:ext uri="{FF2B5EF4-FFF2-40B4-BE49-F238E27FC236}">
              <a16:creationId xmlns:a16="http://schemas.microsoft.com/office/drawing/2014/main" id="{1F05B85A-72EB-485D-B885-1CB87A1FD9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7112000" y="4357688"/>
          <a:ext cx="962819" cy="58680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1CF6496-B6A1-4DD3-9242-306AE0B06FC7}" type="datetimeFigureOut">
              <a:rPr lang="en-US" smtClean="0"/>
              <a:t>12/5/2019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ECE2AD2-F253-4614-B7DE-F8A9C5971CEA}" type="slidenum">
              <a:rPr lang="en-US" smtClean="0"/>
              <a:t>‹#›</a:t>
            </a:fld>
            <a:endParaRPr lang="en-US" dirty="0"/>
          </a:p>
        </p:txBody>
      </p:sp>
    </p:spTree>
    <p:extLst>
      <p:ext uri="{BB962C8B-B14F-4D97-AF65-F5344CB8AC3E}">
        <p14:creationId xmlns:p14="http://schemas.microsoft.com/office/powerpoint/2010/main" val="7827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E2AD2-F253-4614-B7DE-F8A9C5971CEA}" type="slidenum">
              <a:rPr lang="en-US" smtClean="0"/>
              <a:t>2</a:t>
            </a:fld>
            <a:endParaRPr lang="en-US" dirty="0"/>
          </a:p>
        </p:txBody>
      </p:sp>
    </p:spTree>
    <p:extLst>
      <p:ext uri="{BB962C8B-B14F-4D97-AF65-F5344CB8AC3E}">
        <p14:creationId xmlns:p14="http://schemas.microsoft.com/office/powerpoint/2010/main" val="190315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E2AD2-F253-4614-B7DE-F8A9C5971CEA}" type="slidenum">
              <a:rPr lang="en-US" smtClean="0"/>
              <a:t>3</a:t>
            </a:fld>
            <a:endParaRPr lang="en-US" dirty="0"/>
          </a:p>
        </p:txBody>
      </p:sp>
    </p:spTree>
    <p:extLst>
      <p:ext uri="{BB962C8B-B14F-4D97-AF65-F5344CB8AC3E}">
        <p14:creationId xmlns:p14="http://schemas.microsoft.com/office/powerpoint/2010/main" val="11956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E2AD2-F253-4614-B7DE-F8A9C5971CEA}" type="slidenum">
              <a:rPr lang="en-US" smtClean="0"/>
              <a:t>4</a:t>
            </a:fld>
            <a:endParaRPr lang="en-US" dirty="0"/>
          </a:p>
        </p:txBody>
      </p:sp>
    </p:spTree>
    <p:extLst>
      <p:ext uri="{BB962C8B-B14F-4D97-AF65-F5344CB8AC3E}">
        <p14:creationId xmlns:p14="http://schemas.microsoft.com/office/powerpoint/2010/main" val="205682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424582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420107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315927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C">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p:cNvSpPr>
            <a:spLocks noGrp="1"/>
          </p:cNvSpPr>
          <p:nvPr>
            <p:ph type="body" idx="10" hasCustomPrompt="1"/>
          </p:nvPr>
        </p:nvSpPr>
        <p:spPr>
          <a:xfrm>
            <a:off x="1987550" y="3037593"/>
            <a:ext cx="8216900" cy="782814"/>
          </a:xfrm>
        </p:spPr>
        <p:txBody>
          <a:bodyPr anchor="ctr">
            <a:normAutofit/>
          </a:bodyPr>
          <a:lstStyle>
            <a:lvl1pPr marL="0" indent="0" algn="ctr">
              <a:buNone/>
              <a:defRPr lang="en-US" sz="4400" dirty="0">
                <a:solidFill>
                  <a:schemeClr val="bg1"/>
                </a:solidFill>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Next Topic</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061" t="19414" r="10635" b="15447"/>
          <a:stretch/>
        </p:blipFill>
        <p:spPr>
          <a:xfrm>
            <a:off x="10590235" y="6277941"/>
            <a:ext cx="1016923" cy="282713"/>
          </a:xfrm>
          <a:prstGeom prst="rect">
            <a:avLst/>
          </a:prstGeom>
        </p:spPr>
      </p:pic>
    </p:spTree>
    <p:extLst>
      <p:ext uri="{BB962C8B-B14F-4D97-AF65-F5344CB8AC3E}">
        <p14:creationId xmlns:p14="http://schemas.microsoft.com/office/powerpoint/2010/main" val="1169527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167452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72646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4147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37217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320382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408821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221949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6FC59C-6FE3-4464-B30D-2FBAD8370701}" type="datetimeFigureOut">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E376AA-4116-409E-B666-B1DBFCBD28FE}" type="slidenum">
              <a:rPr lang="en-US" smtClean="0"/>
              <a:t>‹#›</a:t>
            </a:fld>
            <a:endParaRPr lang="en-US" dirty="0"/>
          </a:p>
        </p:txBody>
      </p:sp>
    </p:spTree>
    <p:extLst>
      <p:ext uri="{BB962C8B-B14F-4D97-AF65-F5344CB8AC3E}">
        <p14:creationId xmlns:p14="http://schemas.microsoft.com/office/powerpoint/2010/main" val="107118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C59C-6FE3-4464-B30D-2FBAD8370701}" type="datetimeFigureOut">
              <a:rPr lang="en-US" smtClean="0"/>
              <a:t>12/5/2019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376AA-4116-409E-B666-B1DBFCBD28FE}" type="slidenum">
              <a:rPr lang="en-US" smtClean="0"/>
              <a:t>‹#›</a:t>
            </a:fld>
            <a:endParaRPr lang="en-US" dirty="0"/>
          </a:p>
        </p:txBody>
      </p:sp>
    </p:spTree>
    <p:extLst>
      <p:ext uri="{BB962C8B-B14F-4D97-AF65-F5344CB8AC3E}">
        <p14:creationId xmlns:p14="http://schemas.microsoft.com/office/powerpoint/2010/main" val="21491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parrottb@allsteeloffice.com" TargetMode="External"/><Relationship Id="rId2" Type="http://schemas.openxmlformats.org/officeDocument/2006/relationships/hyperlink" Target="mailto:chengr@allsteeloffice.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google.com/url?sa=i&amp;rct=j&amp;q=&amp;esrc=s&amp;source=images&amp;cd=&amp;cad=rja&amp;uact=8&amp;ved=2ahUKEwiw6bPQ4pTZAhXL44MKHSrtBusQjRx6BAgAEAY&amp;url=http://pluspng.com/png-user-icon-4670.html&amp;psig=AOvVaw1Ys5DL-MTfg3M0TagxeR5O&amp;ust=151812609280057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
          <p:cNvSpPr>
            <a:spLocks noGrp="1"/>
          </p:cNvSpPr>
          <p:nvPr>
            <p:ph type="body" idx="10"/>
          </p:nvPr>
        </p:nvSpPr>
        <p:spPr>
          <a:xfrm>
            <a:off x="1987550" y="3037593"/>
            <a:ext cx="8216900" cy="782814"/>
          </a:xfrm>
        </p:spPr>
        <p:txBody>
          <a:bodyPr/>
          <a:lstStyle/>
          <a:p>
            <a:r>
              <a:rPr lang="en-US" dirty="0">
                <a:latin typeface="Segoe UI Semilight" panose="020B0402040204020203" pitchFamily="34" charset="0"/>
                <a:cs typeface="Segoe UI Semilight" panose="020B0402040204020203" pitchFamily="34" charset="0"/>
              </a:rPr>
              <a:t>Sales &amp; Dealer Training</a:t>
            </a:r>
          </a:p>
        </p:txBody>
      </p:sp>
      <p:sp>
        <p:nvSpPr>
          <p:cNvPr id="3" name="Text Placeholder 2"/>
          <p:cNvSpPr txBox="1">
            <a:spLocks/>
          </p:cNvSpPr>
          <p:nvPr/>
        </p:nvSpPr>
        <p:spPr>
          <a:xfrm>
            <a:off x="3375950" y="3820406"/>
            <a:ext cx="5440101" cy="42750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kern="1200" dirty="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INTERNAL USE ONLY</a:t>
            </a:r>
          </a:p>
        </p:txBody>
      </p:sp>
    </p:spTree>
    <p:extLst>
      <p:ext uri="{BB962C8B-B14F-4D97-AF65-F5344CB8AC3E}">
        <p14:creationId xmlns:p14="http://schemas.microsoft.com/office/powerpoint/2010/main" val="227853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50AABF-99F3-4FA3-A911-E37E694B8798}"/>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3" name="Text Placeholder 3">
            <a:extLst>
              <a:ext uri="{FF2B5EF4-FFF2-40B4-BE49-F238E27FC236}">
                <a16:creationId xmlns:a16="http://schemas.microsoft.com/office/drawing/2014/main" id="{864BFC7D-A7A0-4E71-8F56-DB8B41CF4EC7}"/>
              </a:ext>
            </a:extLst>
          </p:cNvPr>
          <p:cNvSpPr txBox="1">
            <a:spLocks/>
          </p:cNvSpPr>
          <p:nvPr/>
        </p:nvSpPr>
        <p:spPr>
          <a:xfrm>
            <a:off x="1017301" y="1563775"/>
            <a:ext cx="10999443" cy="4359391"/>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defRPr/>
            </a:pPr>
            <a:r>
              <a:rPr lang="en-US" b="1" dirty="0">
                <a:latin typeface="Segoe UI Semilight" panose="020B0402040204020203" pitchFamily="34" charset="0"/>
                <a:ea typeface="Arial" charset="0"/>
                <a:cs typeface="Segoe UI Semilight" panose="020B0402040204020203" pitchFamily="34" charset="0"/>
              </a:rPr>
              <a:t>OPEN FOR ORDERS				February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Communications			February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Brochure					February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First Ship 					Q1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University Integration			Q1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Showroom Integration				Q1 2020</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Price List &amp; Spec Guide (Online)			February 2020	</a:t>
            </a:r>
          </a:p>
          <a:p>
            <a:pPr marL="740664" lvl="2"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20/20 &amp; Symbols Publication 			February 2020</a:t>
            </a:r>
          </a:p>
          <a:p>
            <a:pPr marL="742950" lvl="1" indent="-285750">
              <a:defRPr/>
            </a:pPr>
            <a:endParaRPr lang="en-US" dirty="0">
              <a:latin typeface="+mj-lt"/>
              <a:ea typeface="Arial" charset="0"/>
              <a:cs typeface="Arial" charset="0"/>
            </a:endParaRPr>
          </a:p>
          <a:p>
            <a:pPr algn="l">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Questions?   </a:t>
            </a:r>
          </a:p>
          <a:p>
            <a:pPr algn="l">
              <a:spcBef>
                <a:spcPts val="1000"/>
              </a:spcBef>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Product related, Raikkol Cheng:   </a:t>
            </a:r>
            <a:r>
              <a:rPr lang="en-US" sz="1800" dirty="0">
                <a:latin typeface="Segoe UI Semilight" panose="020B0402040204020203" pitchFamily="34" charset="0"/>
                <a:ea typeface="Arial" charset="0"/>
                <a:cs typeface="Segoe UI Semilight" panose="020B0402040204020203" pitchFamily="34" charset="0"/>
              </a:rPr>
              <a:t>	</a:t>
            </a:r>
            <a:r>
              <a:rPr lang="en-US" sz="1800" dirty="0">
                <a:latin typeface="Segoe UI Semilight" panose="020B0402040204020203" pitchFamily="34" charset="0"/>
                <a:ea typeface="Arial" charset="0"/>
                <a:cs typeface="Segoe UI Semilight" panose="020B0402040204020203" pitchFamily="34" charset="0"/>
                <a:hlinkClick r:id="rId2"/>
              </a:rPr>
              <a:t>chengr@allsteeloffice.com</a:t>
            </a:r>
            <a:r>
              <a:rPr lang="en-US" sz="1800" dirty="0">
                <a:latin typeface="Segoe UI Semilight" panose="020B0402040204020203" pitchFamily="34" charset="0"/>
                <a:ea typeface="Arial" charset="0"/>
                <a:cs typeface="Segoe UI Semilight" panose="020B0402040204020203" pitchFamily="34" charset="0"/>
              </a:rPr>
              <a:t> </a:t>
            </a:r>
          </a:p>
          <a:p>
            <a:pPr algn="l">
              <a:spcBef>
                <a:spcPts val="1000"/>
              </a:spcBef>
              <a:defRPr/>
            </a:pPr>
            <a:r>
              <a:rPr lang="en-US" sz="1800" dirty="0">
                <a:solidFill>
                  <a:schemeClr val="tx1"/>
                </a:solidFill>
                <a:latin typeface="Segoe UI Semilight" panose="020B0402040204020203" pitchFamily="34" charset="0"/>
                <a:ea typeface="Arial" charset="0"/>
                <a:cs typeface="Segoe UI Semilight" panose="020B0402040204020203" pitchFamily="34" charset="0"/>
              </a:rPr>
              <a:t>Marketing related, Brian Parrott:</a:t>
            </a:r>
            <a:r>
              <a:rPr lang="en-US" sz="1800" dirty="0">
                <a:latin typeface="Segoe UI Semilight" panose="020B0402040204020203" pitchFamily="34" charset="0"/>
                <a:ea typeface="Arial" charset="0"/>
                <a:cs typeface="Segoe UI Semilight" panose="020B0402040204020203" pitchFamily="34" charset="0"/>
              </a:rPr>
              <a:t>	</a:t>
            </a:r>
            <a:r>
              <a:rPr lang="en-US" sz="1800" dirty="0">
                <a:latin typeface="Segoe UI Semilight" panose="020B0402040204020203" pitchFamily="34" charset="0"/>
                <a:ea typeface="Arial" charset="0"/>
                <a:cs typeface="Segoe UI Semilight" panose="020B0402040204020203" pitchFamily="34" charset="0"/>
                <a:hlinkClick r:id="rId3"/>
              </a:rPr>
              <a:t>parrottb@allsteeloffice.com</a:t>
            </a:r>
            <a:endParaRPr lang="en-US" sz="1800" dirty="0">
              <a:latin typeface="Segoe UI Semilight" panose="020B0402040204020203" pitchFamily="34" charset="0"/>
              <a:ea typeface="Arial" charset="0"/>
              <a:cs typeface="Segoe UI Semilight" panose="020B0402040204020203" pitchFamily="34" charset="0"/>
            </a:endParaRPr>
          </a:p>
          <a:p>
            <a:pPr algn="l">
              <a:defRPr/>
            </a:pPr>
            <a:endParaRPr lang="en-US" sz="1800" dirty="0">
              <a:latin typeface="+mj-lt"/>
              <a:ea typeface="Arial" charset="0"/>
              <a:cs typeface="Arial" charset="0"/>
            </a:endParaRPr>
          </a:p>
        </p:txBody>
      </p:sp>
      <p:sp>
        <p:nvSpPr>
          <p:cNvPr id="4" name="TextBox 3">
            <a:extLst>
              <a:ext uri="{FF2B5EF4-FFF2-40B4-BE49-F238E27FC236}">
                <a16:creationId xmlns:a16="http://schemas.microsoft.com/office/drawing/2014/main" id="{2FC93302-A9E0-4B55-9455-5241C6694C9E}"/>
              </a:ext>
            </a:extLst>
          </p:cNvPr>
          <p:cNvSpPr txBox="1"/>
          <p:nvPr/>
        </p:nvSpPr>
        <p:spPr>
          <a:xfrm>
            <a:off x="999545" y="390616"/>
            <a:ext cx="6724026" cy="769441"/>
          </a:xfrm>
          <a:prstGeom prst="rect">
            <a:avLst/>
          </a:prstGeom>
          <a:noFill/>
        </p:spPr>
        <p:txBody>
          <a:bodyPr wrap="square" rtlCol="0">
            <a:spAutoFit/>
          </a:bodyPr>
          <a:lstStyle/>
          <a:p>
            <a:r>
              <a:rPr lang="en-US" sz="4400" dirty="0">
                <a:latin typeface="Segoe UI Semilight" panose="020B0402040204020203" pitchFamily="34" charset="0"/>
                <a:cs typeface="Segoe UI Semilight" panose="020B0402040204020203" pitchFamily="34" charset="0"/>
              </a:rPr>
              <a:t>Launch Timing</a:t>
            </a:r>
          </a:p>
        </p:txBody>
      </p:sp>
    </p:spTree>
    <p:extLst>
      <p:ext uri="{BB962C8B-B14F-4D97-AF65-F5344CB8AC3E}">
        <p14:creationId xmlns:p14="http://schemas.microsoft.com/office/powerpoint/2010/main" val="49719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8D5DC-8131-4B7B-BB0B-933CB31CFE5D}"/>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3" name="Title 2">
            <a:extLst>
              <a:ext uri="{FF2B5EF4-FFF2-40B4-BE49-F238E27FC236}">
                <a16:creationId xmlns:a16="http://schemas.microsoft.com/office/drawing/2014/main" id="{EE4F8A4A-B3DE-4846-A7C3-298E63C932F0}"/>
              </a:ext>
            </a:extLst>
          </p:cNvPr>
          <p:cNvSpPr txBox="1">
            <a:spLocks/>
          </p:cNvSpPr>
          <p:nvPr/>
        </p:nvSpPr>
        <p:spPr>
          <a:xfrm>
            <a:off x="976615" y="471378"/>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How to Order</a:t>
            </a:r>
          </a:p>
        </p:txBody>
      </p:sp>
      <p:sp>
        <p:nvSpPr>
          <p:cNvPr id="4" name="Text Placeholder 3">
            <a:extLst>
              <a:ext uri="{FF2B5EF4-FFF2-40B4-BE49-F238E27FC236}">
                <a16:creationId xmlns:a16="http://schemas.microsoft.com/office/drawing/2014/main" id="{885AEC86-1DBA-4379-AC48-12EA23AE15E7}"/>
              </a:ext>
            </a:extLst>
          </p:cNvPr>
          <p:cNvSpPr txBox="1">
            <a:spLocks/>
          </p:cNvSpPr>
          <p:nvPr/>
        </p:nvSpPr>
        <p:spPr>
          <a:xfrm>
            <a:off x="976614" y="1254905"/>
            <a:ext cx="10594330" cy="477181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First Order Entry:</a:t>
            </a:r>
            <a:r>
              <a:rPr lang="en-US" dirty="0">
                <a:latin typeface="Segoe UI Semilight" panose="020B0402040204020203" pitchFamily="34" charset="0"/>
                <a:ea typeface="Helvetica" charset="0"/>
                <a:cs typeface="Segoe UI Semilight" panose="020B0402040204020203" pitchFamily="34" charset="0"/>
              </a:rPr>
              <a:t> February 2020</a:t>
            </a:r>
          </a:p>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Lead Time: </a:t>
            </a:r>
            <a:r>
              <a:rPr lang="en-US" dirty="0">
                <a:latin typeface="Segoe UI Semilight" panose="020B0402040204020203" pitchFamily="34" charset="0"/>
                <a:ea typeface="Helvetica" charset="0"/>
                <a:cs typeface="Segoe UI Semilight" panose="020B0402040204020203" pitchFamily="34" charset="0"/>
              </a:rPr>
              <a:t>6 Weeks</a:t>
            </a:r>
          </a:p>
          <a:p>
            <a:pPr marL="0" lvl="1">
              <a:spcBef>
                <a:spcPts val="1000"/>
              </a:spcBef>
              <a:buFont typeface="Arial" panose="020B0604020202020204" pitchFamily="34" charset="0"/>
              <a:buChar char="•"/>
            </a:pPr>
            <a:r>
              <a:rPr lang="en-US" b="1" dirty="0">
                <a:latin typeface="Segoe UI Semilight" panose="020B0402040204020203" pitchFamily="34" charset="0"/>
                <a:ea typeface="Helvetica" charset="0"/>
                <a:cs typeface="Segoe UI Semilight" panose="020B0402040204020203" pitchFamily="34" charset="0"/>
              </a:rPr>
              <a:t>Pricing:</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Standard Terms				55%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Showroom Discount				75%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A&amp;D Own Use Program			65% off </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A&amp;D Own Use Promotion 			75% March – May 2020</a:t>
            </a:r>
          </a:p>
          <a:p>
            <a:pPr marL="740664" lvl="2" indent="-283464">
              <a:lnSpc>
                <a:spcPct val="90000"/>
              </a:lnSpc>
              <a:spcBef>
                <a:spcPts val="500"/>
              </a:spcBef>
              <a:buFont typeface="Arial" charset="0"/>
              <a:buChar char="•"/>
            </a:pPr>
            <a:r>
              <a:rPr lang="en-US" dirty="0">
                <a:latin typeface="Segoe UI Semilight" panose="020B0402040204020203" pitchFamily="34" charset="0"/>
                <a:ea typeface="Helvetica" charset="0"/>
                <a:cs typeface="Segoe UI Semilight" panose="020B0402040204020203" pitchFamily="34" charset="0"/>
              </a:rPr>
              <a:t>Everyday Advantage				NA</a:t>
            </a:r>
          </a:p>
          <a:p>
            <a:pPr lvl="2">
              <a:lnSpc>
                <a:spcPts val="2500"/>
              </a:lnSpc>
            </a:pPr>
            <a:endParaRPr lang="en-US" dirty="0">
              <a:latin typeface="Segoe UI Semilight" panose="020B0402040204020203" pitchFamily="34" charset="0"/>
              <a:ea typeface="Helvetica" charset="0"/>
              <a:cs typeface="Segoe UI Semilight" panose="020B0402040204020203" pitchFamily="34" charset="0"/>
            </a:endParaRP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Eligible for Edge points and counts towards standard sales incentive programs</a:t>
            </a: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BIFMA Certified (certificates available spring 2020)</a:t>
            </a:r>
          </a:p>
          <a:p>
            <a:pPr marL="0" lvl="1">
              <a:spcBef>
                <a:spcPts val="1000"/>
              </a:spcBef>
            </a:pPr>
            <a:r>
              <a:rPr lang="en-US" dirty="0">
                <a:latin typeface="Segoe UI Semilight" panose="020B0402040204020203" pitchFamily="34" charset="0"/>
                <a:ea typeface="Helvetica" charset="0"/>
                <a:cs typeface="Segoe UI Semilight" panose="020B0402040204020203" pitchFamily="34" charset="0"/>
              </a:rPr>
              <a:t>GSA and Sustainability in progress – not yet available</a:t>
            </a:r>
          </a:p>
        </p:txBody>
      </p:sp>
    </p:spTree>
    <p:extLst>
      <p:ext uri="{BB962C8B-B14F-4D97-AF65-F5344CB8AC3E}">
        <p14:creationId xmlns:p14="http://schemas.microsoft.com/office/powerpoint/2010/main" val="38202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EECDB-9867-4C7A-AB6C-3D494C0E3701}"/>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3" name="Title 2">
            <a:extLst>
              <a:ext uri="{FF2B5EF4-FFF2-40B4-BE49-F238E27FC236}">
                <a16:creationId xmlns:a16="http://schemas.microsoft.com/office/drawing/2014/main" id="{E5DCB15A-4528-4218-880F-69629D327365}"/>
              </a:ext>
            </a:extLst>
          </p:cNvPr>
          <p:cNvSpPr txBox="1">
            <a:spLocks/>
          </p:cNvSpPr>
          <p:nvPr/>
        </p:nvSpPr>
        <p:spPr>
          <a:xfrm>
            <a:off x="976615" y="471378"/>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0000"/>
                </a:solidFill>
                <a:latin typeface="Segoe UI Semilight" panose="020B0402040204020203" pitchFamily="34" charset="0"/>
                <a:cs typeface="Segoe UI Semilight" panose="020B0402040204020203" pitchFamily="34" charset="0"/>
              </a:rPr>
              <a:t>Pre-Sell Tools</a:t>
            </a:r>
          </a:p>
        </p:txBody>
      </p:sp>
      <p:sp>
        <p:nvSpPr>
          <p:cNvPr id="4" name="Text Placeholder 3">
            <a:extLst>
              <a:ext uri="{FF2B5EF4-FFF2-40B4-BE49-F238E27FC236}">
                <a16:creationId xmlns:a16="http://schemas.microsoft.com/office/drawing/2014/main" id="{4B5B0AA5-CF64-4715-A8C2-DE4CE6A65C3A}"/>
              </a:ext>
            </a:extLst>
          </p:cNvPr>
          <p:cNvSpPr txBox="1">
            <a:spLocks/>
          </p:cNvSpPr>
          <p:nvPr/>
        </p:nvSpPr>
        <p:spPr>
          <a:xfrm>
            <a:off x="976613" y="1652808"/>
            <a:ext cx="10999443" cy="4359391"/>
          </a:xfrm>
          <a:prstGeom prst="rect">
            <a:avLst/>
          </a:prstGeom>
        </p:spPr>
        <p:txBody>
          <a:bodyPr vert="horz" lIns="91440" tIns="45720" rIns="91440" bIns="45720" rtlCol="0" anchor="t">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defRPr/>
            </a:pPr>
            <a:r>
              <a:rPr lang="en-US" sz="2000" kern="0" dirty="0">
                <a:solidFill>
                  <a:schemeClr val="tx1"/>
                </a:solidFill>
                <a:latin typeface="Segoe UI Semilight"/>
                <a:cs typeface="Segoe UI Semilight"/>
              </a:rPr>
              <a:t>GTM Brief </a:t>
            </a:r>
          </a:p>
          <a:p>
            <a:pPr marL="285750" indent="-285750" algn="l">
              <a:defRPr/>
            </a:pPr>
            <a:r>
              <a:rPr lang="en-US" sz="2000" kern="0" dirty="0">
                <a:solidFill>
                  <a:schemeClr val="tx1"/>
                </a:solidFill>
                <a:latin typeface="Segoe UI Semilight"/>
                <a:cs typeface="Segoe UI Semilight"/>
              </a:rPr>
              <a:t>Imagery </a:t>
            </a:r>
          </a:p>
          <a:p>
            <a:pPr marL="285750" indent="-285750" algn="l">
              <a:defRPr/>
            </a:pPr>
            <a:r>
              <a:rPr lang="en-US" sz="2000" kern="0" dirty="0">
                <a:solidFill>
                  <a:schemeClr val="tx1"/>
                </a:solidFill>
                <a:latin typeface="Segoe UI Semilight"/>
                <a:cs typeface="Segoe UI Semilight"/>
              </a:rPr>
              <a:t>List Pricing </a:t>
            </a:r>
          </a:p>
          <a:p>
            <a:pPr marL="285750" indent="-285750" algn="l">
              <a:defRPr/>
            </a:pPr>
            <a:r>
              <a:rPr lang="en-US" sz="2000" kern="0" dirty="0">
                <a:solidFill>
                  <a:schemeClr val="tx1"/>
                </a:solidFill>
                <a:latin typeface="Segoe UI Semilight"/>
                <a:cs typeface="Segoe UI Semilight"/>
              </a:rPr>
              <a:t>Symbols </a:t>
            </a:r>
          </a:p>
          <a:p>
            <a:pPr marL="285750" indent="-285750" algn="l">
              <a:defRPr/>
            </a:pPr>
            <a:r>
              <a:rPr lang="en-US" sz="2000" kern="0" dirty="0">
                <a:solidFill>
                  <a:schemeClr val="tx1"/>
                </a:solidFill>
                <a:latin typeface="Segoe UI Semilight"/>
                <a:cs typeface="Segoe UI Semilight"/>
              </a:rPr>
              <a:t>FAQs</a:t>
            </a:r>
          </a:p>
          <a:p>
            <a:pPr marL="285750" indent="-285750" algn="l">
              <a:defRPr/>
            </a:pPr>
            <a:endParaRPr lang="en-US" sz="2000" kern="0" dirty="0">
              <a:solidFill>
                <a:schemeClr val="tx1"/>
              </a:solidFill>
              <a:latin typeface="Segoe UI Semilight"/>
              <a:cs typeface="Segoe UI Semilight"/>
            </a:endParaRPr>
          </a:p>
          <a:p>
            <a:pPr marL="285750" indent="-285750" algn="l">
              <a:defRPr/>
            </a:pPr>
            <a:r>
              <a:rPr lang="en-US" sz="2000" kern="0" dirty="0">
                <a:solidFill>
                  <a:schemeClr val="tx1"/>
                </a:solidFill>
                <a:latin typeface="Segoe UI Semilight"/>
                <a:cs typeface="Segoe UI Semilight"/>
              </a:rPr>
              <a:t>All information is located on Synergy. </a:t>
            </a:r>
            <a:endParaRPr lang="en-US" sz="2000" kern="0" dirty="0">
              <a:latin typeface="+mj-lt"/>
              <a:cs typeface="Segoe UI Light"/>
            </a:endParaRPr>
          </a:p>
        </p:txBody>
      </p:sp>
    </p:spTree>
    <p:extLst>
      <p:ext uri="{BB962C8B-B14F-4D97-AF65-F5344CB8AC3E}">
        <p14:creationId xmlns:p14="http://schemas.microsoft.com/office/powerpoint/2010/main" val="278306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474" y="1471473"/>
            <a:ext cx="11208064" cy="5570756"/>
          </a:xfrm>
          <a:prstGeom prst="rect">
            <a:avLst/>
          </a:prstGeom>
          <a:noFill/>
        </p:spPr>
        <p:txBody>
          <a:bodyPr wrap="square" rtlCol="0" anchor="t">
            <a:spAutoFit/>
          </a:bodyPr>
          <a:lstStyle/>
          <a:p>
            <a:r>
              <a:rPr lang="en-US" dirty="0">
                <a:latin typeface="Segoe UI Semilight" panose="020B0402040204020203" pitchFamily="34" charset="0"/>
                <a:cs typeface="Segoe UI Semilight" panose="020B0402040204020203" pitchFamily="34" charset="0"/>
              </a:rPr>
              <a:t>Q: What new pieces are available within the Two-Thirds offering?</a:t>
            </a:r>
          </a:p>
          <a:p>
            <a:r>
              <a:rPr lang="en-US" dirty="0">
                <a:latin typeface="Segoe UI Semilight" panose="020B0402040204020203" pitchFamily="34" charset="0"/>
                <a:cs typeface="Segoe UI Semilight" panose="020B0402040204020203" pitchFamily="34" charset="0"/>
              </a:rPr>
              <a:t>A: The Two-Thirds collection includes fully upholstered poufs and benches with metal bases in various shapes and heights. Rectangle, square, and round tables with laminate or veneer tops and metal bases will also be available.  </a:t>
            </a:r>
          </a:p>
          <a:p>
            <a:pPr lvl="1"/>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Where will these new poufs, benches, and tables be used within the workspace? </a:t>
            </a:r>
          </a:p>
          <a:p>
            <a:pPr lvl="0"/>
            <a:r>
              <a:rPr lang="en-US" dirty="0">
                <a:latin typeface="Segoe UI Semilight" panose="020B0402040204020203" pitchFamily="34" charset="0"/>
                <a:cs typeface="Segoe UI Semilight" panose="020B0402040204020203" pitchFamily="34" charset="0"/>
              </a:rPr>
              <a:t>A: These products fit a wide variety of spaces, including solo/enclave and team/lounge areas, huddle spaces, conference/meeting rooms, libraries, reception/lobby areas, and common/café areas. </a:t>
            </a:r>
          </a:p>
          <a:p>
            <a:pPr lvl="1"/>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Why does Allsteel need more poufs? </a:t>
            </a:r>
          </a:p>
          <a:p>
            <a:r>
              <a:rPr lang="en-US" dirty="0">
                <a:latin typeface="Segoe UI Semilight"/>
                <a:cs typeface="Segoe UI Semilight"/>
              </a:rPr>
              <a:t>A: Allsteel has a few pouf options but lacks the variety to address all the needs customers are experiencing. </a:t>
            </a:r>
          </a:p>
          <a:p>
            <a:r>
              <a:rPr lang="en-US" dirty="0">
                <a:latin typeface="Segoe UI Semilight"/>
                <a:cs typeface="Segoe UI Semilight"/>
              </a:rPr>
              <a:t>Two-Thirds offers multiple pouf and bench shapes and sizes within one offering, with complementary tables to complete the collection. </a:t>
            </a:r>
            <a:endParaRPr lang="en-US" dirty="0">
              <a:latin typeface="Segoe UI Semilight" panose="020B0402040204020203" pitchFamily="34" charset="0"/>
              <a:cs typeface="Segoe UI Semilight" panose="020B0402040204020203" pitchFamily="34" charset="0"/>
            </a:endParaRPr>
          </a:p>
          <a:p>
            <a:pPr lvl="1"/>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Will these new poufs discontinue Scooch? </a:t>
            </a:r>
          </a:p>
          <a:p>
            <a:r>
              <a:rPr lang="en-US" dirty="0">
                <a:latin typeface="Segoe UI Semilight" panose="020B0402040204020203" pitchFamily="34" charset="0"/>
                <a:cs typeface="Segoe UI Semilight" panose="020B0402040204020203" pitchFamily="34" charset="0"/>
              </a:rPr>
              <a:t>A: Scooch offers a different aesthetic, and currently there are no plans to discontinue Scooch. </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What are the available upholsteries?</a:t>
            </a:r>
          </a:p>
          <a:p>
            <a:r>
              <a:rPr lang="en-US" dirty="0">
                <a:latin typeface="Segoe UI Semilight"/>
                <a:cs typeface="Segoe UI Semilight"/>
              </a:rPr>
              <a:t>A:  Available fabrics can be found in the Two-Thirds price list available online.</a:t>
            </a:r>
            <a:endParaRPr lang="en-US" dirty="0">
              <a:solidFill>
                <a:srgbClr val="FF0000"/>
              </a:solidFill>
              <a:latin typeface="Segoe UI Semilight" panose="020B0402040204020203" pitchFamily="34" charset="0"/>
              <a:cs typeface="Segoe UI Semilight" panose="020B0402040204020203" pitchFamily="34" charset="0"/>
            </a:endParaRPr>
          </a:p>
          <a:p>
            <a:pPr marL="742950" lvl="1" indent="-285750">
              <a:buFont typeface="Arial" panose="020B0604020202020204" pitchFamily="34" charset="0"/>
              <a:buChar char="•"/>
            </a:pPr>
            <a:endParaRPr lang="en-US" sz="1400" dirty="0">
              <a:latin typeface="Segoe UI Semilight" panose="020B0402040204020203" pitchFamily="34" charset="0"/>
              <a:cs typeface="Segoe UI Semilight" panose="020B0402040204020203" pitchFamily="34" charset="0"/>
            </a:endParaRPr>
          </a:p>
        </p:txBody>
      </p:sp>
      <p:sp>
        <p:nvSpPr>
          <p:cNvPr id="7" name="Title 2"/>
          <p:cNvSpPr txBox="1">
            <a:spLocks/>
          </p:cNvSpPr>
          <p:nvPr/>
        </p:nvSpPr>
        <p:spPr>
          <a:xfrm>
            <a:off x="703175" y="494070"/>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Frequently Asked Questions</a:t>
            </a:r>
          </a:p>
        </p:txBody>
      </p:sp>
      <p:sp>
        <p:nvSpPr>
          <p:cNvPr id="8" name="Rectangle 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Box 8"/>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2159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474" y="1471473"/>
            <a:ext cx="11055738" cy="5355312"/>
          </a:xfrm>
          <a:prstGeom prst="rect">
            <a:avLst/>
          </a:prstGeom>
          <a:noFill/>
        </p:spPr>
        <p:txBody>
          <a:bodyPr wrap="square" rtlCol="0" anchor="t">
            <a:spAutoFit/>
          </a:bodyPr>
          <a:lstStyle/>
          <a:p>
            <a:r>
              <a:rPr lang="en-US" dirty="0">
                <a:latin typeface="Segoe UI Semilight" panose="020B0402040204020203" pitchFamily="34" charset="0"/>
                <a:cs typeface="Segoe UI Semilight" panose="020B0402040204020203" pitchFamily="34" charset="0"/>
              </a:rPr>
              <a:t>Q: Are dual upholsteries an option?  </a:t>
            </a:r>
          </a:p>
          <a:p>
            <a:r>
              <a:rPr lang="en-US" dirty="0">
                <a:latin typeface="Segoe UI Semilight"/>
                <a:cs typeface="Segoe UI Semilight"/>
              </a:rPr>
              <a:t>A: Yes. Dual upholsteries (one-third/two-thirds) can be specified on poufs and benches. See the Two-Thirds price list online for available upholstery options. </a:t>
            </a:r>
          </a:p>
          <a:p>
            <a:endParaRPr lang="en-US" dirty="0">
              <a:latin typeface="Segoe UI Semilight"/>
              <a:cs typeface="Segoe UI Semilight"/>
            </a:endParaRPr>
          </a:p>
          <a:p>
            <a:r>
              <a:rPr lang="en-US" dirty="0">
                <a:latin typeface="Segoe UI Semilight" panose="020B0402040204020203" pitchFamily="34" charset="0"/>
                <a:cs typeface="Segoe UI Semilight" panose="020B0402040204020203" pitchFamily="34" charset="0"/>
              </a:rPr>
              <a:t>Q: Is contrast stitching an option for poufs and benches?</a:t>
            </a:r>
          </a:p>
          <a:p>
            <a:r>
              <a:rPr lang="en-US" dirty="0">
                <a:latin typeface="Segoe UI Semilight"/>
                <a:cs typeface="Segoe UI Semilight"/>
              </a:rPr>
              <a:t>A: No. The color-coordinated thread on the one-third side will determine thread color on the rest of the unit.</a:t>
            </a:r>
            <a:endParaRPr lang="en-US" dirty="0">
              <a:latin typeface="Segoe UI Semilight" panose="020B0402040204020203" pitchFamily="34" charset="0"/>
              <a:cs typeface="Segoe UI Semilight" panose="020B0402040204020203" pitchFamily="34" charset="0"/>
            </a:endParaRP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Are COMs an option on poufs and benches? </a:t>
            </a:r>
          </a:p>
          <a:p>
            <a:r>
              <a:rPr lang="en-US" dirty="0">
                <a:latin typeface="Segoe UI Semilight"/>
                <a:cs typeface="Segoe UI Semilight"/>
              </a:rPr>
              <a:t>A:</a:t>
            </a:r>
            <a:r>
              <a:rPr lang="en-US" dirty="0">
                <a:latin typeface="Segoe UI Semilight"/>
                <a:ea typeface="+mn-lt"/>
                <a:cs typeface="Segoe UI Semilight"/>
              </a:rPr>
              <a:t> </a:t>
            </a:r>
            <a:r>
              <a:rPr lang="en-US" dirty="0">
                <a:latin typeface="Segoe UI Semilight" panose="020B0402040204020203" pitchFamily="34" charset="0"/>
                <a:ea typeface="+mn-lt"/>
                <a:cs typeface="Segoe UI Semilight" panose="020B0402040204020203" pitchFamily="34" charset="0"/>
              </a:rPr>
              <a:t>COM requests will be considered at launch.</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What laminates, veneers, and paint colors can be specified on the tables? </a:t>
            </a:r>
          </a:p>
          <a:p>
            <a:r>
              <a:rPr lang="en-US" dirty="0">
                <a:latin typeface="Segoe UI Semilight"/>
                <a:cs typeface="Segoe UI Semilight"/>
              </a:rPr>
              <a:t>A:  Available laminates, veneers, and paint colors can be found in the Two-Thirds price list available online.</a:t>
            </a:r>
            <a:endParaRPr lang="en-US" dirty="0">
              <a:latin typeface="Segoe UI Semilight" panose="020B0402040204020203" pitchFamily="34" charset="0"/>
              <a:cs typeface="Segoe UI Semilight" panose="020B0402040204020203" pitchFamily="34" charset="0"/>
            </a:endParaRP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Can the tables be used with other products? </a:t>
            </a:r>
          </a:p>
          <a:p>
            <a:r>
              <a:rPr lang="en-US" dirty="0">
                <a:latin typeface="Segoe UI Semilight" panose="020B0402040204020203" pitchFamily="34" charset="0"/>
                <a:cs typeface="Segoe UI Semilight" panose="020B0402040204020203" pitchFamily="34" charset="0"/>
              </a:rPr>
              <a:t>A: The tables feature a simple, neutral design to fit many different applications while complementing a wide range of products. </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Q: Is there a quick-ship option?</a:t>
            </a:r>
          </a:p>
          <a:p>
            <a:r>
              <a:rPr lang="en-US" dirty="0">
                <a:latin typeface="Segoe UI Semilight"/>
                <a:cs typeface="Segoe UI Semilight"/>
              </a:rPr>
              <a:t>A: No. There is not a quick-ship option currently.</a:t>
            </a:r>
          </a:p>
        </p:txBody>
      </p:sp>
      <p:sp>
        <p:nvSpPr>
          <p:cNvPr id="7" name="Title 2"/>
          <p:cNvSpPr txBox="1">
            <a:spLocks/>
          </p:cNvSpPr>
          <p:nvPr/>
        </p:nvSpPr>
        <p:spPr>
          <a:xfrm>
            <a:off x="703175" y="494070"/>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Frequently Asked Questions</a:t>
            </a:r>
          </a:p>
        </p:txBody>
      </p:sp>
      <p:sp>
        <p:nvSpPr>
          <p:cNvPr id="8" name="Rectangle 7"/>
          <p:cNvSpPr/>
          <p:nvPr/>
        </p:nvSpPr>
        <p:spPr>
          <a:xfrm>
            <a:off x="-13125" y="0"/>
            <a:ext cx="457968"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Box 8"/>
          <p:cNvSpPr txBox="1"/>
          <p:nvPr/>
        </p:nvSpPr>
        <p:spPr>
          <a:xfrm rot="16200000">
            <a:off x="-2815156" y="3329974"/>
            <a:ext cx="6071617" cy="307777"/>
          </a:xfrm>
          <a:prstGeom prst="rect">
            <a:avLst/>
          </a:prstGeom>
          <a:noFill/>
        </p:spPr>
        <p:txBody>
          <a:bodyPr wrap="square" rtlCol="0">
            <a:spAutoFit/>
          </a:bodyPr>
          <a:lstStyle/>
          <a:p>
            <a:pPr algn="ctr"/>
            <a:r>
              <a:rPr lang="en-US" sz="1400" dirty="0">
                <a:solidFill>
                  <a:schemeClr val="bg1"/>
                </a:solidFill>
                <a:latin typeface="Segoe UI" panose="020B0502040204020203" pitchFamily="34" charset="0"/>
                <a:ea typeface="Helvetica" charset="0"/>
                <a:cs typeface="Segoe UI" panose="020B0502040204020203" pitchFamily="34" charset="0"/>
              </a:rPr>
              <a:t>INTERNAL TRAINING</a:t>
            </a:r>
          </a:p>
        </p:txBody>
      </p:sp>
    </p:spTree>
    <p:extLst>
      <p:ext uri="{BB962C8B-B14F-4D97-AF65-F5344CB8AC3E}">
        <p14:creationId xmlns:p14="http://schemas.microsoft.com/office/powerpoint/2010/main" val="251262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51" t="4152"/>
          <a:stretch/>
        </p:blipFill>
        <p:spPr>
          <a:xfrm>
            <a:off x="1566331" y="196948"/>
            <a:ext cx="9293923" cy="6555944"/>
          </a:xfrm>
          <a:prstGeom prst="rect">
            <a:avLst/>
          </a:prstGeom>
        </p:spPr>
      </p:pic>
      <p:sp>
        <p:nvSpPr>
          <p:cNvPr id="3" name="Rectangle 2">
            <a:extLst>
              <a:ext uri="{FF2B5EF4-FFF2-40B4-BE49-F238E27FC236}">
                <a16:creationId xmlns:a16="http://schemas.microsoft.com/office/drawing/2014/main" id="{3DB642F9-5416-4FD8-9BD4-B5DF68AD5B96}"/>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Tree>
    <p:extLst>
      <p:ext uri="{BB962C8B-B14F-4D97-AF65-F5344CB8AC3E}">
        <p14:creationId xmlns:p14="http://schemas.microsoft.com/office/powerpoint/2010/main" val="142945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86148" y="154798"/>
            <a:ext cx="8634960" cy="6570079"/>
          </a:xfrm>
          <a:prstGeom prst="rect">
            <a:avLst/>
          </a:prstGeom>
        </p:spPr>
      </p:pic>
      <p:sp>
        <p:nvSpPr>
          <p:cNvPr id="3" name="Rectangle 2">
            <a:extLst>
              <a:ext uri="{FF2B5EF4-FFF2-40B4-BE49-F238E27FC236}">
                <a16:creationId xmlns:a16="http://schemas.microsoft.com/office/drawing/2014/main" id="{FAE4366A-7CED-4100-8555-79DCFCBCD3D9}"/>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Tree>
    <p:extLst>
      <p:ext uri="{BB962C8B-B14F-4D97-AF65-F5344CB8AC3E}">
        <p14:creationId xmlns:p14="http://schemas.microsoft.com/office/powerpoint/2010/main" val="310926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1731" y="154748"/>
            <a:ext cx="8584529" cy="6562781"/>
          </a:xfrm>
          <a:prstGeom prst="rect">
            <a:avLst/>
          </a:prstGeom>
        </p:spPr>
      </p:pic>
      <p:sp>
        <p:nvSpPr>
          <p:cNvPr id="3" name="Rectangle 2">
            <a:extLst>
              <a:ext uri="{FF2B5EF4-FFF2-40B4-BE49-F238E27FC236}">
                <a16:creationId xmlns:a16="http://schemas.microsoft.com/office/drawing/2014/main" id="{E0A3EC90-7814-4828-B655-662B6AF44FD1}"/>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Tree>
    <p:extLst>
      <p:ext uri="{BB962C8B-B14F-4D97-AF65-F5344CB8AC3E}">
        <p14:creationId xmlns:p14="http://schemas.microsoft.com/office/powerpoint/2010/main" val="204268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0052" y="132098"/>
            <a:ext cx="8522243" cy="6609247"/>
          </a:xfrm>
          <a:prstGeom prst="rect">
            <a:avLst/>
          </a:prstGeom>
        </p:spPr>
      </p:pic>
      <p:sp>
        <p:nvSpPr>
          <p:cNvPr id="3" name="Rectangle 2">
            <a:extLst>
              <a:ext uri="{FF2B5EF4-FFF2-40B4-BE49-F238E27FC236}">
                <a16:creationId xmlns:a16="http://schemas.microsoft.com/office/drawing/2014/main" id="{F2A731F0-BD71-4C47-897A-AAD3E204EFC9}"/>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Tree>
    <p:extLst>
      <p:ext uri="{BB962C8B-B14F-4D97-AF65-F5344CB8AC3E}">
        <p14:creationId xmlns:p14="http://schemas.microsoft.com/office/powerpoint/2010/main" val="392565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2A70769-84CA-42EE-96B8-6DFDD7C6D2DD}"/>
              </a:ext>
            </a:extLst>
          </p:cNvPr>
          <p:cNvSpPr txBox="1">
            <a:spLocks/>
          </p:cNvSpPr>
          <p:nvPr/>
        </p:nvSpPr>
        <p:spPr>
          <a:xfrm>
            <a:off x="634197" y="436359"/>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Statement of Line &amp; List Price</a:t>
            </a:r>
          </a:p>
          <a:p>
            <a:endParaRPr lang="en-US" sz="3600" dirty="0">
              <a:latin typeface="Segoe UI Semilight" panose="020B0402040204020203" pitchFamily="34" charset="0"/>
              <a:cs typeface="Segoe UI Semilight" panose="020B0402040204020203" pitchFamily="34" charset="0"/>
            </a:endParaRPr>
          </a:p>
        </p:txBody>
      </p:sp>
      <p:pic>
        <p:nvPicPr>
          <p:cNvPr id="36" name="Picture 35">
            <a:extLst>
              <a:ext uri="{FF2B5EF4-FFF2-40B4-BE49-F238E27FC236}">
                <a16:creationId xmlns:a16="http://schemas.microsoft.com/office/drawing/2014/main" id="{C192E63A-92A0-4F79-9663-0721E94C0CD9}"/>
              </a:ext>
            </a:extLst>
          </p:cNvPr>
          <p:cNvPicPr>
            <a:picLocks noChangeAspect="1"/>
          </p:cNvPicPr>
          <p:nvPr/>
        </p:nvPicPr>
        <p:blipFill>
          <a:blip r:embed="rId3"/>
          <a:stretch>
            <a:fillRect/>
          </a:stretch>
        </p:blipFill>
        <p:spPr>
          <a:xfrm>
            <a:off x="10597896" y="6233563"/>
            <a:ext cx="1033708" cy="378411"/>
          </a:xfrm>
          <a:prstGeom prst="rect">
            <a:avLst/>
          </a:prstGeom>
        </p:spPr>
      </p:pic>
      <p:sp>
        <p:nvSpPr>
          <p:cNvPr id="49" name="Rectangle 48">
            <a:extLst>
              <a:ext uri="{FF2B5EF4-FFF2-40B4-BE49-F238E27FC236}">
                <a16:creationId xmlns:a16="http://schemas.microsoft.com/office/drawing/2014/main" id="{C54B8010-A81B-4F20-8AEE-3F5A64E73568}"/>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pic>
        <p:nvPicPr>
          <p:cNvPr id="11" name="Picture 10">
            <a:extLst>
              <a:ext uri="{FF2B5EF4-FFF2-40B4-BE49-F238E27FC236}">
                <a16:creationId xmlns:a16="http://schemas.microsoft.com/office/drawing/2014/main" id="{06A164DF-164D-4EAB-8E62-3514A99CF4A5}"/>
              </a:ext>
            </a:extLst>
          </p:cNvPr>
          <p:cNvPicPr>
            <a:picLocks noChangeAspect="1"/>
          </p:cNvPicPr>
          <p:nvPr/>
        </p:nvPicPr>
        <p:blipFill rotWithShape="1">
          <a:blip r:embed="rId4"/>
          <a:srcRect l="22998" t="23773" r="17757" b="25032"/>
          <a:stretch/>
        </p:blipFill>
        <p:spPr>
          <a:xfrm>
            <a:off x="1201992" y="1803047"/>
            <a:ext cx="1009650" cy="872457"/>
          </a:xfrm>
          <a:prstGeom prst="rect">
            <a:avLst/>
          </a:prstGeom>
        </p:spPr>
      </p:pic>
      <p:sp>
        <p:nvSpPr>
          <p:cNvPr id="4" name="Rectangle 3">
            <a:extLst>
              <a:ext uri="{FF2B5EF4-FFF2-40B4-BE49-F238E27FC236}">
                <a16:creationId xmlns:a16="http://schemas.microsoft.com/office/drawing/2014/main" id="{DE967EEA-5AE0-4BDD-A6A3-6FAAFA0C4E6B}"/>
              </a:ext>
            </a:extLst>
          </p:cNvPr>
          <p:cNvSpPr/>
          <p:nvPr/>
        </p:nvSpPr>
        <p:spPr>
          <a:xfrm>
            <a:off x="848233" y="2675648"/>
            <a:ext cx="1660895"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18½" Round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8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$550</a:t>
            </a:r>
          </a:p>
        </p:txBody>
      </p:sp>
      <p:pic>
        <p:nvPicPr>
          <p:cNvPr id="13" name="Picture 12">
            <a:extLst>
              <a:ext uri="{FF2B5EF4-FFF2-40B4-BE49-F238E27FC236}">
                <a16:creationId xmlns:a16="http://schemas.microsoft.com/office/drawing/2014/main" id="{E3D4AC53-FC2A-4577-B610-5FE3C185CB97}"/>
              </a:ext>
            </a:extLst>
          </p:cNvPr>
          <p:cNvPicPr>
            <a:picLocks noChangeAspect="1"/>
          </p:cNvPicPr>
          <p:nvPr/>
        </p:nvPicPr>
        <p:blipFill rotWithShape="1">
          <a:blip r:embed="rId5"/>
          <a:srcRect l="22696" t="27547" r="17750" b="23896"/>
          <a:stretch/>
        </p:blipFill>
        <p:spPr>
          <a:xfrm>
            <a:off x="3063038" y="1851944"/>
            <a:ext cx="1038225" cy="846506"/>
          </a:xfrm>
          <a:prstGeom prst="rect">
            <a:avLst/>
          </a:prstGeom>
        </p:spPr>
      </p:pic>
      <p:sp>
        <p:nvSpPr>
          <p:cNvPr id="5" name="Rectangle 4">
            <a:extLst>
              <a:ext uri="{FF2B5EF4-FFF2-40B4-BE49-F238E27FC236}">
                <a16:creationId xmlns:a16="http://schemas.microsoft.com/office/drawing/2014/main" id="{547F4A4A-DFC6-46DA-A105-23894E952770}"/>
              </a:ext>
            </a:extLst>
          </p:cNvPr>
          <p:cNvSpPr/>
          <p:nvPr/>
        </p:nvSpPr>
        <p:spPr>
          <a:xfrm>
            <a:off x="2817152" y="2678666"/>
            <a:ext cx="1473723"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18½" Round Pouf </a:t>
            </a:r>
            <a:r>
              <a:rPr lang="en-US" sz="1200" dirty="0">
                <a:latin typeface="Segoe UI" panose="020B0502040204020203" pitchFamily="34" charset="0"/>
                <a:ea typeface="Segoe UI" panose="020B0502040204020203" pitchFamily="34" charset="0"/>
                <a:cs typeface="Segoe UI" panose="020B0502040204020203" pitchFamily="34" charset="0"/>
              </a:rPr>
              <a:t>Multi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8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$625</a:t>
            </a:r>
          </a:p>
        </p:txBody>
      </p:sp>
      <p:pic>
        <p:nvPicPr>
          <p:cNvPr id="15" name="Picture 14">
            <a:extLst>
              <a:ext uri="{FF2B5EF4-FFF2-40B4-BE49-F238E27FC236}">
                <a16:creationId xmlns:a16="http://schemas.microsoft.com/office/drawing/2014/main" id="{3E7063E0-287B-487E-83FD-0EF5E328EEAF}"/>
              </a:ext>
            </a:extLst>
          </p:cNvPr>
          <p:cNvPicPr>
            <a:picLocks noChangeAspect="1"/>
          </p:cNvPicPr>
          <p:nvPr/>
        </p:nvPicPr>
        <p:blipFill rotWithShape="1">
          <a:blip r:embed="rId6"/>
          <a:srcRect l="15547" t="24528" r="14598" b="23744"/>
          <a:stretch/>
        </p:blipFill>
        <p:spPr>
          <a:xfrm>
            <a:off x="4902931" y="1881529"/>
            <a:ext cx="1122241" cy="830997"/>
          </a:xfrm>
          <a:prstGeom prst="rect">
            <a:avLst/>
          </a:prstGeom>
        </p:spPr>
      </p:pic>
      <p:sp>
        <p:nvSpPr>
          <p:cNvPr id="16" name="Rectangle 15">
            <a:extLst>
              <a:ext uri="{FF2B5EF4-FFF2-40B4-BE49-F238E27FC236}">
                <a16:creationId xmlns:a16="http://schemas.microsoft.com/office/drawing/2014/main" id="{30F98813-5659-417D-9FE6-607A6A717128}"/>
              </a:ext>
            </a:extLst>
          </p:cNvPr>
          <p:cNvSpPr/>
          <p:nvPr/>
        </p:nvSpPr>
        <p:spPr>
          <a:xfrm>
            <a:off x="4347150" y="2689572"/>
            <a:ext cx="2098924" cy="1015663"/>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18½" Round Wobble Pouf</a:t>
            </a:r>
            <a:r>
              <a:rPr lang="en-US" sz="1200" dirty="0">
                <a:latin typeface="Segoe UI" panose="020B0502040204020203" pitchFamily="34" charset="0"/>
                <a:ea typeface="Segoe UI" panose="020B0502040204020203" pitchFamily="34" charset="0"/>
                <a:cs typeface="Segoe UI" panose="020B0502040204020203" pitchFamily="34" charset="0"/>
              </a:rPr>
              <a:t> 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 Wobble Base Height, 11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$600</a:t>
            </a:r>
          </a:p>
        </p:txBody>
      </p:sp>
      <p:pic>
        <p:nvPicPr>
          <p:cNvPr id="17" name="Picture 16">
            <a:extLst>
              <a:ext uri="{FF2B5EF4-FFF2-40B4-BE49-F238E27FC236}">
                <a16:creationId xmlns:a16="http://schemas.microsoft.com/office/drawing/2014/main" id="{B661DCED-0850-4506-9451-62F078256B86}"/>
              </a:ext>
            </a:extLst>
          </p:cNvPr>
          <p:cNvPicPr>
            <a:picLocks noChangeAspect="1"/>
          </p:cNvPicPr>
          <p:nvPr/>
        </p:nvPicPr>
        <p:blipFill rotWithShape="1">
          <a:blip r:embed="rId7"/>
          <a:srcRect l="17546" t="24351" r="15161" b="25384"/>
          <a:stretch/>
        </p:blipFill>
        <p:spPr>
          <a:xfrm>
            <a:off x="6872968" y="1880243"/>
            <a:ext cx="1116265" cy="833800"/>
          </a:xfrm>
          <a:prstGeom prst="rect">
            <a:avLst/>
          </a:prstGeom>
        </p:spPr>
      </p:pic>
      <p:sp>
        <p:nvSpPr>
          <p:cNvPr id="18" name="Rectangle 17">
            <a:extLst>
              <a:ext uri="{FF2B5EF4-FFF2-40B4-BE49-F238E27FC236}">
                <a16:creationId xmlns:a16="http://schemas.microsoft.com/office/drawing/2014/main" id="{E9FC90BB-2C76-41DD-A9F2-B8B5124C302D}"/>
              </a:ext>
            </a:extLst>
          </p:cNvPr>
          <p:cNvSpPr/>
          <p:nvPr/>
        </p:nvSpPr>
        <p:spPr>
          <a:xfrm>
            <a:off x="6348310" y="2689532"/>
            <a:ext cx="2067819" cy="1015663"/>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18½" Round Wobble Pouf</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 Wobble Base Height, 11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$675</a:t>
            </a:r>
          </a:p>
        </p:txBody>
      </p:sp>
      <p:pic>
        <p:nvPicPr>
          <p:cNvPr id="19" name="Picture 18">
            <a:extLst>
              <a:ext uri="{FF2B5EF4-FFF2-40B4-BE49-F238E27FC236}">
                <a16:creationId xmlns:a16="http://schemas.microsoft.com/office/drawing/2014/main" id="{37004406-F677-46FE-91E2-BB3E846AEAB0}"/>
              </a:ext>
            </a:extLst>
          </p:cNvPr>
          <p:cNvPicPr>
            <a:picLocks noChangeAspect="1"/>
          </p:cNvPicPr>
          <p:nvPr/>
        </p:nvPicPr>
        <p:blipFill rotWithShape="1">
          <a:blip r:embed="rId8"/>
          <a:srcRect l="15108" t="24088" r="16270" b="24517"/>
          <a:stretch/>
        </p:blipFill>
        <p:spPr>
          <a:xfrm>
            <a:off x="8616987" y="1845666"/>
            <a:ext cx="1143000" cy="856056"/>
          </a:xfrm>
          <a:prstGeom prst="rect">
            <a:avLst/>
          </a:prstGeom>
        </p:spPr>
      </p:pic>
      <p:sp>
        <p:nvSpPr>
          <p:cNvPr id="20" name="Rectangle 19">
            <a:extLst>
              <a:ext uri="{FF2B5EF4-FFF2-40B4-BE49-F238E27FC236}">
                <a16:creationId xmlns:a16="http://schemas.microsoft.com/office/drawing/2014/main" id="{D2D859EA-6FB3-46DA-B8A8-422E2C5E06F3}"/>
              </a:ext>
            </a:extLst>
          </p:cNvPr>
          <p:cNvSpPr/>
          <p:nvPr/>
        </p:nvSpPr>
        <p:spPr>
          <a:xfrm>
            <a:off x="8312371" y="2675647"/>
            <a:ext cx="1794535"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17" x 22" Pebble Pouf</a:t>
            </a:r>
            <a:r>
              <a:rPr lang="en-US" sz="1200" dirty="0">
                <a:latin typeface="Segoe UI" panose="020B0502040204020203" pitchFamily="34" charset="0"/>
                <a:ea typeface="Segoe UI" panose="020B0502040204020203" pitchFamily="34" charset="0"/>
                <a:cs typeface="Segoe UI" panose="020B0502040204020203" pitchFamily="34" charset="0"/>
              </a:rPr>
              <a:t> 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21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$700</a:t>
            </a:r>
          </a:p>
        </p:txBody>
      </p:sp>
      <p:pic>
        <p:nvPicPr>
          <p:cNvPr id="22" name="Picture 21">
            <a:extLst>
              <a:ext uri="{FF2B5EF4-FFF2-40B4-BE49-F238E27FC236}">
                <a16:creationId xmlns:a16="http://schemas.microsoft.com/office/drawing/2014/main" id="{9EF1ABEE-72F7-456F-9019-4DAB2689EE51}"/>
              </a:ext>
            </a:extLst>
          </p:cNvPr>
          <p:cNvPicPr>
            <a:picLocks noChangeAspect="1"/>
          </p:cNvPicPr>
          <p:nvPr/>
        </p:nvPicPr>
        <p:blipFill rotWithShape="1">
          <a:blip r:embed="rId9"/>
          <a:srcRect l="17785" t="25148" r="14860" b="24199"/>
          <a:stretch/>
        </p:blipFill>
        <p:spPr>
          <a:xfrm>
            <a:off x="10506028" y="1857134"/>
            <a:ext cx="1104900" cy="830997"/>
          </a:xfrm>
          <a:prstGeom prst="rect">
            <a:avLst/>
          </a:prstGeom>
        </p:spPr>
      </p:pic>
      <p:pic>
        <p:nvPicPr>
          <p:cNvPr id="23" name="Picture 22">
            <a:extLst>
              <a:ext uri="{FF2B5EF4-FFF2-40B4-BE49-F238E27FC236}">
                <a16:creationId xmlns:a16="http://schemas.microsoft.com/office/drawing/2014/main" id="{81C5C98E-520E-406B-A81D-5D3B676BA05D}"/>
              </a:ext>
            </a:extLst>
          </p:cNvPr>
          <p:cNvPicPr>
            <a:picLocks noChangeAspect="1"/>
          </p:cNvPicPr>
          <p:nvPr/>
        </p:nvPicPr>
        <p:blipFill rotWithShape="1">
          <a:blip r:embed="rId10"/>
          <a:srcRect l="22747" t="26541" r="18134" b="25912"/>
          <a:stretch/>
        </p:blipFill>
        <p:spPr>
          <a:xfrm>
            <a:off x="1201992" y="4016198"/>
            <a:ext cx="1041897" cy="838563"/>
          </a:xfrm>
          <a:prstGeom prst="rect">
            <a:avLst/>
          </a:prstGeom>
        </p:spPr>
      </p:pic>
      <p:pic>
        <p:nvPicPr>
          <p:cNvPr id="24" name="Picture 23">
            <a:extLst>
              <a:ext uri="{FF2B5EF4-FFF2-40B4-BE49-F238E27FC236}">
                <a16:creationId xmlns:a16="http://schemas.microsoft.com/office/drawing/2014/main" id="{103F2BFA-CE3C-44C2-971D-9F4B39609A01}"/>
              </a:ext>
            </a:extLst>
          </p:cNvPr>
          <p:cNvPicPr>
            <a:picLocks noChangeAspect="1"/>
          </p:cNvPicPr>
          <p:nvPr/>
        </p:nvPicPr>
        <p:blipFill rotWithShape="1">
          <a:blip r:embed="rId11"/>
          <a:srcRect l="16587" t="26180" r="17457" b="25026"/>
          <a:stretch/>
        </p:blipFill>
        <p:spPr>
          <a:xfrm>
            <a:off x="2929845" y="4010066"/>
            <a:ext cx="1190625" cy="881062"/>
          </a:xfrm>
          <a:prstGeom prst="rect">
            <a:avLst/>
          </a:prstGeom>
        </p:spPr>
      </p:pic>
      <p:sp>
        <p:nvSpPr>
          <p:cNvPr id="25" name="Rectangle 24">
            <a:extLst>
              <a:ext uri="{FF2B5EF4-FFF2-40B4-BE49-F238E27FC236}">
                <a16:creationId xmlns:a16="http://schemas.microsoft.com/office/drawing/2014/main" id="{C9745A6C-6740-4E5E-A19A-B30BCB4947DE}"/>
              </a:ext>
            </a:extLst>
          </p:cNvPr>
          <p:cNvSpPr/>
          <p:nvPr/>
        </p:nvSpPr>
        <p:spPr>
          <a:xfrm>
            <a:off x="10152001" y="2682633"/>
            <a:ext cx="1794535"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17" x 22" Pebble Pouf</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(17 1/8" H, 21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$775</a:t>
            </a:r>
          </a:p>
        </p:txBody>
      </p:sp>
      <p:sp>
        <p:nvSpPr>
          <p:cNvPr id="26" name="Rectangle 25">
            <a:extLst>
              <a:ext uri="{FF2B5EF4-FFF2-40B4-BE49-F238E27FC236}">
                <a16:creationId xmlns:a16="http://schemas.microsoft.com/office/drawing/2014/main" id="{D2AB285E-79F6-4D0E-B128-CC84DC8E8713}"/>
              </a:ext>
            </a:extLst>
          </p:cNvPr>
          <p:cNvSpPr/>
          <p:nvPr/>
        </p:nvSpPr>
        <p:spPr>
          <a:xfrm>
            <a:off x="837811" y="4856859"/>
            <a:ext cx="1755136"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18" x 20" Pebble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(18 5/8" H, 25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$750</a:t>
            </a:r>
          </a:p>
        </p:txBody>
      </p:sp>
      <p:sp>
        <p:nvSpPr>
          <p:cNvPr id="27" name="Rectangle 26">
            <a:extLst>
              <a:ext uri="{FF2B5EF4-FFF2-40B4-BE49-F238E27FC236}">
                <a16:creationId xmlns:a16="http://schemas.microsoft.com/office/drawing/2014/main" id="{7ED0EE16-AE35-44A0-BDCF-F456655CC14E}"/>
              </a:ext>
            </a:extLst>
          </p:cNvPr>
          <p:cNvSpPr/>
          <p:nvPr/>
        </p:nvSpPr>
        <p:spPr>
          <a:xfrm>
            <a:off x="2662664" y="4854762"/>
            <a:ext cx="1755136"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18" x 20" Pebble Pouf</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(18 5/8" H, 25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$825</a:t>
            </a:r>
          </a:p>
        </p:txBody>
      </p:sp>
      <p:pic>
        <p:nvPicPr>
          <p:cNvPr id="28" name="Picture 27">
            <a:extLst>
              <a:ext uri="{FF2B5EF4-FFF2-40B4-BE49-F238E27FC236}">
                <a16:creationId xmlns:a16="http://schemas.microsoft.com/office/drawing/2014/main" id="{187AC906-3F38-49AE-B7EF-FA416D46F279}"/>
              </a:ext>
            </a:extLst>
          </p:cNvPr>
          <p:cNvPicPr>
            <a:picLocks noChangeAspect="1"/>
          </p:cNvPicPr>
          <p:nvPr/>
        </p:nvPicPr>
        <p:blipFill rotWithShape="1">
          <a:blip r:embed="rId12"/>
          <a:srcRect l="14360" t="30566" r="10210" b="26792"/>
          <a:stretch/>
        </p:blipFill>
        <p:spPr>
          <a:xfrm>
            <a:off x="4793143" y="4107782"/>
            <a:ext cx="1329687" cy="751682"/>
          </a:xfrm>
          <a:prstGeom prst="rect">
            <a:avLst/>
          </a:prstGeom>
        </p:spPr>
      </p:pic>
      <p:sp>
        <p:nvSpPr>
          <p:cNvPr id="29" name="Rectangle 28">
            <a:extLst>
              <a:ext uri="{FF2B5EF4-FFF2-40B4-BE49-F238E27FC236}">
                <a16:creationId xmlns:a16="http://schemas.microsoft.com/office/drawing/2014/main" id="{4B326ECE-2B24-4224-B8B5-7967F05F4DE8}"/>
              </a:ext>
            </a:extLst>
          </p:cNvPr>
          <p:cNvSpPr/>
          <p:nvPr/>
        </p:nvSpPr>
        <p:spPr>
          <a:xfrm>
            <a:off x="4469235" y="4859035"/>
            <a:ext cx="1822092"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28" Pebble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(15 5/8" H, 28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$800</a:t>
            </a:r>
          </a:p>
        </p:txBody>
      </p:sp>
      <p:pic>
        <p:nvPicPr>
          <p:cNvPr id="30" name="Picture 29">
            <a:extLst>
              <a:ext uri="{FF2B5EF4-FFF2-40B4-BE49-F238E27FC236}">
                <a16:creationId xmlns:a16="http://schemas.microsoft.com/office/drawing/2014/main" id="{BEE8FEF2-AB06-45F1-AB58-E8367E3E0982}"/>
              </a:ext>
            </a:extLst>
          </p:cNvPr>
          <p:cNvPicPr>
            <a:picLocks noChangeAspect="1"/>
          </p:cNvPicPr>
          <p:nvPr/>
        </p:nvPicPr>
        <p:blipFill rotWithShape="1">
          <a:blip r:embed="rId13"/>
          <a:srcRect l="15945" t="24208" r="13429" b="23782"/>
          <a:stretch/>
        </p:blipFill>
        <p:spPr>
          <a:xfrm>
            <a:off x="6798591" y="4007175"/>
            <a:ext cx="1252788" cy="922563"/>
          </a:xfrm>
          <a:prstGeom prst="rect">
            <a:avLst/>
          </a:prstGeom>
        </p:spPr>
      </p:pic>
      <p:sp>
        <p:nvSpPr>
          <p:cNvPr id="31" name="Rectangle 30">
            <a:extLst>
              <a:ext uri="{FF2B5EF4-FFF2-40B4-BE49-F238E27FC236}">
                <a16:creationId xmlns:a16="http://schemas.microsoft.com/office/drawing/2014/main" id="{74BE0F77-157F-4D8A-953A-74F7912D1438}"/>
              </a:ext>
            </a:extLst>
          </p:cNvPr>
          <p:cNvSpPr/>
          <p:nvPr/>
        </p:nvSpPr>
        <p:spPr>
          <a:xfrm>
            <a:off x="6488276" y="4854762"/>
            <a:ext cx="1794534"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28" Pebble Pouf</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(15 5/8" H, 28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$875</a:t>
            </a:r>
          </a:p>
        </p:txBody>
      </p:sp>
      <p:sp>
        <p:nvSpPr>
          <p:cNvPr id="2" name="TextBox 1">
            <a:extLst>
              <a:ext uri="{FF2B5EF4-FFF2-40B4-BE49-F238E27FC236}">
                <a16:creationId xmlns:a16="http://schemas.microsoft.com/office/drawing/2014/main" id="{AFF596F0-2278-430C-8D0F-40E9E5AB7432}"/>
              </a:ext>
            </a:extLst>
          </p:cNvPr>
          <p:cNvSpPr txBox="1"/>
          <p:nvPr/>
        </p:nvSpPr>
        <p:spPr>
          <a:xfrm>
            <a:off x="656943" y="6348977"/>
            <a:ext cx="3542190" cy="261610"/>
          </a:xfrm>
          <a:prstGeom prst="rect">
            <a:avLst/>
          </a:prstGeom>
          <a:noFill/>
        </p:spPr>
        <p:txBody>
          <a:bodyPr wrap="square" rtlCol="0">
            <a:spAutoFit/>
          </a:bodyPr>
          <a:lstStyle/>
          <a:p>
            <a:r>
              <a:rPr lang="en-US" sz="1100" dirty="0">
                <a:latin typeface="Segoe UI" panose="020B0502040204020203" pitchFamily="34" charset="0"/>
                <a:ea typeface="Segoe UI" panose="020B0502040204020203" pitchFamily="34" charset="0"/>
                <a:cs typeface="Segoe UI" panose="020B0502040204020203" pitchFamily="34" charset="0"/>
              </a:rPr>
              <a:t>Prices based on Grade 1 upholstery.</a:t>
            </a:r>
          </a:p>
        </p:txBody>
      </p:sp>
    </p:spTree>
    <p:extLst>
      <p:ext uri="{BB962C8B-B14F-4D97-AF65-F5344CB8AC3E}">
        <p14:creationId xmlns:p14="http://schemas.microsoft.com/office/powerpoint/2010/main" val="169570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2A70769-84CA-42EE-96B8-6DFDD7C6D2DD}"/>
              </a:ext>
            </a:extLst>
          </p:cNvPr>
          <p:cNvSpPr txBox="1">
            <a:spLocks/>
          </p:cNvSpPr>
          <p:nvPr/>
        </p:nvSpPr>
        <p:spPr>
          <a:xfrm>
            <a:off x="634197" y="436359"/>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Statement of Line &amp; List Price</a:t>
            </a:r>
          </a:p>
          <a:p>
            <a:endParaRPr lang="en-US" sz="3600" dirty="0">
              <a:latin typeface="Segoe UI Semilight" panose="020B0402040204020203" pitchFamily="34" charset="0"/>
              <a:cs typeface="Segoe UI Semilight" panose="020B0402040204020203" pitchFamily="34" charset="0"/>
            </a:endParaRPr>
          </a:p>
        </p:txBody>
      </p:sp>
      <p:pic>
        <p:nvPicPr>
          <p:cNvPr id="36" name="Picture 35">
            <a:extLst>
              <a:ext uri="{FF2B5EF4-FFF2-40B4-BE49-F238E27FC236}">
                <a16:creationId xmlns:a16="http://schemas.microsoft.com/office/drawing/2014/main" id="{C192E63A-92A0-4F79-9663-0721E94C0CD9}"/>
              </a:ext>
            </a:extLst>
          </p:cNvPr>
          <p:cNvPicPr>
            <a:picLocks noChangeAspect="1"/>
          </p:cNvPicPr>
          <p:nvPr/>
        </p:nvPicPr>
        <p:blipFill>
          <a:blip r:embed="rId3"/>
          <a:stretch>
            <a:fillRect/>
          </a:stretch>
        </p:blipFill>
        <p:spPr>
          <a:xfrm>
            <a:off x="10597896" y="6233563"/>
            <a:ext cx="1033708" cy="378411"/>
          </a:xfrm>
          <a:prstGeom prst="rect">
            <a:avLst/>
          </a:prstGeom>
        </p:spPr>
      </p:pic>
      <p:sp>
        <p:nvSpPr>
          <p:cNvPr id="49" name="Rectangle 48">
            <a:extLst>
              <a:ext uri="{FF2B5EF4-FFF2-40B4-BE49-F238E27FC236}">
                <a16:creationId xmlns:a16="http://schemas.microsoft.com/office/drawing/2014/main" id="{C54B8010-A81B-4F20-8AEE-3F5A64E73568}"/>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4" name="Rectangle 3">
            <a:extLst>
              <a:ext uri="{FF2B5EF4-FFF2-40B4-BE49-F238E27FC236}">
                <a16:creationId xmlns:a16="http://schemas.microsoft.com/office/drawing/2014/main" id="{DE967EEA-5AE0-4BDD-A6A3-6FAAFA0C4E6B}"/>
              </a:ext>
            </a:extLst>
          </p:cNvPr>
          <p:cNvSpPr/>
          <p:nvPr/>
        </p:nvSpPr>
        <p:spPr>
          <a:xfrm>
            <a:off x="803939" y="2662127"/>
            <a:ext cx="1731673"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14" x 21" Block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(17 1/8" H, 20 lbs.) </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$600</a:t>
            </a:r>
          </a:p>
        </p:txBody>
      </p:sp>
      <p:sp>
        <p:nvSpPr>
          <p:cNvPr id="16" name="Rectangle 15">
            <a:extLst>
              <a:ext uri="{FF2B5EF4-FFF2-40B4-BE49-F238E27FC236}">
                <a16:creationId xmlns:a16="http://schemas.microsoft.com/office/drawing/2014/main" id="{30F98813-5659-417D-9FE6-607A6A717128}"/>
              </a:ext>
            </a:extLst>
          </p:cNvPr>
          <p:cNvSpPr/>
          <p:nvPr/>
        </p:nvSpPr>
        <p:spPr>
          <a:xfrm>
            <a:off x="4396527" y="2685489"/>
            <a:ext cx="1707925"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21" x 21" Block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$650</a:t>
            </a:r>
          </a:p>
        </p:txBody>
      </p:sp>
      <p:sp>
        <p:nvSpPr>
          <p:cNvPr id="18" name="Rectangle 17">
            <a:extLst>
              <a:ext uri="{FF2B5EF4-FFF2-40B4-BE49-F238E27FC236}">
                <a16:creationId xmlns:a16="http://schemas.microsoft.com/office/drawing/2014/main" id="{E9FC90BB-2C76-41DD-A9F2-B8B5124C302D}"/>
              </a:ext>
            </a:extLst>
          </p:cNvPr>
          <p:cNvSpPr/>
          <p:nvPr/>
        </p:nvSpPr>
        <p:spPr>
          <a:xfrm>
            <a:off x="6123706" y="2681402"/>
            <a:ext cx="1730760"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21" x 21" Block Pouf </a:t>
            </a:r>
            <a:r>
              <a:rPr lang="en-US" sz="1200" dirty="0">
                <a:latin typeface="Segoe UI" panose="020B0502040204020203" pitchFamily="34" charset="0"/>
                <a:ea typeface="Segoe UI" panose="020B0502040204020203" pitchFamily="34" charset="0"/>
                <a:cs typeface="Segoe UI" panose="020B0502040204020203" pitchFamily="34" charset="0"/>
              </a:rPr>
              <a:t>Multi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$725</a:t>
            </a:r>
          </a:p>
        </p:txBody>
      </p:sp>
      <p:sp>
        <p:nvSpPr>
          <p:cNvPr id="20" name="Rectangle 19">
            <a:extLst>
              <a:ext uri="{FF2B5EF4-FFF2-40B4-BE49-F238E27FC236}">
                <a16:creationId xmlns:a16="http://schemas.microsoft.com/office/drawing/2014/main" id="{D2D859EA-6FB3-46DA-B8A8-422E2C5E06F3}"/>
              </a:ext>
            </a:extLst>
          </p:cNvPr>
          <p:cNvSpPr/>
          <p:nvPr/>
        </p:nvSpPr>
        <p:spPr>
          <a:xfrm>
            <a:off x="7898346" y="2667000"/>
            <a:ext cx="1707925"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21" x 28" Block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a:r>
              <a:rPr lang="en-US" sz="1200" dirty="0">
                <a:latin typeface="Segoe UI" panose="020B0502040204020203" pitchFamily="34" charset="0"/>
                <a:ea typeface="Segoe UI" panose="020B0502040204020203" pitchFamily="34" charset="0"/>
                <a:cs typeface="Segoe UI" panose="020B0502040204020203" pitchFamily="34" charset="0"/>
              </a:rPr>
              <a:t>$700</a:t>
            </a:r>
          </a:p>
        </p:txBody>
      </p:sp>
      <p:sp>
        <p:nvSpPr>
          <p:cNvPr id="25" name="Rectangle 24">
            <a:extLst>
              <a:ext uri="{FF2B5EF4-FFF2-40B4-BE49-F238E27FC236}">
                <a16:creationId xmlns:a16="http://schemas.microsoft.com/office/drawing/2014/main" id="{C9745A6C-6740-4E5E-A19A-B30BCB4947DE}"/>
              </a:ext>
            </a:extLst>
          </p:cNvPr>
          <p:cNvSpPr/>
          <p:nvPr/>
        </p:nvSpPr>
        <p:spPr>
          <a:xfrm>
            <a:off x="9862909" y="2668156"/>
            <a:ext cx="1730759"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28" Block Pouf</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$775</a:t>
            </a:r>
          </a:p>
        </p:txBody>
      </p:sp>
      <p:sp>
        <p:nvSpPr>
          <p:cNvPr id="26" name="Rectangle 25">
            <a:extLst>
              <a:ext uri="{FF2B5EF4-FFF2-40B4-BE49-F238E27FC236}">
                <a16:creationId xmlns:a16="http://schemas.microsoft.com/office/drawing/2014/main" id="{D2AB285E-79F6-4D0E-B128-CC84DC8E8713}"/>
              </a:ext>
            </a:extLst>
          </p:cNvPr>
          <p:cNvSpPr/>
          <p:nvPr/>
        </p:nvSpPr>
        <p:spPr>
          <a:xfrm>
            <a:off x="814131" y="4796875"/>
            <a:ext cx="1699462"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14" x 42" Block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$875</a:t>
            </a:r>
          </a:p>
        </p:txBody>
      </p:sp>
      <p:sp>
        <p:nvSpPr>
          <p:cNvPr id="27" name="Rectangle 26">
            <a:extLst>
              <a:ext uri="{FF2B5EF4-FFF2-40B4-BE49-F238E27FC236}">
                <a16:creationId xmlns:a16="http://schemas.microsoft.com/office/drawing/2014/main" id="{7ED0EE16-AE35-44A0-BDCF-F456655CC14E}"/>
              </a:ext>
            </a:extLst>
          </p:cNvPr>
          <p:cNvSpPr/>
          <p:nvPr/>
        </p:nvSpPr>
        <p:spPr>
          <a:xfrm>
            <a:off x="2670197" y="4804240"/>
            <a:ext cx="1690779"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14" x 42" Block Pouf </a:t>
            </a:r>
            <a:r>
              <a:rPr lang="en-US" sz="1200" dirty="0">
                <a:latin typeface="Segoe UI" panose="020B0502040204020203" pitchFamily="34" charset="0"/>
                <a:ea typeface="Segoe UI" panose="020B0502040204020203" pitchFamily="34" charset="0"/>
                <a:cs typeface="Segoe UI" panose="020B0502040204020203" pitchFamily="34" charset="0"/>
              </a:rPr>
              <a:t>Multi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 31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$950</a:t>
            </a:r>
          </a:p>
        </p:txBody>
      </p:sp>
      <p:sp>
        <p:nvSpPr>
          <p:cNvPr id="29" name="Rectangle 28">
            <a:extLst>
              <a:ext uri="{FF2B5EF4-FFF2-40B4-BE49-F238E27FC236}">
                <a16:creationId xmlns:a16="http://schemas.microsoft.com/office/drawing/2014/main" id="{4B326ECE-2B24-4224-B8B5-7967F05F4DE8}"/>
              </a:ext>
            </a:extLst>
          </p:cNvPr>
          <p:cNvSpPr/>
          <p:nvPr/>
        </p:nvSpPr>
        <p:spPr>
          <a:xfrm>
            <a:off x="4450353" y="4809856"/>
            <a:ext cx="1730760"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42" Block Pouf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 35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$950</a:t>
            </a:r>
          </a:p>
        </p:txBody>
      </p:sp>
      <p:sp>
        <p:nvSpPr>
          <p:cNvPr id="31" name="Rectangle 30">
            <a:extLst>
              <a:ext uri="{FF2B5EF4-FFF2-40B4-BE49-F238E27FC236}">
                <a16:creationId xmlns:a16="http://schemas.microsoft.com/office/drawing/2014/main" id="{74BE0F77-157F-4D8A-953A-74F7912D1438}"/>
              </a:ext>
            </a:extLst>
          </p:cNvPr>
          <p:cNvSpPr/>
          <p:nvPr/>
        </p:nvSpPr>
        <p:spPr>
          <a:xfrm>
            <a:off x="6181012" y="4809078"/>
            <a:ext cx="1730760" cy="830997"/>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42" Block Pouf </a:t>
            </a:r>
            <a:r>
              <a:rPr lang="en-US" sz="1200" dirty="0">
                <a:latin typeface="Segoe UI" panose="020B0502040204020203" pitchFamily="34" charset="0"/>
                <a:ea typeface="Segoe UI" panose="020B0502040204020203" pitchFamily="34" charset="0"/>
                <a:cs typeface="Segoe UI" panose="020B0502040204020203" pitchFamily="34" charset="0"/>
              </a:rPr>
              <a:t>Multi Upholstery</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 35 lbs.)</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$1,025</a:t>
            </a:r>
          </a:p>
        </p:txBody>
      </p:sp>
      <p:pic>
        <p:nvPicPr>
          <p:cNvPr id="32" name="Picture 31">
            <a:extLst>
              <a:ext uri="{FF2B5EF4-FFF2-40B4-BE49-F238E27FC236}">
                <a16:creationId xmlns:a16="http://schemas.microsoft.com/office/drawing/2014/main" id="{10E09F1F-7901-4359-87BD-9122357E09A1}"/>
              </a:ext>
            </a:extLst>
          </p:cNvPr>
          <p:cNvPicPr>
            <a:picLocks noChangeAspect="1"/>
          </p:cNvPicPr>
          <p:nvPr/>
        </p:nvPicPr>
        <p:blipFill rotWithShape="1">
          <a:blip r:embed="rId4"/>
          <a:srcRect l="14059" t="26038" r="17128" b="19811"/>
          <a:stretch/>
        </p:blipFill>
        <p:spPr>
          <a:xfrm>
            <a:off x="4739679" y="1846318"/>
            <a:ext cx="1016000" cy="857250"/>
          </a:xfrm>
          <a:prstGeom prst="rect">
            <a:avLst/>
          </a:prstGeom>
        </p:spPr>
      </p:pic>
      <p:pic>
        <p:nvPicPr>
          <p:cNvPr id="33" name="Picture 32">
            <a:extLst>
              <a:ext uri="{FF2B5EF4-FFF2-40B4-BE49-F238E27FC236}">
                <a16:creationId xmlns:a16="http://schemas.microsoft.com/office/drawing/2014/main" id="{768B6971-E59A-470B-BC49-9325189E88C7}"/>
              </a:ext>
            </a:extLst>
          </p:cNvPr>
          <p:cNvPicPr>
            <a:picLocks noChangeAspect="1"/>
          </p:cNvPicPr>
          <p:nvPr/>
        </p:nvPicPr>
        <p:blipFill rotWithShape="1">
          <a:blip r:embed="rId5"/>
          <a:srcRect l="12967" t="26944" r="12274" b="22891"/>
          <a:stretch/>
        </p:blipFill>
        <p:spPr>
          <a:xfrm>
            <a:off x="6410168" y="1861241"/>
            <a:ext cx="1165225" cy="782621"/>
          </a:xfrm>
          <a:prstGeom prst="rect">
            <a:avLst/>
          </a:prstGeom>
        </p:spPr>
      </p:pic>
      <p:pic>
        <p:nvPicPr>
          <p:cNvPr id="34" name="Picture 33">
            <a:extLst>
              <a:ext uri="{FF2B5EF4-FFF2-40B4-BE49-F238E27FC236}">
                <a16:creationId xmlns:a16="http://schemas.microsoft.com/office/drawing/2014/main" id="{B371FB43-F12D-46C3-8FB8-1C276A1524EC}"/>
              </a:ext>
            </a:extLst>
          </p:cNvPr>
          <p:cNvPicPr>
            <a:picLocks noChangeAspect="1"/>
          </p:cNvPicPr>
          <p:nvPr/>
        </p:nvPicPr>
        <p:blipFill rotWithShape="1">
          <a:blip r:embed="rId6"/>
          <a:srcRect l="19282" t="24334" r="14456" b="23990"/>
          <a:stretch/>
        </p:blipFill>
        <p:spPr>
          <a:xfrm>
            <a:off x="1157040" y="1808238"/>
            <a:ext cx="1123950" cy="876300"/>
          </a:xfrm>
          <a:prstGeom prst="rect">
            <a:avLst/>
          </a:prstGeom>
        </p:spPr>
      </p:pic>
      <p:pic>
        <p:nvPicPr>
          <p:cNvPr id="35" name="Picture 34">
            <a:extLst>
              <a:ext uri="{FF2B5EF4-FFF2-40B4-BE49-F238E27FC236}">
                <a16:creationId xmlns:a16="http://schemas.microsoft.com/office/drawing/2014/main" id="{31DFB05C-9F13-4D65-9671-17FB71B4EF6A}"/>
              </a:ext>
            </a:extLst>
          </p:cNvPr>
          <p:cNvPicPr>
            <a:picLocks noChangeAspect="1"/>
          </p:cNvPicPr>
          <p:nvPr/>
        </p:nvPicPr>
        <p:blipFill rotWithShape="1">
          <a:blip r:embed="rId7"/>
          <a:srcRect l="19381" t="26945" r="11417" b="27941"/>
          <a:stretch/>
        </p:blipFill>
        <p:spPr>
          <a:xfrm>
            <a:off x="3011662" y="1833714"/>
            <a:ext cx="1200150" cy="782622"/>
          </a:xfrm>
          <a:prstGeom prst="rect">
            <a:avLst/>
          </a:prstGeom>
        </p:spPr>
      </p:pic>
      <p:pic>
        <p:nvPicPr>
          <p:cNvPr id="37" name="Picture 36">
            <a:extLst>
              <a:ext uri="{FF2B5EF4-FFF2-40B4-BE49-F238E27FC236}">
                <a16:creationId xmlns:a16="http://schemas.microsoft.com/office/drawing/2014/main" id="{AA5737A8-7913-45F9-84F6-BF4650A86053}"/>
              </a:ext>
            </a:extLst>
          </p:cNvPr>
          <p:cNvPicPr>
            <a:picLocks noChangeAspect="1"/>
          </p:cNvPicPr>
          <p:nvPr/>
        </p:nvPicPr>
        <p:blipFill rotWithShape="1">
          <a:blip r:embed="rId8"/>
          <a:srcRect l="8741" t="24980" r="7462" b="20970"/>
          <a:stretch/>
        </p:blipFill>
        <p:spPr>
          <a:xfrm>
            <a:off x="8121757" y="1788894"/>
            <a:ext cx="1362075" cy="877888"/>
          </a:xfrm>
          <a:prstGeom prst="rect">
            <a:avLst/>
          </a:prstGeom>
        </p:spPr>
      </p:pic>
      <p:pic>
        <p:nvPicPr>
          <p:cNvPr id="38" name="Picture 37">
            <a:extLst>
              <a:ext uri="{FF2B5EF4-FFF2-40B4-BE49-F238E27FC236}">
                <a16:creationId xmlns:a16="http://schemas.microsoft.com/office/drawing/2014/main" id="{BC30E6AA-F352-42C0-9A8F-83B3A9A32755}"/>
              </a:ext>
            </a:extLst>
          </p:cNvPr>
          <p:cNvPicPr>
            <a:picLocks noChangeAspect="1"/>
          </p:cNvPicPr>
          <p:nvPr/>
        </p:nvPicPr>
        <p:blipFill rotWithShape="1">
          <a:blip r:embed="rId9"/>
          <a:srcRect l="8950" t="24561" r="4039" b="22262"/>
          <a:stretch/>
        </p:blipFill>
        <p:spPr>
          <a:xfrm>
            <a:off x="10128269" y="1833028"/>
            <a:ext cx="1402316" cy="857249"/>
          </a:xfrm>
          <a:prstGeom prst="rect">
            <a:avLst/>
          </a:prstGeom>
        </p:spPr>
      </p:pic>
      <p:pic>
        <p:nvPicPr>
          <p:cNvPr id="39" name="Picture 38">
            <a:extLst>
              <a:ext uri="{FF2B5EF4-FFF2-40B4-BE49-F238E27FC236}">
                <a16:creationId xmlns:a16="http://schemas.microsoft.com/office/drawing/2014/main" id="{9C0FE4F6-7F37-4D73-8E42-FD69BBBB98A2}"/>
              </a:ext>
            </a:extLst>
          </p:cNvPr>
          <p:cNvPicPr>
            <a:picLocks noChangeAspect="1"/>
          </p:cNvPicPr>
          <p:nvPr/>
        </p:nvPicPr>
        <p:blipFill rotWithShape="1">
          <a:blip r:embed="rId10"/>
          <a:srcRect l="-2337" t="24653" r="585" b="16792"/>
          <a:stretch/>
        </p:blipFill>
        <p:spPr>
          <a:xfrm>
            <a:off x="954813" y="3956523"/>
            <a:ext cx="1466850" cy="844550"/>
          </a:xfrm>
          <a:prstGeom prst="rect">
            <a:avLst/>
          </a:prstGeom>
        </p:spPr>
      </p:pic>
      <p:pic>
        <p:nvPicPr>
          <p:cNvPr id="40" name="Picture 39">
            <a:extLst>
              <a:ext uri="{FF2B5EF4-FFF2-40B4-BE49-F238E27FC236}">
                <a16:creationId xmlns:a16="http://schemas.microsoft.com/office/drawing/2014/main" id="{8D8C9BB1-822A-4B57-A7CB-71C8D309F93B}"/>
              </a:ext>
            </a:extLst>
          </p:cNvPr>
          <p:cNvPicPr>
            <a:picLocks noChangeAspect="1"/>
          </p:cNvPicPr>
          <p:nvPr/>
        </p:nvPicPr>
        <p:blipFill rotWithShape="1">
          <a:blip r:embed="rId11"/>
          <a:srcRect l="2899" t="26104" b="15797"/>
          <a:stretch/>
        </p:blipFill>
        <p:spPr>
          <a:xfrm>
            <a:off x="2861812" y="4026409"/>
            <a:ext cx="1382440" cy="826738"/>
          </a:xfrm>
          <a:prstGeom prst="rect">
            <a:avLst/>
          </a:prstGeom>
        </p:spPr>
      </p:pic>
      <p:pic>
        <p:nvPicPr>
          <p:cNvPr id="41" name="Picture 40">
            <a:extLst>
              <a:ext uri="{FF2B5EF4-FFF2-40B4-BE49-F238E27FC236}">
                <a16:creationId xmlns:a16="http://schemas.microsoft.com/office/drawing/2014/main" id="{002D1EC4-8F31-4304-80DB-599BAE6922AC}"/>
              </a:ext>
            </a:extLst>
          </p:cNvPr>
          <p:cNvPicPr>
            <a:picLocks noChangeAspect="1"/>
          </p:cNvPicPr>
          <p:nvPr/>
        </p:nvPicPr>
        <p:blipFill rotWithShape="1">
          <a:blip r:embed="rId12"/>
          <a:srcRect l="-6765" t="1" r="-3586" b="-14473"/>
          <a:stretch/>
        </p:blipFill>
        <p:spPr>
          <a:xfrm>
            <a:off x="4591038" y="4000440"/>
            <a:ext cx="1447800" cy="812800"/>
          </a:xfrm>
          <a:prstGeom prst="rect">
            <a:avLst/>
          </a:prstGeom>
        </p:spPr>
      </p:pic>
      <p:pic>
        <p:nvPicPr>
          <p:cNvPr id="42" name="Picture 41">
            <a:extLst>
              <a:ext uri="{FF2B5EF4-FFF2-40B4-BE49-F238E27FC236}">
                <a16:creationId xmlns:a16="http://schemas.microsoft.com/office/drawing/2014/main" id="{CB57E1B8-B5AA-4887-83C9-8A065BDEF3AD}"/>
              </a:ext>
            </a:extLst>
          </p:cNvPr>
          <p:cNvPicPr>
            <a:picLocks noChangeAspect="1"/>
          </p:cNvPicPr>
          <p:nvPr/>
        </p:nvPicPr>
        <p:blipFill rotWithShape="1">
          <a:blip r:embed="rId13"/>
          <a:srcRect l="-8594" t="25313" r="-4743" b="11182"/>
          <a:stretch/>
        </p:blipFill>
        <p:spPr>
          <a:xfrm>
            <a:off x="6251354" y="4012795"/>
            <a:ext cx="1546225" cy="866775"/>
          </a:xfrm>
          <a:prstGeom prst="rect">
            <a:avLst/>
          </a:prstGeom>
        </p:spPr>
      </p:pic>
      <p:sp>
        <p:nvSpPr>
          <p:cNvPr id="43" name="Rectangle 42">
            <a:extLst>
              <a:ext uri="{FF2B5EF4-FFF2-40B4-BE49-F238E27FC236}">
                <a16:creationId xmlns:a16="http://schemas.microsoft.com/office/drawing/2014/main" id="{0808CD06-A77D-4C71-8296-92BA66F77509}"/>
              </a:ext>
            </a:extLst>
          </p:cNvPr>
          <p:cNvSpPr/>
          <p:nvPr/>
        </p:nvSpPr>
        <p:spPr>
          <a:xfrm>
            <a:off x="2585794" y="2690277"/>
            <a:ext cx="1850491"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14" x 21" Block Pouf </a:t>
            </a:r>
            <a:r>
              <a:rPr lang="en-US" sz="1200" dirty="0">
                <a:latin typeface="Segoe UI" panose="020B0502040204020203" pitchFamily="34" charset="0"/>
                <a:ea typeface="Segoe UI" panose="020B0502040204020203" pitchFamily="34" charset="0"/>
                <a:cs typeface="Segoe UI" panose="020B0502040204020203" pitchFamily="34" charset="0"/>
              </a:rPr>
              <a:t>Multi Upholstery</a:t>
            </a:r>
            <a:br>
              <a:rPr lang="en-US" sz="1200" dirty="0">
                <a:latin typeface="Segoe UI" panose="020B0502040204020203" pitchFamily="34" charset="0"/>
                <a:ea typeface="Segoe UI" panose="020B0502040204020203" pitchFamily="34" charset="0"/>
                <a:cs typeface="Segoe UI" panose="020B0502040204020203" pitchFamily="34" charset="0"/>
              </a:rPr>
            </a:br>
            <a:r>
              <a:rPr lang="en-US" sz="1200" dirty="0">
                <a:latin typeface="Segoe UI" panose="020B0502040204020203" pitchFamily="34" charset="0"/>
                <a:ea typeface="Segoe UI" panose="020B0502040204020203" pitchFamily="34" charset="0"/>
                <a:cs typeface="Segoe UI" panose="020B0502040204020203" pitchFamily="34" charset="0"/>
              </a:rPr>
              <a:t>(17 1/8" H, 20 lbs.) </a:t>
            </a:r>
          </a:p>
          <a:p>
            <a:pPr algn="ctr"/>
            <a:r>
              <a:rPr lang="en-US" sz="1200" dirty="0">
                <a:latin typeface="Segoe UI" panose="020B0502040204020203" pitchFamily="34" charset="0"/>
                <a:ea typeface="Segoe UI" panose="020B0502040204020203" pitchFamily="34" charset="0"/>
                <a:cs typeface="Segoe UI" panose="020B0502040204020203" pitchFamily="34" charset="0"/>
              </a:rPr>
              <a:t>$675</a:t>
            </a:r>
          </a:p>
        </p:txBody>
      </p:sp>
      <p:sp>
        <p:nvSpPr>
          <p:cNvPr id="3" name="TextBox 2">
            <a:extLst>
              <a:ext uri="{FF2B5EF4-FFF2-40B4-BE49-F238E27FC236}">
                <a16:creationId xmlns:a16="http://schemas.microsoft.com/office/drawing/2014/main" id="{14296D24-F7F8-47EF-9984-0D59ACC017C8}"/>
              </a:ext>
            </a:extLst>
          </p:cNvPr>
          <p:cNvSpPr txBox="1"/>
          <p:nvPr/>
        </p:nvSpPr>
        <p:spPr>
          <a:xfrm>
            <a:off x="654327" y="6347533"/>
            <a:ext cx="2923368" cy="261610"/>
          </a:xfrm>
          <a:prstGeom prst="rect">
            <a:avLst/>
          </a:prstGeom>
          <a:noFill/>
        </p:spPr>
        <p:txBody>
          <a:bodyPr wrap="square" rtlCol="0">
            <a:spAutoFit/>
          </a:bodyPr>
          <a:lstStyle/>
          <a:p>
            <a:r>
              <a:rPr lang="en-US" sz="1100" dirty="0">
                <a:latin typeface="Segoe UI" panose="020B0502040204020203" pitchFamily="34" charset="0"/>
                <a:ea typeface="Segoe UI" panose="020B0502040204020203" pitchFamily="34" charset="0"/>
                <a:cs typeface="Segoe UI" panose="020B0502040204020203" pitchFamily="34" charset="0"/>
              </a:rPr>
              <a:t>Prices based on Grade 1 upholstery. </a:t>
            </a:r>
          </a:p>
        </p:txBody>
      </p:sp>
    </p:spTree>
    <p:extLst>
      <p:ext uri="{BB962C8B-B14F-4D97-AF65-F5344CB8AC3E}">
        <p14:creationId xmlns:p14="http://schemas.microsoft.com/office/powerpoint/2010/main" val="236880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62A70769-84CA-42EE-96B8-6DFDD7C6D2DD}"/>
              </a:ext>
            </a:extLst>
          </p:cNvPr>
          <p:cNvSpPr txBox="1">
            <a:spLocks/>
          </p:cNvSpPr>
          <p:nvPr/>
        </p:nvSpPr>
        <p:spPr>
          <a:xfrm>
            <a:off x="634197" y="436359"/>
            <a:ext cx="8335433"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Statement of Line &amp; List Price</a:t>
            </a:r>
          </a:p>
          <a:p>
            <a:endParaRPr lang="en-US" sz="3600" dirty="0">
              <a:latin typeface="Segoe UI Semilight" panose="020B0402040204020203" pitchFamily="34" charset="0"/>
              <a:cs typeface="Segoe UI Semilight" panose="020B0402040204020203" pitchFamily="34" charset="0"/>
            </a:endParaRPr>
          </a:p>
        </p:txBody>
      </p:sp>
      <p:pic>
        <p:nvPicPr>
          <p:cNvPr id="36" name="Picture 35">
            <a:extLst>
              <a:ext uri="{FF2B5EF4-FFF2-40B4-BE49-F238E27FC236}">
                <a16:creationId xmlns:a16="http://schemas.microsoft.com/office/drawing/2014/main" id="{C192E63A-92A0-4F79-9663-0721E94C0CD9}"/>
              </a:ext>
            </a:extLst>
          </p:cNvPr>
          <p:cNvPicPr>
            <a:picLocks noChangeAspect="1"/>
          </p:cNvPicPr>
          <p:nvPr/>
        </p:nvPicPr>
        <p:blipFill>
          <a:blip r:embed="rId3"/>
          <a:stretch>
            <a:fillRect/>
          </a:stretch>
        </p:blipFill>
        <p:spPr>
          <a:xfrm>
            <a:off x="10597896" y="6233563"/>
            <a:ext cx="1033708" cy="378411"/>
          </a:xfrm>
          <a:prstGeom prst="rect">
            <a:avLst/>
          </a:prstGeom>
        </p:spPr>
      </p:pic>
      <p:sp>
        <p:nvSpPr>
          <p:cNvPr id="49" name="Rectangle 48">
            <a:extLst>
              <a:ext uri="{FF2B5EF4-FFF2-40B4-BE49-F238E27FC236}">
                <a16:creationId xmlns:a16="http://schemas.microsoft.com/office/drawing/2014/main" id="{C54B8010-A81B-4F20-8AEE-3F5A64E73568}"/>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4" name="Rectangle 3">
            <a:extLst>
              <a:ext uri="{FF2B5EF4-FFF2-40B4-BE49-F238E27FC236}">
                <a16:creationId xmlns:a16="http://schemas.microsoft.com/office/drawing/2014/main" id="{DE967EEA-5AE0-4BDD-A6A3-6FAAFA0C4E6B}"/>
              </a:ext>
            </a:extLst>
          </p:cNvPr>
          <p:cNvSpPr/>
          <p:nvPr/>
        </p:nvSpPr>
        <p:spPr>
          <a:xfrm>
            <a:off x="1152824" y="2693835"/>
            <a:ext cx="1376690"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21" x 42" Bench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a:r>
              <a:rPr lang="en-US" sz="1200" dirty="0">
                <a:latin typeface="Segoe UI" panose="020B0502040204020203" pitchFamily="34" charset="0"/>
                <a:ea typeface="Segoe UI" panose="020B0502040204020203" pitchFamily="34" charset="0"/>
                <a:cs typeface="Segoe UI" panose="020B0502040204020203" pitchFamily="34" charset="0"/>
              </a:rPr>
              <a:t>$550</a:t>
            </a:r>
          </a:p>
        </p:txBody>
      </p:sp>
      <p:sp>
        <p:nvSpPr>
          <p:cNvPr id="16" name="Rectangle 15">
            <a:extLst>
              <a:ext uri="{FF2B5EF4-FFF2-40B4-BE49-F238E27FC236}">
                <a16:creationId xmlns:a16="http://schemas.microsoft.com/office/drawing/2014/main" id="{30F98813-5659-417D-9FE6-607A6A717128}"/>
              </a:ext>
            </a:extLst>
          </p:cNvPr>
          <p:cNvSpPr/>
          <p:nvPr/>
        </p:nvSpPr>
        <p:spPr>
          <a:xfrm>
            <a:off x="4627816" y="2695397"/>
            <a:ext cx="1446696"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39" Round Bench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$1,500</a:t>
            </a:r>
          </a:p>
        </p:txBody>
      </p:sp>
      <p:sp>
        <p:nvSpPr>
          <p:cNvPr id="18" name="Rectangle 17">
            <a:extLst>
              <a:ext uri="{FF2B5EF4-FFF2-40B4-BE49-F238E27FC236}">
                <a16:creationId xmlns:a16="http://schemas.microsoft.com/office/drawing/2014/main" id="{E9FC90BB-2C76-41DD-A9F2-B8B5124C302D}"/>
              </a:ext>
            </a:extLst>
          </p:cNvPr>
          <p:cNvSpPr/>
          <p:nvPr/>
        </p:nvSpPr>
        <p:spPr>
          <a:xfrm>
            <a:off x="6295892" y="2687937"/>
            <a:ext cx="1446696"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39" Round Bench</a:t>
            </a:r>
            <a:r>
              <a:rPr lang="en-US" sz="1200" dirty="0">
                <a:latin typeface="Segoe UI" panose="020B0502040204020203" pitchFamily="34" charset="0"/>
                <a:ea typeface="Segoe UI" panose="020B0502040204020203" pitchFamily="34" charset="0"/>
                <a:cs typeface="Segoe UI" panose="020B0502040204020203" pitchFamily="34" charset="0"/>
              </a:rPr>
              <a:t> Multi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$1,600</a:t>
            </a:r>
          </a:p>
        </p:txBody>
      </p:sp>
      <p:sp>
        <p:nvSpPr>
          <p:cNvPr id="20" name="Rectangle 19">
            <a:extLst>
              <a:ext uri="{FF2B5EF4-FFF2-40B4-BE49-F238E27FC236}">
                <a16:creationId xmlns:a16="http://schemas.microsoft.com/office/drawing/2014/main" id="{D2D859EA-6FB3-46DA-B8A8-422E2C5E06F3}"/>
              </a:ext>
            </a:extLst>
          </p:cNvPr>
          <p:cNvSpPr/>
          <p:nvPr/>
        </p:nvSpPr>
        <p:spPr>
          <a:xfrm>
            <a:off x="8109392" y="2693835"/>
            <a:ext cx="1446695" cy="830997"/>
          </a:xfrm>
          <a:prstGeom prst="rect">
            <a:avLst/>
          </a:prstGeom>
        </p:spPr>
        <p:txBody>
          <a:bodyPr wrap="square">
            <a:spAutoFit/>
          </a:bodyP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42" x 42" Bench </a:t>
            </a:r>
            <a:r>
              <a:rPr lang="en-US" sz="1200" dirty="0">
                <a:latin typeface="Segoe UI" panose="020B0502040204020203" pitchFamily="34" charset="0"/>
                <a:ea typeface="Segoe UI" panose="020B0502040204020203" pitchFamily="34" charset="0"/>
                <a:cs typeface="Segoe UI" panose="020B0502040204020203" pitchFamily="34" charset="0"/>
              </a:rPr>
              <a:t>Single Upholstery</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a:r>
              <a:rPr lang="en-US" sz="1200" dirty="0">
                <a:latin typeface="Segoe UI" panose="020B0502040204020203" pitchFamily="34" charset="0"/>
                <a:ea typeface="Segoe UI" panose="020B0502040204020203" pitchFamily="34" charset="0"/>
                <a:cs typeface="Segoe UI" panose="020B0502040204020203" pitchFamily="34" charset="0"/>
              </a:rPr>
              <a:t>$1,500</a:t>
            </a:r>
          </a:p>
        </p:txBody>
      </p:sp>
      <p:sp>
        <p:nvSpPr>
          <p:cNvPr id="25" name="Rectangle 24">
            <a:extLst>
              <a:ext uri="{FF2B5EF4-FFF2-40B4-BE49-F238E27FC236}">
                <a16:creationId xmlns:a16="http://schemas.microsoft.com/office/drawing/2014/main" id="{C9745A6C-6740-4E5E-A19A-B30BCB4947DE}"/>
              </a:ext>
            </a:extLst>
          </p:cNvPr>
          <p:cNvSpPr/>
          <p:nvPr/>
        </p:nvSpPr>
        <p:spPr>
          <a:xfrm>
            <a:off x="10016622" y="2687387"/>
            <a:ext cx="1409700" cy="830997"/>
          </a:xfrm>
          <a:prstGeom prst="rect">
            <a:avLst/>
          </a:prstGeom>
        </p:spPr>
        <p:txBody>
          <a:bodyPr wrap="square">
            <a:spAutoFit/>
          </a:bodyPr>
          <a:lstStyle/>
          <a:p>
            <a:pPr algn="ctr" fontAlgn="ctr"/>
            <a:r>
              <a:rPr lang="pt-BR" sz="1200" b="1" dirty="0">
                <a:latin typeface="Segoe UI" panose="020B0502040204020203" pitchFamily="34" charset="0"/>
                <a:ea typeface="Segoe UI" panose="020B0502040204020203" pitchFamily="34" charset="0"/>
                <a:cs typeface="Segoe UI" panose="020B0502040204020203" pitchFamily="34" charset="0"/>
              </a:rPr>
              <a:t>42" x 42" Bench </a:t>
            </a:r>
            <a:r>
              <a:rPr lang="pt-BR" sz="1200" dirty="0">
                <a:latin typeface="Segoe UI" panose="020B0502040204020203" pitchFamily="34" charset="0"/>
                <a:ea typeface="Segoe UI" panose="020B0502040204020203" pitchFamily="34" charset="0"/>
                <a:cs typeface="Segoe UI" panose="020B0502040204020203" pitchFamily="34" charset="0"/>
              </a:rPr>
              <a:t>Multi Upholstery</a:t>
            </a:r>
          </a:p>
          <a:p>
            <a:pPr algn="ctr" fontAlgn="ctr"/>
            <a:r>
              <a:rPr lang="pt-BR" sz="1200" dirty="0">
                <a:latin typeface="Segoe UI" panose="020B0502040204020203" pitchFamily="34" charset="0"/>
                <a:ea typeface="Segoe UI" panose="020B0502040204020203" pitchFamily="34" charset="0"/>
                <a:cs typeface="Segoe UI" panose="020B0502040204020203" pitchFamily="34" charset="0"/>
              </a:rPr>
              <a:t>(17 1/8" H)</a:t>
            </a:r>
          </a:p>
          <a:p>
            <a:pPr algn="ctr" fontAlgn="ctr"/>
            <a:r>
              <a:rPr lang="pt-BR"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$1,600</a:t>
            </a:r>
            <a:endPar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D2AB285E-79F6-4D0E-B128-CC84DC8E8713}"/>
              </a:ext>
            </a:extLst>
          </p:cNvPr>
          <p:cNvSpPr/>
          <p:nvPr/>
        </p:nvSpPr>
        <p:spPr>
          <a:xfrm>
            <a:off x="1256374" y="4706316"/>
            <a:ext cx="1334010" cy="646331"/>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21" x 42" Table</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(14 7/8" H)</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$1,150</a:t>
            </a:r>
          </a:p>
        </p:txBody>
      </p:sp>
      <p:sp>
        <p:nvSpPr>
          <p:cNvPr id="27" name="Rectangle 26">
            <a:extLst>
              <a:ext uri="{FF2B5EF4-FFF2-40B4-BE49-F238E27FC236}">
                <a16:creationId xmlns:a16="http://schemas.microsoft.com/office/drawing/2014/main" id="{7ED0EE16-AE35-44A0-BDCF-F456655CC14E}"/>
              </a:ext>
            </a:extLst>
          </p:cNvPr>
          <p:cNvSpPr/>
          <p:nvPr/>
        </p:nvSpPr>
        <p:spPr>
          <a:xfrm>
            <a:off x="2850611" y="4724748"/>
            <a:ext cx="1419225" cy="646331"/>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39" Round Table</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(14 7/8" H)</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$1,350</a:t>
            </a:r>
          </a:p>
        </p:txBody>
      </p:sp>
      <p:sp>
        <p:nvSpPr>
          <p:cNvPr id="29" name="Rectangle 28">
            <a:extLst>
              <a:ext uri="{FF2B5EF4-FFF2-40B4-BE49-F238E27FC236}">
                <a16:creationId xmlns:a16="http://schemas.microsoft.com/office/drawing/2014/main" id="{4B326ECE-2B24-4224-B8B5-7967F05F4DE8}"/>
              </a:ext>
            </a:extLst>
          </p:cNvPr>
          <p:cNvSpPr/>
          <p:nvPr/>
        </p:nvSpPr>
        <p:spPr>
          <a:xfrm>
            <a:off x="4752040" y="4706316"/>
            <a:ext cx="1334010" cy="646331"/>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42" x 42" Table</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(14 7/8" H)</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$1,400</a:t>
            </a:r>
          </a:p>
        </p:txBody>
      </p:sp>
      <p:sp>
        <p:nvSpPr>
          <p:cNvPr id="31" name="Rectangle 30">
            <a:extLst>
              <a:ext uri="{FF2B5EF4-FFF2-40B4-BE49-F238E27FC236}">
                <a16:creationId xmlns:a16="http://schemas.microsoft.com/office/drawing/2014/main" id="{74BE0F77-157F-4D8A-953A-74F7912D1438}"/>
              </a:ext>
            </a:extLst>
          </p:cNvPr>
          <p:cNvSpPr/>
          <p:nvPr/>
        </p:nvSpPr>
        <p:spPr>
          <a:xfrm>
            <a:off x="6169244" y="4706316"/>
            <a:ext cx="1771332" cy="646331"/>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20" Round Side Table</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$600</a:t>
            </a:r>
          </a:p>
        </p:txBody>
      </p:sp>
      <p:sp>
        <p:nvSpPr>
          <p:cNvPr id="43" name="Rectangle 42">
            <a:extLst>
              <a:ext uri="{FF2B5EF4-FFF2-40B4-BE49-F238E27FC236}">
                <a16:creationId xmlns:a16="http://schemas.microsoft.com/office/drawing/2014/main" id="{0808CD06-A77D-4C71-8296-92BA66F77509}"/>
              </a:ext>
            </a:extLst>
          </p:cNvPr>
          <p:cNvSpPr/>
          <p:nvPr/>
        </p:nvSpPr>
        <p:spPr>
          <a:xfrm>
            <a:off x="2949694" y="2692162"/>
            <a:ext cx="1409700" cy="830997"/>
          </a:xfrm>
          <a:prstGeom prst="rect">
            <a:avLst/>
          </a:prstGeom>
        </p:spPr>
        <p:txBody>
          <a:bodyPr wrap="square">
            <a:spAutoFit/>
          </a:bodyPr>
          <a:lstStyle/>
          <a:p>
            <a:pPr algn="ctr"/>
            <a:r>
              <a:rPr lang="pt-BR" sz="1200" b="1" dirty="0">
                <a:latin typeface="Segoe UI" panose="020B0502040204020203" pitchFamily="34" charset="0"/>
                <a:ea typeface="Segoe UI" panose="020B0502040204020203" pitchFamily="34" charset="0"/>
                <a:cs typeface="Segoe UI" panose="020B0502040204020203" pitchFamily="34" charset="0"/>
              </a:rPr>
              <a:t>21" x 42" Bench </a:t>
            </a:r>
            <a:r>
              <a:rPr lang="pt-BR" sz="1200" dirty="0">
                <a:latin typeface="Segoe UI" panose="020B0502040204020203" pitchFamily="34" charset="0"/>
                <a:ea typeface="Segoe UI" panose="020B0502040204020203" pitchFamily="34" charset="0"/>
                <a:cs typeface="Segoe UI" panose="020B0502040204020203" pitchFamily="34" charset="0"/>
              </a:rPr>
              <a:t>Multi Upholstery</a:t>
            </a:r>
          </a:p>
          <a:p>
            <a:pPr algn="ctr"/>
            <a:r>
              <a:rPr lang="pt-BR" sz="1200" dirty="0">
                <a:latin typeface="Segoe UI" panose="020B0502040204020203" pitchFamily="34" charset="0"/>
                <a:ea typeface="Segoe UI" panose="020B0502040204020203" pitchFamily="34" charset="0"/>
                <a:cs typeface="Segoe UI" panose="020B0502040204020203" pitchFamily="34" charset="0"/>
              </a:rPr>
              <a:t>(17 1/8" H)</a:t>
            </a:r>
          </a:p>
          <a:p>
            <a:pPr algn="ctr"/>
            <a:r>
              <a:rPr lang="pt-BR" sz="1200" dirty="0">
                <a:latin typeface="Segoe UI" panose="020B0502040204020203" pitchFamily="34" charset="0"/>
                <a:ea typeface="Segoe UI" panose="020B0502040204020203" pitchFamily="34" charset="0"/>
                <a:cs typeface="Segoe UI" panose="020B0502040204020203" pitchFamily="34" charset="0"/>
              </a:rPr>
              <a:t>$650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44" name="Picture 43">
            <a:extLst>
              <a:ext uri="{FF2B5EF4-FFF2-40B4-BE49-F238E27FC236}">
                <a16:creationId xmlns:a16="http://schemas.microsoft.com/office/drawing/2014/main" id="{DE9C7AF4-BC13-4915-9021-11272C66E330}"/>
              </a:ext>
            </a:extLst>
          </p:cNvPr>
          <p:cNvPicPr>
            <a:picLocks noChangeAspect="1"/>
          </p:cNvPicPr>
          <p:nvPr/>
        </p:nvPicPr>
        <p:blipFill rotWithShape="1">
          <a:blip r:embed="rId4"/>
          <a:srcRect t="21665" b="17121"/>
          <a:stretch/>
        </p:blipFill>
        <p:spPr>
          <a:xfrm>
            <a:off x="1120937" y="1826813"/>
            <a:ext cx="1477963" cy="904875"/>
          </a:xfrm>
          <a:prstGeom prst="rect">
            <a:avLst/>
          </a:prstGeom>
        </p:spPr>
      </p:pic>
      <p:pic>
        <p:nvPicPr>
          <p:cNvPr id="45" name="Picture 44">
            <a:extLst>
              <a:ext uri="{FF2B5EF4-FFF2-40B4-BE49-F238E27FC236}">
                <a16:creationId xmlns:a16="http://schemas.microsoft.com/office/drawing/2014/main" id="{ECA033C3-5B13-445E-BD3E-ACAF333A1F3D}"/>
              </a:ext>
            </a:extLst>
          </p:cNvPr>
          <p:cNvPicPr>
            <a:picLocks noChangeAspect="1"/>
          </p:cNvPicPr>
          <p:nvPr/>
        </p:nvPicPr>
        <p:blipFill rotWithShape="1">
          <a:blip r:embed="rId5"/>
          <a:srcRect t="23610" b="14701"/>
          <a:stretch/>
        </p:blipFill>
        <p:spPr>
          <a:xfrm>
            <a:off x="2949088" y="1831523"/>
            <a:ext cx="1419225" cy="874713"/>
          </a:xfrm>
          <a:prstGeom prst="rect">
            <a:avLst/>
          </a:prstGeom>
        </p:spPr>
      </p:pic>
      <p:pic>
        <p:nvPicPr>
          <p:cNvPr id="46" name="Picture 45">
            <a:extLst>
              <a:ext uri="{FF2B5EF4-FFF2-40B4-BE49-F238E27FC236}">
                <a16:creationId xmlns:a16="http://schemas.microsoft.com/office/drawing/2014/main" id="{523A0558-D1C4-4A4E-8013-6DF41099B940}"/>
              </a:ext>
            </a:extLst>
          </p:cNvPr>
          <p:cNvPicPr>
            <a:picLocks noChangeAspect="1"/>
          </p:cNvPicPr>
          <p:nvPr/>
        </p:nvPicPr>
        <p:blipFill rotWithShape="1">
          <a:blip r:embed="rId6"/>
          <a:srcRect t="23116" b="13702"/>
          <a:stretch/>
        </p:blipFill>
        <p:spPr>
          <a:xfrm>
            <a:off x="4718292" y="1906593"/>
            <a:ext cx="1314790" cy="830997"/>
          </a:xfrm>
          <a:prstGeom prst="rect">
            <a:avLst/>
          </a:prstGeom>
        </p:spPr>
      </p:pic>
      <p:pic>
        <p:nvPicPr>
          <p:cNvPr id="47" name="Picture 46">
            <a:extLst>
              <a:ext uri="{FF2B5EF4-FFF2-40B4-BE49-F238E27FC236}">
                <a16:creationId xmlns:a16="http://schemas.microsoft.com/office/drawing/2014/main" id="{4DE02739-B012-40C1-B1FD-71D03BFF2288}"/>
              </a:ext>
            </a:extLst>
          </p:cNvPr>
          <p:cNvPicPr>
            <a:picLocks noChangeAspect="1"/>
          </p:cNvPicPr>
          <p:nvPr/>
        </p:nvPicPr>
        <p:blipFill rotWithShape="1">
          <a:blip r:embed="rId7"/>
          <a:srcRect l="3463" t="16430" r="1030" b="19802"/>
          <a:stretch/>
        </p:blipFill>
        <p:spPr>
          <a:xfrm>
            <a:off x="6440574" y="1831523"/>
            <a:ext cx="1239874" cy="826778"/>
          </a:xfrm>
          <a:prstGeom prst="rect">
            <a:avLst/>
          </a:prstGeom>
        </p:spPr>
      </p:pic>
      <p:pic>
        <p:nvPicPr>
          <p:cNvPr id="48" name="Picture 47">
            <a:extLst>
              <a:ext uri="{FF2B5EF4-FFF2-40B4-BE49-F238E27FC236}">
                <a16:creationId xmlns:a16="http://schemas.microsoft.com/office/drawing/2014/main" id="{BF948C50-0E5A-4093-B2CD-52DD783DB222}"/>
              </a:ext>
            </a:extLst>
          </p:cNvPr>
          <p:cNvPicPr>
            <a:picLocks noChangeAspect="1"/>
          </p:cNvPicPr>
          <p:nvPr/>
        </p:nvPicPr>
        <p:blipFill rotWithShape="1">
          <a:blip r:embed="rId8"/>
          <a:srcRect l="841" t="18754" b="20439"/>
          <a:stretch/>
        </p:blipFill>
        <p:spPr>
          <a:xfrm>
            <a:off x="8112552" y="1803483"/>
            <a:ext cx="1460500" cy="895350"/>
          </a:xfrm>
          <a:prstGeom prst="rect">
            <a:avLst/>
          </a:prstGeom>
        </p:spPr>
      </p:pic>
      <p:pic>
        <p:nvPicPr>
          <p:cNvPr id="50" name="Picture 49">
            <a:extLst>
              <a:ext uri="{FF2B5EF4-FFF2-40B4-BE49-F238E27FC236}">
                <a16:creationId xmlns:a16="http://schemas.microsoft.com/office/drawing/2014/main" id="{22FBA89E-3379-4CCE-B0DB-211733263C5A}"/>
              </a:ext>
            </a:extLst>
          </p:cNvPr>
          <p:cNvPicPr>
            <a:picLocks noChangeAspect="1"/>
          </p:cNvPicPr>
          <p:nvPr/>
        </p:nvPicPr>
        <p:blipFill rotWithShape="1">
          <a:blip r:embed="rId9"/>
          <a:srcRect l="6921" t="20508" r="7705" b="19185"/>
          <a:stretch/>
        </p:blipFill>
        <p:spPr>
          <a:xfrm>
            <a:off x="10101029" y="1822867"/>
            <a:ext cx="1239838" cy="876300"/>
          </a:xfrm>
          <a:prstGeom prst="rect">
            <a:avLst/>
          </a:prstGeom>
        </p:spPr>
      </p:pic>
      <p:pic>
        <p:nvPicPr>
          <p:cNvPr id="51" name="Picture 50">
            <a:extLst>
              <a:ext uri="{FF2B5EF4-FFF2-40B4-BE49-F238E27FC236}">
                <a16:creationId xmlns:a16="http://schemas.microsoft.com/office/drawing/2014/main" id="{E2E57484-0A46-47CF-AAB2-E220AA43BD33}"/>
              </a:ext>
            </a:extLst>
          </p:cNvPr>
          <p:cNvPicPr>
            <a:picLocks noChangeAspect="1"/>
          </p:cNvPicPr>
          <p:nvPr/>
        </p:nvPicPr>
        <p:blipFill rotWithShape="1">
          <a:blip r:embed="rId10"/>
          <a:srcRect t="24127" b="20949"/>
          <a:stretch/>
        </p:blipFill>
        <p:spPr>
          <a:xfrm>
            <a:off x="2862673" y="3883823"/>
            <a:ext cx="1409700" cy="774740"/>
          </a:xfrm>
          <a:prstGeom prst="rect">
            <a:avLst/>
          </a:prstGeom>
        </p:spPr>
      </p:pic>
      <p:pic>
        <p:nvPicPr>
          <p:cNvPr id="52" name="Picture 51">
            <a:extLst>
              <a:ext uri="{FF2B5EF4-FFF2-40B4-BE49-F238E27FC236}">
                <a16:creationId xmlns:a16="http://schemas.microsoft.com/office/drawing/2014/main" id="{5FCE3C28-52A8-4D10-A22D-D206282B7F66}"/>
              </a:ext>
            </a:extLst>
          </p:cNvPr>
          <p:cNvPicPr>
            <a:picLocks noChangeAspect="1"/>
          </p:cNvPicPr>
          <p:nvPr/>
        </p:nvPicPr>
        <p:blipFill rotWithShape="1">
          <a:blip r:embed="rId11"/>
          <a:srcRect l="6390" t="26952" r="3239" b="20100"/>
          <a:stretch/>
        </p:blipFill>
        <p:spPr>
          <a:xfrm>
            <a:off x="4758599" y="3842588"/>
            <a:ext cx="1430337" cy="838200"/>
          </a:xfrm>
          <a:prstGeom prst="rect">
            <a:avLst/>
          </a:prstGeom>
        </p:spPr>
      </p:pic>
      <p:pic>
        <p:nvPicPr>
          <p:cNvPr id="53" name="Picture 52">
            <a:extLst>
              <a:ext uri="{FF2B5EF4-FFF2-40B4-BE49-F238E27FC236}">
                <a16:creationId xmlns:a16="http://schemas.microsoft.com/office/drawing/2014/main" id="{BC67B150-5199-46D1-B54D-F20E72F72AAE}"/>
              </a:ext>
            </a:extLst>
          </p:cNvPr>
          <p:cNvPicPr>
            <a:picLocks noChangeAspect="1"/>
          </p:cNvPicPr>
          <p:nvPr/>
        </p:nvPicPr>
        <p:blipFill rotWithShape="1">
          <a:blip r:embed="rId12"/>
          <a:srcRect l="3026" t="27689" r="5912" b="19518"/>
          <a:stretch/>
        </p:blipFill>
        <p:spPr>
          <a:xfrm>
            <a:off x="1194432" y="3842588"/>
            <a:ext cx="1409700" cy="815975"/>
          </a:xfrm>
          <a:prstGeom prst="rect">
            <a:avLst/>
          </a:prstGeom>
        </p:spPr>
      </p:pic>
      <p:pic>
        <p:nvPicPr>
          <p:cNvPr id="54" name="Picture 53">
            <a:extLst>
              <a:ext uri="{FF2B5EF4-FFF2-40B4-BE49-F238E27FC236}">
                <a16:creationId xmlns:a16="http://schemas.microsoft.com/office/drawing/2014/main" id="{B9C4E0AA-64C3-40B9-9F27-009F8B46849A}"/>
              </a:ext>
            </a:extLst>
          </p:cNvPr>
          <p:cNvPicPr>
            <a:picLocks noChangeAspect="1"/>
          </p:cNvPicPr>
          <p:nvPr/>
        </p:nvPicPr>
        <p:blipFill rotWithShape="1">
          <a:blip r:embed="rId13"/>
          <a:srcRect l="26209" t="22497" r="26479" b="27925"/>
          <a:stretch/>
        </p:blipFill>
        <p:spPr>
          <a:xfrm>
            <a:off x="6652047" y="3828956"/>
            <a:ext cx="808037" cy="847725"/>
          </a:xfrm>
          <a:prstGeom prst="rect">
            <a:avLst/>
          </a:prstGeom>
        </p:spPr>
      </p:pic>
      <p:pic>
        <p:nvPicPr>
          <p:cNvPr id="55" name="Picture 54">
            <a:extLst>
              <a:ext uri="{FF2B5EF4-FFF2-40B4-BE49-F238E27FC236}">
                <a16:creationId xmlns:a16="http://schemas.microsoft.com/office/drawing/2014/main" id="{73B4AD18-ACD0-412A-8946-C91522893DFB}"/>
              </a:ext>
            </a:extLst>
          </p:cNvPr>
          <p:cNvPicPr>
            <a:picLocks noChangeAspect="1"/>
          </p:cNvPicPr>
          <p:nvPr/>
        </p:nvPicPr>
        <p:blipFill rotWithShape="1">
          <a:blip r:embed="rId14"/>
          <a:srcRect l="18981" t="25884" r="13445" b="30417"/>
          <a:stretch/>
        </p:blipFill>
        <p:spPr>
          <a:xfrm>
            <a:off x="8246753" y="3944188"/>
            <a:ext cx="1104900" cy="714375"/>
          </a:xfrm>
          <a:prstGeom prst="rect">
            <a:avLst/>
          </a:prstGeom>
        </p:spPr>
      </p:pic>
      <p:sp>
        <p:nvSpPr>
          <p:cNvPr id="56" name="Rectangle 55">
            <a:extLst>
              <a:ext uri="{FF2B5EF4-FFF2-40B4-BE49-F238E27FC236}">
                <a16:creationId xmlns:a16="http://schemas.microsoft.com/office/drawing/2014/main" id="{08443D58-E3AE-4B68-ABB7-E5A63C0AA21D}"/>
              </a:ext>
            </a:extLst>
          </p:cNvPr>
          <p:cNvSpPr/>
          <p:nvPr/>
        </p:nvSpPr>
        <p:spPr>
          <a:xfrm>
            <a:off x="7856111" y="4706315"/>
            <a:ext cx="1771331" cy="646331"/>
          </a:xfrm>
          <a:prstGeom prst="rect">
            <a:avLst/>
          </a:prstGeom>
        </p:spPr>
        <p:txBody>
          <a:bodyPr wrap="square">
            <a:spAutoFit/>
          </a:bodyPr>
          <a:lstStyle/>
          <a:p>
            <a:pPr algn="ctr" fontAlgn="ctr"/>
            <a:r>
              <a:rPr lang="en-US" sz="1200" b="1" dirty="0">
                <a:latin typeface="Segoe UI" panose="020B0502040204020203" pitchFamily="34" charset="0"/>
                <a:ea typeface="Segoe UI" panose="020B0502040204020203" pitchFamily="34" charset="0"/>
                <a:cs typeface="Segoe UI" panose="020B0502040204020203" pitchFamily="34" charset="0"/>
              </a:rPr>
              <a:t>14" x 21" Side Table</a:t>
            </a:r>
          </a:p>
          <a:p>
            <a:pPr algn="ctr" fontAlgn="ctr"/>
            <a:r>
              <a:rPr lang="en-US" sz="1200" dirty="0">
                <a:latin typeface="Segoe UI" panose="020B0502040204020203" pitchFamily="34" charset="0"/>
                <a:ea typeface="Segoe UI" panose="020B0502040204020203" pitchFamily="34" charset="0"/>
                <a:cs typeface="Segoe UI" panose="020B0502040204020203" pitchFamily="34" charset="0"/>
              </a:rPr>
              <a:t>(17 1/8" H)</a:t>
            </a:r>
          </a:p>
          <a:p>
            <a:pPr algn="ctr" fontAlgn="ct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$850</a:t>
            </a:r>
          </a:p>
        </p:txBody>
      </p:sp>
      <p:sp>
        <p:nvSpPr>
          <p:cNvPr id="2" name="TextBox 1">
            <a:extLst>
              <a:ext uri="{FF2B5EF4-FFF2-40B4-BE49-F238E27FC236}">
                <a16:creationId xmlns:a16="http://schemas.microsoft.com/office/drawing/2014/main" id="{74F4F39F-3F07-4453-9794-7C2451C0CA56}"/>
              </a:ext>
            </a:extLst>
          </p:cNvPr>
          <p:cNvSpPr txBox="1"/>
          <p:nvPr/>
        </p:nvSpPr>
        <p:spPr>
          <a:xfrm>
            <a:off x="656940" y="6348977"/>
            <a:ext cx="5038784" cy="261610"/>
          </a:xfrm>
          <a:prstGeom prst="rect">
            <a:avLst/>
          </a:prstGeom>
          <a:noFill/>
        </p:spPr>
        <p:txBody>
          <a:bodyPr wrap="square" rtlCol="0">
            <a:spAutoFit/>
          </a:bodyPr>
          <a:lstStyle/>
          <a:p>
            <a:r>
              <a:rPr lang="en-US" sz="1100" dirty="0">
                <a:latin typeface="Segoe UI" panose="020B0502040204020203" pitchFamily="34" charset="0"/>
                <a:ea typeface="Segoe UI" panose="020B0502040204020203" pitchFamily="34" charset="0"/>
                <a:cs typeface="Segoe UI" panose="020B0502040204020203" pitchFamily="34" charset="0"/>
              </a:rPr>
              <a:t>Prices based on Grade 1 upholstery, Grade P1 paint, and Grade L1 laminate. </a:t>
            </a:r>
          </a:p>
        </p:txBody>
      </p:sp>
    </p:spTree>
    <p:extLst>
      <p:ext uri="{BB962C8B-B14F-4D97-AF65-F5344CB8AC3E}">
        <p14:creationId xmlns:p14="http://schemas.microsoft.com/office/powerpoint/2010/main" val="1635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536E90-7F94-4978-A7DD-0CC10AE053FD}"/>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5" name="TextBox 4">
            <a:extLst>
              <a:ext uri="{FF2B5EF4-FFF2-40B4-BE49-F238E27FC236}">
                <a16:creationId xmlns:a16="http://schemas.microsoft.com/office/drawing/2014/main" id="{6A42BC23-DF14-4A46-A281-874A5398BDE8}"/>
              </a:ext>
            </a:extLst>
          </p:cNvPr>
          <p:cNvSpPr txBox="1"/>
          <p:nvPr/>
        </p:nvSpPr>
        <p:spPr>
          <a:xfrm>
            <a:off x="519015" y="278099"/>
            <a:ext cx="11279819" cy="707886"/>
          </a:xfrm>
          <a:prstGeom prst="rect">
            <a:avLst/>
          </a:prstGeom>
          <a:noFill/>
        </p:spPr>
        <p:txBody>
          <a:bodyPr wrap="none" rtlCol="0">
            <a:spAutoFit/>
          </a:bodyPr>
          <a:lstStyle/>
          <a:p>
            <a:r>
              <a:rPr lang="en-US" sz="4000" dirty="0">
                <a:latin typeface="Segoe UI Semilight" panose="020B0402040204020203" pitchFamily="34" charset="0"/>
                <a:cs typeface="Segoe UI Semilight" panose="020B0402040204020203" pitchFamily="34" charset="0"/>
              </a:rPr>
              <a:t>Two-Thirds Poufs Price Positioning – GSA Discount</a:t>
            </a:r>
          </a:p>
        </p:txBody>
      </p:sp>
      <p:graphicFrame>
        <p:nvGraphicFramePr>
          <p:cNvPr id="18" name="Chart 17">
            <a:extLst>
              <a:ext uri="{FF2B5EF4-FFF2-40B4-BE49-F238E27FC236}">
                <a16:creationId xmlns:a16="http://schemas.microsoft.com/office/drawing/2014/main" id="{966A10AC-7629-41FE-BAB9-F4675C4B4B83}"/>
              </a:ext>
            </a:extLst>
          </p:cNvPr>
          <p:cNvGraphicFramePr>
            <a:graphicFrameLocks/>
          </p:cNvGraphicFramePr>
          <p:nvPr>
            <p:extLst>
              <p:ext uri="{D42A27DB-BD31-4B8C-83A1-F6EECF244321}">
                <p14:modId xmlns:p14="http://schemas.microsoft.com/office/powerpoint/2010/main" val="847571599"/>
              </p:ext>
            </p:extLst>
          </p:nvPr>
        </p:nvGraphicFramePr>
        <p:xfrm>
          <a:off x="1065764" y="671784"/>
          <a:ext cx="10166349" cy="5947570"/>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18">
            <a:extLst>
              <a:ext uri="{FF2B5EF4-FFF2-40B4-BE49-F238E27FC236}">
                <a16:creationId xmlns:a16="http://schemas.microsoft.com/office/drawing/2014/main" id="{F2D9A288-CDA7-4E57-B279-7305BA51F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565" y="5994859"/>
            <a:ext cx="408394" cy="459622"/>
          </a:xfrm>
          <a:prstGeom prst="rect">
            <a:avLst/>
          </a:prstGeom>
        </p:spPr>
      </p:pic>
      <p:pic>
        <p:nvPicPr>
          <p:cNvPr id="20" name="Picture 19">
            <a:extLst>
              <a:ext uri="{FF2B5EF4-FFF2-40B4-BE49-F238E27FC236}">
                <a16:creationId xmlns:a16="http://schemas.microsoft.com/office/drawing/2014/main" id="{DA454CE4-1E88-48EB-B41B-7E8AB40CD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409" y="5989115"/>
            <a:ext cx="530322" cy="504030"/>
          </a:xfrm>
          <a:prstGeom prst="rect">
            <a:avLst/>
          </a:prstGeom>
        </p:spPr>
      </p:pic>
      <p:pic>
        <p:nvPicPr>
          <p:cNvPr id="22" name="Picture 21">
            <a:extLst>
              <a:ext uri="{FF2B5EF4-FFF2-40B4-BE49-F238E27FC236}">
                <a16:creationId xmlns:a16="http://schemas.microsoft.com/office/drawing/2014/main" id="{B4362B8A-43CF-4416-BBC8-BAAC41113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458" y="6000425"/>
            <a:ext cx="417143" cy="437351"/>
          </a:xfrm>
          <a:prstGeom prst="rect">
            <a:avLst/>
          </a:prstGeom>
        </p:spPr>
      </p:pic>
      <p:pic>
        <p:nvPicPr>
          <p:cNvPr id="23" name="Picture 22">
            <a:extLst>
              <a:ext uri="{FF2B5EF4-FFF2-40B4-BE49-F238E27FC236}">
                <a16:creationId xmlns:a16="http://schemas.microsoft.com/office/drawing/2014/main" id="{D22473C0-E66F-42EC-A3D8-B76B7E5EA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7899" y="6025771"/>
            <a:ext cx="423491" cy="432975"/>
          </a:xfrm>
          <a:prstGeom prst="rect">
            <a:avLst/>
          </a:prstGeom>
        </p:spPr>
      </p:pic>
      <p:pic>
        <p:nvPicPr>
          <p:cNvPr id="24" name="Picture 23">
            <a:extLst>
              <a:ext uri="{FF2B5EF4-FFF2-40B4-BE49-F238E27FC236}">
                <a16:creationId xmlns:a16="http://schemas.microsoft.com/office/drawing/2014/main" id="{0A6D84D1-D25A-4FDB-A6FC-B52BE423CC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9766" y="5994861"/>
            <a:ext cx="423493" cy="449271"/>
          </a:xfrm>
          <a:prstGeom prst="rect">
            <a:avLst/>
          </a:prstGeom>
        </p:spPr>
      </p:pic>
      <p:pic>
        <p:nvPicPr>
          <p:cNvPr id="25" name="Picture 24">
            <a:extLst>
              <a:ext uri="{FF2B5EF4-FFF2-40B4-BE49-F238E27FC236}">
                <a16:creationId xmlns:a16="http://schemas.microsoft.com/office/drawing/2014/main" id="{264E3E20-92B2-41FE-B756-D160C83367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8432" y="6004232"/>
            <a:ext cx="441871" cy="469978"/>
          </a:xfrm>
          <a:prstGeom prst="rect">
            <a:avLst/>
          </a:prstGeom>
        </p:spPr>
      </p:pic>
      <p:pic>
        <p:nvPicPr>
          <p:cNvPr id="26" name="Picture 25">
            <a:extLst>
              <a:ext uri="{FF2B5EF4-FFF2-40B4-BE49-F238E27FC236}">
                <a16:creationId xmlns:a16="http://schemas.microsoft.com/office/drawing/2014/main" id="{17A95596-B44A-441E-9112-8AC342125D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9517" y="6025490"/>
            <a:ext cx="445048" cy="434854"/>
          </a:xfrm>
          <a:prstGeom prst="rect">
            <a:avLst/>
          </a:prstGeom>
        </p:spPr>
      </p:pic>
      <p:pic>
        <p:nvPicPr>
          <p:cNvPr id="27" name="Picture 26">
            <a:extLst>
              <a:ext uri="{FF2B5EF4-FFF2-40B4-BE49-F238E27FC236}">
                <a16:creationId xmlns:a16="http://schemas.microsoft.com/office/drawing/2014/main" id="{559E9E0F-782E-4A26-814C-460229CD0E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4748" y="5994908"/>
            <a:ext cx="365124" cy="440726"/>
          </a:xfrm>
          <a:prstGeom prst="rect">
            <a:avLst/>
          </a:prstGeom>
        </p:spPr>
      </p:pic>
      <p:pic>
        <p:nvPicPr>
          <p:cNvPr id="28" name="Picture 27">
            <a:extLst>
              <a:ext uri="{FF2B5EF4-FFF2-40B4-BE49-F238E27FC236}">
                <a16:creationId xmlns:a16="http://schemas.microsoft.com/office/drawing/2014/main" id="{A4E1E6A6-1778-4675-9E85-2D86F2F5E8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1663" y="5972773"/>
            <a:ext cx="359631" cy="452140"/>
          </a:xfrm>
          <a:prstGeom prst="rect">
            <a:avLst/>
          </a:prstGeom>
        </p:spPr>
      </p:pic>
      <p:pic>
        <p:nvPicPr>
          <p:cNvPr id="29" name="Picture 28">
            <a:extLst>
              <a:ext uri="{FF2B5EF4-FFF2-40B4-BE49-F238E27FC236}">
                <a16:creationId xmlns:a16="http://schemas.microsoft.com/office/drawing/2014/main" id="{02FA0563-7366-4885-B51F-CCA0115B7DA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2394" y="5969523"/>
            <a:ext cx="386669" cy="451158"/>
          </a:xfrm>
          <a:prstGeom prst="rect">
            <a:avLst/>
          </a:prstGeom>
        </p:spPr>
      </p:pic>
      <p:pic>
        <p:nvPicPr>
          <p:cNvPr id="30" name="Picture 29">
            <a:extLst>
              <a:ext uri="{FF2B5EF4-FFF2-40B4-BE49-F238E27FC236}">
                <a16:creationId xmlns:a16="http://schemas.microsoft.com/office/drawing/2014/main" id="{AFA0DB03-4B61-4574-BAD7-5FEB6D59DD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2925" y="6038849"/>
            <a:ext cx="451864" cy="400434"/>
          </a:xfrm>
          <a:prstGeom prst="rect">
            <a:avLst/>
          </a:prstGeom>
        </p:spPr>
      </p:pic>
      <p:pic>
        <p:nvPicPr>
          <p:cNvPr id="31" name="Picture 30">
            <a:extLst>
              <a:ext uri="{FF2B5EF4-FFF2-40B4-BE49-F238E27FC236}">
                <a16:creationId xmlns:a16="http://schemas.microsoft.com/office/drawing/2014/main" id="{3C18B3ED-EB92-4E4B-98F1-8A7F50AC16C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5385" y="5995467"/>
            <a:ext cx="463079" cy="480084"/>
          </a:xfrm>
          <a:prstGeom prst="rect">
            <a:avLst/>
          </a:prstGeom>
        </p:spPr>
      </p:pic>
      <p:sp>
        <p:nvSpPr>
          <p:cNvPr id="2" name="TextBox 1">
            <a:extLst>
              <a:ext uri="{FF2B5EF4-FFF2-40B4-BE49-F238E27FC236}">
                <a16:creationId xmlns:a16="http://schemas.microsoft.com/office/drawing/2014/main" id="{E21A6725-687D-4E1D-81A7-FA6D5AF60345}"/>
              </a:ext>
            </a:extLst>
          </p:cNvPr>
          <p:cNvSpPr txBox="1"/>
          <p:nvPr/>
        </p:nvSpPr>
        <p:spPr>
          <a:xfrm>
            <a:off x="630455" y="6496243"/>
            <a:ext cx="5465545" cy="246221"/>
          </a:xfrm>
          <a:prstGeom prst="rect">
            <a:avLst/>
          </a:prstGeom>
          <a:noFill/>
        </p:spPr>
        <p:txBody>
          <a:bodyPr wrap="square" rtlCol="0">
            <a:spAutoFit/>
          </a:bodyPr>
          <a:lstStyle/>
          <a:p>
            <a:r>
              <a:rPr lang="en-US" sz="1000" dirty="0">
                <a:latin typeface="Segoe UI Light" panose="020B0502040204020203" pitchFamily="34" charset="0"/>
                <a:cs typeface="Segoe UI Light" panose="020B0502040204020203" pitchFamily="34" charset="0"/>
              </a:rPr>
              <a:t>*BluDot and Poppin based on retail price.</a:t>
            </a:r>
          </a:p>
        </p:txBody>
      </p:sp>
    </p:spTree>
    <p:extLst>
      <p:ext uri="{BB962C8B-B14F-4D97-AF65-F5344CB8AC3E}">
        <p14:creationId xmlns:p14="http://schemas.microsoft.com/office/powerpoint/2010/main" val="175487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BA482F-FC48-4008-96B7-945BDB81536E}"/>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2" name="TextBox 1">
            <a:extLst>
              <a:ext uri="{FF2B5EF4-FFF2-40B4-BE49-F238E27FC236}">
                <a16:creationId xmlns:a16="http://schemas.microsoft.com/office/drawing/2014/main" id="{E9047008-24B9-4765-ABE7-83B5C6FDFD33}"/>
              </a:ext>
            </a:extLst>
          </p:cNvPr>
          <p:cNvSpPr txBox="1"/>
          <p:nvPr/>
        </p:nvSpPr>
        <p:spPr>
          <a:xfrm>
            <a:off x="479039" y="289725"/>
            <a:ext cx="10855151" cy="646331"/>
          </a:xfrm>
          <a:prstGeom prst="rect">
            <a:avLst/>
          </a:prstGeom>
          <a:noFill/>
        </p:spPr>
        <p:txBody>
          <a:bodyPr wrap="none" rtlCol="0">
            <a:spAutoFit/>
          </a:bodyPr>
          <a:lstStyle/>
          <a:p>
            <a:r>
              <a:rPr lang="en-US" sz="3600" dirty="0">
                <a:latin typeface="Segoe UI Semilight" panose="020B0402040204020203" pitchFamily="34" charset="0"/>
                <a:cs typeface="Segoe UI Semilight" panose="020B0402040204020203" pitchFamily="34" charset="0"/>
              </a:rPr>
              <a:t>Two-Thirds Ottoman Price Positioning – GSA Discount</a:t>
            </a:r>
          </a:p>
        </p:txBody>
      </p:sp>
      <p:sp>
        <p:nvSpPr>
          <p:cNvPr id="5" name="TextBox 4">
            <a:extLst>
              <a:ext uri="{FF2B5EF4-FFF2-40B4-BE49-F238E27FC236}">
                <a16:creationId xmlns:a16="http://schemas.microsoft.com/office/drawing/2014/main" id="{28D1664A-394C-4C2B-95C0-9A6320762491}"/>
              </a:ext>
            </a:extLst>
          </p:cNvPr>
          <p:cNvSpPr txBox="1"/>
          <p:nvPr/>
        </p:nvSpPr>
        <p:spPr>
          <a:xfrm>
            <a:off x="630455" y="6496243"/>
            <a:ext cx="5465545" cy="246221"/>
          </a:xfrm>
          <a:prstGeom prst="rect">
            <a:avLst/>
          </a:prstGeom>
          <a:noFill/>
        </p:spPr>
        <p:txBody>
          <a:bodyPr wrap="square" rtlCol="0">
            <a:spAutoFit/>
          </a:bodyPr>
          <a:lstStyle/>
          <a:p>
            <a:r>
              <a:rPr lang="en-US" sz="1000" dirty="0">
                <a:latin typeface="Segoe UI Light" panose="020B0502040204020203" pitchFamily="34" charset="0"/>
                <a:cs typeface="Segoe UI Light" panose="020B0502040204020203" pitchFamily="34" charset="0"/>
              </a:rPr>
              <a:t>*Poppin based on retail price.</a:t>
            </a:r>
          </a:p>
        </p:txBody>
      </p:sp>
      <p:graphicFrame>
        <p:nvGraphicFramePr>
          <p:cNvPr id="6" name="Chart 5">
            <a:extLst>
              <a:ext uri="{FF2B5EF4-FFF2-40B4-BE49-F238E27FC236}">
                <a16:creationId xmlns:a16="http://schemas.microsoft.com/office/drawing/2014/main" id="{00301F27-B100-452A-B781-4C9DCA53E51C}"/>
              </a:ext>
            </a:extLst>
          </p:cNvPr>
          <p:cNvGraphicFramePr>
            <a:graphicFrameLocks/>
          </p:cNvGraphicFramePr>
          <p:nvPr>
            <p:extLst>
              <p:ext uri="{D42A27DB-BD31-4B8C-83A1-F6EECF244321}">
                <p14:modId xmlns:p14="http://schemas.microsoft.com/office/powerpoint/2010/main" val="2395139702"/>
              </p:ext>
            </p:extLst>
          </p:nvPr>
        </p:nvGraphicFramePr>
        <p:xfrm>
          <a:off x="1004887" y="1444930"/>
          <a:ext cx="10182225" cy="4936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046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E35CCB-CBEC-42EA-A280-A58E18BF6960}"/>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11" name="TextBox 10">
            <a:extLst>
              <a:ext uri="{FF2B5EF4-FFF2-40B4-BE49-F238E27FC236}">
                <a16:creationId xmlns:a16="http://schemas.microsoft.com/office/drawing/2014/main" id="{3F066007-5E90-41FB-AEFD-D4CFF386C36D}"/>
              </a:ext>
            </a:extLst>
          </p:cNvPr>
          <p:cNvSpPr txBox="1"/>
          <p:nvPr/>
        </p:nvSpPr>
        <p:spPr>
          <a:xfrm>
            <a:off x="479039" y="275655"/>
            <a:ext cx="11704679" cy="646331"/>
          </a:xfrm>
          <a:prstGeom prst="rect">
            <a:avLst/>
          </a:prstGeom>
          <a:noFill/>
        </p:spPr>
        <p:txBody>
          <a:bodyPr wrap="none" rtlCol="0">
            <a:spAutoFit/>
          </a:bodyPr>
          <a:lstStyle/>
          <a:p>
            <a:r>
              <a:rPr lang="en-US" sz="3600" dirty="0">
                <a:latin typeface="Segoe UI Semilight" panose="020B0402040204020203" pitchFamily="34" charset="0"/>
                <a:cs typeface="Segoe UI Semilight" panose="020B0402040204020203" pitchFamily="34" charset="0"/>
              </a:rPr>
              <a:t>Two-Thirds Round Bench Price Positioning – GSA Discount</a:t>
            </a:r>
          </a:p>
        </p:txBody>
      </p:sp>
      <p:graphicFrame>
        <p:nvGraphicFramePr>
          <p:cNvPr id="13" name="Chart 12">
            <a:extLst>
              <a:ext uri="{FF2B5EF4-FFF2-40B4-BE49-F238E27FC236}">
                <a16:creationId xmlns:a16="http://schemas.microsoft.com/office/drawing/2014/main" id="{6D075092-C92D-4DDA-BB48-547EF26DF7A5}"/>
              </a:ext>
            </a:extLst>
          </p:cNvPr>
          <p:cNvGraphicFramePr>
            <a:graphicFrameLocks/>
          </p:cNvGraphicFramePr>
          <p:nvPr>
            <p:extLst>
              <p:ext uri="{D42A27DB-BD31-4B8C-83A1-F6EECF244321}">
                <p14:modId xmlns:p14="http://schemas.microsoft.com/office/powerpoint/2010/main" val="989426013"/>
              </p:ext>
            </p:extLst>
          </p:nvPr>
        </p:nvGraphicFramePr>
        <p:xfrm>
          <a:off x="1820465" y="1353937"/>
          <a:ext cx="8551069" cy="4820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31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CABBE9-1531-418B-8E19-3A7EF5C261AD}"/>
              </a:ext>
            </a:extLst>
          </p:cNvPr>
          <p:cNvSpPr txBox="1">
            <a:spLocks/>
          </p:cNvSpPr>
          <p:nvPr/>
        </p:nvSpPr>
        <p:spPr>
          <a:xfrm>
            <a:off x="970991" y="471378"/>
            <a:ext cx="10999442"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Customers to Target with Poufs &amp; Tables</a:t>
            </a:r>
          </a:p>
        </p:txBody>
      </p:sp>
      <p:grpSp>
        <p:nvGrpSpPr>
          <p:cNvPr id="3" name="Group 2">
            <a:extLst>
              <a:ext uri="{FF2B5EF4-FFF2-40B4-BE49-F238E27FC236}">
                <a16:creationId xmlns:a16="http://schemas.microsoft.com/office/drawing/2014/main" id="{1B9EEEC6-B5F9-4FA6-AED8-4E8E9ACC2692}"/>
              </a:ext>
            </a:extLst>
          </p:cNvPr>
          <p:cNvGrpSpPr/>
          <p:nvPr/>
        </p:nvGrpSpPr>
        <p:grpSpPr>
          <a:xfrm>
            <a:off x="1740025" y="2041198"/>
            <a:ext cx="9064099" cy="4257289"/>
            <a:chOff x="1460303" y="2003744"/>
            <a:chExt cx="9064099" cy="4257289"/>
          </a:xfrm>
        </p:grpSpPr>
        <p:pic>
          <p:nvPicPr>
            <p:cNvPr id="4" name="Picture 3" descr="Image result for customer icon">
              <a:hlinkClick r:id="rId2"/>
              <a:extLst>
                <a:ext uri="{FF2B5EF4-FFF2-40B4-BE49-F238E27FC236}">
                  <a16:creationId xmlns:a16="http://schemas.microsoft.com/office/drawing/2014/main" id="{B6233E16-873D-4568-8362-D166B76592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924" y="3111459"/>
              <a:ext cx="1376928" cy="1376928"/>
            </a:xfrm>
            <a:prstGeom prst="rect">
              <a:avLst/>
            </a:prstGeom>
            <a:noFill/>
            <a:ln>
              <a:noFill/>
            </a:ln>
          </p:spPr>
        </p:pic>
        <p:sp>
          <p:nvSpPr>
            <p:cNvPr id="5" name="Speech Bubble: Rectangle with Corners Rounded 2">
              <a:extLst>
                <a:ext uri="{FF2B5EF4-FFF2-40B4-BE49-F238E27FC236}">
                  <a16:creationId xmlns:a16="http://schemas.microsoft.com/office/drawing/2014/main" id="{90233C5E-9606-437A-982B-2E2A48BC3DBF}"/>
                </a:ext>
              </a:extLst>
            </p:cNvPr>
            <p:cNvSpPr/>
            <p:nvPr/>
          </p:nvSpPr>
          <p:spPr>
            <a:xfrm>
              <a:off x="1816157" y="2003744"/>
              <a:ext cx="3524924" cy="782621"/>
            </a:xfrm>
            <a:prstGeom prst="wedgeRoundRectCallout">
              <a:avLst>
                <a:gd name="adj1" fmla="val 30581"/>
                <a:gd name="adj2" fmla="val 79266"/>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My teams must take time to find seating for conference room overflow.</a:t>
              </a:r>
            </a:p>
          </p:txBody>
        </p:sp>
        <p:sp>
          <p:nvSpPr>
            <p:cNvPr id="6" name="Speech Bubble: Rectangle with Corners Rounded 6">
              <a:extLst>
                <a:ext uri="{FF2B5EF4-FFF2-40B4-BE49-F238E27FC236}">
                  <a16:creationId xmlns:a16="http://schemas.microsoft.com/office/drawing/2014/main" id="{FE7459FD-24B0-42CA-9B69-460256B75465}"/>
                </a:ext>
              </a:extLst>
            </p:cNvPr>
            <p:cNvSpPr/>
            <p:nvPr/>
          </p:nvSpPr>
          <p:spPr>
            <a:xfrm>
              <a:off x="1460303" y="3267475"/>
              <a:ext cx="3167502" cy="929721"/>
            </a:xfrm>
            <a:prstGeom prst="wedgeRoundRectCallout">
              <a:avLst>
                <a:gd name="adj1" fmla="val 63141"/>
                <a:gd name="adj2" fmla="val 26333"/>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already have a modular soft-seating solution but want a few pieces to add for more interest.</a:t>
              </a:r>
            </a:p>
          </p:txBody>
        </p:sp>
        <p:sp>
          <p:nvSpPr>
            <p:cNvPr id="7" name="Speech Bubble: Rectangle with Corners Rounded 8">
              <a:extLst>
                <a:ext uri="{FF2B5EF4-FFF2-40B4-BE49-F238E27FC236}">
                  <a16:creationId xmlns:a16="http://schemas.microsoft.com/office/drawing/2014/main" id="{DD091C7B-A593-4966-824F-6FF19C3595BA}"/>
                </a:ext>
              </a:extLst>
            </p:cNvPr>
            <p:cNvSpPr/>
            <p:nvPr/>
          </p:nvSpPr>
          <p:spPr>
            <a:xfrm>
              <a:off x="1975212" y="4925045"/>
              <a:ext cx="3453413" cy="929721"/>
            </a:xfrm>
            <a:prstGeom prst="wedgeRoundRectCallout">
              <a:avLst>
                <a:gd name="adj1" fmla="val 39164"/>
                <a:gd name="adj2" fmla="val -79189"/>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want items that can continuously adapt and evolve to our current and future space needs. </a:t>
              </a:r>
            </a:p>
          </p:txBody>
        </p:sp>
        <p:sp>
          <p:nvSpPr>
            <p:cNvPr id="8" name="Speech Bubble: Rectangle with Corners Rounded 9">
              <a:extLst>
                <a:ext uri="{FF2B5EF4-FFF2-40B4-BE49-F238E27FC236}">
                  <a16:creationId xmlns:a16="http://schemas.microsoft.com/office/drawing/2014/main" id="{14ED2607-4F5E-4366-9A82-650AF4966CBD}"/>
                </a:ext>
              </a:extLst>
            </p:cNvPr>
            <p:cNvSpPr/>
            <p:nvPr/>
          </p:nvSpPr>
          <p:spPr>
            <a:xfrm>
              <a:off x="7500950" y="4081785"/>
              <a:ext cx="3023452" cy="994299"/>
            </a:xfrm>
            <a:prstGeom prst="wedgeRoundRectCallout">
              <a:avLst>
                <a:gd name="adj1" fmla="val -63458"/>
                <a:gd name="adj2" fmla="val -12358"/>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am looking for a lower-cost alternative for casual seating in the workplace. </a:t>
              </a:r>
            </a:p>
          </p:txBody>
        </p:sp>
        <p:sp>
          <p:nvSpPr>
            <p:cNvPr id="9" name="Speech Bubble: Rectangle with Corners Rounded 10">
              <a:extLst>
                <a:ext uri="{FF2B5EF4-FFF2-40B4-BE49-F238E27FC236}">
                  <a16:creationId xmlns:a16="http://schemas.microsoft.com/office/drawing/2014/main" id="{E8AB486B-900E-4202-86A7-EF53EE2A28A3}"/>
                </a:ext>
              </a:extLst>
            </p:cNvPr>
            <p:cNvSpPr/>
            <p:nvPr/>
          </p:nvSpPr>
          <p:spPr>
            <a:xfrm>
              <a:off x="6136429" y="5266734"/>
              <a:ext cx="3828680" cy="994299"/>
            </a:xfrm>
            <a:prstGeom prst="wedgeRoundRectCallout">
              <a:avLst>
                <a:gd name="adj1" fmla="val -58678"/>
                <a:gd name="adj2" fmla="val -49447"/>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need something I can plop in bare areas around the office without investing in a costly soft-seating solution. </a:t>
              </a:r>
            </a:p>
          </p:txBody>
        </p:sp>
        <p:sp>
          <p:nvSpPr>
            <p:cNvPr id="10" name="Speech Bubble: Rectangle with Corners Rounded 11">
              <a:extLst>
                <a:ext uri="{FF2B5EF4-FFF2-40B4-BE49-F238E27FC236}">
                  <a16:creationId xmlns:a16="http://schemas.microsoft.com/office/drawing/2014/main" id="{48B80FC8-4ABE-4026-B6B9-06BE6E160269}"/>
                </a:ext>
              </a:extLst>
            </p:cNvPr>
            <p:cNvSpPr/>
            <p:nvPr/>
          </p:nvSpPr>
          <p:spPr>
            <a:xfrm>
              <a:off x="7110012" y="2882667"/>
              <a:ext cx="3167502" cy="994300"/>
            </a:xfrm>
            <a:prstGeom prst="wedgeRoundRectCallout">
              <a:avLst>
                <a:gd name="adj1" fmla="val -58647"/>
                <a:gd name="adj2" fmla="val 38874"/>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need movable seating for quick catch-ups with teammates. </a:t>
              </a:r>
            </a:p>
          </p:txBody>
        </p:sp>
      </p:grpSp>
      <p:sp>
        <p:nvSpPr>
          <p:cNvPr id="11" name="Rectangle 10">
            <a:extLst>
              <a:ext uri="{FF2B5EF4-FFF2-40B4-BE49-F238E27FC236}">
                <a16:creationId xmlns:a16="http://schemas.microsoft.com/office/drawing/2014/main" id="{16034B91-27DF-4CB2-8770-FFFD13A5B6F3}"/>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12" name="Speech Bubble: Rectangle with Corners Rounded 11">
            <a:extLst>
              <a:ext uri="{FF2B5EF4-FFF2-40B4-BE49-F238E27FC236}">
                <a16:creationId xmlns:a16="http://schemas.microsoft.com/office/drawing/2014/main" id="{6218162D-6A24-4170-BBBA-A99FBFCE460B}"/>
              </a:ext>
            </a:extLst>
          </p:cNvPr>
          <p:cNvSpPr/>
          <p:nvPr/>
        </p:nvSpPr>
        <p:spPr>
          <a:xfrm>
            <a:off x="6228238" y="1714237"/>
            <a:ext cx="3167502" cy="994299"/>
          </a:xfrm>
          <a:prstGeom prst="wedgeRoundRectCallout">
            <a:avLst>
              <a:gd name="adj1" fmla="val -58647"/>
              <a:gd name="adj2" fmla="val 38874"/>
              <a:gd name="adj3" fmla="val 16667"/>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rPr>
              <a:t>I want pieces that can add pops of color around the office without disrupting existing designs.</a:t>
            </a:r>
          </a:p>
        </p:txBody>
      </p:sp>
    </p:spTree>
    <p:extLst>
      <p:ext uri="{BB962C8B-B14F-4D97-AF65-F5344CB8AC3E}">
        <p14:creationId xmlns:p14="http://schemas.microsoft.com/office/powerpoint/2010/main" val="25173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55152-8FEE-4DF6-961F-AA08999F3560}"/>
              </a:ext>
            </a:extLst>
          </p:cNvPr>
          <p:cNvSpPr/>
          <p:nvPr/>
        </p:nvSpPr>
        <p:spPr>
          <a:xfrm>
            <a:off x="0" y="0"/>
            <a:ext cx="350596" cy="6858000"/>
          </a:xfrm>
          <a:prstGeom prst="rect">
            <a:avLst/>
          </a:prstGeom>
          <a:solidFill>
            <a:srgbClr val="A3B1C8"/>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t>Internal Training</a:t>
            </a:r>
          </a:p>
        </p:txBody>
      </p:sp>
      <p:sp>
        <p:nvSpPr>
          <p:cNvPr id="3" name="Title 2">
            <a:extLst>
              <a:ext uri="{FF2B5EF4-FFF2-40B4-BE49-F238E27FC236}">
                <a16:creationId xmlns:a16="http://schemas.microsoft.com/office/drawing/2014/main" id="{42CB8D37-1AB3-4AC8-B0E9-F038BCB82611}"/>
              </a:ext>
            </a:extLst>
          </p:cNvPr>
          <p:cNvSpPr txBox="1">
            <a:spLocks/>
          </p:cNvSpPr>
          <p:nvPr/>
        </p:nvSpPr>
        <p:spPr>
          <a:xfrm>
            <a:off x="976615" y="471378"/>
            <a:ext cx="10594328" cy="78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Segoe UI Semilight" panose="020B0402040204020203" pitchFamily="34" charset="0"/>
                <a:cs typeface="Segoe UI Semilight" panose="020B0402040204020203" pitchFamily="34" charset="0"/>
              </a:rPr>
              <a:t>Pre-Sell Launch Timing</a:t>
            </a:r>
          </a:p>
        </p:txBody>
      </p:sp>
      <p:sp>
        <p:nvSpPr>
          <p:cNvPr id="4" name="Text Placeholder 3">
            <a:extLst>
              <a:ext uri="{FF2B5EF4-FFF2-40B4-BE49-F238E27FC236}">
                <a16:creationId xmlns:a16="http://schemas.microsoft.com/office/drawing/2014/main" id="{8322AB94-950A-4F36-95C6-320F9930134E}"/>
              </a:ext>
            </a:extLst>
          </p:cNvPr>
          <p:cNvSpPr txBox="1">
            <a:spLocks/>
          </p:cNvSpPr>
          <p:nvPr/>
        </p:nvSpPr>
        <p:spPr>
          <a:xfrm>
            <a:off x="976613" y="1731147"/>
            <a:ext cx="10999443" cy="2450237"/>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Bef>
                <a:spcPts val="1000"/>
              </a:spcBef>
              <a:defRPr/>
            </a:pPr>
            <a:r>
              <a:rPr lang="en-US" b="1" dirty="0">
                <a:latin typeface="Segoe UI Semilight" panose="020B0402040204020203" pitchFamily="34" charset="0"/>
                <a:ea typeface="Arial" charset="0"/>
                <a:cs typeface="Segoe UI Semilight" panose="020B0402040204020203" pitchFamily="34" charset="0"/>
              </a:rPr>
              <a:t>PRE-LAUNCH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Press Release &amp; Media Announcement		NeoCon 2019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Sample Availability 				Shipping January/February 2020</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Allsteel Sales Team Training Call			February 2020</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Pre-Sell Package				December</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AO &amp; Synergy Website Live			February 2020</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Spec Sheet (Online)				At Launch			</a:t>
            </a:r>
          </a:p>
          <a:p>
            <a:pPr marL="742950" lvl="1" indent="-285750">
              <a:lnSpc>
                <a:spcPct val="90000"/>
              </a:lnSpc>
              <a:spcBef>
                <a:spcPts val="500"/>
              </a:spcBef>
              <a:defRPr/>
            </a:pPr>
            <a:r>
              <a:rPr lang="en-US" dirty="0">
                <a:latin typeface="Segoe UI Semilight" panose="020B0402040204020203" pitchFamily="34" charset="0"/>
                <a:ea typeface="Arial" charset="0"/>
                <a:cs typeface="Segoe UI Semilight" panose="020B0402040204020203" pitchFamily="34" charset="0"/>
              </a:rPr>
              <a:t>Pre-Sell Symbols Available Online		December</a:t>
            </a:r>
            <a:r>
              <a:rPr lang="en-US" dirty="0">
                <a:latin typeface="+mj-lt"/>
                <a:ea typeface="Arial" charset="0"/>
                <a:cs typeface="Arial" charset="0"/>
              </a:rPr>
              <a:t>	</a:t>
            </a:r>
          </a:p>
        </p:txBody>
      </p:sp>
    </p:spTree>
    <p:extLst>
      <p:ext uri="{BB962C8B-B14F-4D97-AF65-F5344CB8AC3E}">
        <p14:creationId xmlns:p14="http://schemas.microsoft.com/office/powerpoint/2010/main" val="1862295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BD5432AC24E419B81711E170D0919" ma:contentTypeVersion="13" ma:contentTypeDescription="Create a new document." ma:contentTypeScope="" ma:versionID="11f390b8fb0f0d426865f7b6ab37066e">
  <xsd:schema xmlns:xsd="http://www.w3.org/2001/XMLSchema" xmlns:xs="http://www.w3.org/2001/XMLSchema" xmlns:p="http://schemas.microsoft.com/office/2006/metadata/properties" xmlns:ns2="15c31a32-3354-4257-a8a0-dd9e80f222f4" xmlns:ns3="5f0559c5-1f10-41ba-9474-71cd0c72dbb0" targetNamespace="http://schemas.microsoft.com/office/2006/metadata/properties" ma:root="true" ma:fieldsID="605d3d99e0b94f8187e50d56fe8e6a94" ns2:_="" ns3:_="">
    <xsd:import namespace="15c31a32-3354-4257-a8a0-dd9e80f222f4"/>
    <xsd:import namespace="5f0559c5-1f10-41ba-9474-71cd0c72db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31a32-3354-4257-a8a0-dd9e80f22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0559c5-1f10-41ba-9474-71cd0c72db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697E0D-D006-4D06-A2C6-D9A671EA2A53}"/>
</file>

<file path=customXml/itemProps2.xml><?xml version="1.0" encoding="utf-8"?>
<ds:datastoreItem xmlns:ds="http://schemas.openxmlformats.org/officeDocument/2006/customXml" ds:itemID="{4390808B-95D7-4DFB-A983-2EE2C80AD91E}"/>
</file>

<file path=customXml/itemProps3.xml><?xml version="1.0" encoding="utf-8"?>
<ds:datastoreItem xmlns:ds="http://schemas.openxmlformats.org/officeDocument/2006/customXml" ds:itemID="{DB5B260E-2FDF-429E-826E-DB9BDAAD6981}"/>
</file>

<file path=docProps/app.xml><?xml version="1.0" encoding="utf-8"?>
<Properties xmlns="http://schemas.openxmlformats.org/officeDocument/2006/extended-properties" xmlns:vt="http://schemas.openxmlformats.org/officeDocument/2006/docPropsVTypes">
  <TotalTime>782</TotalTime>
  <Words>1051</Words>
  <Application>Microsoft Office PowerPoint</Application>
  <PresentationFormat>Widescreen</PresentationFormat>
  <Paragraphs>206</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Segoe UI</vt:lpstr>
      <vt:lpstr>Segoe UI Light</vt:lpstr>
      <vt:lpstr>Segoe UI Semibold</vt:lpstr>
      <vt:lpstr>Segoe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Two-Thirds™ Collection</dc:title>
  <dc:creator>Parrott, Brian (Allsteel)</dc:creator>
  <cp:keywords>Two-Thirds</cp:keywords>
  <cp:lastModifiedBy>Parrott, Brian (Allsteel)</cp:lastModifiedBy>
  <cp:revision>9</cp:revision>
  <dcterms:created xsi:type="dcterms:W3CDTF">2019-04-23T22:54:38Z</dcterms:created>
  <dcterms:modified xsi:type="dcterms:W3CDTF">2019-12-05T23:31:27Z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0x01010064FBD5432AC24E419B81711E170D0919</vt:lpwstr>
  </property>
  <property fmtid="{D5CDD505-2E9C-101B-9397-08002B2CF9AE}" pid="3" name="Order">
    <vt:r8>3474400</vt:r8>
  </property>
  <property fmtid="{D5CDD505-2E9C-101B-9397-08002B2CF9AE}" pid="4" name="Group By: Proposal Resources">
    <vt:lpwstr/>
  </property>
</Properties>
</file>