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483" r:id="rId5"/>
    <p:sldId id="3836" r:id="rId6"/>
    <p:sldId id="3936" r:id="rId7"/>
    <p:sldId id="3860" r:id="rId8"/>
    <p:sldId id="3688" r:id="rId9"/>
    <p:sldId id="480" r:id="rId10"/>
    <p:sldId id="3689" r:id="rId11"/>
    <p:sldId id="3780" r:id="rId12"/>
    <p:sldId id="3911" r:id="rId13"/>
    <p:sldId id="3899" r:id="rId14"/>
    <p:sldId id="3782" r:id="rId15"/>
    <p:sldId id="3914" r:id="rId16"/>
    <p:sldId id="3812" r:id="rId17"/>
    <p:sldId id="3891" r:id="rId18"/>
    <p:sldId id="3892" r:id="rId19"/>
    <p:sldId id="540" r:id="rId20"/>
    <p:sldId id="490" r:id="rId21"/>
    <p:sldId id="537" r:id="rId22"/>
    <p:sldId id="3893" r:id="rId23"/>
    <p:sldId id="494" r:id="rId24"/>
    <p:sldId id="3894" r:id="rId25"/>
    <p:sldId id="493" r:id="rId26"/>
    <p:sldId id="539" r:id="rId27"/>
    <p:sldId id="3833" r:id="rId28"/>
    <p:sldId id="496" r:id="rId29"/>
    <p:sldId id="3919" r:id="rId30"/>
    <p:sldId id="497" r:id="rId31"/>
    <p:sldId id="3869" r:id="rId32"/>
    <p:sldId id="3958" r:id="rId33"/>
    <p:sldId id="3842" r:id="rId34"/>
    <p:sldId id="3959" r:id="rId35"/>
    <p:sldId id="3943" r:id="rId36"/>
    <p:sldId id="3954" r:id="rId37"/>
    <p:sldId id="3953" r:id="rId38"/>
    <p:sldId id="3950" r:id="rId39"/>
    <p:sldId id="3947" r:id="rId40"/>
    <p:sldId id="3946" r:id="rId41"/>
    <p:sldId id="3834" r:id="rId42"/>
    <p:sldId id="510" r:id="rId43"/>
    <p:sldId id="518" r:id="rId44"/>
    <p:sldId id="519" r:id="rId45"/>
    <p:sldId id="51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6" userDrawn="1">
          <p15:clr>
            <a:srgbClr val="A4A3A4"/>
          </p15:clr>
        </p15:guide>
        <p15:guide id="2" pos="1584" userDrawn="1">
          <p15:clr>
            <a:srgbClr val="A4A3A4"/>
          </p15:clr>
        </p15:guide>
        <p15:guide id="3" orient="horz" pos="3528" userDrawn="1">
          <p15:clr>
            <a:srgbClr val="A4A3A4"/>
          </p15:clr>
        </p15:guide>
        <p15:guide id="4" orient="horz" pos="1776" userDrawn="1">
          <p15:clr>
            <a:srgbClr val="A4A3A4"/>
          </p15:clr>
        </p15:guide>
        <p15:guide id="5" pos="1224" userDrawn="1">
          <p15:clr>
            <a:srgbClr val="A4A3A4"/>
          </p15:clr>
        </p15:guide>
        <p15:guide id="6" orient="horz" pos="912" userDrawn="1">
          <p15:clr>
            <a:srgbClr val="A4A3A4"/>
          </p15:clr>
        </p15:guide>
        <p15:guide id="7" pos="2592" userDrawn="1">
          <p15:clr>
            <a:srgbClr val="A4A3A4"/>
          </p15:clr>
        </p15:guide>
        <p15:guide id="8" pos="4128" userDrawn="1">
          <p15:clr>
            <a:srgbClr val="547EBF"/>
          </p15:clr>
        </p15:guide>
        <p15:guide id="9" orient="horz" pos="624" userDrawn="1">
          <p15:clr>
            <a:srgbClr val="A4A3A4"/>
          </p15:clr>
        </p15:guide>
        <p15:guide id="10" pos="7488" userDrawn="1">
          <p15:clr>
            <a:srgbClr val="A4A3A4"/>
          </p15:clr>
        </p15:guide>
        <p15:guide id="11" orient="horz" pos="3984" userDrawn="1">
          <p15:clr>
            <a:srgbClr val="A4A3A4"/>
          </p15:clr>
        </p15:guide>
        <p15:guide id="12" orient="horz" pos="2256" userDrawn="1">
          <p15:clr>
            <a:srgbClr val="A4A3A4"/>
          </p15:clr>
        </p15:guide>
        <p15:guide id="13" pos="3816" userDrawn="1">
          <p15:clr>
            <a:srgbClr val="A4A3A4"/>
          </p15:clr>
        </p15:guide>
        <p15:guide id="14" orient="horz" pos="2016" userDrawn="1">
          <p15:clr>
            <a:srgbClr val="A4A3A4"/>
          </p15:clr>
        </p15:guide>
        <p15:guide id="15" pos="4392" userDrawn="1">
          <p15:clr>
            <a:srgbClr val="A4A3A4"/>
          </p15:clr>
        </p15:guide>
        <p15:guide id="16" pos="6336" userDrawn="1">
          <p15:clr>
            <a:srgbClr val="A4A3A4"/>
          </p15:clr>
        </p15:guide>
        <p15:guide id="17" orient="horz" pos="1248" userDrawn="1">
          <p15:clr>
            <a:srgbClr val="A4A3A4"/>
          </p15:clr>
        </p15:guide>
        <p15:guide id="18" pos="528" userDrawn="1">
          <p15:clr>
            <a:srgbClr val="A4A3A4"/>
          </p15:clr>
        </p15:guide>
        <p15:guide id="19" pos="1344" userDrawn="1">
          <p15:clr>
            <a:srgbClr val="A4A3A4"/>
          </p15:clr>
        </p15:guide>
        <p15:guide id="20" orient="horz" pos="1920" userDrawn="1">
          <p15:clr>
            <a:srgbClr val="A4A3A4"/>
          </p15:clr>
        </p15:guide>
        <p15:guide id="21" orient="horz" pos="3744" userDrawn="1">
          <p15:clr>
            <a:srgbClr val="A4A3A4"/>
          </p15:clr>
        </p15:guide>
        <p15:guide id="22" pos="52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uss, Andrea (Allsteel)" initials="GA(" lastIdx="3" clrIdx="0">
    <p:extLst>
      <p:ext uri="{19B8F6BF-5375-455C-9EA6-DF929625EA0E}">
        <p15:presenceInfo xmlns:p15="http://schemas.microsoft.com/office/powerpoint/2012/main" userId="S::GaussA@allsteeloffice.com::4e7388ed-14da-44ad-aadd-9d656660062e" providerId="AD"/>
      </p:ext>
    </p:extLst>
  </p:cmAuthor>
  <p:cmAuthor id="2" name="Palmer, Mary (Allsteel)" initials="P(" lastIdx="1" clrIdx="1">
    <p:extLst>
      <p:ext uri="{19B8F6BF-5375-455C-9EA6-DF929625EA0E}">
        <p15:presenceInfo xmlns:p15="http://schemas.microsoft.com/office/powerpoint/2012/main" userId="S::palmerm@allsteeloffice.com::f421c6cf-2b22-4391-9897-e97f30d2de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272"/>
    <a:srgbClr val="0D4153"/>
    <a:srgbClr val="16362C"/>
    <a:srgbClr val="C0CDCA"/>
    <a:srgbClr val="898D8D"/>
    <a:srgbClr val="000000"/>
    <a:srgbClr val="EEECEA"/>
    <a:srgbClr val="EAE8E6"/>
    <a:srgbClr val="8D6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5B1C37-AD18-4962-ABDD-E37F52593AF0}" v="16" dt="2021-02-10T19:38:24.948"/>
    <p1510:client id="{081EDBB0-C08D-48EC-91BD-EF541F880A85}" v="2" vWet="4" dt="2021-02-10T17:18:58.247"/>
    <p1510:client id="{A570CBFC-0C8B-875F-CA30-04C00CD5FF44}" v="31" dt="2021-02-09T21:47:49.9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8" autoAdjust="0"/>
    <p:restoredTop sz="87843" autoAdjust="0"/>
  </p:normalViewPr>
  <p:slideViewPr>
    <p:cSldViewPr snapToGrid="0">
      <p:cViewPr varScale="1">
        <p:scale>
          <a:sx n="79" d="100"/>
          <a:sy n="79" d="100"/>
        </p:scale>
        <p:origin x="852" y="78"/>
      </p:cViewPr>
      <p:guideLst>
        <p:guide orient="horz" pos="696"/>
        <p:guide pos="1584"/>
        <p:guide orient="horz" pos="3528"/>
        <p:guide orient="horz" pos="1776"/>
        <p:guide pos="1224"/>
        <p:guide orient="horz" pos="912"/>
        <p:guide pos="2592"/>
        <p:guide pos="4128"/>
        <p:guide orient="horz" pos="624"/>
        <p:guide pos="7488"/>
        <p:guide orient="horz" pos="3984"/>
        <p:guide orient="horz" pos="2256"/>
        <p:guide pos="3816"/>
        <p:guide orient="horz" pos="2016"/>
        <p:guide pos="4392"/>
        <p:guide pos="6336"/>
        <p:guide orient="horz" pos="1248"/>
        <p:guide pos="528"/>
        <p:guide pos="1344"/>
        <p:guide orient="horz" pos="1920"/>
        <p:guide orient="horz" pos="3744"/>
        <p:guide pos="528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F4E228-47C7-466E-8DE9-5BEFA1694EE8}" type="datetimeFigureOut">
              <a:rPr lang="en-US" smtClean="0"/>
              <a:t>8/30/2021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10130B-5D20-4D2B-923C-B2F42598AD69}" type="slidenum">
              <a:rPr lang="en-US" smtClean="0"/>
              <a:t>‹#›</a:t>
            </a:fld>
            <a:endParaRPr lang="en-US"/>
          </a:p>
        </p:txBody>
      </p:sp>
    </p:spTree>
    <p:extLst>
      <p:ext uri="{BB962C8B-B14F-4D97-AF65-F5344CB8AC3E}">
        <p14:creationId xmlns:p14="http://schemas.microsoft.com/office/powerpoint/2010/main" val="1866735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093E19-B7FA-48EE-89FE-3C682CFA08D5}" type="datetimeFigureOut">
              <a:rPr lang="en-US" smtClean="0"/>
              <a:t>8/30/2021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1347E-F6A9-46F4-8692-9116514FA6AC}" type="slidenum">
              <a:rPr lang="en-US" smtClean="0"/>
              <a:t>‹#›</a:t>
            </a:fld>
            <a:endParaRPr lang="en-US"/>
          </a:p>
        </p:txBody>
      </p:sp>
    </p:spTree>
    <p:extLst>
      <p:ext uri="{BB962C8B-B14F-4D97-AF65-F5344CB8AC3E}">
        <p14:creationId xmlns:p14="http://schemas.microsoft.com/office/powerpoint/2010/main" val="1383735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amirafabrics.com/fabrics-and-samples/blazer-lite"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www.camirafabrics.com/fabrics-and-samples/synergy" TargetMode="External"/><Relationship Id="rId4" Type="http://schemas.openxmlformats.org/officeDocument/2006/relationships/hyperlink" Target="https://www.camirafabrics.com/fabrics-and-samples/blazer"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Allsteel, we believe in solving problems with our clients. </a:t>
            </a:r>
          </a:p>
          <a:p>
            <a:r>
              <a:rPr lang="en-US" dirty="0"/>
              <a:t>Sometimes, we know what the client wants but HNI brands don’t yet offer it.</a:t>
            </a:r>
          </a:p>
          <a:p>
            <a:r>
              <a:rPr lang="en-US" dirty="0"/>
              <a:t>Because furniture trends are so varied, it makes sense to partner and cover the varied, and quickly evolving, floorplan. </a:t>
            </a:r>
          </a:p>
        </p:txBody>
      </p:sp>
      <p:sp>
        <p:nvSpPr>
          <p:cNvPr id="4" name="Slide Number Placeholder 3"/>
          <p:cNvSpPr>
            <a:spLocks noGrp="1"/>
          </p:cNvSpPr>
          <p:nvPr>
            <p:ph type="sldNum" sz="quarter" idx="5"/>
          </p:nvPr>
        </p:nvSpPr>
        <p:spPr/>
        <p:txBody>
          <a:bodyPr/>
          <a:lstStyle/>
          <a:p>
            <a:fld id="{64C736B4-60E2-4F81-9DA5-77992BA88FF7}" type="slidenum">
              <a:rPr lang="en-US" smtClean="0"/>
              <a:t>1</a:t>
            </a:fld>
            <a:endParaRPr lang="en-US"/>
          </a:p>
        </p:txBody>
      </p:sp>
    </p:spTree>
    <p:extLst>
      <p:ext uri="{BB962C8B-B14F-4D97-AF65-F5344CB8AC3E}">
        <p14:creationId xmlns:p14="http://schemas.microsoft.com/office/powerpoint/2010/main" val="3928813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Define it:</a:t>
            </a:r>
          </a:p>
          <a:p>
            <a:r>
              <a:rPr lang="en-US" sz="1200" b="0" i="0" kern="1200" dirty="0">
                <a:solidFill>
                  <a:schemeClr val="tx1"/>
                </a:solidFill>
                <a:effectLst/>
                <a:latin typeface="+mn-lt"/>
                <a:ea typeface="+mn-ea"/>
                <a:cs typeface="+mn-cs"/>
              </a:rPr>
              <a:t>In addition to absorbing sound, </a:t>
            </a:r>
            <a:r>
              <a:rPr lang="en-US" sz="1200" b="0" i="0" kern="1200" dirty="0" err="1">
                <a:solidFill>
                  <a:schemeClr val="tx1"/>
                </a:solidFill>
                <a:effectLst/>
                <a:latin typeface="+mn-lt"/>
                <a:ea typeface="+mn-ea"/>
                <a:cs typeface="+mn-cs"/>
              </a:rPr>
              <a:t>Zilenzio’s</a:t>
            </a:r>
            <a:r>
              <a:rPr lang="en-US" sz="1200" b="0" i="0" kern="1200" dirty="0">
                <a:solidFill>
                  <a:schemeClr val="tx1"/>
                </a:solidFill>
                <a:effectLst/>
                <a:latin typeface="+mn-lt"/>
                <a:ea typeface="+mn-ea"/>
                <a:cs typeface="+mn-cs"/>
              </a:rPr>
              <a:t> screening and furniture elements define spaces to either create circulation patterns or give a measure of privacy.</a:t>
            </a:r>
          </a:p>
          <a:p>
            <a:r>
              <a:rPr lang="en-US" sz="1200" b="1" i="0" kern="1200" dirty="0">
                <a:solidFill>
                  <a:schemeClr val="tx1"/>
                </a:solidFill>
                <a:effectLst/>
                <a:latin typeface="+mn-lt"/>
                <a:ea typeface="+mn-ea"/>
                <a:cs typeface="+mn-cs"/>
              </a:rPr>
              <a:t>Warm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egoe UI Light" panose="020B0502040204020203" pitchFamily="34" charset="0"/>
              </a:rPr>
              <a:t>All of their products are influenced by Nordic Design principles and include designs from Norm Architects and Note Design Studio</a:t>
            </a:r>
          </a:p>
          <a:p>
            <a:r>
              <a:rPr lang="en-US" sz="1200" b="0" i="0" kern="1200" dirty="0">
                <a:solidFill>
                  <a:schemeClr val="tx1"/>
                </a:solidFill>
                <a:effectLst/>
                <a:latin typeface="+mn-lt"/>
                <a:ea typeface="+mn-ea"/>
                <a:cs typeface="+mn-cs"/>
              </a:rPr>
              <a:t>The use of upholstered mineral wool and wood warm up the settings in which they’re placed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Segoe UI Light" panose="020B0502040204020203" pitchFamily="34" charset="0"/>
              </a:rPr>
              <a:t>Utilize It:</a:t>
            </a:r>
          </a:p>
          <a:p>
            <a:r>
              <a:rPr lang="en-US" sz="1200" b="0" i="0" kern="1200" dirty="0">
                <a:solidFill>
                  <a:schemeClr val="tx1"/>
                </a:solidFill>
                <a:effectLst/>
                <a:latin typeface="+mn-lt"/>
                <a:ea typeface="+mn-ea"/>
                <a:cs typeface="+mn-cs"/>
              </a:rPr>
              <a:t>Some Zilenzio products are meant to be fixed while others portable, allowing for increased utilization of the spaces Zilenzio products are defining  </a:t>
            </a:r>
          </a:p>
          <a:p>
            <a:r>
              <a:rPr lang="en-US" sz="1200" b="0" i="0" kern="1200" dirty="0">
                <a:solidFill>
                  <a:schemeClr val="tx1"/>
                </a:solidFill>
                <a:effectLst/>
                <a:latin typeface="+mn-lt"/>
                <a:ea typeface="+mn-ea"/>
                <a:cs typeface="+mn-cs"/>
              </a:rPr>
              <a:t>And if you’re concerned about cleanability, because the product is upholstered, a fabric that meets specific cleaning goals can be specified. </a:t>
            </a:r>
            <a:endParaRPr lang="en-US" dirty="0"/>
          </a:p>
          <a:p>
            <a:endParaRPr lang="en-US" dirty="0"/>
          </a:p>
        </p:txBody>
      </p:sp>
      <p:sp>
        <p:nvSpPr>
          <p:cNvPr id="4" name="Slide Number Placeholder 3"/>
          <p:cNvSpPr>
            <a:spLocks noGrp="1"/>
          </p:cNvSpPr>
          <p:nvPr>
            <p:ph type="sldNum" sz="quarter" idx="5"/>
          </p:nvPr>
        </p:nvSpPr>
        <p:spPr/>
        <p:txBody>
          <a:bodyPr/>
          <a:lstStyle/>
          <a:p>
            <a:fld id="{95E1347E-F6A9-46F4-8692-9116514FA6AC}" type="slidenum">
              <a:rPr lang="en-US" smtClean="0"/>
              <a:t>10</a:t>
            </a:fld>
            <a:endParaRPr lang="en-US"/>
          </a:p>
        </p:txBody>
      </p:sp>
    </p:spTree>
    <p:extLst>
      <p:ext uri="{BB962C8B-B14F-4D97-AF65-F5344CB8AC3E}">
        <p14:creationId xmlns:p14="http://schemas.microsoft.com/office/powerpoint/2010/main" val="3703633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Using a natural stone as the core element, material restraint is the key component that contributes to the final design.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Combined with strict quality and safety standards plus chemical input considerations, Zilenzio prides itself in offering sustainable solutions.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Zilenzio uses a Swedish set of guidelines called, </a:t>
            </a:r>
            <a:r>
              <a:rPr lang="en-US" sz="1200" b="0" i="0" kern="1200" dirty="0" err="1">
                <a:solidFill>
                  <a:schemeClr val="tx1"/>
                </a:solidFill>
                <a:effectLst/>
                <a:latin typeface="+mn-lt"/>
                <a:ea typeface="+mn-ea"/>
                <a:cs typeface="+mn-cs"/>
              </a:rPr>
              <a:t>Mobelfakta</a:t>
            </a:r>
            <a:r>
              <a:rPr lang="en-US" sz="1200" b="0" i="0" kern="1200" dirty="0">
                <a:solidFill>
                  <a:schemeClr val="tx1"/>
                </a:solidFill>
                <a:effectLst/>
                <a:latin typeface="+mn-lt"/>
                <a:ea typeface="+mn-ea"/>
                <a:cs typeface="+mn-cs"/>
              </a:rPr>
              <a:t>. </a:t>
            </a:r>
            <a:r>
              <a:rPr lang="en-US" b="0" i="0" dirty="0">
                <a:solidFill>
                  <a:srgbClr val="424242"/>
                </a:solidFill>
                <a:effectLst/>
                <a:latin typeface="Helvetica" panose="020B0604020202020204" pitchFamily="34" charset="0"/>
              </a:rPr>
              <a:t>A piece of furniture that lives up to </a:t>
            </a:r>
            <a:r>
              <a:rPr lang="en-US" b="0" i="0" dirty="0" err="1">
                <a:solidFill>
                  <a:srgbClr val="424242"/>
                </a:solidFill>
                <a:effectLst/>
                <a:latin typeface="Helvetica" panose="020B0604020202020204" pitchFamily="34" charset="0"/>
              </a:rPr>
              <a:t>Möbelfakta's</a:t>
            </a:r>
            <a:r>
              <a:rPr lang="en-US" b="0" i="0" dirty="0">
                <a:solidFill>
                  <a:srgbClr val="424242"/>
                </a:solidFill>
                <a:effectLst/>
                <a:latin typeface="Helvetica" panose="020B0604020202020204" pitchFamily="34" charset="0"/>
              </a:rPr>
              <a:t> three parts meets the market's requirements for the environment, is manufactured in accordance with ethical guidelines and complies with current requirements specifications in terms of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24242"/>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24242"/>
                </a:solidFill>
                <a:effectLst/>
                <a:latin typeface="Helvetica" panose="020B0604020202020204" pitchFamily="34" charset="0"/>
              </a:rPr>
              <a:t>We all have personal stories of the frustrations of noise distractions while attempting to concentrate. Harvard Business Review recently noted that “</a:t>
            </a:r>
            <a:r>
              <a:rPr lang="en-US" sz="1200" dirty="0">
                <a:latin typeface="Segoe UI Light" panose="020B0502040204020203" pitchFamily="34" charset="0"/>
                <a:cs typeface="Segoe UI Light" panose="020B0502040204020203" pitchFamily="34" charset="0"/>
              </a:rPr>
              <a:t>Workers </a:t>
            </a:r>
            <a:r>
              <a:rPr lang="en-US" sz="1200" b="1" dirty="0">
                <a:latin typeface="Segoe UI Light" panose="020B0502040204020203" pitchFamily="34" charset="0"/>
                <a:cs typeface="Segoe UI Light" panose="020B0502040204020203" pitchFamily="34" charset="0"/>
              </a:rPr>
              <a:t>lose as much as 86 minutes per day</a:t>
            </a:r>
            <a:r>
              <a:rPr lang="en-US" sz="1200" dirty="0">
                <a:latin typeface="Segoe UI Light" panose="020B0502040204020203" pitchFamily="34" charset="0"/>
                <a:cs typeface="Segoe UI Light" panose="020B0502040204020203" pitchFamily="34" charset="0"/>
              </a:rPr>
              <a:t> due to noise distractions”</a:t>
            </a:r>
            <a:endParaRPr lang="en-US" b="0" i="0" dirty="0">
              <a:solidFill>
                <a:srgbClr val="424242"/>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24242"/>
                </a:solidFill>
                <a:effectLst/>
                <a:latin typeface="Helvetica" panose="020B0604020202020204" pitchFamily="34" charset="0"/>
              </a:rPr>
              <a:t>Acoustics is gaining traction in importance in the built environment. </a:t>
            </a:r>
            <a:r>
              <a:rPr lang="en-US" sz="1800" dirty="0">
                <a:effectLst/>
                <a:latin typeface="Segoe UI" panose="020B0502040204020203" pitchFamily="34" charset="0"/>
                <a:ea typeface="Calibri" panose="020F0502020204030204" pitchFamily="34" charset="0"/>
              </a:rPr>
              <a:t>LEED v4.1, the International Green Construction Code (</a:t>
            </a:r>
            <a:r>
              <a:rPr lang="en-US" sz="1800" dirty="0" err="1">
                <a:effectLst/>
                <a:latin typeface="Segoe UI" panose="020B0502040204020203" pitchFamily="34" charset="0"/>
                <a:ea typeface="Calibri" panose="020F0502020204030204" pitchFamily="34" charset="0"/>
              </a:rPr>
              <a:t>IgCC</a:t>
            </a:r>
            <a:r>
              <a:rPr lang="en-US" sz="1800" dirty="0">
                <a:effectLst/>
                <a:latin typeface="Segoe UI" panose="020B0502040204020203" pitchFamily="34" charset="0"/>
                <a:ea typeface="Calibri" panose="020F0502020204030204" pitchFamily="34" charset="0"/>
              </a:rPr>
              <a:t>) and WELL Building Standard all have acoustic standards lending credence to the notion that we should pay attention to sound and create goals to strive towards.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5E1347E-F6A9-46F4-8692-9116514FA6AC}" type="slidenum">
              <a:rPr lang="en-US" smtClean="0"/>
              <a:t>11</a:t>
            </a:fld>
            <a:endParaRPr lang="en-US"/>
          </a:p>
        </p:txBody>
      </p:sp>
    </p:spTree>
    <p:extLst>
      <p:ext uri="{BB962C8B-B14F-4D97-AF65-F5344CB8AC3E}">
        <p14:creationId xmlns:p14="http://schemas.microsoft.com/office/powerpoint/2010/main" val="927126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Interestingly, Zilenzio’ s very first screen was great for the ears… but maybe not great on the eyes. </a:t>
            </a:r>
          </a:p>
          <a:p>
            <a:r>
              <a:rPr lang="en-US" dirty="0"/>
              <a:t>At their very first product fair, Marie and Jenny were approached by Note Design who offered to join their efforts in creating great design with acoustics at the core.</a:t>
            </a:r>
          </a:p>
          <a:p>
            <a:r>
              <a:rPr lang="en-US" dirty="0"/>
              <a:t>I think you’ll agree, the packaging is indeed beautiful. </a:t>
            </a:r>
          </a:p>
        </p:txBody>
      </p:sp>
      <p:sp>
        <p:nvSpPr>
          <p:cNvPr id="4" name="Slide Number Placeholder 3"/>
          <p:cNvSpPr>
            <a:spLocks noGrp="1"/>
          </p:cNvSpPr>
          <p:nvPr>
            <p:ph type="sldNum" sz="quarter" idx="5"/>
          </p:nvPr>
        </p:nvSpPr>
        <p:spPr/>
        <p:txBody>
          <a:bodyPr/>
          <a:lstStyle/>
          <a:p>
            <a:fld id="{95E1347E-F6A9-46F4-8692-9116514FA6AC}" type="slidenum">
              <a:rPr lang="en-US" smtClean="0"/>
              <a:t>12</a:t>
            </a:fld>
            <a:endParaRPr lang="en-US"/>
          </a:p>
        </p:txBody>
      </p:sp>
    </p:spTree>
    <p:extLst>
      <p:ext uri="{BB962C8B-B14F-4D97-AF65-F5344CB8AC3E}">
        <p14:creationId xmlns:p14="http://schemas.microsoft.com/office/powerpoint/2010/main" val="1557400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Zilenzio’s</a:t>
            </a:r>
            <a:r>
              <a:rPr lang="en-US" dirty="0"/>
              <a:t> sound absorbers can be placed in 3 major buckets: The products shown here sit on a table or the floor.</a:t>
            </a:r>
          </a:p>
          <a:p>
            <a:r>
              <a:rPr lang="en-US" dirty="0"/>
              <a:t>They also have wall and ceiling mounted products as well as a few furniture pieces. </a:t>
            </a:r>
          </a:p>
          <a:p>
            <a:endParaRPr lang="en-US" dirty="0"/>
          </a:p>
          <a:p>
            <a:r>
              <a:rPr lang="en-US" dirty="0"/>
              <a:t>Here you can see the broad range of products that define space as they add privacy. </a:t>
            </a:r>
          </a:p>
          <a:p>
            <a:r>
              <a:rPr lang="en-US" dirty="0"/>
              <a:t>We’ll show you a few more in detail. </a:t>
            </a:r>
          </a:p>
        </p:txBody>
      </p:sp>
      <p:sp>
        <p:nvSpPr>
          <p:cNvPr id="4" name="Slide Number Placeholder 3"/>
          <p:cNvSpPr>
            <a:spLocks noGrp="1"/>
          </p:cNvSpPr>
          <p:nvPr>
            <p:ph type="sldNum" sz="quarter" idx="5"/>
          </p:nvPr>
        </p:nvSpPr>
        <p:spPr/>
        <p:txBody>
          <a:bodyPr/>
          <a:lstStyle/>
          <a:p>
            <a:fld id="{95E1347E-F6A9-46F4-8692-9116514FA6AC}" type="slidenum">
              <a:rPr lang="en-US" smtClean="0"/>
              <a:t>13</a:t>
            </a:fld>
            <a:endParaRPr lang="en-US"/>
          </a:p>
        </p:txBody>
      </p:sp>
    </p:spTree>
    <p:extLst>
      <p:ext uri="{BB962C8B-B14F-4D97-AF65-F5344CB8AC3E}">
        <p14:creationId xmlns:p14="http://schemas.microsoft.com/office/powerpoint/2010/main" val="3021911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a:t>As its name suggests, Kyoto’s inspiration comes from the land of quiet contemplation, particularly the beauty of its tearooms. </a:t>
            </a:r>
          </a:p>
          <a:p>
            <a:pPr>
              <a:lnSpc>
                <a:spcPct val="100000"/>
              </a:lnSpc>
            </a:pPr>
            <a:r>
              <a:rPr lang="en-US" sz="1200"/>
              <a:t>Kyoto is available in three frame sizes, plus 2 screen-to-floor drop heights.</a:t>
            </a:r>
          </a:p>
          <a:p>
            <a:pPr>
              <a:lnSpc>
                <a:spcPct val="100000"/>
              </a:lnSpc>
            </a:pPr>
            <a:endParaRPr lang="en-US" sz="1200"/>
          </a:p>
          <a:p>
            <a:pPr>
              <a:lnSpc>
                <a:spcPct val="100000"/>
              </a:lnSpc>
            </a:pPr>
            <a:r>
              <a:rPr lang="en-US" sz="1200"/>
              <a:t>The panels have a MDF core with mineral wool filling and external cover of fabric. </a:t>
            </a:r>
          </a:p>
          <a:p>
            <a:r>
              <a:rPr lang="en-US"/>
              <a:t>23.6”W x 51, 65 or 74.8”H </a:t>
            </a:r>
          </a:p>
          <a:p>
            <a:r>
              <a:rPr lang="en-US"/>
              <a:t>The wood posts are available in natural ash, stained white and stained black </a:t>
            </a:r>
          </a:p>
        </p:txBody>
      </p:sp>
      <p:sp>
        <p:nvSpPr>
          <p:cNvPr id="4" name="Slide Number Placeholder 3"/>
          <p:cNvSpPr>
            <a:spLocks noGrp="1"/>
          </p:cNvSpPr>
          <p:nvPr>
            <p:ph type="sldNum" sz="quarter" idx="5"/>
          </p:nvPr>
        </p:nvSpPr>
        <p:spPr/>
        <p:txBody>
          <a:bodyPr/>
          <a:lstStyle/>
          <a:p>
            <a:fld id="{95E1347E-F6A9-46F4-8692-9116514FA6AC}" type="slidenum">
              <a:rPr lang="en-US" smtClean="0"/>
              <a:t>14</a:t>
            </a:fld>
            <a:endParaRPr lang="en-US"/>
          </a:p>
        </p:txBody>
      </p:sp>
    </p:spTree>
    <p:extLst>
      <p:ext uri="{BB962C8B-B14F-4D97-AF65-F5344CB8AC3E}">
        <p14:creationId xmlns:p14="http://schemas.microsoft.com/office/powerpoint/2010/main" val="2166115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JoannaMTStd"/>
              </a:rPr>
              <a:t>Skog floor screen has high quality with respect to both design and noise reduction, and it can be used not only as decoration in the interior design of public environments but also as a screen in office surroundings.</a:t>
            </a:r>
          </a:p>
          <a:p>
            <a:r>
              <a:rPr lang="en-US" b="0" i="0" dirty="0">
                <a:solidFill>
                  <a:srgbClr val="222222"/>
                </a:solidFill>
                <a:effectLst/>
                <a:latin typeface="JoannaMTStd"/>
              </a:rPr>
              <a:t>24-78”W and 52-73”H</a:t>
            </a:r>
          </a:p>
          <a:p>
            <a:r>
              <a:rPr lang="en-US" b="0" i="0" dirty="0">
                <a:solidFill>
                  <a:srgbClr val="222222"/>
                </a:solidFill>
                <a:effectLst/>
                <a:latin typeface="JoannaMTStd"/>
              </a:rPr>
              <a:t>Available in white stained ash post with grey base; custom RAL color available</a:t>
            </a:r>
            <a:endParaRPr lang="en-US" dirty="0"/>
          </a:p>
        </p:txBody>
      </p:sp>
      <p:sp>
        <p:nvSpPr>
          <p:cNvPr id="4" name="Slide Number Placeholder 3"/>
          <p:cNvSpPr>
            <a:spLocks noGrp="1"/>
          </p:cNvSpPr>
          <p:nvPr>
            <p:ph type="sldNum" sz="quarter" idx="5"/>
          </p:nvPr>
        </p:nvSpPr>
        <p:spPr/>
        <p:txBody>
          <a:bodyPr/>
          <a:lstStyle/>
          <a:p>
            <a:fld id="{95E1347E-F6A9-46F4-8692-9116514FA6AC}" type="slidenum">
              <a:rPr lang="en-US" smtClean="0"/>
              <a:t>15</a:t>
            </a:fld>
            <a:endParaRPr lang="en-US"/>
          </a:p>
        </p:txBody>
      </p:sp>
    </p:spTree>
    <p:extLst>
      <p:ext uri="{BB962C8B-B14F-4D97-AF65-F5344CB8AC3E}">
        <p14:creationId xmlns:p14="http://schemas.microsoft.com/office/powerpoint/2010/main" val="3212312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Arc is a sound absorbing roof to create a feeling of enclosure. Walls and roof together create a defined space within a bigger space. </a:t>
            </a:r>
          </a:p>
          <a:p>
            <a:r>
              <a:rPr lang="en-US" sz="1200" b="0" i="0" kern="1200" dirty="0">
                <a:solidFill>
                  <a:schemeClr val="tx1"/>
                </a:solidFill>
                <a:effectLst/>
                <a:latin typeface="+mn-lt"/>
                <a:ea typeface="+mn-ea"/>
                <a:cs typeface="+mn-cs"/>
              </a:rPr>
              <a:t>It can be placed freestanding or against a wall, to easily shield off and create a quiet atmosphere.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Available 24-47”W uprights with 59-118” between uprights.  </a:t>
            </a:r>
          </a:p>
          <a:p>
            <a:endParaRPr lang="en-US" sz="1200" b="0" i="0" kern="1200" dirty="0">
              <a:solidFill>
                <a:schemeClr val="tx1"/>
              </a:solidFill>
              <a:effectLst/>
              <a:latin typeface="+mn-lt"/>
              <a:ea typeface="+mn-ea"/>
              <a:cs typeface="+mn-cs"/>
            </a:endParaRPr>
          </a:p>
          <a:p>
            <a:r>
              <a:rPr lang="en-US" sz="1200" b="1" i="0" kern="1200" cap="all" dirty="0">
                <a:solidFill>
                  <a:schemeClr val="tx1"/>
                </a:solidFill>
                <a:effectLst/>
                <a:latin typeface="+mn-lt"/>
                <a:ea typeface="+mn-ea"/>
                <a:cs typeface="+mn-cs"/>
              </a:rPr>
              <a:t>STANDARD FABRICS</a:t>
            </a:r>
          </a:p>
          <a:p>
            <a:r>
              <a:rPr lang="en-US" sz="1200" b="0" i="0" u="sng" kern="1200" dirty="0">
                <a:solidFill>
                  <a:schemeClr val="tx1"/>
                </a:solidFill>
                <a:effectLst/>
                <a:latin typeface="+mn-lt"/>
                <a:ea typeface="+mn-ea"/>
                <a:cs typeface="+mn-cs"/>
                <a:hlinkClick r:id="rId3"/>
              </a:rPr>
              <a:t>Blazer Lite</a:t>
            </a:r>
            <a:r>
              <a:rPr lang="en-US" sz="1200" b="0" i="0" kern="1200" dirty="0">
                <a:solidFill>
                  <a:schemeClr val="tx1"/>
                </a:solidFill>
                <a:effectLst/>
                <a:latin typeface="+mn-lt"/>
                <a:ea typeface="+mn-ea"/>
                <a:cs typeface="+mn-cs"/>
              </a:rPr>
              <a:t> from Camira Fabrics, price class 2</a:t>
            </a:r>
          </a:p>
          <a:p>
            <a:r>
              <a:rPr lang="en-US" sz="1200" b="0" i="0" u="sng" kern="1200" dirty="0">
                <a:solidFill>
                  <a:schemeClr val="tx1"/>
                </a:solidFill>
                <a:effectLst/>
                <a:latin typeface="+mn-lt"/>
                <a:ea typeface="+mn-ea"/>
                <a:cs typeface="+mn-cs"/>
                <a:hlinkClick r:id="rId4"/>
              </a:rPr>
              <a:t>Blazer</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5"/>
              </a:rPr>
              <a:t>Synergy</a:t>
            </a:r>
            <a:r>
              <a:rPr lang="en-US" sz="1200" b="0" i="0" kern="1200" dirty="0">
                <a:solidFill>
                  <a:schemeClr val="tx1"/>
                </a:solidFill>
                <a:effectLst/>
                <a:latin typeface="+mn-lt"/>
                <a:ea typeface="+mn-ea"/>
                <a:cs typeface="+mn-cs"/>
              </a:rPr>
              <a:t> from Camira, price class 3</a:t>
            </a:r>
          </a:p>
        </p:txBody>
      </p:sp>
      <p:sp>
        <p:nvSpPr>
          <p:cNvPr id="4" name="Slide Number Placeholder 3"/>
          <p:cNvSpPr>
            <a:spLocks noGrp="1"/>
          </p:cNvSpPr>
          <p:nvPr>
            <p:ph type="sldNum" sz="quarter" idx="5"/>
          </p:nvPr>
        </p:nvSpPr>
        <p:spPr/>
        <p:txBody>
          <a:bodyPr/>
          <a:lstStyle/>
          <a:p>
            <a:fld id="{95E1347E-F6A9-46F4-8692-9116514FA6AC}" type="slidenum">
              <a:rPr lang="en-US" smtClean="0"/>
              <a:t>16</a:t>
            </a:fld>
            <a:endParaRPr lang="en-US"/>
          </a:p>
        </p:txBody>
      </p:sp>
    </p:spTree>
    <p:extLst>
      <p:ext uri="{BB962C8B-B14F-4D97-AF65-F5344CB8AC3E}">
        <p14:creationId xmlns:p14="http://schemas.microsoft.com/office/powerpoint/2010/main" val="2406823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err="1">
                <a:solidFill>
                  <a:schemeClr val="tx1"/>
                </a:solidFill>
                <a:effectLst/>
                <a:latin typeface="+mn-lt"/>
                <a:ea typeface="+mn-ea"/>
                <a:cs typeface="+mn-cs"/>
              </a:rPr>
              <a:t>Zorla</a:t>
            </a:r>
            <a:r>
              <a:rPr lang="en-US" sz="1200" b="0" i="0" kern="1200">
                <a:solidFill>
                  <a:schemeClr val="tx1"/>
                </a:solidFill>
                <a:effectLst/>
                <a:latin typeface="+mn-lt"/>
                <a:ea typeface="+mn-ea"/>
                <a:cs typeface="+mn-cs"/>
              </a:rPr>
              <a:t> is a mobile floor screen with sound absorbing effects, perfect for reducing noise in open room constellations. </a:t>
            </a:r>
          </a:p>
          <a:p>
            <a:r>
              <a:rPr lang="en-US" sz="1200" b="0" i="0" kern="1200">
                <a:solidFill>
                  <a:schemeClr val="tx1"/>
                </a:solidFill>
                <a:effectLst/>
                <a:latin typeface="+mn-lt"/>
                <a:ea typeface="+mn-ea"/>
                <a:cs typeface="+mn-cs"/>
              </a:rPr>
              <a:t>The top wooden box can be filled with natural or fake plants to make it a decorative piece of furniture, making it especially useful in schools and offices.</a:t>
            </a:r>
          </a:p>
          <a:p>
            <a:r>
              <a:rPr lang="en-US" sz="1200" b="0" i="0" kern="1200">
                <a:solidFill>
                  <a:schemeClr val="tx1"/>
                </a:solidFill>
                <a:effectLst/>
                <a:latin typeface="+mn-lt"/>
                <a:ea typeface="+mn-ea"/>
                <a:cs typeface="+mn-cs"/>
              </a:rPr>
              <a:t>One side can be outfitted as a bookcase for displaying or storing items </a:t>
            </a:r>
          </a:p>
          <a:p>
            <a:r>
              <a:rPr lang="en-US" sz="1200" b="0" i="0" kern="1200">
                <a:solidFill>
                  <a:schemeClr val="tx1"/>
                </a:solidFill>
                <a:effectLst/>
                <a:latin typeface="+mn-lt"/>
                <a:ea typeface="+mn-ea"/>
                <a:cs typeface="+mn-cs"/>
              </a:rPr>
              <a:t>Base with locking wheels.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47.2”W x 54 or 67.7”H</a:t>
            </a:r>
          </a:p>
          <a:p>
            <a:r>
              <a:rPr lang="en-US" sz="1200" b="0" i="0" kern="1200">
                <a:solidFill>
                  <a:schemeClr val="tx1"/>
                </a:solidFill>
                <a:effectLst/>
                <a:latin typeface="+mn-lt"/>
                <a:ea typeface="+mn-ea"/>
                <a:cs typeface="+mn-cs"/>
              </a:rPr>
              <a:t>Plant box is available in natural ash, white-washed ash or black washed veneer. Or customize using RAL finishes. </a:t>
            </a:r>
          </a:p>
          <a:p>
            <a:endParaRPr lang="en-US"/>
          </a:p>
        </p:txBody>
      </p:sp>
      <p:sp>
        <p:nvSpPr>
          <p:cNvPr id="4" name="Slide Number Placeholder 3"/>
          <p:cNvSpPr>
            <a:spLocks noGrp="1"/>
          </p:cNvSpPr>
          <p:nvPr>
            <p:ph type="sldNum" sz="quarter" idx="5"/>
          </p:nvPr>
        </p:nvSpPr>
        <p:spPr/>
        <p:txBody>
          <a:bodyPr/>
          <a:lstStyle/>
          <a:p>
            <a:fld id="{95E1347E-F6A9-46F4-8692-9116514FA6AC}" type="slidenum">
              <a:rPr lang="en-US" smtClean="0"/>
              <a:t>17</a:t>
            </a:fld>
            <a:endParaRPr lang="en-US"/>
          </a:p>
        </p:txBody>
      </p:sp>
    </p:spTree>
    <p:extLst>
      <p:ext uri="{BB962C8B-B14F-4D97-AF65-F5344CB8AC3E}">
        <p14:creationId xmlns:p14="http://schemas.microsoft.com/office/powerpoint/2010/main" val="3629625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Focus screen is about portable privacy. Its feather-light design makes it easy to move when you need to create a new configuration in a flexible office.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Designed for a creative work environment with a focus on flexibility, where you can shape the table screen according to your preferences.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light and foldable construction can be applied to floor or table top.</a:t>
            </a:r>
            <a:br>
              <a:rPr lang="en-US"/>
            </a:b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Floor screen: 59 or 47”H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Table screen: 17.7” or 12.6”H</a:t>
            </a:r>
          </a:p>
        </p:txBody>
      </p:sp>
      <p:sp>
        <p:nvSpPr>
          <p:cNvPr id="4" name="Slide Number Placeholder 3"/>
          <p:cNvSpPr>
            <a:spLocks noGrp="1"/>
          </p:cNvSpPr>
          <p:nvPr>
            <p:ph type="sldNum" sz="quarter" idx="5"/>
          </p:nvPr>
        </p:nvSpPr>
        <p:spPr/>
        <p:txBody>
          <a:bodyPr/>
          <a:lstStyle/>
          <a:p>
            <a:fld id="{95E1347E-F6A9-46F4-8692-9116514FA6AC}" type="slidenum">
              <a:rPr lang="en-US" smtClean="0"/>
              <a:t>18</a:t>
            </a:fld>
            <a:endParaRPr lang="en-US"/>
          </a:p>
        </p:txBody>
      </p:sp>
    </p:spTree>
    <p:extLst>
      <p:ext uri="{BB962C8B-B14F-4D97-AF65-F5344CB8AC3E}">
        <p14:creationId xmlns:p14="http://schemas.microsoft.com/office/powerpoint/2010/main" val="3865524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elements attach to the wall or hang from the ceiling </a:t>
            </a:r>
          </a:p>
          <a:p>
            <a:r>
              <a:rPr lang="en-US" dirty="0"/>
              <a:t>You will notice that some are playful while others are more absorptive</a:t>
            </a:r>
          </a:p>
        </p:txBody>
      </p:sp>
      <p:sp>
        <p:nvSpPr>
          <p:cNvPr id="4" name="Slide Number Placeholder 3"/>
          <p:cNvSpPr>
            <a:spLocks noGrp="1"/>
          </p:cNvSpPr>
          <p:nvPr>
            <p:ph type="sldNum" sz="quarter" idx="5"/>
          </p:nvPr>
        </p:nvSpPr>
        <p:spPr/>
        <p:txBody>
          <a:bodyPr/>
          <a:lstStyle/>
          <a:p>
            <a:fld id="{95E1347E-F6A9-46F4-8692-9116514FA6AC}" type="slidenum">
              <a:rPr lang="en-US" smtClean="0"/>
              <a:t>19</a:t>
            </a:fld>
            <a:endParaRPr lang="en-US"/>
          </a:p>
        </p:txBody>
      </p:sp>
    </p:spTree>
    <p:extLst>
      <p:ext uri="{BB962C8B-B14F-4D97-AF65-F5344CB8AC3E}">
        <p14:creationId xmlns:p14="http://schemas.microsoft.com/office/powerpoint/2010/main" val="1517797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6ac890b50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6ac890b5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Clients look for a broad range of products, materials, aesthetics and perspectives.</a:t>
            </a:r>
          </a:p>
          <a:p>
            <a:pPr marL="0" lvl="0" indent="0" algn="l" rtl="0">
              <a:spcBef>
                <a:spcPts val="0"/>
              </a:spcBef>
              <a:spcAft>
                <a:spcPts val="0"/>
              </a:spcAft>
              <a:buNone/>
            </a:pPr>
            <a:r>
              <a:rPr lang="en-US"/>
              <a:t>This desire for curated spaces requires huge resources and incredible response speeds </a:t>
            </a:r>
          </a:p>
          <a:p>
            <a:pPr marL="0" lvl="0" indent="0" algn="l" rtl="0">
              <a:spcBef>
                <a:spcPts val="0"/>
              </a:spcBef>
              <a:spcAft>
                <a:spcPts val="0"/>
              </a:spcAft>
              <a:buNone/>
            </a:pPr>
            <a:r>
              <a:rPr lang="en-US"/>
              <a:t>We believe that more creative minds and more in-market touchpoints will increase, not only our speed, but our effectiveness in responding to our clients</a:t>
            </a:r>
            <a:endParaRPr/>
          </a:p>
        </p:txBody>
      </p:sp>
    </p:spTree>
    <p:extLst>
      <p:ext uri="{BB962C8B-B14F-4D97-AF65-F5344CB8AC3E}">
        <p14:creationId xmlns:p14="http://schemas.microsoft.com/office/powerpoint/2010/main" val="3207615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Timber is a minimalist sound-absorbing module that can be combined in many different ways. </a:t>
            </a:r>
          </a:p>
          <a:p>
            <a:r>
              <a:rPr lang="en-US" sz="1200" b="0" i="0" kern="1200" dirty="0">
                <a:solidFill>
                  <a:schemeClr val="tx1"/>
                </a:solidFill>
                <a:effectLst/>
                <a:latin typeface="+mn-lt"/>
                <a:ea typeface="+mn-ea"/>
                <a:cs typeface="+mn-cs"/>
              </a:rPr>
              <a:t>They work well as classic wall panels, but also as herringbone or other graphic wall displays. </a:t>
            </a:r>
          </a:p>
          <a:p>
            <a:r>
              <a:rPr lang="en-US" sz="1200" b="0" i="0" kern="1200" dirty="0">
                <a:solidFill>
                  <a:schemeClr val="tx1"/>
                </a:solidFill>
                <a:effectLst/>
                <a:latin typeface="+mn-lt"/>
                <a:ea typeface="+mn-ea"/>
                <a:cs typeface="+mn-cs"/>
              </a:rPr>
              <a:t>Thru fabric choice, it can be a great moment for branding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Each piece s 5.9”W x 24, 31.5, 39.4, or 47”H </a:t>
            </a:r>
          </a:p>
          <a:p>
            <a:endParaRPr lang="en-US" dirty="0"/>
          </a:p>
        </p:txBody>
      </p:sp>
      <p:sp>
        <p:nvSpPr>
          <p:cNvPr id="4" name="Slide Number Placeholder 3"/>
          <p:cNvSpPr>
            <a:spLocks noGrp="1"/>
          </p:cNvSpPr>
          <p:nvPr>
            <p:ph type="sldNum" sz="quarter" idx="5"/>
          </p:nvPr>
        </p:nvSpPr>
        <p:spPr/>
        <p:txBody>
          <a:bodyPr/>
          <a:lstStyle/>
          <a:p>
            <a:fld id="{95E1347E-F6A9-46F4-8692-9116514FA6AC}" type="slidenum">
              <a:rPr lang="en-US" smtClean="0"/>
              <a:t>20</a:t>
            </a:fld>
            <a:endParaRPr lang="en-US"/>
          </a:p>
        </p:txBody>
      </p:sp>
    </p:spTree>
    <p:extLst>
      <p:ext uri="{BB962C8B-B14F-4D97-AF65-F5344CB8AC3E}">
        <p14:creationId xmlns:p14="http://schemas.microsoft.com/office/powerpoint/2010/main" val="1555748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b="0" dirty="0"/>
              <a:t>Delta is a sound-absorbing system floating in the air, like a soft and generous flight of kites. Delta protects the user from noise while delimiting a space of quietude</a:t>
            </a:r>
          </a:p>
          <a:p>
            <a:pPr>
              <a:lnSpc>
                <a:spcPct val="100000"/>
              </a:lnSpc>
            </a:pPr>
            <a:r>
              <a:rPr lang="en-US" sz="1200" b="0" dirty="0"/>
              <a:t>Can also be applied to the wall</a:t>
            </a:r>
          </a:p>
          <a:p>
            <a:pPr>
              <a:lnSpc>
                <a:spcPct val="100000"/>
              </a:lnSpc>
            </a:pPr>
            <a:endParaRPr lang="en-US" sz="1200" b="0" dirty="0"/>
          </a:p>
          <a:p>
            <a:pPr>
              <a:lnSpc>
                <a:spcPct val="100000"/>
              </a:lnSpc>
            </a:pPr>
            <a:r>
              <a:rPr lang="en-US" sz="1200" b="0" dirty="0"/>
              <a:t>Available in 52.4, 39 and 32.7” long</a:t>
            </a:r>
          </a:p>
          <a:p>
            <a:pPr>
              <a:lnSpc>
                <a:spcPct val="100000"/>
              </a:lnSpc>
            </a:pPr>
            <a:endParaRPr lang="en-US" sz="1200" dirty="0"/>
          </a:p>
          <a:p>
            <a:pPr>
              <a:lnSpc>
                <a:spcPct val="100000"/>
              </a:lnSpc>
            </a:pPr>
            <a:endParaRPr lang="en-US" sz="1200" dirty="0"/>
          </a:p>
          <a:p>
            <a:pPr>
              <a:lnSpc>
                <a:spcPct val="100000"/>
              </a:lnSpc>
            </a:pPr>
            <a:r>
              <a:rPr lang="en-US" sz="1200" b="1" dirty="0"/>
              <a:t>Delta Lamp currently not available for US market</a:t>
            </a:r>
          </a:p>
          <a:p>
            <a:endParaRPr lang="en-US" dirty="0"/>
          </a:p>
        </p:txBody>
      </p:sp>
      <p:sp>
        <p:nvSpPr>
          <p:cNvPr id="4" name="Slide Number Placeholder 3"/>
          <p:cNvSpPr>
            <a:spLocks noGrp="1"/>
          </p:cNvSpPr>
          <p:nvPr>
            <p:ph type="sldNum" sz="quarter" idx="5"/>
          </p:nvPr>
        </p:nvSpPr>
        <p:spPr/>
        <p:txBody>
          <a:bodyPr/>
          <a:lstStyle/>
          <a:p>
            <a:fld id="{95E1347E-F6A9-46F4-8692-9116514FA6AC}" type="slidenum">
              <a:rPr lang="en-US" smtClean="0"/>
              <a:t>21</a:t>
            </a:fld>
            <a:endParaRPr lang="en-US"/>
          </a:p>
        </p:txBody>
      </p:sp>
    </p:spTree>
    <p:extLst>
      <p:ext uri="{BB962C8B-B14F-4D97-AF65-F5344CB8AC3E}">
        <p14:creationId xmlns:p14="http://schemas.microsoft.com/office/powerpoint/2010/main" val="4508993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Dezibel</a:t>
            </a:r>
            <a:r>
              <a:rPr lang="en-US" sz="1200" b="0" i="0" kern="1200" dirty="0">
                <a:solidFill>
                  <a:schemeClr val="tx1"/>
                </a:solidFill>
                <a:effectLst/>
                <a:latin typeface="+mn-lt"/>
                <a:ea typeface="+mn-ea"/>
                <a:cs typeface="+mn-cs"/>
              </a:rPr>
              <a:t> wall and ceiling hung panels are available in several sizes and shapes and can be combined endlessly to create the visual and acoustic effect you need. </a:t>
            </a:r>
          </a:p>
          <a:p>
            <a:r>
              <a:rPr lang="en-US" sz="1200" b="0" i="0" kern="1200" dirty="0">
                <a:solidFill>
                  <a:schemeClr val="tx1"/>
                </a:solidFill>
                <a:effectLst/>
                <a:latin typeface="+mn-lt"/>
                <a:ea typeface="+mn-ea"/>
                <a:cs typeface="+mn-cs"/>
              </a:rPr>
              <a:t>The panels also work well as message or bulletin boards. They are an efficient way to reduce echoes and reverberation in public spaces. </a:t>
            </a:r>
          </a:p>
          <a:p>
            <a:endParaRPr lang="en-US" dirty="0"/>
          </a:p>
          <a:p>
            <a:r>
              <a:rPr lang="en-US" dirty="0" err="1"/>
              <a:t>Dezibel</a:t>
            </a:r>
            <a:r>
              <a:rPr lang="en-US" dirty="0"/>
              <a:t> print offers an</a:t>
            </a:r>
            <a:r>
              <a:rPr lang="en-US" b="0" i="0" dirty="0">
                <a:solidFill>
                  <a:srgbClr val="222222"/>
                </a:solidFill>
                <a:effectLst/>
                <a:latin typeface="JoannaMTStd"/>
              </a:rPr>
              <a:t> easy way to give your absorber a unique character by printing a design on fabric. Perhaps a brand logo or historical company photo? The canvas is yours, and the possibilities endless. </a:t>
            </a:r>
            <a:endParaRPr lang="en-US" dirty="0"/>
          </a:p>
          <a:p>
            <a:endParaRPr lang="en-US" dirty="0"/>
          </a:p>
          <a:p>
            <a:r>
              <a:rPr lang="en-US" dirty="0" err="1"/>
              <a:t>Dezibel</a:t>
            </a:r>
            <a:r>
              <a:rPr lang="en-US" dirty="0"/>
              <a:t> Wall is available in two separate thicknesses depending on the sound absorption goal </a:t>
            </a:r>
          </a:p>
        </p:txBody>
      </p:sp>
      <p:sp>
        <p:nvSpPr>
          <p:cNvPr id="4" name="Slide Number Placeholder 3"/>
          <p:cNvSpPr>
            <a:spLocks noGrp="1"/>
          </p:cNvSpPr>
          <p:nvPr>
            <p:ph type="sldNum" sz="quarter" idx="5"/>
          </p:nvPr>
        </p:nvSpPr>
        <p:spPr/>
        <p:txBody>
          <a:bodyPr/>
          <a:lstStyle/>
          <a:p>
            <a:fld id="{95E1347E-F6A9-46F4-8692-9116514FA6AC}" type="slidenum">
              <a:rPr lang="en-US" smtClean="0"/>
              <a:t>22</a:t>
            </a:fld>
            <a:endParaRPr lang="en-US"/>
          </a:p>
        </p:txBody>
      </p:sp>
    </p:spTree>
    <p:extLst>
      <p:ext uri="{BB962C8B-B14F-4D97-AF65-F5344CB8AC3E}">
        <p14:creationId xmlns:p14="http://schemas.microsoft.com/office/powerpoint/2010/main" val="2092233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err="1">
                <a:solidFill>
                  <a:schemeClr val="tx1"/>
                </a:solidFill>
                <a:effectLst/>
                <a:latin typeface="+mn-lt"/>
                <a:ea typeface="+mn-ea"/>
                <a:cs typeface="+mn-cs"/>
              </a:rPr>
              <a:t>Dezibel</a:t>
            </a:r>
            <a:r>
              <a:rPr lang="en-US" sz="1200" b="0" i="0" kern="1200">
                <a:solidFill>
                  <a:schemeClr val="tx1"/>
                </a:solidFill>
                <a:effectLst/>
                <a:latin typeface="+mn-lt"/>
                <a:ea typeface="+mn-ea"/>
                <a:cs typeface="+mn-cs"/>
              </a:rPr>
              <a:t> Divider is a sound-absorbing module that can be combined in many ways. The absorbers are suspended at 2” intervals. </a:t>
            </a:r>
          </a:p>
          <a:p>
            <a:r>
              <a:rPr lang="en-US" sz="1200" b="0" i="0" kern="1200">
                <a:solidFill>
                  <a:schemeClr val="tx1"/>
                </a:solidFill>
                <a:effectLst/>
                <a:latin typeface="+mn-lt"/>
                <a:ea typeface="+mn-ea"/>
                <a:cs typeface="+mn-cs"/>
              </a:rPr>
              <a:t>Suspend it from the ceiling to create space separators and effective sound barriers. Mute makes it possible to create separate areas and a very pleasant sound environment while preserving the room’s openness.</a:t>
            </a:r>
            <a:br>
              <a:rPr lang="en-US"/>
            </a:br>
            <a:endParaRPr lang="en-US"/>
          </a:p>
          <a:p>
            <a:r>
              <a:rPr lang="en-US"/>
              <a:t>Ranging from 14x22 to 22x47, </a:t>
            </a:r>
            <a:r>
              <a:rPr lang="en-US" err="1"/>
              <a:t>Dezibel</a:t>
            </a:r>
            <a:r>
              <a:rPr lang="en-US"/>
              <a:t> can be hung in a variety of patterns to accommodate bold and muted spaces. </a:t>
            </a:r>
          </a:p>
        </p:txBody>
      </p:sp>
      <p:sp>
        <p:nvSpPr>
          <p:cNvPr id="4" name="Slide Number Placeholder 3"/>
          <p:cNvSpPr>
            <a:spLocks noGrp="1"/>
          </p:cNvSpPr>
          <p:nvPr>
            <p:ph type="sldNum" sz="quarter" idx="5"/>
          </p:nvPr>
        </p:nvSpPr>
        <p:spPr/>
        <p:txBody>
          <a:bodyPr/>
          <a:lstStyle/>
          <a:p>
            <a:fld id="{95E1347E-F6A9-46F4-8692-9116514FA6AC}" type="slidenum">
              <a:rPr lang="en-US" smtClean="0"/>
              <a:t>23</a:t>
            </a:fld>
            <a:endParaRPr lang="en-US"/>
          </a:p>
        </p:txBody>
      </p:sp>
    </p:spTree>
    <p:extLst>
      <p:ext uri="{BB962C8B-B14F-4D97-AF65-F5344CB8AC3E}">
        <p14:creationId xmlns:p14="http://schemas.microsoft.com/office/powerpoint/2010/main" val="430464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element has the potential to absorb sound. Zilenzio has added furniture to their offering to take advantage of furniture that gets applied to a space. </a:t>
            </a:r>
          </a:p>
          <a:p>
            <a:r>
              <a:rPr lang="en-US" dirty="0" err="1"/>
              <a:t>Dezk</a:t>
            </a:r>
            <a:r>
              <a:rPr lang="en-US" dirty="0"/>
              <a:t>, Tone and Tune – provide hard working sound absorption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Focus- is more about visual privacy and less about sound absorption</a:t>
            </a:r>
          </a:p>
        </p:txBody>
      </p:sp>
      <p:sp>
        <p:nvSpPr>
          <p:cNvPr id="4" name="Slide Number Placeholder 3"/>
          <p:cNvSpPr>
            <a:spLocks noGrp="1"/>
          </p:cNvSpPr>
          <p:nvPr>
            <p:ph type="sldNum" sz="quarter" idx="5"/>
          </p:nvPr>
        </p:nvSpPr>
        <p:spPr/>
        <p:txBody>
          <a:bodyPr/>
          <a:lstStyle/>
          <a:p>
            <a:fld id="{95E1347E-F6A9-46F4-8692-9116514FA6AC}" type="slidenum">
              <a:rPr lang="en-US" smtClean="0"/>
              <a:t>24</a:t>
            </a:fld>
            <a:endParaRPr lang="en-US"/>
          </a:p>
        </p:txBody>
      </p:sp>
    </p:spTree>
    <p:extLst>
      <p:ext uri="{BB962C8B-B14F-4D97-AF65-F5344CB8AC3E}">
        <p14:creationId xmlns:p14="http://schemas.microsoft.com/office/powerpoint/2010/main" val="1553208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Tone cabinets, designed by Norm Architects, are sound dampening design pieces made to help build a balanced acoustic environment in the workplace or at home, ultimately making it easier to focus and concentrate.</a:t>
            </a:r>
            <a:br>
              <a:rPr lang="en-US"/>
            </a:br>
            <a:r>
              <a:rPr lang="en-US" sz="1200" b="0" i="0" kern="1200">
                <a:solidFill>
                  <a:schemeClr val="tx1"/>
                </a:solidFill>
                <a:effectLst/>
                <a:latin typeface="+mn-lt"/>
                <a:ea typeface="+mn-ea"/>
                <a:cs typeface="+mn-cs"/>
              </a:rPr>
              <a:t>Designed to absorb certain frequencies of sound and placed discretely, where it is needed the most. </a:t>
            </a:r>
          </a:p>
          <a:p>
            <a:r>
              <a:rPr lang="en-US" sz="1200" b="0" i="0" kern="1200" err="1">
                <a:solidFill>
                  <a:schemeClr val="tx1"/>
                </a:solidFill>
                <a:effectLst/>
                <a:latin typeface="+mn-lt"/>
                <a:ea typeface="+mn-ea"/>
                <a:cs typeface="+mn-cs"/>
              </a:rPr>
              <a:t>Zilenzio’s</a:t>
            </a:r>
            <a:r>
              <a:rPr lang="en-US" sz="1200" b="0" i="0" kern="1200">
                <a:solidFill>
                  <a:schemeClr val="tx1"/>
                </a:solidFill>
                <a:effectLst/>
                <a:latin typeface="+mn-lt"/>
                <a:ea typeface="+mn-ea"/>
                <a:cs typeface="+mn-cs"/>
              </a:rPr>
              <a:t> collection of acoustic furniture is designed to improve sound in the spaces that matters to you the most.</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Paint standard in Jet Black and Dusty Grey or an RAL color</a:t>
            </a:r>
          </a:p>
          <a:p>
            <a:r>
              <a:rPr lang="en-US"/>
              <a:t>Fabric is </a:t>
            </a:r>
            <a:r>
              <a:rPr lang="en-US" err="1"/>
              <a:t>Kvadrat</a:t>
            </a:r>
            <a:r>
              <a:rPr lang="en-US"/>
              <a:t> Remix</a:t>
            </a:r>
          </a:p>
        </p:txBody>
      </p:sp>
      <p:sp>
        <p:nvSpPr>
          <p:cNvPr id="4" name="Slide Number Placeholder 3"/>
          <p:cNvSpPr>
            <a:spLocks noGrp="1"/>
          </p:cNvSpPr>
          <p:nvPr>
            <p:ph type="sldNum" sz="quarter" idx="5"/>
          </p:nvPr>
        </p:nvSpPr>
        <p:spPr/>
        <p:txBody>
          <a:bodyPr/>
          <a:lstStyle/>
          <a:p>
            <a:fld id="{95E1347E-F6A9-46F4-8692-9116514FA6AC}" type="slidenum">
              <a:rPr lang="en-US" smtClean="0"/>
              <a:t>25</a:t>
            </a:fld>
            <a:endParaRPr lang="en-US"/>
          </a:p>
        </p:txBody>
      </p:sp>
    </p:spTree>
    <p:extLst>
      <p:ext uri="{BB962C8B-B14F-4D97-AF65-F5344CB8AC3E}">
        <p14:creationId xmlns:p14="http://schemas.microsoft.com/office/powerpoint/2010/main" val="1749694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Designed by Note Studio, the Focus Pod an easily placed and functional Screen with included seat and table.  </a:t>
            </a:r>
          </a:p>
          <a:p>
            <a:r>
              <a:rPr lang="en-US" sz="1200" b="0" i="0" kern="1200">
                <a:solidFill>
                  <a:schemeClr val="tx1"/>
                </a:solidFill>
                <a:effectLst/>
                <a:latin typeface="+mn-lt"/>
                <a:ea typeface="+mn-ea"/>
                <a:cs typeface="+mn-cs"/>
              </a:rPr>
              <a:t>A designed and comfortable seat that provides a calm and snug feeling.</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Frame and table are available in white stained ash. </a:t>
            </a:r>
          </a:p>
          <a:p>
            <a:r>
              <a:rPr lang="en-US" sz="1200" b="0" i="0" kern="1200">
                <a:solidFill>
                  <a:schemeClr val="tx1"/>
                </a:solidFill>
                <a:effectLst/>
                <a:latin typeface="+mn-lt"/>
                <a:ea typeface="+mn-ea"/>
                <a:cs typeface="+mn-cs"/>
              </a:rPr>
              <a:t>The table can mount on the left and right side</a:t>
            </a:r>
          </a:p>
          <a:p>
            <a:r>
              <a:rPr lang="en-US" sz="1200" b="0" i="0" kern="1200">
                <a:solidFill>
                  <a:schemeClr val="tx1"/>
                </a:solidFill>
                <a:effectLst/>
                <a:latin typeface="+mn-lt"/>
                <a:ea typeface="+mn-ea"/>
                <a:cs typeface="+mn-cs"/>
              </a:rPr>
              <a:t>Available in 20 different fabric patterns</a:t>
            </a:r>
          </a:p>
          <a:p>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95E1347E-F6A9-46F4-8692-9116514FA6AC}" type="slidenum">
              <a:rPr lang="en-US" smtClean="0"/>
              <a:t>26</a:t>
            </a:fld>
            <a:endParaRPr lang="en-US"/>
          </a:p>
        </p:txBody>
      </p:sp>
    </p:spTree>
    <p:extLst>
      <p:ext uri="{BB962C8B-B14F-4D97-AF65-F5344CB8AC3E}">
        <p14:creationId xmlns:p14="http://schemas.microsoft.com/office/powerpoint/2010/main" val="3310592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Tune is a sound absorbing seating collections designed by Norm architects for Zilenzio. </a:t>
            </a:r>
          </a:p>
          <a:p>
            <a:r>
              <a:rPr lang="en-US" sz="1200" b="0" i="0" kern="1200">
                <a:solidFill>
                  <a:schemeClr val="tx1"/>
                </a:solidFill>
                <a:effectLst/>
                <a:latin typeface="+mn-lt"/>
                <a:ea typeface="+mn-ea"/>
                <a:cs typeface="+mn-cs"/>
              </a:rPr>
              <a:t>The Sofa has a clad sound absorbing shell that’s combined with soft cushions that follows the smooth and clean lines of the sofa.</a:t>
            </a:r>
          </a:p>
          <a:p>
            <a:r>
              <a:rPr lang="en-US" sz="1200" b="0" i="0" kern="1200">
                <a:solidFill>
                  <a:schemeClr val="tx1"/>
                </a:solidFill>
                <a:effectLst/>
                <a:latin typeface="+mn-lt"/>
                <a:ea typeface="+mn-ea"/>
                <a:cs typeface="+mn-cs"/>
              </a:rPr>
              <a:t>Legs available in black</a:t>
            </a:r>
            <a:endParaRPr lang="en-US"/>
          </a:p>
        </p:txBody>
      </p:sp>
      <p:sp>
        <p:nvSpPr>
          <p:cNvPr id="4" name="Slide Number Placeholder 3"/>
          <p:cNvSpPr>
            <a:spLocks noGrp="1"/>
          </p:cNvSpPr>
          <p:nvPr>
            <p:ph type="sldNum" sz="quarter" idx="5"/>
          </p:nvPr>
        </p:nvSpPr>
        <p:spPr/>
        <p:txBody>
          <a:bodyPr/>
          <a:lstStyle/>
          <a:p>
            <a:fld id="{95E1347E-F6A9-46F4-8692-9116514FA6AC}" type="slidenum">
              <a:rPr lang="en-US" smtClean="0"/>
              <a:t>27</a:t>
            </a:fld>
            <a:endParaRPr lang="en-US"/>
          </a:p>
        </p:txBody>
      </p:sp>
    </p:spTree>
    <p:extLst>
      <p:ext uri="{BB962C8B-B14F-4D97-AF65-F5344CB8AC3E}">
        <p14:creationId xmlns:p14="http://schemas.microsoft.com/office/powerpoint/2010/main" val="306860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-Absorbs sound in relevant frequency ranges</a:t>
            </a:r>
          </a:p>
          <a:p>
            <a:r>
              <a:rPr lang="en-US" dirty="0"/>
              <a:t>-Made of natural stone that is crushed, melted and then spun (</a:t>
            </a:r>
            <a:r>
              <a:rPr lang="en-US"/>
              <a:t>like cotton candy) </a:t>
            </a:r>
            <a:r>
              <a:rPr lang="en-US" dirty="0"/>
              <a:t>into a wool like material.  That woold material is pressed to specific density for ideal absorption</a:t>
            </a:r>
          </a:p>
          <a:p>
            <a:r>
              <a:rPr lang="en-US" dirty="0"/>
              <a:t>- Contains no plastic</a:t>
            </a:r>
          </a:p>
          <a:p>
            <a:r>
              <a:rPr lang="en-US" dirty="0"/>
              <a:t>-No harmful substances.</a:t>
            </a:r>
          </a:p>
          <a:p>
            <a:r>
              <a:rPr lang="en-US" dirty="0"/>
              <a:t>-Stone wool does not burn. Fire rating class A1. </a:t>
            </a:r>
          </a:p>
          <a:p>
            <a:endParaRPr lang="en-US" dirty="0"/>
          </a:p>
        </p:txBody>
      </p:sp>
      <p:sp>
        <p:nvSpPr>
          <p:cNvPr id="4" name="Slide Number Placeholder 3"/>
          <p:cNvSpPr>
            <a:spLocks noGrp="1"/>
          </p:cNvSpPr>
          <p:nvPr>
            <p:ph type="sldNum" sz="quarter" idx="5"/>
          </p:nvPr>
        </p:nvSpPr>
        <p:spPr/>
        <p:txBody>
          <a:bodyPr/>
          <a:lstStyle/>
          <a:p>
            <a:fld id="{95E1347E-F6A9-46F4-8692-9116514FA6AC}" type="slidenum">
              <a:rPr lang="en-US" smtClean="0"/>
              <a:t>29</a:t>
            </a:fld>
            <a:endParaRPr lang="en-US"/>
          </a:p>
        </p:txBody>
      </p:sp>
    </p:spTree>
    <p:extLst>
      <p:ext uri="{BB962C8B-B14F-4D97-AF65-F5344CB8AC3E}">
        <p14:creationId xmlns:p14="http://schemas.microsoft.com/office/powerpoint/2010/main" val="3019739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Zilenzio products are meant to do the work – behind-the-scenes. This client printed marine images on </a:t>
            </a:r>
            <a:r>
              <a:rPr lang="en-US" sz="1200" kern="1200" dirty="0" err="1">
                <a:solidFill>
                  <a:schemeClr val="tx1"/>
                </a:solidFill>
                <a:effectLst/>
                <a:latin typeface="+mn-lt"/>
                <a:ea typeface="+mn-ea"/>
                <a:cs typeface="+mn-cs"/>
              </a:rPr>
              <a:t>Dezibel</a:t>
            </a:r>
            <a:r>
              <a:rPr lang="en-US" sz="1200" kern="1200" dirty="0">
                <a:solidFill>
                  <a:schemeClr val="tx1"/>
                </a:solidFill>
                <a:effectLst/>
                <a:latin typeface="+mn-lt"/>
                <a:ea typeface="+mn-ea"/>
                <a:cs typeface="+mn-cs"/>
              </a:rPr>
              <a:t> screen. Its beautiful and absorptive (to the setting and the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Clients could use this technology to print logos or images of products and services to support brand messaging.  </a:t>
            </a:r>
          </a:p>
        </p:txBody>
      </p:sp>
      <p:sp>
        <p:nvSpPr>
          <p:cNvPr id="4" name="Slide Number Placeholder 3"/>
          <p:cNvSpPr>
            <a:spLocks noGrp="1"/>
          </p:cNvSpPr>
          <p:nvPr>
            <p:ph type="sldNum" sz="quarter" idx="5"/>
          </p:nvPr>
        </p:nvSpPr>
        <p:spPr/>
        <p:txBody>
          <a:bodyPr/>
          <a:lstStyle/>
          <a:p>
            <a:fld id="{95E1347E-F6A9-46F4-8692-9116514FA6AC}" type="slidenum">
              <a:rPr lang="en-US" smtClean="0"/>
              <a:t>30</a:t>
            </a:fld>
            <a:endParaRPr lang="en-US"/>
          </a:p>
        </p:txBody>
      </p:sp>
    </p:spTree>
    <p:extLst>
      <p:ext uri="{BB962C8B-B14F-4D97-AF65-F5344CB8AC3E}">
        <p14:creationId xmlns:p14="http://schemas.microsoft.com/office/powerpoint/2010/main" val="3812440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6ac890b50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6ac890b5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as we seek out other manufacturers to partner with, we’re looking for brands that are complementary to HNI products, not cannibalistic.</a:t>
            </a:r>
          </a:p>
          <a:p>
            <a:pPr marL="0" lvl="0" indent="0" algn="l" rtl="0">
              <a:spcBef>
                <a:spcPts val="0"/>
              </a:spcBef>
              <a:spcAft>
                <a:spcPts val="0"/>
              </a:spcAft>
              <a:buNone/>
            </a:pPr>
            <a:r>
              <a:rPr lang="en-US" dirty="0"/>
              <a:t>And more important, we are looking for competencies, knowledge and know-how, that is additive to Allsteel &amp; HNI expertise</a:t>
            </a:r>
          </a:p>
          <a:p>
            <a:pPr marL="0" lvl="0" indent="0" algn="l" rtl="0">
              <a:spcBef>
                <a:spcPts val="0"/>
              </a:spcBef>
              <a:spcAft>
                <a:spcPts val="0"/>
              </a:spcAft>
              <a:buNone/>
            </a:pPr>
            <a:r>
              <a:rPr lang="en-US" dirty="0"/>
              <a:t>And, we’re looking for brands that are on-trend, creative problem solvers.  </a:t>
            </a:r>
            <a:endParaRPr dirty="0"/>
          </a:p>
        </p:txBody>
      </p:sp>
    </p:spTree>
    <p:extLst>
      <p:ext uri="{BB962C8B-B14F-4D97-AF65-F5344CB8AC3E}">
        <p14:creationId xmlns:p14="http://schemas.microsoft.com/office/powerpoint/2010/main" val="2624359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Zilenzio had a client who owned a daycare. They had a limited amount of funds to use so at </a:t>
            </a:r>
            <a:r>
              <a:rPr lang="en-US" dirty="0" err="1"/>
              <a:t>Zilenzio’s</a:t>
            </a:r>
            <a:r>
              <a:rPr lang="en-US" dirty="0"/>
              <a:t> recommendation, they decided to outfit one space “right” (and by right, they meant the appropriate amount of material to do the job effectively)</a:t>
            </a:r>
          </a:p>
          <a:p>
            <a:r>
              <a:rPr lang="en-US" dirty="0"/>
              <a:t>The daycare had 2 primary rooms. Each with toys and activities for the children. Interestingly, it wasn’t long before all of the children CHOSE to be in the room with the “right” acoustics.</a:t>
            </a:r>
          </a:p>
          <a:p>
            <a:r>
              <a:rPr lang="en-US" dirty="0"/>
              <a:t>They were drawn to the space that allowed them to be children and play but where they could hear their own thoughts. </a:t>
            </a:r>
          </a:p>
        </p:txBody>
      </p:sp>
      <p:sp>
        <p:nvSpPr>
          <p:cNvPr id="4" name="Slide Number Placeholder 3"/>
          <p:cNvSpPr>
            <a:spLocks noGrp="1"/>
          </p:cNvSpPr>
          <p:nvPr>
            <p:ph type="sldNum" sz="quarter" idx="5"/>
          </p:nvPr>
        </p:nvSpPr>
        <p:spPr/>
        <p:txBody>
          <a:bodyPr/>
          <a:lstStyle/>
          <a:p>
            <a:fld id="{95E1347E-F6A9-46F4-8692-9116514FA6AC}" type="slidenum">
              <a:rPr lang="en-US" smtClean="0"/>
              <a:t>31</a:t>
            </a:fld>
            <a:endParaRPr lang="en-US"/>
          </a:p>
        </p:txBody>
      </p:sp>
    </p:spTree>
    <p:extLst>
      <p:ext uri="{BB962C8B-B14F-4D97-AF65-F5344CB8AC3E}">
        <p14:creationId xmlns:p14="http://schemas.microsoft.com/office/powerpoint/2010/main" val="2807367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E1347E-F6A9-46F4-8692-9116514FA6AC}" type="slidenum">
              <a:rPr lang="en-US" smtClean="0"/>
              <a:t>33</a:t>
            </a:fld>
            <a:endParaRPr lang="en-US"/>
          </a:p>
        </p:txBody>
      </p:sp>
    </p:spTree>
    <p:extLst>
      <p:ext uri="{BB962C8B-B14F-4D97-AF65-F5344CB8AC3E}">
        <p14:creationId xmlns:p14="http://schemas.microsoft.com/office/powerpoint/2010/main" val="56332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E1347E-F6A9-46F4-8692-9116514FA6AC}" type="slidenum">
              <a:rPr lang="en-US" smtClean="0"/>
              <a:t>34</a:t>
            </a:fld>
            <a:endParaRPr lang="en-US"/>
          </a:p>
        </p:txBody>
      </p:sp>
    </p:spTree>
    <p:extLst>
      <p:ext uri="{BB962C8B-B14F-4D97-AF65-F5344CB8AC3E}">
        <p14:creationId xmlns:p14="http://schemas.microsoft.com/office/powerpoint/2010/main" val="2961406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6ac890b50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6ac890b5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kern="1200">
                <a:solidFill>
                  <a:schemeClr val="tx1"/>
                </a:solidFill>
                <a:effectLst/>
                <a:latin typeface="+mn-lt"/>
                <a:ea typeface="+mn-ea"/>
                <a:cs typeface="+mn-cs"/>
              </a:rPr>
              <a:t>white, black and natural oak.  Custom color is an option with an MOQ of 50 or more</a:t>
            </a:r>
            <a:endParaRPr/>
          </a:p>
        </p:txBody>
      </p:sp>
    </p:spTree>
    <p:extLst>
      <p:ext uri="{BB962C8B-B14F-4D97-AF65-F5344CB8AC3E}">
        <p14:creationId xmlns:p14="http://schemas.microsoft.com/office/powerpoint/2010/main" val="4226850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Exclusive distribution rights to strategic global accounts with locations inside and outside of North America in pre-registered and specific projects (registration process is a simple email or other written communication between Zilenzio, Allsteel and a dealer).</a:t>
            </a:r>
            <a:endParaRPr lang="en-US"/>
          </a:p>
        </p:txBody>
      </p:sp>
      <p:sp>
        <p:nvSpPr>
          <p:cNvPr id="4" name="Slide Number Placeholder 3"/>
          <p:cNvSpPr>
            <a:spLocks noGrp="1"/>
          </p:cNvSpPr>
          <p:nvPr>
            <p:ph type="sldNum" sz="quarter" idx="5"/>
          </p:nvPr>
        </p:nvSpPr>
        <p:spPr/>
        <p:txBody>
          <a:bodyPr/>
          <a:lstStyle/>
          <a:p>
            <a:fld id="{95E1347E-F6A9-46F4-8692-9116514FA6AC}" type="slidenum">
              <a:rPr lang="en-US" smtClean="0"/>
              <a:t>39</a:t>
            </a:fld>
            <a:endParaRPr lang="en-US"/>
          </a:p>
        </p:txBody>
      </p:sp>
    </p:spTree>
    <p:extLst>
      <p:ext uri="{BB962C8B-B14F-4D97-AF65-F5344CB8AC3E}">
        <p14:creationId xmlns:p14="http://schemas.microsoft.com/office/powerpoint/2010/main" val="1962377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1347E-F6A9-46F4-8692-9116514FA6AC}" type="slidenum">
              <a:rPr lang="en-US" smtClean="0"/>
              <a:t>40</a:t>
            </a:fld>
            <a:endParaRPr lang="en-US"/>
          </a:p>
        </p:txBody>
      </p:sp>
    </p:spTree>
    <p:extLst>
      <p:ext uri="{BB962C8B-B14F-4D97-AF65-F5344CB8AC3E}">
        <p14:creationId xmlns:p14="http://schemas.microsoft.com/office/powerpoint/2010/main" val="2216970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1347E-F6A9-46F4-8692-9116514FA6AC}" type="slidenum">
              <a:rPr lang="en-US" smtClean="0"/>
              <a:t>41</a:t>
            </a:fld>
            <a:endParaRPr lang="en-US"/>
          </a:p>
        </p:txBody>
      </p:sp>
    </p:spTree>
    <p:extLst>
      <p:ext uri="{BB962C8B-B14F-4D97-AF65-F5344CB8AC3E}">
        <p14:creationId xmlns:p14="http://schemas.microsoft.com/office/powerpoint/2010/main" val="4192223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E1347E-F6A9-46F4-8692-9116514FA6AC}" type="slidenum">
              <a:rPr lang="en-US" smtClean="0"/>
              <a:t>42</a:t>
            </a:fld>
            <a:endParaRPr lang="en-US"/>
          </a:p>
        </p:txBody>
      </p:sp>
    </p:spTree>
    <p:extLst>
      <p:ext uri="{BB962C8B-B14F-4D97-AF65-F5344CB8AC3E}">
        <p14:creationId xmlns:p14="http://schemas.microsoft.com/office/powerpoint/2010/main" val="3524262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6ac890b50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6ac890b5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There are so many options out there. We know that our dealer partners only have so much </a:t>
            </a:r>
            <a:r>
              <a:rPr lang="en-US" err="1"/>
              <a:t>brainspace</a:t>
            </a:r>
            <a:r>
              <a:rPr lang="en-US"/>
              <a:t> for furniture manufacturers!</a:t>
            </a:r>
          </a:p>
          <a:p>
            <a:pPr marL="0" lvl="0" indent="0" algn="l" rtl="0">
              <a:spcBef>
                <a:spcPts val="0"/>
              </a:spcBef>
              <a:spcAft>
                <a:spcPts val="0"/>
              </a:spcAft>
              <a:buNone/>
            </a:pPr>
            <a:r>
              <a:rPr lang="en-US"/>
              <a:t>Our goal is to partner and create mindshare – so that we can grow and be successful together. </a:t>
            </a:r>
          </a:p>
          <a:p>
            <a:pPr marL="0" lvl="0" indent="0" algn="l" rtl="0">
              <a:spcBef>
                <a:spcPts val="0"/>
              </a:spcBef>
              <a:spcAft>
                <a:spcPts val="0"/>
              </a:spcAft>
              <a:buNone/>
            </a:pPr>
            <a:r>
              <a:rPr lang="en-US"/>
              <a:t>We’re incenting our sellers to help support the sale while negotiating preferred discounting and greater brand emphasis through partnership alignment</a:t>
            </a:r>
          </a:p>
          <a:p>
            <a:pPr marL="0" lvl="0" indent="0" algn="l" rtl="0">
              <a:spcBef>
                <a:spcPts val="0"/>
              </a:spcBef>
              <a:spcAft>
                <a:spcPts val="0"/>
              </a:spcAft>
              <a:buNone/>
            </a:pPr>
            <a:r>
              <a:rPr lang="en-US"/>
              <a:t>Today, who isn’t looking for more creative and inspiring things to talk about!</a:t>
            </a:r>
          </a:p>
        </p:txBody>
      </p:sp>
    </p:spTree>
    <p:extLst>
      <p:ext uri="{BB962C8B-B14F-4D97-AF65-F5344CB8AC3E}">
        <p14:creationId xmlns:p14="http://schemas.microsoft.com/office/powerpoint/2010/main" val="4037135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6ac890b50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6ac890b5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Zilenzio develops and delivers high-quality sound absorption using well considered and designed solutions. </a:t>
            </a:r>
          </a:p>
          <a:p>
            <a:pPr marL="0" lvl="0" indent="0" algn="l" rtl="0">
              <a:spcBef>
                <a:spcPts val="0"/>
              </a:spcBef>
              <a:spcAft>
                <a:spcPts val="0"/>
              </a:spcAft>
              <a:buNone/>
            </a:pPr>
            <a:r>
              <a:rPr lang="en-US" dirty="0"/>
              <a:t>Their products are the result of their experience and research in sound design, analysis of offices, and tests carried out according to international standards.</a:t>
            </a:r>
          </a:p>
          <a:p>
            <a:pPr marL="0" lvl="0" indent="0" algn="l" rtl="0">
              <a:spcBef>
                <a:spcPts val="0"/>
              </a:spcBef>
              <a:spcAft>
                <a:spcPts val="0"/>
              </a:spcAft>
              <a:buNone/>
            </a:pPr>
            <a:r>
              <a:rPr lang="en-US" dirty="0"/>
              <a:t>They have created healthy acoustic surroundings in many space types and workplaces </a:t>
            </a:r>
            <a:endParaRPr dirty="0"/>
          </a:p>
        </p:txBody>
      </p:sp>
    </p:spTree>
    <p:extLst>
      <p:ext uri="{BB962C8B-B14F-4D97-AF65-F5344CB8AC3E}">
        <p14:creationId xmlns:p14="http://schemas.microsoft.com/office/powerpoint/2010/main" val="3196539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JoannaMTStd"/>
              </a:rPr>
              <a:t>Marie Lindqvist-Pahlstad and Jenny </a:t>
            </a:r>
            <a:r>
              <a:rPr lang="en-US" b="0" i="0" dirty="0" err="1">
                <a:solidFill>
                  <a:srgbClr val="222222"/>
                </a:solidFill>
                <a:effectLst/>
                <a:latin typeface="JoannaMTStd"/>
              </a:rPr>
              <a:t>Helldén</a:t>
            </a:r>
            <a:r>
              <a:rPr lang="en-US" b="0" i="0" dirty="0">
                <a:solidFill>
                  <a:srgbClr val="222222"/>
                </a:solidFill>
                <a:effectLst/>
                <a:latin typeface="JoannaMTStd"/>
              </a:rPr>
              <a:t> decided to listen to the needs of their customers.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JoannaMTStd"/>
              </a:rPr>
              <a:t>In 2003, they partnered with an acoustic </a:t>
            </a:r>
            <a:r>
              <a:rPr lang="en-US" b="0" i="0" dirty="0" err="1">
                <a:solidFill>
                  <a:srgbClr val="222222"/>
                </a:solidFill>
                <a:effectLst/>
                <a:latin typeface="JoannaMTStd"/>
              </a:rPr>
              <a:t>expert,Pontus</a:t>
            </a:r>
            <a:r>
              <a:rPr lang="en-US" b="0" i="0" dirty="0">
                <a:solidFill>
                  <a:srgbClr val="222222"/>
                </a:solidFill>
                <a:effectLst/>
                <a:latin typeface="JoannaMTStd"/>
              </a:rPr>
              <a:t> </a:t>
            </a:r>
            <a:r>
              <a:rPr lang="en-US" b="0" i="0" dirty="0" err="1">
                <a:solidFill>
                  <a:srgbClr val="222222"/>
                </a:solidFill>
                <a:effectLst/>
                <a:latin typeface="JoannaMTStd"/>
              </a:rPr>
              <a:t>Thorsson</a:t>
            </a:r>
            <a:r>
              <a:rPr lang="en-US" b="0" i="0" dirty="0">
                <a:solidFill>
                  <a:srgbClr val="222222"/>
                </a:solidFill>
                <a:effectLst/>
                <a:latin typeface="JoannaMTStd"/>
              </a:rPr>
              <a:t> from Chalmers University, co-develop a screen and showcase it at the Stockholm Furniture Fair.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two have remained determined to undertake this journey in their own way, ensuring their employees are treated like family and a sustainable business is about the planet and the people. </a:t>
            </a:r>
          </a:p>
          <a:p>
            <a:pPr lvl="0"/>
            <a:r>
              <a:rPr lang="en-GB" sz="1200" kern="1200" dirty="0">
                <a:solidFill>
                  <a:schemeClr val="tx1"/>
                </a:solidFill>
                <a:effectLst/>
                <a:latin typeface="+mn-lt"/>
                <a:ea typeface="+mn-ea"/>
                <a:cs typeface="+mn-cs"/>
              </a:rPr>
              <a:t>Now, more than 16 years later, Zilenzio continues to sell a unique feature which they know customers want – and it is easy to sell. </a:t>
            </a:r>
          </a:p>
        </p:txBody>
      </p:sp>
      <p:sp>
        <p:nvSpPr>
          <p:cNvPr id="4" name="Slide Number Placeholder 3"/>
          <p:cNvSpPr>
            <a:spLocks noGrp="1"/>
          </p:cNvSpPr>
          <p:nvPr>
            <p:ph type="sldNum" sz="quarter" idx="5"/>
          </p:nvPr>
        </p:nvSpPr>
        <p:spPr/>
        <p:txBody>
          <a:bodyPr/>
          <a:lstStyle/>
          <a:p>
            <a:fld id="{95E1347E-F6A9-46F4-8692-9116514FA6AC}" type="slidenum">
              <a:rPr lang="en-US" smtClean="0"/>
              <a:t>6</a:t>
            </a:fld>
            <a:endParaRPr lang="en-US"/>
          </a:p>
        </p:txBody>
      </p:sp>
    </p:spTree>
    <p:extLst>
      <p:ext uri="{BB962C8B-B14F-4D97-AF65-F5344CB8AC3E}">
        <p14:creationId xmlns:p14="http://schemas.microsoft.com/office/powerpoint/2010/main" val="4198382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Not sure where you are in geography but imagine that it is mid-winter. Life is busy. Time is flying by. </a:t>
            </a:r>
          </a:p>
          <a:p>
            <a:r>
              <a:rPr lang="en-US" sz="1200" b="0" i="0" kern="1200" dirty="0">
                <a:solidFill>
                  <a:schemeClr val="tx1"/>
                </a:solidFill>
                <a:effectLst/>
                <a:latin typeface="+mn-lt"/>
                <a:ea typeface="+mn-ea"/>
                <a:cs typeface="+mn-cs"/>
              </a:rPr>
              <a:t>Then one morning you awake to… a fresh, thick carpet of snow. </a:t>
            </a:r>
          </a:p>
          <a:p>
            <a:r>
              <a:rPr lang="en-US" sz="1200" b="0" i="0" kern="1200" dirty="0">
                <a:solidFill>
                  <a:schemeClr val="tx1"/>
                </a:solidFill>
                <a:effectLst/>
                <a:latin typeface="+mn-lt"/>
                <a:ea typeface="+mn-ea"/>
                <a:cs typeface="+mn-cs"/>
              </a:rPr>
              <a:t>You stand on your porch for a few moments listening to… well, silence. The blanketed earth of so quiet. So still. So peaceful. </a:t>
            </a:r>
          </a:p>
          <a:p>
            <a:r>
              <a:rPr lang="en-US" sz="1200" b="0" i="0" kern="1200" dirty="0">
                <a:solidFill>
                  <a:schemeClr val="tx1"/>
                </a:solidFill>
                <a:effectLst/>
                <a:latin typeface="+mn-lt"/>
                <a:ea typeface="+mn-ea"/>
                <a:cs typeface="+mn-cs"/>
              </a:rPr>
              <a:t>We can all relate to the refreshing nature of peace and quiet.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That is Zilenzio’ s mission. To create quieter work environments. </a:t>
            </a:r>
          </a:p>
        </p:txBody>
      </p:sp>
      <p:sp>
        <p:nvSpPr>
          <p:cNvPr id="4" name="Slide Number Placeholder 3"/>
          <p:cNvSpPr>
            <a:spLocks noGrp="1"/>
          </p:cNvSpPr>
          <p:nvPr>
            <p:ph type="sldNum" sz="quarter" idx="5"/>
          </p:nvPr>
        </p:nvSpPr>
        <p:spPr/>
        <p:txBody>
          <a:bodyPr/>
          <a:lstStyle/>
          <a:p>
            <a:fld id="{95E1347E-F6A9-46F4-8692-9116514FA6AC}" type="slidenum">
              <a:rPr lang="en-US" smtClean="0"/>
              <a:t>7</a:t>
            </a:fld>
            <a:endParaRPr lang="en-US"/>
          </a:p>
        </p:txBody>
      </p:sp>
    </p:spTree>
    <p:extLst>
      <p:ext uri="{BB962C8B-B14F-4D97-AF65-F5344CB8AC3E}">
        <p14:creationId xmlns:p14="http://schemas.microsoft.com/office/powerpoint/2010/main" val="3937857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a:t>
            </a:r>
            <a:r>
              <a:rPr lang="en-US" dirty="0" err="1"/>
              <a:t>Zilenzio’s</a:t>
            </a:r>
            <a:r>
              <a:rPr lang="en-US" dirty="0"/>
              <a:t> elements are thoughtfully designed and built with applications that help to define space through various partitions and screens. </a:t>
            </a:r>
          </a:p>
          <a:p>
            <a:r>
              <a:rPr lang="en-US" dirty="0"/>
              <a:t>As mentioned, </a:t>
            </a:r>
            <a:r>
              <a:rPr lang="en-US" dirty="0" err="1"/>
              <a:t>Zilenzio’s</a:t>
            </a:r>
            <a:r>
              <a:rPr lang="en-US" dirty="0"/>
              <a:t> primary initiative is improving acoustics in the built environment. We’ll spend more time later talking about products and acoustics but let’s dive a little more into what Zilenzio is about. </a:t>
            </a:r>
          </a:p>
          <a:p>
            <a:endParaRPr lang="en-US" dirty="0"/>
          </a:p>
        </p:txBody>
      </p:sp>
      <p:sp>
        <p:nvSpPr>
          <p:cNvPr id="4" name="Slide Number Placeholder 3"/>
          <p:cNvSpPr>
            <a:spLocks noGrp="1"/>
          </p:cNvSpPr>
          <p:nvPr>
            <p:ph type="sldNum" sz="quarter" idx="5"/>
          </p:nvPr>
        </p:nvSpPr>
        <p:spPr/>
        <p:txBody>
          <a:bodyPr/>
          <a:lstStyle/>
          <a:p>
            <a:fld id="{64C736B4-60E2-4F81-9DA5-77992BA88FF7}" type="slidenum">
              <a:rPr lang="en-US" smtClean="0"/>
              <a:t>8</a:t>
            </a:fld>
            <a:endParaRPr lang="en-US"/>
          </a:p>
        </p:txBody>
      </p:sp>
    </p:spTree>
    <p:extLst>
      <p:ext uri="{BB962C8B-B14F-4D97-AF65-F5344CB8AC3E}">
        <p14:creationId xmlns:p14="http://schemas.microsoft.com/office/powerpoint/2010/main" val="3078828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We can’t see it but it affects our physical well-being more than we realize.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Distractions from the human voice contribute to lost time and mental strain. It is an often-forgotten element of space design. Zilenzio intends for sound to be thoughtfully considered and designed for appropriately.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right product means having substrates that absorb sound and then designed into a variety of shapes that provide choice in application and style.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right amount of sound absorbing material is vital. Zilenzio does calculations to get the right amount of sound absorbers into specific settings with specific goals. They consider the application and as well as the material selections and barriers within the built environment.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correct placement comes with a recommendation for the highest effect. The recommendation is proposed with clear 3D images normally within 24h.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have much more to say about acoustics and its various components. These will be covered in a CEU course that is in the works. </a:t>
            </a:r>
            <a:endParaRPr lang="en-US" dirty="0"/>
          </a:p>
        </p:txBody>
      </p:sp>
      <p:sp>
        <p:nvSpPr>
          <p:cNvPr id="4" name="Slide Number Placeholder 3"/>
          <p:cNvSpPr>
            <a:spLocks noGrp="1"/>
          </p:cNvSpPr>
          <p:nvPr>
            <p:ph type="sldNum" sz="quarter" idx="5"/>
          </p:nvPr>
        </p:nvSpPr>
        <p:spPr/>
        <p:txBody>
          <a:bodyPr/>
          <a:lstStyle/>
          <a:p>
            <a:fld id="{95E1347E-F6A9-46F4-8692-9116514FA6AC}" type="slidenum">
              <a:rPr lang="en-US" smtClean="0"/>
              <a:t>9</a:t>
            </a:fld>
            <a:endParaRPr lang="en-US"/>
          </a:p>
        </p:txBody>
      </p:sp>
    </p:spTree>
    <p:extLst>
      <p:ext uri="{BB962C8B-B14F-4D97-AF65-F5344CB8AC3E}">
        <p14:creationId xmlns:p14="http://schemas.microsoft.com/office/powerpoint/2010/main" val="2132656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A">
    <p:spTree>
      <p:nvGrpSpPr>
        <p:cNvPr id="1" name=""/>
        <p:cNvGrpSpPr/>
        <p:nvPr/>
      </p:nvGrpSpPr>
      <p:grpSpPr>
        <a:xfrm>
          <a:off x="0" y="0"/>
          <a:ext cx="0" cy="0"/>
          <a:chOff x="0" y="0"/>
          <a:chExt cx="0" cy="0"/>
        </a:xfrm>
      </p:grpSpPr>
      <p:sp>
        <p:nvSpPr>
          <p:cNvPr id="13" name="Picture Placeholder 31">
            <a:extLst>
              <a:ext uri="{FF2B5EF4-FFF2-40B4-BE49-F238E27FC236}">
                <a16:creationId xmlns:a16="http://schemas.microsoft.com/office/drawing/2014/main" id="{FD105AD6-AD17-4A2B-8C60-4B5DA1E46F5E}"/>
              </a:ext>
            </a:extLst>
          </p:cNvPr>
          <p:cNvSpPr>
            <a:spLocks noGrp="1"/>
          </p:cNvSpPr>
          <p:nvPr>
            <p:ph type="pic" sz="quarter" idx="13" hasCustomPrompt="1"/>
          </p:nvPr>
        </p:nvSpPr>
        <p:spPr>
          <a:xfrm>
            <a:off x="3165231" y="948151"/>
            <a:ext cx="8425473" cy="530855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latin typeface="Segoe UI Light" panose="020B0502040204020203" pitchFamily="34" charset="0"/>
                <a:cs typeface="Segoe UI Light" panose="020B0502040204020203" pitchFamily="34" charset="0"/>
              </a:rPr>
              <a:t>Click on icon to insert a picture here</a:t>
            </a:r>
            <a:endParaRPr lang="en-US"/>
          </a:p>
        </p:txBody>
      </p:sp>
      <p:sp>
        <p:nvSpPr>
          <p:cNvPr id="17" name="Text Placeholder 4">
            <a:extLst>
              <a:ext uri="{FF2B5EF4-FFF2-40B4-BE49-F238E27FC236}">
                <a16:creationId xmlns:a16="http://schemas.microsoft.com/office/drawing/2014/main" id="{97D6F8CB-4E1C-4016-BCB5-DFDF6CFB27C7}"/>
              </a:ext>
            </a:extLst>
          </p:cNvPr>
          <p:cNvSpPr>
            <a:spLocks noGrp="1"/>
          </p:cNvSpPr>
          <p:nvPr>
            <p:ph type="body" sz="quarter" idx="11" hasCustomPrompt="1"/>
          </p:nvPr>
        </p:nvSpPr>
        <p:spPr>
          <a:xfrm>
            <a:off x="620995" y="1233224"/>
            <a:ext cx="4205821" cy="2731477"/>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This Text here is Placeholder </a:t>
            </a:r>
            <a:br>
              <a:rPr lang="en-US"/>
            </a:br>
            <a:r>
              <a:rPr lang="en-US"/>
              <a:t>for the Title</a:t>
            </a:r>
          </a:p>
        </p:txBody>
      </p:sp>
      <p:sp>
        <p:nvSpPr>
          <p:cNvPr id="8" name="Content Placeholder 2">
            <a:extLst>
              <a:ext uri="{FF2B5EF4-FFF2-40B4-BE49-F238E27FC236}">
                <a16:creationId xmlns:a16="http://schemas.microsoft.com/office/drawing/2014/main" id="{3C48C574-CE45-4958-8068-FA6923D7F21A}"/>
              </a:ext>
            </a:extLst>
          </p:cNvPr>
          <p:cNvSpPr>
            <a:spLocks noGrp="1"/>
          </p:cNvSpPr>
          <p:nvPr>
            <p:ph idx="15" hasCustomPrompt="1"/>
          </p:nvPr>
        </p:nvSpPr>
        <p:spPr>
          <a:xfrm>
            <a:off x="620996" y="3987735"/>
            <a:ext cx="2544235" cy="837743"/>
          </a:xfrm>
          <a:prstGeom prst="rect">
            <a:avLst/>
          </a:prstGeom>
        </p:spPr>
        <p:txBody>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1600" b="0" baseline="0">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Presenter Name Here</a:t>
            </a:r>
            <a:br>
              <a:rPr lang="en-US"/>
            </a:br>
            <a:r>
              <a:rPr lang="en-US"/>
              <a:t>Date Here</a:t>
            </a:r>
          </a:p>
        </p:txBody>
      </p:sp>
    </p:spTree>
    <p:extLst>
      <p:ext uri="{BB962C8B-B14F-4D97-AF65-F5344CB8AC3E}">
        <p14:creationId xmlns:p14="http://schemas.microsoft.com/office/powerpoint/2010/main" val="2742583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ayout C">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8" y="588571"/>
            <a:ext cx="6423972" cy="632694"/>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Here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525648" y="4622688"/>
            <a:ext cx="4659669" cy="1231702"/>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Photo caption goes here.</a:t>
            </a:r>
            <a:endParaRPr lang="en-US"/>
          </a:p>
        </p:txBody>
      </p:sp>
      <p:sp>
        <p:nvSpPr>
          <p:cNvPr id="12" name="Picture Placeholder 8">
            <a:extLst>
              <a:ext uri="{FF2B5EF4-FFF2-40B4-BE49-F238E27FC236}">
                <a16:creationId xmlns:a16="http://schemas.microsoft.com/office/drawing/2014/main" id="{A85A96A2-A18E-41A5-B780-53BC9DAB85F8}"/>
              </a:ext>
            </a:extLst>
          </p:cNvPr>
          <p:cNvSpPr>
            <a:spLocks noGrp="1"/>
          </p:cNvSpPr>
          <p:nvPr>
            <p:ph type="pic" sz="quarter" idx="10" hasCustomPrompt="1"/>
          </p:nvPr>
        </p:nvSpPr>
        <p:spPr>
          <a:xfrm>
            <a:off x="612446" y="1467035"/>
            <a:ext cx="5058498" cy="2967376"/>
          </a:xfrm>
          <a:prstGeom prst="rect">
            <a:avLst/>
          </a:prstGeom>
        </p:spPr>
        <p:txBody>
          <a:bodyPr anchor="ctr"/>
          <a:lstStyle>
            <a:lvl1pPr marL="0" indent="0" algn="ctr">
              <a:buNone/>
              <a:defRPr sz="1600" i="1"/>
            </a:lvl1pPr>
          </a:lstStyle>
          <a:p>
            <a:r>
              <a:rPr lang="en-US"/>
              <a:t>Click on icon to insert a picture</a:t>
            </a:r>
          </a:p>
        </p:txBody>
      </p:sp>
      <p:sp>
        <p:nvSpPr>
          <p:cNvPr id="19" name="Picture Placeholder 8">
            <a:extLst>
              <a:ext uri="{FF2B5EF4-FFF2-40B4-BE49-F238E27FC236}">
                <a16:creationId xmlns:a16="http://schemas.microsoft.com/office/drawing/2014/main" id="{A9802027-9FF6-47C6-BA4B-C9CE58D030FB}"/>
              </a:ext>
            </a:extLst>
          </p:cNvPr>
          <p:cNvSpPr>
            <a:spLocks noGrp="1"/>
          </p:cNvSpPr>
          <p:nvPr>
            <p:ph type="pic" sz="quarter" idx="24" hasCustomPrompt="1"/>
          </p:nvPr>
        </p:nvSpPr>
        <p:spPr>
          <a:xfrm>
            <a:off x="6105838" y="1467034"/>
            <a:ext cx="5059807" cy="2967376"/>
          </a:xfrm>
          <a:prstGeom prst="rect">
            <a:avLst/>
          </a:prstGeom>
        </p:spPr>
        <p:txBody>
          <a:bodyPr anchor="ctr"/>
          <a:lstStyle>
            <a:lvl1pPr marL="0" indent="0" algn="ctr">
              <a:buNone/>
              <a:defRPr sz="1600" i="1"/>
            </a:lvl1pPr>
          </a:lstStyle>
          <a:p>
            <a:r>
              <a:rPr lang="en-US"/>
              <a:t>Click on icon to insert a picture</a:t>
            </a:r>
          </a:p>
        </p:txBody>
      </p:sp>
      <p:sp>
        <p:nvSpPr>
          <p:cNvPr id="24" name="Text Placeholder 8">
            <a:extLst>
              <a:ext uri="{FF2B5EF4-FFF2-40B4-BE49-F238E27FC236}">
                <a16:creationId xmlns:a16="http://schemas.microsoft.com/office/drawing/2014/main" id="{0ED9F292-8C43-4696-A7CA-77E795BBE063}"/>
              </a:ext>
            </a:extLst>
          </p:cNvPr>
          <p:cNvSpPr>
            <a:spLocks noGrp="1"/>
          </p:cNvSpPr>
          <p:nvPr>
            <p:ph type="body" sz="quarter" idx="25" hasCustomPrompt="1"/>
          </p:nvPr>
        </p:nvSpPr>
        <p:spPr>
          <a:xfrm>
            <a:off x="5997179" y="4622688"/>
            <a:ext cx="4659669" cy="1231702"/>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Photo caption goes here.</a:t>
            </a:r>
            <a:endParaRPr lang="en-US"/>
          </a:p>
        </p:txBody>
      </p:sp>
      <p:sp>
        <p:nvSpPr>
          <p:cNvPr id="9" name="TextBox 8">
            <a:extLst>
              <a:ext uri="{FF2B5EF4-FFF2-40B4-BE49-F238E27FC236}">
                <a16:creationId xmlns:a16="http://schemas.microsoft.com/office/drawing/2014/main" id="{56F65C66-02B7-4F53-9E9F-FD3278DC0396}"/>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  </a:t>
            </a:r>
            <a:endParaRPr lang="en-US" dirty="0"/>
          </a:p>
        </p:txBody>
      </p:sp>
      <p:sp>
        <p:nvSpPr>
          <p:cNvPr id="10" name="TextBox 9">
            <a:extLst>
              <a:ext uri="{FF2B5EF4-FFF2-40B4-BE49-F238E27FC236}">
                <a16:creationId xmlns:a16="http://schemas.microsoft.com/office/drawing/2014/main" id="{4DA90891-1AC1-4F96-B803-678F4D24BDDB}"/>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51296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Layout D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8123E55-9D91-45DF-A165-743D794612B6}"/>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8" y="1316644"/>
            <a:ext cx="4722859" cy="1193889"/>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0" name="Text Placeholder 8">
            <a:extLst>
              <a:ext uri="{FF2B5EF4-FFF2-40B4-BE49-F238E27FC236}">
                <a16:creationId xmlns:a16="http://schemas.microsoft.com/office/drawing/2014/main" id="{F2041D97-F5AD-4EE8-BFF3-2116AC1DA827}"/>
              </a:ext>
            </a:extLst>
          </p:cNvPr>
          <p:cNvSpPr>
            <a:spLocks noGrp="1"/>
          </p:cNvSpPr>
          <p:nvPr>
            <p:ph type="body" sz="quarter" idx="22" hasCustomPrompt="1"/>
          </p:nvPr>
        </p:nvSpPr>
        <p:spPr>
          <a:xfrm>
            <a:off x="907406" y="2836568"/>
            <a:ext cx="4427902" cy="183488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Some kind of text goes here about the Allsteel | Gunlocke brand video. </a:t>
            </a:r>
            <a:endParaRPr lang="en-US"/>
          </a:p>
        </p:txBody>
      </p:sp>
      <p:sp>
        <p:nvSpPr>
          <p:cNvPr id="15" name="Picture Placeholder 8">
            <a:extLst>
              <a:ext uri="{FF2B5EF4-FFF2-40B4-BE49-F238E27FC236}">
                <a16:creationId xmlns:a16="http://schemas.microsoft.com/office/drawing/2014/main" id="{1B08044B-3327-4143-9700-D643FEE72173}"/>
              </a:ext>
            </a:extLst>
          </p:cNvPr>
          <p:cNvSpPr>
            <a:spLocks noGrp="1"/>
          </p:cNvSpPr>
          <p:nvPr>
            <p:ph type="pic" sz="quarter" idx="10" hasCustomPrompt="1"/>
          </p:nvPr>
        </p:nvSpPr>
        <p:spPr>
          <a:xfrm>
            <a:off x="5759323" y="1316644"/>
            <a:ext cx="5820227" cy="3903779"/>
          </a:xfrm>
          <a:prstGeom prst="rect">
            <a:avLst/>
          </a:prstGeom>
        </p:spPr>
        <p:txBody>
          <a:bodyPr anchor="ctr"/>
          <a:lstStyle>
            <a:lvl1pPr marL="0" indent="0" algn="ctr">
              <a:buNone/>
              <a:defRPr sz="1600" i="1"/>
            </a:lvl1pPr>
          </a:lstStyle>
          <a:p>
            <a:r>
              <a:rPr lang="en-US"/>
              <a:t>Click on icon to insert a picture</a:t>
            </a:r>
          </a:p>
        </p:txBody>
      </p:sp>
    </p:spTree>
    <p:extLst>
      <p:ext uri="{BB962C8B-B14F-4D97-AF65-F5344CB8AC3E}">
        <p14:creationId xmlns:p14="http://schemas.microsoft.com/office/powerpoint/2010/main" val="62424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Layout 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5516544" y="683664"/>
            <a:ext cx="6675455" cy="4038983"/>
          </a:xfrm>
          <a:prstGeom prst="rect">
            <a:avLst/>
          </a:prstGeom>
        </p:spPr>
        <p:txBody>
          <a:bodyPr anchor="ctr"/>
          <a:lstStyle>
            <a:lvl1pPr marL="0" indent="0" algn="ctr">
              <a:buNone/>
              <a:defRPr sz="1600" i="1"/>
            </a:lvl1pPr>
          </a:lstStyle>
          <a:p>
            <a:r>
              <a:rPr lang="en-US"/>
              <a:t>Click on icon to insert a picture</a:t>
            </a:r>
          </a:p>
        </p:txBody>
      </p:sp>
      <p:sp>
        <p:nvSpPr>
          <p:cNvPr id="13" name="Picture Placeholder 8">
            <a:extLst>
              <a:ext uri="{FF2B5EF4-FFF2-40B4-BE49-F238E27FC236}">
                <a16:creationId xmlns:a16="http://schemas.microsoft.com/office/drawing/2014/main" id="{FBF4287D-CC52-4AEC-9086-0F37A17D4EE6}"/>
              </a:ext>
            </a:extLst>
          </p:cNvPr>
          <p:cNvSpPr>
            <a:spLocks noGrp="1"/>
          </p:cNvSpPr>
          <p:nvPr>
            <p:ph type="pic" sz="quarter" idx="18" hasCustomPrompt="1"/>
          </p:nvPr>
        </p:nvSpPr>
        <p:spPr>
          <a:xfrm>
            <a:off x="5516545"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4" name="Picture Placeholder 8">
            <a:extLst>
              <a:ext uri="{FF2B5EF4-FFF2-40B4-BE49-F238E27FC236}">
                <a16:creationId xmlns:a16="http://schemas.microsoft.com/office/drawing/2014/main" id="{BBF5F723-3809-4F64-9F1C-9F87BE28B830}"/>
              </a:ext>
            </a:extLst>
          </p:cNvPr>
          <p:cNvSpPr>
            <a:spLocks noGrp="1"/>
          </p:cNvSpPr>
          <p:nvPr>
            <p:ph type="pic" sz="quarter" idx="19" hasCustomPrompt="1"/>
          </p:nvPr>
        </p:nvSpPr>
        <p:spPr>
          <a:xfrm>
            <a:off x="7057739"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5" name="Picture Placeholder 8">
            <a:extLst>
              <a:ext uri="{FF2B5EF4-FFF2-40B4-BE49-F238E27FC236}">
                <a16:creationId xmlns:a16="http://schemas.microsoft.com/office/drawing/2014/main" id="{3A9FD893-1B4F-4908-9653-2B00E2090FA4}"/>
              </a:ext>
            </a:extLst>
          </p:cNvPr>
          <p:cNvSpPr>
            <a:spLocks noGrp="1"/>
          </p:cNvSpPr>
          <p:nvPr>
            <p:ph type="pic" sz="quarter" idx="20" hasCustomPrompt="1"/>
          </p:nvPr>
        </p:nvSpPr>
        <p:spPr>
          <a:xfrm>
            <a:off x="8598933"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6" name="Picture Placeholder 8">
            <a:extLst>
              <a:ext uri="{FF2B5EF4-FFF2-40B4-BE49-F238E27FC236}">
                <a16:creationId xmlns:a16="http://schemas.microsoft.com/office/drawing/2014/main" id="{46C94C22-6624-4E87-933A-4EB7612E3E38}"/>
              </a:ext>
            </a:extLst>
          </p:cNvPr>
          <p:cNvSpPr>
            <a:spLocks noGrp="1"/>
          </p:cNvSpPr>
          <p:nvPr>
            <p:ph type="pic" sz="quarter" idx="21" hasCustomPrompt="1"/>
          </p:nvPr>
        </p:nvSpPr>
        <p:spPr>
          <a:xfrm>
            <a:off x="10140126"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4267495"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endParaRPr lang="en-US"/>
          </a:p>
        </p:txBody>
      </p:sp>
      <p:sp>
        <p:nvSpPr>
          <p:cNvPr id="11" name="TextBox 10">
            <a:extLst>
              <a:ext uri="{FF2B5EF4-FFF2-40B4-BE49-F238E27FC236}">
                <a16:creationId xmlns:a16="http://schemas.microsoft.com/office/drawing/2014/main" id="{5F845345-FCB6-4DD0-A758-90D496A3BD5F}"/>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
        <p:nvSpPr>
          <p:cNvPr id="12" name="TextBox 11">
            <a:extLst>
              <a:ext uri="{FF2B5EF4-FFF2-40B4-BE49-F238E27FC236}">
                <a16:creationId xmlns:a16="http://schemas.microsoft.com/office/drawing/2014/main" id="{F8E6A061-7F73-44E4-A63C-7BECB3189FDB}"/>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90891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Layout F">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8270026" y="901665"/>
            <a:ext cx="3316091"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Header</a:t>
            </a:r>
          </a:p>
        </p:txBody>
      </p:sp>
      <p:sp>
        <p:nvSpPr>
          <p:cNvPr id="4" name="Content Placeholder 2">
            <a:extLst>
              <a:ext uri="{FF2B5EF4-FFF2-40B4-BE49-F238E27FC236}">
                <a16:creationId xmlns:a16="http://schemas.microsoft.com/office/drawing/2014/main" id="{F9654CC8-3D9D-4C85-AD46-D541E780C43F}"/>
              </a:ext>
            </a:extLst>
          </p:cNvPr>
          <p:cNvSpPr>
            <a:spLocks noGrp="1"/>
          </p:cNvSpPr>
          <p:nvPr>
            <p:ph idx="1" hasCustomPrompt="1"/>
          </p:nvPr>
        </p:nvSpPr>
        <p:spPr>
          <a:xfrm>
            <a:off x="8472013" y="2342171"/>
            <a:ext cx="3306582" cy="3234862"/>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20" name="Picture Placeholder 8">
            <a:extLst>
              <a:ext uri="{FF2B5EF4-FFF2-40B4-BE49-F238E27FC236}">
                <a16:creationId xmlns:a16="http://schemas.microsoft.com/office/drawing/2014/main" id="{6D56150C-E357-4A69-8AF5-C103DB53305C}"/>
              </a:ext>
            </a:extLst>
          </p:cNvPr>
          <p:cNvSpPr>
            <a:spLocks noGrp="1"/>
          </p:cNvSpPr>
          <p:nvPr>
            <p:ph type="pic" sz="quarter" idx="10" hasCustomPrompt="1"/>
          </p:nvPr>
        </p:nvSpPr>
        <p:spPr>
          <a:xfrm>
            <a:off x="324197" y="681644"/>
            <a:ext cx="7615471" cy="5252228"/>
          </a:xfrm>
          <a:prstGeom prst="rect">
            <a:avLst/>
          </a:prstGeom>
        </p:spPr>
        <p:txBody>
          <a:bodyPr anchor="ctr"/>
          <a:lstStyle>
            <a:lvl1pPr marL="0" indent="0" algn="ctr">
              <a:buNone/>
              <a:defRPr sz="1600" i="1"/>
            </a:lvl1pPr>
          </a:lstStyle>
          <a:p>
            <a:r>
              <a:rPr lang="en-US"/>
              <a:t>Click on icon to insert a picture</a:t>
            </a:r>
          </a:p>
        </p:txBody>
      </p:sp>
    </p:spTree>
    <p:extLst>
      <p:ext uri="{BB962C8B-B14F-4D97-AF65-F5344CB8AC3E}">
        <p14:creationId xmlns:p14="http://schemas.microsoft.com/office/powerpoint/2010/main" val="3280049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Layout 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DC91CD-1A17-4924-838A-2851616F747A}"/>
              </a:ext>
            </a:extLst>
          </p:cNvPr>
          <p:cNvSpPr/>
          <p:nvPr userDrawn="1"/>
        </p:nvSpPr>
        <p:spPr>
          <a:xfrm>
            <a:off x="0" y="3820884"/>
            <a:ext cx="12192000" cy="30371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606751" y="691375"/>
            <a:ext cx="6003370" cy="5136295"/>
          </a:xfrm>
          <a:prstGeom prst="rect">
            <a:avLst/>
          </a:prstGeom>
        </p:spPr>
        <p:txBody>
          <a:bodyPr anchor="ctr"/>
          <a:lstStyle>
            <a:lvl1pPr marL="0" indent="0" algn="ctr">
              <a:buNone/>
              <a:defRPr sz="1600" i="1"/>
            </a:lvl1pPr>
          </a:lstStyle>
          <a:p>
            <a:r>
              <a:rPr lang="en-US"/>
              <a:t>Click on icon to insert a picture</a:t>
            </a:r>
          </a:p>
        </p:txBody>
      </p:sp>
      <p:sp>
        <p:nvSpPr>
          <p:cNvPr id="22" name="Picture Placeholder 8">
            <a:extLst>
              <a:ext uri="{FF2B5EF4-FFF2-40B4-BE49-F238E27FC236}">
                <a16:creationId xmlns:a16="http://schemas.microsoft.com/office/drawing/2014/main" id="{3716C0BB-E738-4E72-BE83-A76F7B2DA523}"/>
              </a:ext>
            </a:extLst>
          </p:cNvPr>
          <p:cNvSpPr>
            <a:spLocks noGrp="1"/>
          </p:cNvSpPr>
          <p:nvPr>
            <p:ph type="pic" sz="quarter" idx="20" hasCustomPrompt="1"/>
          </p:nvPr>
        </p:nvSpPr>
        <p:spPr>
          <a:xfrm>
            <a:off x="6797407" y="3334215"/>
            <a:ext cx="2027104" cy="2493455"/>
          </a:xfrm>
          <a:prstGeom prst="rect">
            <a:avLst/>
          </a:prstGeom>
        </p:spPr>
        <p:txBody>
          <a:bodyPr anchor="ctr"/>
          <a:lstStyle>
            <a:lvl1pPr marL="0" indent="0" algn="ctr">
              <a:buNone/>
              <a:defRPr sz="1600" i="1"/>
            </a:lvl1pPr>
          </a:lstStyle>
          <a:p>
            <a:r>
              <a:rPr lang="en-US"/>
              <a:t>Click to insert a picture</a:t>
            </a:r>
          </a:p>
        </p:txBody>
      </p:sp>
      <p:sp>
        <p:nvSpPr>
          <p:cNvPr id="16" name="Title 1">
            <a:extLst>
              <a:ext uri="{FF2B5EF4-FFF2-40B4-BE49-F238E27FC236}">
                <a16:creationId xmlns:a16="http://schemas.microsoft.com/office/drawing/2014/main" id="{E919CE15-D187-4365-976E-3D1AF731A21B}"/>
              </a:ext>
            </a:extLst>
          </p:cNvPr>
          <p:cNvSpPr>
            <a:spLocks noGrp="1"/>
          </p:cNvSpPr>
          <p:nvPr>
            <p:ph type="title" hasCustomPrompt="1"/>
          </p:nvPr>
        </p:nvSpPr>
        <p:spPr>
          <a:xfrm>
            <a:off x="6797408" y="929971"/>
            <a:ext cx="4787842" cy="2006788"/>
          </a:xfrm>
          <a:prstGeom prst="rect">
            <a:avLst/>
          </a:prstGeom>
        </p:spPr>
        <p:txBody>
          <a:bodyPr>
            <a:noAutofit/>
          </a:bodyPr>
          <a:lstStyle>
            <a:lvl1pPr algn="l">
              <a:lnSpc>
                <a:spcPts val="5500"/>
              </a:lnSpc>
              <a:defRPr sz="5000" i="0" spc="50" baseline="0">
                <a:latin typeface="Segoe UI Light" panose="020B0502040204020203" pitchFamily="34" charset="0"/>
                <a:cs typeface="Segoe UI Light" panose="020B0502040204020203" pitchFamily="34" charset="0"/>
              </a:defRPr>
            </a:lvl1pPr>
          </a:lstStyle>
          <a:p>
            <a:r>
              <a:rPr lang="en-US"/>
              <a:t>What Inspires Your Greatest</a:t>
            </a:r>
            <a:br>
              <a:rPr lang="en-US"/>
            </a:br>
            <a:r>
              <a:rPr lang="en-US"/>
              <a:t>Work?</a:t>
            </a:r>
          </a:p>
        </p:txBody>
      </p:sp>
      <p:sp>
        <p:nvSpPr>
          <p:cNvPr id="19" name="Picture Placeholder 8">
            <a:extLst>
              <a:ext uri="{FF2B5EF4-FFF2-40B4-BE49-F238E27FC236}">
                <a16:creationId xmlns:a16="http://schemas.microsoft.com/office/drawing/2014/main" id="{5245B6F4-A051-43A5-A131-2270CD3D8687}"/>
              </a:ext>
            </a:extLst>
          </p:cNvPr>
          <p:cNvSpPr>
            <a:spLocks noGrp="1"/>
          </p:cNvSpPr>
          <p:nvPr>
            <p:ph type="pic" sz="quarter" idx="21" hasCustomPrompt="1"/>
          </p:nvPr>
        </p:nvSpPr>
        <p:spPr>
          <a:xfrm>
            <a:off x="9011798" y="3334215"/>
            <a:ext cx="2573451" cy="2493455"/>
          </a:xfrm>
          <a:prstGeom prst="rect">
            <a:avLst/>
          </a:prstGeom>
        </p:spPr>
        <p:txBody>
          <a:bodyPr anchor="ctr"/>
          <a:lstStyle>
            <a:lvl1pPr marL="0" indent="0" algn="ctr">
              <a:buNone/>
              <a:defRPr sz="1600" i="1"/>
            </a:lvl1pPr>
          </a:lstStyle>
          <a:p>
            <a:r>
              <a:rPr lang="en-US"/>
              <a:t>Click to insert a picture</a:t>
            </a:r>
          </a:p>
        </p:txBody>
      </p:sp>
      <p:sp>
        <p:nvSpPr>
          <p:cNvPr id="10" name="TextBox 9">
            <a:extLst>
              <a:ext uri="{FF2B5EF4-FFF2-40B4-BE49-F238E27FC236}">
                <a16:creationId xmlns:a16="http://schemas.microsoft.com/office/drawing/2014/main" id="{646B396E-5471-48AF-85AF-A7DAF4754D86}"/>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36878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Layout H">
    <p:spTree>
      <p:nvGrpSpPr>
        <p:cNvPr id="1" name=""/>
        <p:cNvGrpSpPr/>
        <p:nvPr/>
      </p:nvGrpSpPr>
      <p:grpSpPr>
        <a:xfrm>
          <a:off x="0" y="0"/>
          <a:ext cx="0" cy="0"/>
          <a:chOff x="0" y="0"/>
          <a:chExt cx="0" cy="0"/>
        </a:xfrm>
      </p:grpSpPr>
      <p:sp>
        <p:nvSpPr>
          <p:cNvPr id="14" name="Text Placeholder 8">
            <a:extLst>
              <a:ext uri="{FF2B5EF4-FFF2-40B4-BE49-F238E27FC236}">
                <a16:creationId xmlns:a16="http://schemas.microsoft.com/office/drawing/2014/main" id="{E4631F7F-620B-47A8-A5FA-C8212C7AB10F}"/>
              </a:ext>
            </a:extLst>
          </p:cNvPr>
          <p:cNvSpPr>
            <a:spLocks noGrp="1"/>
          </p:cNvSpPr>
          <p:nvPr>
            <p:ph type="body" sz="quarter" idx="22" hasCustomPrompt="1"/>
          </p:nvPr>
        </p:nvSpPr>
        <p:spPr>
          <a:xfrm>
            <a:off x="907406" y="2112646"/>
            <a:ext cx="3644496"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9" name="Picture Placeholder 8">
            <a:extLst>
              <a:ext uri="{FF2B5EF4-FFF2-40B4-BE49-F238E27FC236}">
                <a16:creationId xmlns:a16="http://schemas.microsoft.com/office/drawing/2014/main" id="{D5368C8E-ED56-4A93-9F4F-88BE09B027F8}"/>
              </a:ext>
            </a:extLst>
          </p:cNvPr>
          <p:cNvSpPr>
            <a:spLocks noGrp="1"/>
          </p:cNvSpPr>
          <p:nvPr>
            <p:ph type="pic" sz="quarter" idx="17" hasCustomPrompt="1"/>
          </p:nvPr>
        </p:nvSpPr>
        <p:spPr>
          <a:xfrm>
            <a:off x="8092819" y="341523"/>
            <a:ext cx="3772347" cy="2929253"/>
          </a:xfrm>
          <a:prstGeom prst="rect">
            <a:avLst/>
          </a:prstGeom>
        </p:spPr>
        <p:txBody>
          <a:bodyPr anchor="ctr"/>
          <a:lstStyle>
            <a:lvl1pPr marL="0" indent="0" algn="ctr">
              <a:buNone/>
              <a:defRPr sz="1600" i="1"/>
            </a:lvl1pPr>
          </a:lstStyle>
          <a:p>
            <a:r>
              <a:rPr lang="en-US"/>
              <a:t>Click on icon to insert a picture</a:t>
            </a:r>
          </a:p>
        </p:txBody>
      </p:sp>
      <p:sp>
        <p:nvSpPr>
          <p:cNvPr id="10" name="Picture Placeholder 8">
            <a:extLst>
              <a:ext uri="{FF2B5EF4-FFF2-40B4-BE49-F238E27FC236}">
                <a16:creationId xmlns:a16="http://schemas.microsoft.com/office/drawing/2014/main" id="{2A95FFA9-3D88-4BBF-8590-D6358DEF389C}"/>
              </a:ext>
            </a:extLst>
          </p:cNvPr>
          <p:cNvSpPr>
            <a:spLocks noGrp="1"/>
          </p:cNvSpPr>
          <p:nvPr>
            <p:ph type="pic" sz="quarter" idx="18" hasCustomPrompt="1"/>
          </p:nvPr>
        </p:nvSpPr>
        <p:spPr>
          <a:xfrm>
            <a:off x="5197649" y="1388467"/>
            <a:ext cx="2721444" cy="1882308"/>
          </a:xfrm>
          <a:prstGeom prst="rect">
            <a:avLst/>
          </a:prstGeom>
        </p:spPr>
        <p:txBody>
          <a:bodyPr anchor="ctr"/>
          <a:lstStyle>
            <a:lvl1pPr marL="0" indent="0" algn="ctr">
              <a:buNone/>
              <a:defRPr sz="1600" i="1"/>
            </a:lvl1pPr>
          </a:lstStyle>
          <a:p>
            <a:r>
              <a:rPr lang="en-US"/>
              <a:t>Click on icon to insert a picture</a:t>
            </a:r>
          </a:p>
        </p:txBody>
      </p:sp>
      <p:sp>
        <p:nvSpPr>
          <p:cNvPr id="15" name="Picture Placeholder 8">
            <a:extLst>
              <a:ext uri="{FF2B5EF4-FFF2-40B4-BE49-F238E27FC236}">
                <a16:creationId xmlns:a16="http://schemas.microsoft.com/office/drawing/2014/main" id="{34FAAE1B-FA93-43BF-8127-11D38264D0E0}"/>
              </a:ext>
            </a:extLst>
          </p:cNvPr>
          <p:cNvSpPr>
            <a:spLocks noGrp="1"/>
          </p:cNvSpPr>
          <p:nvPr>
            <p:ph type="pic" sz="quarter" idx="19" hasCustomPrompt="1"/>
          </p:nvPr>
        </p:nvSpPr>
        <p:spPr>
          <a:xfrm>
            <a:off x="7183931" y="3436764"/>
            <a:ext cx="3899038" cy="3421235"/>
          </a:xfrm>
          <a:prstGeom prst="rect">
            <a:avLst/>
          </a:prstGeom>
        </p:spPr>
        <p:txBody>
          <a:bodyPr anchor="ctr"/>
          <a:lstStyle>
            <a:lvl1pPr marL="0" indent="0" algn="ctr">
              <a:buNone/>
              <a:defRPr sz="1600" i="1"/>
            </a:lvl1pPr>
          </a:lstStyle>
          <a:p>
            <a:r>
              <a:rPr lang="en-US"/>
              <a:t>Click on icon to insert a picture</a:t>
            </a:r>
          </a:p>
        </p:txBody>
      </p:sp>
      <p:sp>
        <p:nvSpPr>
          <p:cNvPr id="16" name="Picture Placeholder 8">
            <a:extLst>
              <a:ext uri="{FF2B5EF4-FFF2-40B4-BE49-F238E27FC236}">
                <a16:creationId xmlns:a16="http://schemas.microsoft.com/office/drawing/2014/main" id="{D2DE5A1A-5D6B-415A-8901-54C023A57DE7}"/>
              </a:ext>
            </a:extLst>
          </p:cNvPr>
          <p:cNvSpPr>
            <a:spLocks noGrp="1"/>
          </p:cNvSpPr>
          <p:nvPr>
            <p:ph type="pic" sz="quarter" idx="20" hasCustomPrompt="1"/>
          </p:nvPr>
        </p:nvSpPr>
        <p:spPr>
          <a:xfrm>
            <a:off x="4781322" y="3437242"/>
            <a:ext cx="2228884" cy="1882308"/>
          </a:xfrm>
          <a:prstGeom prst="rect">
            <a:avLst/>
          </a:prstGeom>
        </p:spPr>
        <p:txBody>
          <a:bodyPr anchor="ctr"/>
          <a:lstStyle>
            <a:lvl1pPr marL="0" indent="0" algn="ctr">
              <a:buNone/>
              <a:defRPr sz="1600" i="1"/>
            </a:lvl1pPr>
          </a:lstStyle>
          <a:p>
            <a:r>
              <a:rPr lang="en-US"/>
              <a:t>Click on icon to insert a picture</a:t>
            </a:r>
          </a:p>
        </p:txBody>
      </p:sp>
      <p:sp>
        <p:nvSpPr>
          <p:cNvPr id="17" name="Title 1">
            <a:extLst>
              <a:ext uri="{FF2B5EF4-FFF2-40B4-BE49-F238E27FC236}">
                <a16:creationId xmlns:a16="http://schemas.microsoft.com/office/drawing/2014/main" id="{AF749333-4CA8-4AFD-AC0C-57D827600937}"/>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3" name="TextBox 12">
            <a:extLst>
              <a:ext uri="{FF2B5EF4-FFF2-40B4-BE49-F238E27FC236}">
                <a16:creationId xmlns:a16="http://schemas.microsoft.com/office/drawing/2014/main" id="{D83C1240-2F36-49C3-99CB-6808806540B3}"/>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
        <p:nvSpPr>
          <p:cNvPr id="18" name="TextBox 17">
            <a:extLst>
              <a:ext uri="{FF2B5EF4-FFF2-40B4-BE49-F238E27FC236}">
                <a16:creationId xmlns:a16="http://schemas.microsoft.com/office/drawing/2014/main" id="{D6D0124E-A0D7-4D9C-9CBF-3B139F563D7B}"/>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122648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Layout I">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193889"/>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541888" y="5018046"/>
            <a:ext cx="5052307" cy="724829"/>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Info under the photo goes here and can be a few lines long.</a:t>
            </a:r>
            <a:endParaRPr lang="en-US"/>
          </a:p>
        </p:txBody>
      </p:sp>
      <p:sp>
        <p:nvSpPr>
          <p:cNvPr id="12" name="Picture Placeholder 8">
            <a:extLst>
              <a:ext uri="{FF2B5EF4-FFF2-40B4-BE49-F238E27FC236}">
                <a16:creationId xmlns:a16="http://schemas.microsoft.com/office/drawing/2014/main" id="{A85A96A2-A18E-41A5-B780-53BC9DAB85F8}"/>
              </a:ext>
            </a:extLst>
          </p:cNvPr>
          <p:cNvSpPr>
            <a:spLocks noGrp="1"/>
          </p:cNvSpPr>
          <p:nvPr>
            <p:ph type="pic" sz="quarter" idx="10" hasCustomPrompt="1"/>
          </p:nvPr>
        </p:nvSpPr>
        <p:spPr>
          <a:xfrm>
            <a:off x="612450" y="2021456"/>
            <a:ext cx="5347264" cy="2907384"/>
          </a:xfrm>
          <a:prstGeom prst="rect">
            <a:avLst/>
          </a:prstGeom>
        </p:spPr>
        <p:txBody>
          <a:bodyPr anchor="ctr"/>
          <a:lstStyle>
            <a:lvl1pPr marL="0" indent="0" algn="ctr">
              <a:buNone/>
              <a:defRPr sz="1600" i="1"/>
            </a:lvl1pPr>
          </a:lstStyle>
          <a:p>
            <a:r>
              <a:rPr lang="en-US"/>
              <a:t>Click on icon to insert a picture</a:t>
            </a:r>
          </a:p>
        </p:txBody>
      </p:sp>
      <p:sp>
        <p:nvSpPr>
          <p:cNvPr id="18" name="Text Placeholder 8">
            <a:extLst>
              <a:ext uri="{FF2B5EF4-FFF2-40B4-BE49-F238E27FC236}">
                <a16:creationId xmlns:a16="http://schemas.microsoft.com/office/drawing/2014/main" id="{A4138597-0448-4A2D-9FEF-94AEA7F5F4C2}"/>
              </a:ext>
            </a:extLst>
          </p:cNvPr>
          <p:cNvSpPr>
            <a:spLocks noGrp="1"/>
          </p:cNvSpPr>
          <p:nvPr>
            <p:ph type="body" sz="quarter" idx="23" hasCustomPrompt="1"/>
          </p:nvPr>
        </p:nvSpPr>
        <p:spPr>
          <a:xfrm>
            <a:off x="8863977" y="930771"/>
            <a:ext cx="1384468" cy="1221413"/>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Photo caption goes here</a:t>
            </a:r>
            <a:endParaRPr lang="en-US"/>
          </a:p>
        </p:txBody>
      </p:sp>
      <p:sp>
        <p:nvSpPr>
          <p:cNvPr id="19" name="Picture Placeholder 8">
            <a:extLst>
              <a:ext uri="{FF2B5EF4-FFF2-40B4-BE49-F238E27FC236}">
                <a16:creationId xmlns:a16="http://schemas.microsoft.com/office/drawing/2014/main" id="{A9802027-9FF6-47C6-BA4B-C9CE58D030FB}"/>
              </a:ext>
            </a:extLst>
          </p:cNvPr>
          <p:cNvSpPr>
            <a:spLocks noGrp="1"/>
          </p:cNvSpPr>
          <p:nvPr>
            <p:ph type="pic" sz="quarter" idx="24" hasCustomPrompt="1"/>
          </p:nvPr>
        </p:nvSpPr>
        <p:spPr>
          <a:xfrm>
            <a:off x="6170342" y="3813717"/>
            <a:ext cx="5415776" cy="2697616"/>
          </a:xfrm>
          <a:prstGeom prst="rect">
            <a:avLst/>
          </a:prstGeom>
        </p:spPr>
        <p:txBody>
          <a:bodyPr anchor="ctr"/>
          <a:lstStyle>
            <a:lvl1pPr marL="0" indent="0" algn="ctr">
              <a:buNone/>
              <a:defRPr sz="1600" i="1"/>
            </a:lvl1pPr>
          </a:lstStyle>
          <a:p>
            <a:r>
              <a:rPr lang="en-US"/>
              <a:t>Click on icon to insert a picture</a:t>
            </a:r>
          </a:p>
        </p:txBody>
      </p:sp>
      <p:sp>
        <p:nvSpPr>
          <p:cNvPr id="9" name="Picture Placeholder 8">
            <a:extLst>
              <a:ext uri="{FF2B5EF4-FFF2-40B4-BE49-F238E27FC236}">
                <a16:creationId xmlns:a16="http://schemas.microsoft.com/office/drawing/2014/main" id="{5A64D2AA-3269-4045-A48A-99F369B46104}"/>
              </a:ext>
            </a:extLst>
          </p:cNvPr>
          <p:cNvSpPr>
            <a:spLocks noGrp="1"/>
          </p:cNvSpPr>
          <p:nvPr>
            <p:ph type="pic" sz="quarter" idx="25" hasCustomPrompt="1"/>
          </p:nvPr>
        </p:nvSpPr>
        <p:spPr>
          <a:xfrm>
            <a:off x="6170341" y="646063"/>
            <a:ext cx="2594518" cy="2965238"/>
          </a:xfrm>
          <a:prstGeom prst="rect">
            <a:avLst/>
          </a:prstGeom>
        </p:spPr>
        <p:txBody>
          <a:bodyPr anchor="ctr"/>
          <a:lstStyle>
            <a:lvl1pPr marL="0" indent="0" algn="ctr">
              <a:buNone/>
              <a:defRPr sz="1600" i="1"/>
            </a:lvl1pPr>
          </a:lstStyle>
          <a:p>
            <a:r>
              <a:rPr lang="en-US"/>
              <a:t>Click on icon to insert a picture</a:t>
            </a:r>
          </a:p>
        </p:txBody>
      </p:sp>
      <p:sp>
        <p:nvSpPr>
          <p:cNvPr id="10" name="Text Placeholder 8">
            <a:extLst>
              <a:ext uri="{FF2B5EF4-FFF2-40B4-BE49-F238E27FC236}">
                <a16:creationId xmlns:a16="http://schemas.microsoft.com/office/drawing/2014/main" id="{E5E24850-61E0-4009-89C0-C5CB40E842A9}"/>
              </a:ext>
            </a:extLst>
          </p:cNvPr>
          <p:cNvSpPr>
            <a:spLocks noGrp="1"/>
          </p:cNvSpPr>
          <p:nvPr>
            <p:ph type="body" sz="quarter" idx="26" hasCustomPrompt="1"/>
          </p:nvPr>
        </p:nvSpPr>
        <p:spPr>
          <a:xfrm>
            <a:off x="8863977" y="2710189"/>
            <a:ext cx="2610631" cy="901112"/>
          </a:xfrm>
          <a:prstGeom prst="rect">
            <a:avLst/>
          </a:prstGeom>
        </p:spPr>
        <p:txBody>
          <a:bodyPr anchor="b"/>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Another detailed note  can go here</a:t>
            </a:r>
            <a:endParaRPr lang="en-US"/>
          </a:p>
        </p:txBody>
      </p:sp>
    </p:spTree>
    <p:extLst>
      <p:ext uri="{BB962C8B-B14F-4D97-AF65-F5344CB8AC3E}">
        <p14:creationId xmlns:p14="http://schemas.microsoft.com/office/powerpoint/2010/main" val="1880571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Layout J">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8260" y="1342718"/>
            <a:ext cx="4109494" cy="3853749"/>
          </a:xfrm>
          <a:prstGeom prst="rect">
            <a:avLst/>
          </a:prstGeom>
        </p:spPr>
        <p:txBody>
          <a:bodyPr>
            <a:noAutofit/>
          </a:bodyPr>
          <a:lstStyle>
            <a:lvl1pPr algn="l">
              <a:lnSpc>
                <a:spcPts val="5000"/>
              </a:lnSpc>
              <a:defRPr sz="4000" i="0" spc="50" baseline="0">
                <a:latin typeface="Segoe UI Light" panose="020B0502040204020203" pitchFamily="34" charset="0"/>
                <a:cs typeface="Segoe UI Light" panose="020B0502040204020203" pitchFamily="34" charset="0"/>
              </a:defRPr>
            </a:lvl1pPr>
          </a:lstStyle>
          <a:p>
            <a:r>
              <a:rPr lang="en-US"/>
              <a:t>We’ve been part of the same family for many years; imagine the things we can do together.</a:t>
            </a:r>
          </a:p>
        </p:txBody>
      </p:sp>
      <p:sp>
        <p:nvSpPr>
          <p:cNvPr id="9" name="Picture Placeholder 8">
            <a:extLst>
              <a:ext uri="{FF2B5EF4-FFF2-40B4-BE49-F238E27FC236}">
                <a16:creationId xmlns:a16="http://schemas.microsoft.com/office/drawing/2014/main" id="{169476C5-A2B7-4887-A94F-2A70046B11DE}"/>
              </a:ext>
            </a:extLst>
          </p:cNvPr>
          <p:cNvSpPr>
            <a:spLocks noGrp="1"/>
          </p:cNvSpPr>
          <p:nvPr>
            <p:ph type="pic" sz="quarter" idx="10" hasCustomPrompt="1"/>
          </p:nvPr>
        </p:nvSpPr>
        <p:spPr>
          <a:xfrm>
            <a:off x="4795024" y="-4"/>
            <a:ext cx="7396975" cy="6858003"/>
          </a:xfrm>
          <a:prstGeom prst="rect">
            <a:avLst/>
          </a:prstGeom>
        </p:spPr>
        <p:txBody>
          <a:bodyPr anchor="ctr"/>
          <a:lstStyle>
            <a:lvl1pPr marL="0" indent="0" algn="ctr">
              <a:buNone/>
              <a:defRPr sz="1600" i="1"/>
            </a:lvl1pPr>
          </a:lstStyle>
          <a:p>
            <a:r>
              <a:rPr lang="en-US"/>
              <a:t>Click on icon to insert a picture</a:t>
            </a:r>
          </a:p>
        </p:txBody>
      </p:sp>
    </p:spTree>
    <p:extLst>
      <p:ext uri="{BB962C8B-B14F-4D97-AF65-F5344CB8AC3E}">
        <p14:creationId xmlns:p14="http://schemas.microsoft.com/office/powerpoint/2010/main" val="27679009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Layout K">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userDrawn="1"/>
        </p:nvSpPr>
        <p:spPr>
          <a:xfrm>
            <a:off x="8251487" y="0"/>
            <a:ext cx="3940513"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606750" y="509428"/>
            <a:ext cx="7339079" cy="3234862"/>
          </a:xfrm>
          <a:prstGeom prst="rect">
            <a:avLst/>
          </a:prstGeom>
        </p:spPr>
        <p:txBody>
          <a:bodyPr anchor="ctr"/>
          <a:lstStyle>
            <a:lvl1pPr marL="0" indent="0" algn="ctr">
              <a:buNone/>
              <a:defRPr sz="1600" i="1"/>
            </a:lvl1pPr>
          </a:lstStyle>
          <a:p>
            <a:r>
              <a:rPr lang="en-US"/>
              <a:t>Click on icon to insert a picture</a:t>
            </a:r>
          </a:p>
        </p:txBody>
      </p:sp>
      <p:sp>
        <p:nvSpPr>
          <p:cNvPr id="8" name="Picture Placeholder 8">
            <a:extLst>
              <a:ext uri="{FF2B5EF4-FFF2-40B4-BE49-F238E27FC236}">
                <a16:creationId xmlns:a16="http://schemas.microsoft.com/office/drawing/2014/main" id="{7FD66F33-020A-4E79-BAAB-539999BC1BF1}"/>
              </a:ext>
            </a:extLst>
          </p:cNvPr>
          <p:cNvSpPr>
            <a:spLocks noGrp="1"/>
          </p:cNvSpPr>
          <p:nvPr>
            <p:ph type="pic" sz="quarter" idx="17" hasCustomPrompt="1"/>
          </p:nvPr>
        </p:nvSpPr>
        <p:spPr>
          <a:xfrm>
            <a:off x="606750" y="3954312"/>
            <a:ext cx="4048093" cy="1984033"/>
          </a:xfrm>
          <a:prstGeom prst="rect">
            <a:avLst/>
          </a:prstGeom>
        </p:spPr>
        <p:txBody>
          <a:bodyPr anchor="ctr"/>
          <a:lstStyle>
            <a:lvl1pPr marL="0" indent="0" algn="ctr">
              <a:buNone/>
              <a:defRPr sz="1600" i="1"/>
            </a:lvl1pPr>
          </a:lstStyle>
          <a:p>
            <a:r>
              <a:rPr lang="en-US"/>
              <a:t>Click to insert a picture</a:t>
            </a:r>
          </a:p>
        </p:txBody>
      </p:sp>
      <p:sp>
        <p:nvSpPr>
          <p:cNvPr id="19" name="Picture Placeholder 8">
            <a:extLst>
              <a:ext uri="{FF2B5EF4-FFF2-40B4-BE49-F238E27FC236}">
                <a16:creationId xmlns:a16="http://schemas.microsoft.com/office/drawing/2014/main" id="{CDEDF9FC-B185-4D1C-A830-9E5C770951DE}"/>
              </a:ext>
            </a:extLst>
          </p:cNvPr>
          <p:cNvSpPr>
            <a:spLocks noGrp="1"/>
          </p:cNvSpPr>
          <p:nvPr>
            <p:ph type="pic" sz="quarter" idx="18" hasCustomPrompt="1"/>
          </p:nvPr>
        </p:nvSpPr>
        <p:spPr>
          <a:xfrm>
            <a:off x="4856021" y="3954312"/>
            <a:ext cx="3089807" cy="1984033"/>
          </a:xfrm>
          <a:prstGeom prst="rect">
            <a:avLst/>
          </a:prstGeom>
        </p:spPr>
        <p:txBody>
          <a:bodyPr anchor="ctr"/>
          <a:lstStyle>
            <a:lvl1pPr marL="0" indent="0" algn="ctr">
              <a:buNone/>
              <a:defRPr sz="1600" i="1"/>
            </a:lvl1pPr>
          </a:lstStyle>
          <a:p>
            <a:r>
              <a:rPr lang="en-US"/>
              <a:t>Click to insert a picture</a:t>
            </a:r>
          </a:p>
        </p:txBody>
      </p:sp>
      <p:sp>
        <p:nvSpPr>
          <p:cNvPr id="14" name="Title 1">
            <a:extLst>
              <a:ext uri="{FF2B5EF4-FFF2-40B4-BE49-F238E27FC236}">
                <a16:creationId xmlns:a16="http://schemas.microsoft.com/office/drawing/2014/main" id="{6B6581C2-52E2-438A-B935-023F64367E2E}"/>
              </a:ext>
            </a:extLst>
          </p:cNvPr>
          <p:cNvSpPr>
            <a:spLocks noGrp="1"/>
          </p:cNvSpPr>
          <p:nvPr>
            <p:ph type="title" hasCustomPrompt="1"/>
          </p:nvPr>
        </p:nvSpPr>
        <p:spPr>
          <a:xfrm>
            <a:off x="8545771" y="901665"/>
            <a:ext cx="3074635"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Rendering</a:t>
            </a:r>
            <a:br>
              <a:rPr lang="en-US"/>
            </a:br>
            <a:r>
              <a:rPr lang="en-US"/>
              <a:t>Title Here</a:t>
            </a:r>
          </a:p>
        </p:txBody>
      </p:sp>
      <p:sp>
        <p:nvSpPr>
          <p:cNvPr id="15" name="Content Placeholder 2">
            <a:extLst>
              <a:ext uri="{FF2B5EF4-FFF2-40B4-BE49-F238E27FC236}">
                <a16:creationId xmlns:a16="http://schemas.microsoft.com/office/drawing/2014/main" id="{B270E21F-D956-4CB8-9859-7133405DCBAB}"/>
              </a:ext>
            </a:extLst>
          </p:cNvPr>
          <p:cNvSpPr>
            <a:spLocks noGrp="1"/>
          </p:cNvSpPr>
          <p:nvPr>
            <p:ph idx="1" hasCustomPrompt="1"/>
          </p:nvPr>
        </p:nvSpPr>
        <p:spPr>
          <a:xfrm>
            <a:off x="8764542" y="2342171"/>
            <a:ext cx="2855864" cy="3832166"/>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10" name="TextBox 9">
            <a:extLst>
              <a:ext uri="{FF2B5EF4-FFF2-40B4-BE49-F238E27FC236}">
                <a16:creationId xmlns:a16="http://schemas.microsoft.com/office/drawing/2014/main" id="{91DACAD9-EDFF-4BC1-984B-904288347B08}"/>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
        <p:nvSpPr>
          <p:cNvPr id="11" name="TextBox 10">
            <a:extLst>
              <a:ext uri="{FF2B5EF4-FFF2-40B4-BE49-F238E27FC236}">
                <a16:creationId xmlns:a16="http://schemas.microsoft.com/office/drawing/2014/main" id="{F35B88FB-FC5D-40B8-ABB9-A332811D1E6A}"/>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90816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Layout L">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7003228" y="0"/>
            <a:ext cx="5188773" cy="6857999"/>
          </a:xfrm>
          <a:prstGeom prst="rect">
            <a:avLst/>
          </a:prstGeom>
        </p:spPr>
        <p:txBody>
          <a:bodyPr anchor="ctr"/>
          <a:lstStyle>
            <a:lvl1pPr marL="0" indent="0" algn="ctr">
              <a:buNone/>
              <a:defRPr sz="1600" i="1"/>
            </a:lvl1pPr>
          </a:lstStyle>
          <a:p>
            <a:r>
              <a:rPr lang="en-US"/>
              <a:t>Click on icon to insert a picture</a:t>
            </a:r>
          </a:p>
        </p:txBody>
      </p:sp>
      <p:sp>
        <p:nvSpPr>
          <p:cNvPr id="11" name="Title 1">
            <a:extLst>
              <a:ext uri="{FF2B5EF4-FFF2-40B4-BE49-F238E27FC236}">
                <a16:creationId xmlns:a16="http://schemas.microsoft.com/office/drawing/2014/main" id="{4C3F2688-9404-4247-927C-A9A790B9C326}"/>
              </a:ext>
            </a:extLst>
          </p:cNvPr>
          <p:cNvSpPr>
            <a:spLocks noGrp="1"/>
          </p:cNvSpPr>
          <p:nvPr>
            <p:ph type="title" hasCustomPrompt="1"/>
          </p:nvPr>
        </p:nvSpPr>
        <p:spPr>
          <a:xfrm>
            <a:off x="612449" y="570756"/>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3" name="Text Placeholder 8">
            <a:extLst>
              <a:ext uri="{FF2B5EF4-FFF2-40B4-BE49-F238E27FC236}">
                <a16:creationId xmlns:a16="http://schemas.microsoft.com/office/drawing/2014/main" id="{B4C596BC-AEF9-4596-AA24-F14EE5FDEAB7}"/>
              </a:ext>
            </a:extLst>
          </p:cNvPr>
          <p:cNvSpPr>
            <a:spLocks noGrp="1"/>
          </p:cNvSpPr>
          <p:nvPr>
            <p:ph type="body" sz="quarter" idx="22" hasCustomPrompt="1"/>
          </p:nvPr>
        </p:nvSpPr>
        <p:spPr>
          <a:xfrm>
            <a:off x="907406" y="2037340"/>
            <a:ext cx="2879286"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15" name="Text Placeholder 8">
            <a:extLst>
              <a:ext uri="{FF2B5EF4-FFF2-40B4-BE49-F238E27FC236}">
                <a16:creationId xmlns:a16="http://schemas.microsoft.com/office/drawing/2014/main" id="{2EE2A8D7-4D6D-4D3B-AFF1-066FFD489082}"/>
              </a:ext>
            </a:extLst>
          </p:cNvPr>
          <p:cNvSpPr>
            <a:spLocks noGrp="1"/>
          </p:cNvSpPr>
          <p:nvPr>
            <p:ph type="body" sz="quarter" idx="23" hasCustomPrompt="1"/>
          </p:nvPr>
        </p:nvSpPr>
        <p:spPr>
          <a:xfrm>
            <a:off x="3890769" y="2037340"/>
            <a:ext cx="2879286"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10" name="TextBox 9">
            <a:extLst>
              <a:ext uri="{FF2B5EF4-FFF2-40B4-BE49-F238E27FC236}">
                <a16:creationId xmlns:a16="http://schemas.microsoft.com/office/drawing/2014/main" id="{521B83A4-E561-4D28-BDA0-5C009E2DA43F}"/>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
        <p:nvSpPr>
          <p:cNvPr id="12" name="TextBox 11">
            <a:extLst>
              <a:ext uri="{FF2B5EF4-FFF2-40B4-BE49-F238E27FC236}">
                <a16:creationId xmlns:a16="http://schemas.microsoft.com/office/drawing/2014/main" id="{AECB802D-9F61-4D64-B719-4476FE1CE8E8}"/>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04007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B">
    <p:spTree>
      <p:nvGrpSpPr>
        <p:cNvPr id="1" name=""/>
        <p:cNvGrpSpPr/>
        <p:nvPr/>
      </p:nvGrpSpPr>
      <p:grpSpPr>
        <a:xfrm>
          <a:off x="0" y="0"/>
          <a:ext cx="0" cy="0"/>
          <a:chOff x="0" y="0"/>
          <a:chExt cx="0" cy="0"/>
        </a:xfrm>
      </p:grpSpPr>
      <p:sp>
        <p:nvSpPr>
          <p:cNvPr id="13" name="Picture Placeholder 31">
            <a:extLst>
              <a:ext uri="{FF2B5EF4-FFF2-40B4-BE49-F238E27FC236}">
                <a16:creationId xmlns:a16="http://schemas.microsoft.com/office/drawing/2014/main" id="{FD105AD6-AD17-4A2B-8C60-4B5DA1E46F5E}"/>
              </a:ext>
            </a:extLst>
          </p:cNvPr>
          <p:cNvSpPr>
            <a:spLocks noGrp="1"/>
          </p:cNvSpPr>
          <p:nvPr>
            <p:ph type="pic" sz="quarter" idx="13" hasCustomPrompt="1"/>
          </p:nvPr>
        </p:nvSpPr>
        <p:spPr>
          <a:xfrm>
            <a:off x="3165231" y="948152"/>
            <a:ext cx="8425473" cy="4292064"/>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latin typeface="Segoe UI Light" panose="020B0502040204020203" pitchFamily="34" charset="0"/>
                <a:cs typeface="Segoe UI Light" panose="020B0502040204020203" pitchFamily="34" charset="0"/>
              </a:rPr>
              <a:t>Click on icon to insert a picture here</a:t>
            </a:r>
            <a:endParaRPr lang="en-US"/>
          </a:p>
        </p:txBody>
      </p:sp>
      <p:sp>
        <p:nvSpPr>
          <p:cNvPr id="10" name="Picture Placeholder 14">
            <a:extLst>
              <a:ext uri="{FF2B5EF4-FFF2-40B4-BE49-F238E27FC236}">
                <a16:creationId xmlns:a16="http://schemas.microsoft.com/office/drawing/2014/main" id="{C1D35FB6-9593-4004-A33E-782DE0A4370B}"/>
              </a:ext>
            </a:extLst>
          </p:cNvPr>
          <p:cNvSpPr>
            <a:spLocks noGrp="1"/>
          </p:cNvSpPr>
          <p:nvPr>
            <p:ph type="pic" sz="quarter" idx="16" hasCustomPrompt="1"/>
          </p:nvPr>
        </p:nvSpPr>
        <p:spPr>
          <a:xfrm>
            <a:off x="3165230" y="5674654"/>
            <a:ext cx="2297723"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Client Logo</a:t>
            </a:r>
          </a:p>
        </p:txBody>
      </p:sp>
      <p:sp>
        <p:nvSpPr>
          <p:cNvPr id="11" name="Picture Placeholder 14">
            <a:extLst>
              <a:ext uri="{FF2B5EF4-FFF2-40B4-BE49-F238E27FC236}">
                <a16:creationId xmlns:a16="http://schemas.microsoft.com/office/drawing/2014/main" id="{53F63A87-55EC-4A35-977D-88B7B48EC3A7}"/>
              </a:ext>
            </a:extLst>
          </p:cNvPr>
          <p:cNvSpPr>
            <a:spLocks noGrp="1"/>
          </p:cNvSpPr>
          <p:nvPr>
            <p:ph type="pic" sz="quarter" idx="17" hasCustomPrompt="1"/>
          </p:nvPr>
        </p:nvSpPr>
        <p:spPr>
          <a:xfrm>
            <a:off x="9292981" y="5674654"/>
            <a:ext cx="2297723"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Dealer Logo</a:t>
            </a:r>
          </a:p>
        </p:txBody>
      </p:sp>
      <p:sp>
        <p:nvSpPr>
          <p:cNvPr id="16" name="Picture Placeholder 14">
            <a:extLst>
              <a:ext uri="{FF2B5EF4-FFF2-40B4-BE49-F238E27FC236}">
                <a16:creationId xmlns:a16="http://schemas.microsoft.com/office/drawing/2014/main" id="{D8192C9F-0863-44CA-BB38-7DF7578AC44F}"/>
              </a:ext>
            </a:extLst>
          </p:cNvPr>
          <p:cNvSpPr>
            <a:spLocks noGrp="1"/>
          </p:cNvSpPr>
          <p:nvPr>
            <p:ph type="pic" sz="quarter" idx="18" hasCustomPrompt="1"/>
          </p:nvPr>
        </p:nvSpPr>
        <p:spPr>
          <a:xfrm>
            <a:off x="6135327" y="5674654"/>
            <a:ext cx="2485281"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Other Company Logo</a:t>
            </a:r>
          </a:p>
        </p:txBody>
      </p:sp>
      <p:sp>
        <p:nvSpPr>
          <p:cNvPr id="18" name="Text Placeholder 4">
            <a:extLst>
              <a:ext uri="{FF2B5EF4-FFF2-40B4-BE49-F238E27FC236}">
                <a16:creationId xmlns:a16="http://schemas.microsoft.com/office/drawing/2014/main" id="{9A7429DB-EE1E-4AEB-9F8F-95144A929172}"/>
              </a:ext>
            </a:extLst>
          </p:cNvPr>
          <p:cNvSpPr>
            <a:spLocks noGrp="1"/>
          </p:cNvSpPr>
          <p:nvPr>
            <p:ph type="body" sz="quarter" idx="11" hasCustomPrompt="1"/>
          </p:nvPr>
        </p:nvSpPr>
        <p:spPr>
          <a:xfrm>
            <a:off x="620995" y="1233224"/>
            <a:ext cx="4205821" cy="2731477"/>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This Text here is Placeholder </a:t>
            </a:r>
            <a:br>
              <a:rPr lang="en-US"/>
            </a:br>
            <a:r>
              <a:rPr lang="en-US"/>
              <a:t>for the Title</a:t>
            </a:r>
          </a:p>
        </p:txBody>
      </p:sp>
      <p:sp>
        <p:nvSpPr>
          <p:cNvPr id="9" name="Content Placeholder 2">
            <a:extLst>
              <a:ext uri="{FF2B5EF4-FFF2-40B4-BE49-F238E27FC236}">
                <a16:creationId xmlns:a16="http://schemas.microsoft.com/office/drawing/2014/main" id="{48D4D8B1-C13E-4D71-9AB4-CF9156264383}"/>
              </a:ext>
            </a:extLst>
          </p:cNvPr>
          <p:cNvSpPr>
            <a:spLocks noGrp="1"/>
          </p:cNvSpPr>
          <p:nvPr>
            <p:ph idx="15" hasCustomPrompt="1"/>
          </p:nvPr>
        </p:nvSpPr>
        <p:spPr>
          <a:xfrm>
            <a:off x="620996" y="3987735"/>
            <a:ext cx="2544235" cy="837743"/>
          </a:xfrm>
          <a:prstGeom prst="rect">
            <a:avLst/>
          </a:prstGeom>
        </p:spPr>
        <p:txBody>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1600" b="0" baseline="0">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Presenter Name Here</a:t>
            </a:r>
            <a:br>
              <a:rPr lang="en-US"/>
            </a:br>
            <a:r>
              <a:rPr lang="en-US"/>
              <a:t>Date Here</a:t>
            </a:r>
          </a:p>
        </p:txBody>
      </p:sp>
    </p:spTree>
    <p:extLst>
      <p:ext uri="{BB962C8B-B14F-4D97-AF65-F5344CB8AC3E}">
        <p14:creationId xmlns:p14="http://schemas.microsoft.com/office/powerpoint/2010/main" val="1865555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hotos">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userDrawn="1"/>
        </p:nvSpPr>
        <p:spPr>
          <a:xfrm>
            <a:off x="0" y="688063"/>
            <a:ext cx="12192000" cy="3413157"/>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3294448" y="1005855"/>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15" name="Text Placeholder 8">
            <a:extLst>
              <a:ext uri="{FF2B5EF4-FFF2-40B4-BE49-F238E27FC236}">
                <a16:creationId xmlns:a16="http://schemas.microsoft.com/office/drawing/2014/main" id="{79DBAF57-C6F6-40D8-A20C-E4EFABAEA8DC}"/>
              </a:ext>
            </a:extLst>
          </p:cNvPr>
          <p:cNvSpPr>
            <a:spLocks noGrp="1"/>
          </p:cNvSpPr>
          <p:nvPr>
            <p:ph type="body" sz="quarter" idx="23" hasCustomPrompt="1"/>
          </p:nvPr>
        </p:nvSpPr>
        <p:spPr>
          <a:xfrm>
            <a:off x="3203546"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29" name="Title 1">
            <a:extLst>
              <a:ext uri="{FF2B5EF4-FFF2-40B4-BE49-F238E27FC236}">
                <a16:creationId xmlns:a16="http://schemas.microsoft.com/office/drawing/2014/main" id="{B4723970-CB34-4B09-8CFB-8648883316DB}"/>
              </a:ext>
            </a:extLst>
          </p:cNvPr>
          <p:cNvSpPr>
            <a:spLocks noGrp="1"/>
          </p:cNvSpPr>
          <p:nvPr>
            <p:ph type="title" hasCustomPrompt="1"/>
          </p:nvPr>
        </p:nvSpPr>
        <p:spPr>
          <a:xfrm>
            <a:off x="528319" y="1000723"/>
            <a:ext cx="2521315" cy="2925817"/>
          </a:xfrm>
          <a:prstGeom prst="rect">
            <a:avLst/>
          </a:prstGeom>
        </p:spPr>
        <p:txBody>
          <a:bodyPr anchor="t">
            <a:noAutofit/>
          </a:bodyPr>
          <a:lstStyle>
            <a:lvl1pPr algn="l">
              <a:lnSpc>
                <a:spcPts val="3600"/>
              </a:lnSpc>
              <a:defRPr sz="3400" i="0" spc="50" baseline="0">
                <a:latin typeface="Segoe UI Light" panose="020B0502040204020203" pitchFamily="34" charset="0"/>
                <a:cs typeface="Segoe UI Light" panose="020B0502040204020203" pitchFamily="34" charset="0"/>
              </a:defRPr>
            </a:lvl1pPr>
          </a:lstStyle>
          <a:p>
            <a:r>
              <a:rPr lang="en-US"/>
              <a:t>We believe </a:t>
            </a:r>
            <a:br>
              <a:rPr lang="en-US"/>
            </a:br>
            <a:r>
              <a:rPr lang="en-US"/>
              <a:t>in solving problems with people, not just for them.</a:t>
            </a:r>
          </a:p>
        </p:txBody>
      </p:sp>
      <p:sp>
        <p:nvSpPr>
          <p:cNvPr id="30" name="Picture Placeholder 8">
            <a:extLst>
              <a:ext uri="{FF2B5EF4-FFF2-40B4-BE49-F238E27FC236}">
                <a16:creationId xmlns:a16="http://schemas.microsoft.com/office/drawing/2014/main" id="{348788E6-9958-413D-9513-513882DA54DA}"/>
              </a:ext>
            </a:extLst>
          </p:cNvPr>
          <p:cNvSpPr>
            <a:spLocks noGrp="1"/>
          </p:cNvSpPr>
          <p:nvPr>
            <p:ph type="pic" sz="quarter" idx="24" hasCustomPrompt="1"/>
          </p:nvPr>
        </p:nvSpPr>
        <p:spPr>
          <a:xfrm>
            <a:off x="5019504" y="1005855"/>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1" name="Text Placeholder 8">
            <a:extLst>
              <a:ext uri="{FF2B5EF4-FFF2-40B4-BE49-F238E27FC236}">
                <a16:creationId xmlns:a16="http://schemas.microsoft.com/office/drawing/2014/main" id="{AB34ECA3-9551-4CA5-9EEB-66CA3B81D33A}"/>
              </a:ext>
            </a:extLst>
          </p:cNvPr>
          <p:cNvSpPr>
            <a:spLocks noGrp="1"/>
          </p:cNvSpPr>
          <p:nvPr>
            <p:ph type="body" sz="quarter" idx="25" hasCustomPrompt="1"/>
          </p:nvPr>
        </p:nvSpPr>
        <p:spPr>
          <a:xfrm>
            <a:off x="4928602"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2" name="Picture Placeholder 8">
            <a:extLst>
              <a:ext uri="{FF2B5EF4-FFF2-40B4-BE49-F238E27FC236}">
                <a16:creationId xmlns:a16="http://schemas.microsoft.com/office/drawing/2014/main" id="{3039731D-1DBD-4E75-82DB-134541B3DAC2}"/>
              </a:ext>
            </a:extLst>
          </p:cNvPr>
          <p:cNvSpPr>
            <a:spLocks noGrp="1"/>
          </p:cNvSpPr>
          <p:nvPr>
            <p:ph type="pic" sz="quarter" idx="26" hasCustomPrompt="1"/>
          </p:nvPr>
        </p:nvSpPr>
        <p:spPr>
          <a:xfrm>
            <a:off x="6744560" y="1005855"/>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3" name="Text Placeholder 8">
            <a:extLst>
              <a:ext uri="{FF2B5EF4-FFF2-40B4-BE49-F238E27FC236}">
                <a16:creationId xmlns:a16="http://schemas.microsoft.com/office/drawing/2014/main" id="{51E9A250-D1D2-4EAB-8921-763E11AD3020}"/>
              </a:ext>
            </a:extLst>
          </p:cNvPr>
          <p:cNvSpPr>
            <a:spLocks noGrp="1"/>
          </p:cNvSpPr>
          <p:nvPr>
            <p:ph type="body" sz="quarter" idx="27" hasCustomPrompt="1"/>
          </p:nvPr>
        </p:nvSpPr>
        <p:spPr>
          <a:xfrm>
            <a:off x="6653658"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4" name="Picture Placeholder 8">
            <a:extLst>
              <a:ext uri="{FF2B5EF4-FFF2-40B4-BE49-F238E27FC236}">
                <a16:creationId xmlns:a16="http://schemas.microsoft.com/office/drawing/2014/main" id="{A51896D0-ECAB-4B98-8A49-AE93C2822E6D}"/>
              </a:ext>
            </a:extLst>
          </p:cNvPr>
          <p:cNvSpPr>
            <a:spLocks noGrp="1"/>
          </p:cNvSpPr>
          <p:nvPr>
            <p:ph type="pic" sz="quarter" idx="28" hasCustomPrompt="1"/>
          </p:nvPr>
        </p:nvSpPr>
        <p:spPr>
          <a:xfrm>
            <a:off x="8469616" y="1000724"/>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5" name="Text Placeholder 8">
            <a:extLst>
              <a:ext uri="{FF2B5EF4-FFF2-40B4-BE49-F238E27FC236}">
                <a16:creationId xmlns:a16="http://schemas.microsoft.com/office/drawing/2014/main" id="{B7E3DF7F-E36A-4BB4-861E-F215C8613AB0}"/>
              </a:ext>
            </a:extLst>
          </p:cNvPr>
          <p:cNvSpPr>
            <a:spLocks noGrp="1"/>
          </p:cNvSpPr>
          <p:nvPr>
            <p:ph type="body" sz="quarter" idx="29" hasCustomPrompt="1"/>
          </p:nvPr>
        </p:nvSpPr>
        <p:spPr>
          <a:xfrm>
            <a:off x="8378714" y="2523782"/>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6" name="Picture Placeholder 8">
            <a:extLst>
              <a:ext uri="{FF2B5EF4-FFF2-40B4-BE49-F238E27FC236}">
                <a16:creationId xmlns:a16="http://schemas.microsoft.com/office/drawing/2014/main" id="{1A7BEE40-93B8-48B7-83F0-CE311F969A7E}"/>
              </a:ext>
            </a:extLst>
          </p:cNvPr>
          <p:cNvSpPr>
            <a:spLocks noGrp="1"/>
          </p:cNvSpPr>
          <p:nvPr>
            <p:ph type="pic" sz="quarter" idx="30" hasCustomPrompt="1"/>
          </p:nvPr>
        </p:nvSpPr>
        <p:spPr>
          <a:xfrm>
            <a:off x="10194672" y="1000724"/>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7" name="Text Placeholder 8">
            <a:extLst>
              <a:ext uri="{FF2B5EF4-FFF2-40B4-BE49-F238E27FC236}">
                <a16:creationId xmlns:a16="http://schemas.microsoft.com/office/drawing/2014/main" id="{27D57D6C-7628-44E9-9619-DB62E10BB1D4}"/>
              </a:ext>
            </a:extLst>
          </p:cNvPr>
          <p:cNvSpPr>
            <a:spLocks noGrp="1"/>
          </p:cNvSpPr>
          <p:nvPr>
            <p:ph type="body" sz="quarter" idx="31" hasCustomPrompt="1"/>
          </p:nvPr>
        </p:nvSpPr>
        <p:spPr>
          <a:xfrm>
            <a:off x="10103770" y="2523782"/>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8" name="Picture Placeholder 8">
            <a:extLst>
              <a:ext uri="{FF2B5EF4-FFF2-40B4-BE49-F238E27FC236}">
                <a16:creationId xmlns:a16="http://schemas.microsoft.com/office/drawing/2014/main" id="{DBDEA65F-0F36-4011-86AA-79EC9D7B66A4}"/>
              </a:ext>
            </a:extLst>
          </p:cNvPr>
          <p:cNvSpPr>
            <a:spLocks noGrp="1"/>
          </p:cNvSpPr>
          <p:nvPr>
            <p:ph type="pic" sz="quarter" idx="32" hasCustomPrompt="1"/>
          </p:nvPr>
        </p:nvSpPr>
        <p:spPr>
          <a:xfrm>
            <a:off x="3294448" y="3444394"/>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39" name="Text Placeholder 8">
            <a:extLst>
              <a:ext uri="{FF2B5EF4-FFF2-40B4-BE49-F238E27FC236}">
                <a16:creationId xmlns:a16="http://schemas.microsoft.com/office/drawing/2014/main" id="{D61D2763-B178-4105-8480-D88527A448AD}"/>
              </a:ext>
            </a:extLst>
          </p:cNvPr>
          <p:cNvSpPr>
            <a:spLocks noGrp="1"/>
          </p:cNvSpPr>
          <p:nvPr>
            <p:ph type="body" sz="quarter" idx="33" hasCustomPrompt="1"/>
          </p:nvPr>
        </p:nvSpPr>
        <p:spPr>
          <a:xfrm>
            <a:off x="3203546" y="4957188"/>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0" name="Picture Placeholder 8">
            <a:extLst>
              <a:ext uri="{FF2B5EF4-FFF2-40B4-BE49-F238E27FC236}">
                <a16:creationId xmlns:a16="http://schemas.microsoft.com/office/drawing/2014/main" id="{0F3CE3D0-4861-4D94-AFA8-30D18E83CE12}"/>
              </a:ext>
            </a:extLst>
          </p:cNvPr>
          <p:cNvSpPr>
            <a:spLocks noGrp="1"/>
          </p:cNvSpPr>
          <p:nvPr>
            <p:ph type="pic" sz="quarter" idx="34" hasCustomPrompt="1"/>
          </p:nvPr>
        </p:nvSpPr>
        <p:spPr>
          <a:xfrm>
            <a:off x="5019504" y="3444394"/>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1" name="Text Placeholder 8">
            <a:extLst>
              <a:ext uri="{FF2B5EF4-FFF2-40B4-BE49-F238E27FC236}">
                <a16:creationId xmlns:a16="http://schemas.microsoft.com/office/drawing/2014/main" id="{AF860EAA-F9DD-4655-B229-9C042B33AC32}"/>
              </a:ext>
            </a:extLst>
          </p:cNvPr>
          <p:cNvSpPr>
            <a:spLocks noGrp="1"/>
          </p:cNvSpPr>
          <p:nvPr>
            <p:ph type="body" sz="quarter" idx="35" hasCustomPrompt="1"/>
          </p:nvPr>
        </p:nvSpPr>
        <p:spPr>
          <a:xfrm>
            <a:off x="4928602" y="4962320"/>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2" name="Picture Placeholder 8">
            <a:extLst>
              <a:ext uri="{FF2B5EF4-FFF2-40B4-BE49-F238E27FC236}">
                <a16:creationId xmlns:a16="http://schemas.microsoft.com/office/drawing/2014/main" id="{96CAF68D-3DF1-4151-8F2E-FFFCB827A906}"/>
              </a:ext>
            </a:extLst>
          </p:cNvPr>
          <p:cNvSpPr>
            <a:spLocks noGrp="1"/>
          </p:cNvSpPr>
          <p:nvPr>
            <p:ph type="pic" sz="quarter" idx="36" hasCustomPrompt="1"/>
          </p:nvPr>
        </p:nvSpPr>
        <p:spPr>
          <a:xfrm>
            <a:off x="6744560" y="3444394"/>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3" name="Text Placeholder 8">
            <a:extLst>
              <a:ext uri="{FF2B5EF4-FFF2-40B4-BE49-F238E27FC236}">
                <a16:creationId xmlns:a16="http://schemas.microsoft.com/office/drawing/2014/main" id="{B6F53942-F825-4961-94FA-092FF027074A}"/>
              </a:ext>
            </a:extLst>
          </p:cNvPr>
          <p:cNvSpPr>
            <a:spLocks noGrp="1"/>
          </p:cNvSpPr>
          <p:nvPr>
            <p:ph type="body" sz="quarter" idx="37" hasCustomPrompt="1"/>
          </p:nvPr>
        </p:nvSpPr>
        <p:spPr>
          <a:xfrm>
            <a:off x="6653658" y="4962320"/>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4" name="Picture Placeholder 8">
            <a:extLst>
              <a:ext uri="{FF2B5EF4-FFF2-40B4-BE49-F238E27FC236}">
                <a16:creationId xmlns:a16="http://schemas.microsoft.com/office/drawing/2014/main" id="{EB9ED3C3-00F7-4AE7-86FC-D6E0F47E5E0B}"/>
              </a:ext>
            </a:extLst>
          </p:cNvPr>
          <p:cNvSpPr>
            <a:spLocks noGrp="1"/>
          </p:cNvSpPr>
          <p:nvPr>
            <p:ph type="pic" sz="quarter" idx="38" hasCustomPrompt="1"/>
          </p:nvPr>
        </p:nvSpPr>
        <p:spPr>
          <a:xfrm>
            <a:off x="8469616" y="3439263"/>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5" name="Text Placeholder 8">
            <a:extLst>
              <a:ext uri="{FF2B5EF4-FFF2-40B4-BE49-F238E27FC236}">
                <a16:creationId xmlns:a16="http://schemas.microsoft.com/office/drawing/2014/main" id="{C1755E6F-586D-4AAD-B256-598B8DD0CDDC}"/>
              </a:ext>
            </a:extLst>
          </p:cNvPr>
          <p:cNvSpPr>
            <a:spLocks noGrp="1"/>
          </p:cNvSpPr>
          <p:nvPr>
            <p:ph type="body" sz="quarter" idx="39" hasCustomPrompt="1"/>
          </p:nvPr>
        </p:nvSpPr>
        <p:spPr>
          <a:xfrm>
            <a:off x="8378714" y="4957189"/>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6" name="Picture Placeholder 8">
            <a:extLst>
              <a:ext uri="{FF2B5EF4-FFF2-40B4-BE49-F238E27FC236}">
                <a16:creationId xmlns:a16="http://schemas.microsoft.com/office/drawing/2014/main" id="{58BBBC46-29B6-4836-9E8C-24BEE2CA044C}"/>
              </a:ext>
            </a:extLst>
          </p:cNvPr>
          <p:cNvSpPr>
            <a:spLocks noGrp="1"/>
          </p:cNvSpPr>
          <p:nvPr>
            <p:ph type="pic" sz="quarter" idx="40" hasCustomPrompt="1"/>
          </p:nvPr>
        </p:nvSpPr>
        <p:spPr>
          <a:xfrm>
            <a:off x="10194672" y="3439263"/>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7" name="Text Placeholder 8">
            <a:extLst>
              <a:ext uri="{FF2B5EF4-FFF2-40B4-BE49-F238E27FC236}">
                <a16:creationId xmlns:a16="http://schemas.microsoft.com/office/drawing/2014/main" id="{B082F4DF-D0B7-4DC0-83F9-CC4144FED98D}"/>
              </a:ext>
            </a:extLst>
          </p:cNvPr>
          <p:cNvSpPr>
            <a:spLocks noGrp="1"/>
          </p:cNvSpPr>
          <p:nvPr>
            <p:ph type="body" sz="quarter" idx="41" hasCustomPrompt="1"/>
          </p:nvPr>
        </p:nvSpPr>
        <p:spPr>
          <a:xfrm>
            <a:off x="10103770" y="4957189"/>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24" name="TextBox 23">
            <a:extLst>
              <a:ext uri="{FF2B5EF4-FFF2-40B4-BE49-F238E27FC236}">
                <a16:creationId xmlns:a16="http://schemas.microsoft.com/office/drawing/2014/main" id="{80A2C50D-1B23-48F8-81FA-1DC7A078189B}"/>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871872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orkplace Tren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10832877-5754-4914-8E99-1C7E1308A624}"/>
              </a:ext>
            </a:extLst>
          </p:cNvPr>
          <p:cNvSpPr/>
          <p:nvPr userDrawn="1"/>
        </p:nvSpPr>
        <p:spPr>
          <a:xfrm>
            <a:off x="1" y="0"/>
            <a:ext cx="12191999"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4"/>
          </a:solidFill>
          <a:ln>
            <a:noFill/>
          </a:ln>
        </p:spPr>
        <p:txBody>
          <a:bodyPr wrap="square" lIns="0" tIns="0" rIns="0" bIns="0" rtlCol="0">
            <a:noAutofit/>
          </a:bodyPr>
          <a:lstStyle/>
          <a:p>
            <a:endParaRPr/>
          </a:p>
        </p:txBody>
      </p:sp>
      <p:sp>
        <p:nvSpPr>
          <p:cNvPr id="22" name="Text Placeholder 4">
            <a:extLst>
              <a:ext uri="{FF2B5EF4-FFF2-40B4-BE49-F238E27FC236}">
                <a16:creationId xmlns:a16="http://schemas.microsoft.com/office/drawing/2014/main" id="{57F5F559-3ABD-4D3E-BBF0-4B2C02634C6E}"/>
              </a:ext>
            </a:extLst>
          </p:cNvPr>
          <p:cNvSpPr>
            <a:spLocks noGrp="1"/>
          </p:cNvSpPr>
          <p:nvPr>
            <p:ph type="body" sz="quarter" idx="11" hasCustomPrompt="1"/>
          </p:nvPr>
        </p:nvSpPr>
        <p:spPr>
          <a:xfrm>
            <a:off x="8232364" y="1380567"/>
            <a:ext cx="3355497" cy="2108945"/>
          </a:xfrm>
          <a:prstGeom prst="rect">
            <a:avLst/>
          </a:prstGeom>
        </p:spPr>
        <p:txBody>
          <a:bodyPr/>
          <a:lstStyle>
            <a:lvl1pPr marL="0" indent="0" algn="l">
              <a:lnSpc>
                <a:spcPts val="5400"/>
              </a:lnSpc>
              <a:buNone/>
              <a:defRPr sz="5000" b="0">
                <a:latin typeface="+mj-lt"/>
                <a:cs typeface="Segoe UI" panose="020B0502040204020203" pitchFamily="34" charset="0"/>
              </a:defRPr>
            </a:lvl1pPr>
          </a:lstStyle>
          <a:p>
            <a:pPr lvl="0"/>
            <a:r>
              <a:rPr lang="en-US"/>
              <a:t>47% of </a:t>
            </a:r>
            <a:br>
              <a:rPr lang="en-US"/>
            </a:br>
            <a:r>
              <a:rPr lang="en-US"/>
              <a:t>statistics are impactful</a:t>
            </a:r>
          </a:p>
        </p:txBody>
      </p:sp>
      <p:sp>
        <p:nvSpPr>
          <p:cNvPr id="10" name="Picture Placeholder 8">
            <a:extLst>
              <a:ext uri="{FF2B5EF4-FFF2-40B4-BE49-F238E27FC236}">
                <a16:creationId xmlns:a16="http://schemas.microsoft.com/office/drawing/2014/main" id="{E0330FDF-B416-4B3A-9298-D8970B909093}"/>
              </a:ext>
            </a:extLst>
          </p:cNvPr>
          <p:cNvSpPr>
            <a:spLocks noGrp="1"/>
          </p:cNvSpPr>
          <p:nvPr>
            <p:ph type="pic" sz="quarter" idx="10" hasCustomPrompt="1"/>
          </p:nvPr>
        </p:nvSpPr>
        <p:spPr>
          <a:xfrm>
            <a:off x="324198" y="323850"/>
            <a:ext cx="7606144" cy="5610022"/>
          </a:xfrm>
          <a:prstGeom prst="rect">
            <a:avLst/>
          </a:prstGeom>
        </p:spPr>
        <p:txBody>
          <a:bodyPr anchor="ctr"/>
          <a:lstStyle>
            <a:lvl1pPr marL="0" indent="0" algn="ctr">
              <a:buNone/>
              <a:defRPr sz="1600" i="1"/>
            </a:lvl1pPr>
          </a:lstStyle>
          <a:p>
            <a:r>
              <a:rPr lang="en-US"/>
              <a:t>Click on icon to insert a picture</a:t>
            </a:r>
          </a:p>
        </p:txBody>
      </p:sp>
      <p:sp>
        <p:nvSpPr>
          <p:cNvPr id="4" name="Rectangle 3">
            <a:extLst>
              <a:ext uri="{FF2B5EF4-FFF2-40B4-BE49-F238E27FC236}">
                <a16:creationId xmlns:a16="http://schemas.microsoft.com/office/drawing/2014/main" id="{0A3BCAF5-1935-421B-8906-101BED3619DB}"/>
              </a:ext>
            </a:extLst>
          </p:cNvPr>
          <p:cNvSpPr/>
          <p:nvPr userDrawn="1"/>
        </p:nvSpPr>
        <p:spPr>
          <a:xfrm>
            <a:off x="8836427" y="580251"/>
            <a:ext cx="3506583" cy="32881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10BD4E6-93D4-449D-AF76-92CE95427953}"/>
              </a:ext>
            </a:extLst>
          </p:cNvPr>
          <p:cNvSpPr>
            <a:spLocks noGrp="1"/>
          </p:cNvSpPr>
          <p:nvPr>
            <p:ph idx="17" hasCustomPrompt="1"/>
          </p:nvPr>
        </p:nvSpPr>
        <p:spPr>
          <a:xfrm>
            <a:off x="8920676" y="569960"/>
            <a:ext cx="2667186" cy="368015"/>
          </a:xfrm>
          <a:prstGeom prst="rect">
            <a:avLst/>
          </a:prstGeom>
        </p:spPr>
        <p:txBody>
          <a:bodyPr/>
          <a:lstStyle>
            <a:lvl1pPr marL="0" marR="0" indent="0" algn="l" defTabSz="914400" rtl="0" eaLnBrk="1" fontAlgn="auto" latinLnBrk="0" hangingPunct="1">
              <a:lnSpc>
                <a:spcPct val="165000"/>
              </a:lnSpc>
              <a:spcBef>
                <a:spcPts val="1000"/>
              </a:spcBef>
              <a:spcAft>
                <a:spcPts val="0"/>
              </a:spcAft>
              <a:buClrTx/>
              <a:buSzTx/>
              <a:buFont typeface="Arial" panose="020B0604020202020204" pitchFamily="34" charset="0"/>
              <a:buNone/>
              <a:tabLst/>
              <a:defRPr sz="900" b="0" spc="20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WORKPLACE TREND</a:t>
            </a:r>
          </a:p>
          <a:p>
            <a:pPr lvl="0"/>
            <a:endParaRPr lang="en-US"/>
          </a:p>
          <a:p>
            <a:pPr lvl="0"/>
            <a:endParaRPr lang="en-US"/>
          </a:p>
          <a:p>
            <a:pPr lvl="0"/>
            <a:endParaRPr lang="en-US"/>
          </a:p>
        </p:txBody>
      </p:sp>
      <p:sp>
        <p:nvSpPr>
          <p:cNvPr id="19" name="Text Placeholder 8">
            <a:extLst>
              <a:ext uri="{FF2B5EF4-FFF2-40B4-BE49-F238E27FC236}">
                <a16:creationId xmlns:a16="http://schemas.microsoft.com/office/drawing/2014/main" id="{3ACE6369-8214-47B1-8AB4-9AFB842775E7}"/>
              </a:ext>
            </a:extLst>
          </p:cNvPr>
          <p:cNvSpPr>
            <a:spLocks noGrp="1"/>
          </p:cNvSpPr>
          <p:nvPr>
            <p:ph type="body" sz="quarter" idx="22" hasCustomPrompt="1"/>
          </p:nvPr>
        </p:nvSpPr>
        <p:spPr>
          <a:xfrm>
            <a:off x="8836427" y="3758288"/>
            <a:ext cx="2751434" cy="2416049"/>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end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epud</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ame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15" name="TextBox 14">
            <a:extLst>
              <a:ext uri="{FF2B5EF4-FFF2-40B4-BE49-F238E27FC236}">
                <a16:creationId xmlns:a16="http://schemas.microsoft.com/office/drawing/2014/main" id="{6AAE79CF-5403-4503-A946-318FC63F1DD6}"/>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
        <p:nvSpPr>
          <p:cNvPr id="16" name="TextBox 15">
            <a:extLst>
              <a:ext uri="{FF2B5EF4-FFF2-40B4-BE49-F238E27FC236}">
                <a16:creationId xmlns:a16="http://schemas.microsoft.com/office/drawing/2014/main" id="{85B053B7-FF02-40F0-8FC9-342DAD4EE21B}"/>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99381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lage A">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28C9B48-2D6C-4C03-8B97-77C6F4887547}"/>
              </a:ext>
            </a:extLst>
          </p:cNvPr>
          <p:cNvSpPr>
            <a:spLocks noGrp="1"/>
          </p:cNvSpPr>
          <p:nvPr>
            <p:ph type="pic" sz="quarter" idx="17" hasCustomPrompt="1"/>
          </p:nvPr>
        </p:nvSpPr>
        <p:spPr>
          <a:xfrm>
            <a:off x="7418226" y="381000"/>
            <a:ext cx="4773774" cy="3648075"/>
          </a:xfrm>
          <a:prstGeom prst="rect">
            <a:avLst/>
          </a:prstGeom>
        </p:spPr>
        <p:txBody>
          <a:bodyPr anchor="ctr"/>
          <a:lstStyle>
            <a:lvl1pPr marL="0" indent="0" algn="ctr">
              <a:buNone/>
              <a:defRPr sz="1600" i="1"/>
            </a:lvl1pPr>
          </a:lstStyle>
          <a:p>
            <a:r>
              <a:rPr lang="en-US"/>
              <a:t>Click on icon to insert a picture</a:t>
            </a:r>
          </a:p>
        </p:txBody>
      </p:sp>
      <p:sp>
        <p:nvSpPr>
          <p:cNvPr id="10" name="Picture Placeholder 8">
            <a:extLst>
              <a:ext uri="{FF2B5EF4-FFF2-40B4-BE49-F238E27FC236}">
                <a16:creationId xmlns:a16="http://schemas.microsoft.com/office/drawing/2014/main" id="{CBD0242E-E2E4-4557-B22E-BA7BB35B8929}"/>
              </a:ext>
            </a:extLst>
          </p:cNvPr>
          <p:cNvSpPr>
            <a:spLocks noGrp="1"/>
          </p:cNvSpPr>
          <p:nvPr>
            <p:ph type="pic" sz="quarter" idx="18" hasCustomPrompt="1"/>
          </p:nvPr>
        </p:nvSpPr>
        <p:spPr>
          <a:xfrm>
            <a:off x="3486150" y="919986"/>
            <a:ext cx="3771590" cy="2509014"/>
          </a:xfrm>
          <a:prstGeom prst="rect">
            <a:avLst/>
          </a:prstGeom>
        </p:spPr>
        <p:txBody>
          <a:bodyPr anchor="ctr"/>
          <a:lstStyle>
            <a:lvl1pPr marL="0" indent="0" algn="ctr">
              <a:buNone/>
              <a:defRPr sz="1600" i="1"/>
            </a:lvl1pPr>
          </a:lstStyle>
          <a:p>
            <a:r>
              <a:rPr lang="en-US"/>
              <a:t>Click on icon to insert a picture</a:t>
            </a:r>
          </a:p>
        </p:txBody>
      </p:sp>
      <p:sp>
        <p:nvSpPr>
          <p:cNvPr id="11" name="Picture Placeholder 8">
            <a:extLst>
              <a:ext uri="{FF2B5EF4-FFF2-40B4-BE49-F238E27FC236}">
                <a16:creationId xmlns:a16="http://schemas.microsoft.com/office/drawing/2014/main" id="{13ECC727-AF12-48E2-964E-A2B1F2AA7048}"/>
              </a:ext>
            </a:extLst>
          </p:cNvPr>
          <p:cNvSpPr>
            <a:spLocks noGrp="1"/>
          </p:cNvSpPr>
          <p:nvPr>
            <p:ph type="pic" sz="quarter" idx="19" hasCustomPrompt="1"/>
          </p:nvPr>
        </p:nvSpPr>
        <p:spPr>
          <a:xfrm>
            <a:off x="7418227" y="4189562"/>
            <a:ext cx="3002124" cy="1973113"/>
          </a:xfrm>
          <a:prstGeom prst="rect">
            <a:avLst/>
          </a:prstGeom>
        </p:spPr>
        <p:txBody>
          <a:bodyPr anchor="ctr"/>
          <a:lstStyle>
            <a:lvl1pPr marL="0" indent="0" algn="ctr">
              <a:buNone/>
              <a:defRPr sz="1600" i="1"/>
            </a:lvl1pPr>
          </a:lstStyle>
          <a:p>
            <a:r>
              <a:rPr lang="en-US"/>
              <a:t>Click on icon to insert a picture</a:t>
            </a:r>
          </a:p>
        </p:txBody>
      </p:sp>
      <p:sp>
        <p:nvSpPr>
          <p:cNvPr id="12" name="Picture Placeholder 8">
            <a:extLst>
              <a:ext uri="{FF2B5EF4-FFF2-40B4-BE49-F238E27FC236}">
                <a16:creationId xmlns:a16="http://schemas.microsoft.com/office/drawing/2014/main" id="{293E2531-8AA0-4CE6-9DBB-143185D2A154}"/>
              </a:ext>
            </a:extLst>
          </p:cNvPr>
          <p:cNvSpPr>
            <a:spLocks noGrp="1"/>
          </p:cNvSpPr>
          <p:nvPr>
            <p:ph type="pic" sz="quarter" idx="20" hasCustomPrompt="1"/>
          </p:nvPr>
        </p:nvSpPr>
        <p:spPr>
          <a:xfrm>
            <a:off x="1555985" y="1784891"/>
            <a:ext cx="1769679" cy="1644109"/>
          </a:xfrm>
          <a:prstGeom prst="rect">
            <a:avLst/>
          </a:prstGeom>
        </p:spPr>
        <p:txBody>
          <a:bodyPr anchor="ctr"/>
          <a:lstStyle>
            <a:lvl1pPr marL="0" indent="0" algn="ctr">
              <a:buNone/>
              <a:defRPr sz="1600" i="1"/>
            </a:lvl1pPr>
          </a:lstStyle>
          <a:p>
            <a:r>
              <a:rPr lang="en-US"/>
              <a:t>Click on icon to insert a picture</a:t>
            </a:r>
          </a:p>
        </p:txBody>
      </p:sp>
      <p:sp>
        <p:nvSpPr>
          <p:cNvPr id="24" name="Picture Placeholder 8">
            <a:extLst>
              <a:ext uri="{FF2B5EF4-FFF2-40B4-BE49-F238E27FC236}">
                <a16:creationId xmlns:a16="http://schemas.microsoft.com/office/drawing/2014/main" id="{49466958-B7FC-4580-83DE-05FE904EC44B}"/>
              </a:ext>
            </a:extLst>
          </p:cNvPr>
          <p:cNvSpPr>
            <a:spLocks noGrp="1"/>
          </p:cNvSpPr>
          <p:nvPr>
            <p:ph type="pic" sz="quarter" idx="21" hasCustomPrompt="1"/>
          </p:nvPr>
        </p:nvSpPr>
        <p:spPr>
          <a:xfrm>
            <a:off x="5222264" y="3589485"/>
            <a:ext cx="2035475" cy="2895398"/>
          </a:xfrm>
          <a:prstGeom prst="rect">
            <a:avLst/>
          </a:prstGeom>
        </p:spPr>
        <p:txBody>
          <a:bodyPr anchor="ctr"/>
          <a:lstStyle>
            <a:lvl1pPr marL="0" indent="0" algn="ctr">
              <a:buNone/>
              <a:defRPr sz="1600" i="1"/>
            </a:lvl1pPr>
          </a:lstStyle>
          <a:p>
            <a:r>
              <a:rPr lang="en-US"/>
              <a:t>Click on icon to insert a picture</a:t>
            </a:r>
          </a:p>
        </p:txBody>
      </p:sp>
      <p:sp>
        <p:nvSpPr>
          <p:cNvPr id="25" name="Picture Placeholder 8">
            <a:extLst>
              <a:ext uri="{FF2B5EF4-FFF2-40B4-BE49-F238E27FC236}">
                <a16:creationId xmlns:a16="http://schemas.microsoft.com/office/drawing/2014/main" id="{D5D2E38C-35B4-4950-A245-F1173765BBF2}"/>
              </a:ext>
            </a:extLst>
          </p:cNvPr>
          <p:cNvSpPr>
            <a:spLocks noGrp="1"/>
          </p:cNvSpPr>
          <p:nvPr>
            <p:ph type="pic" sz="quarter" idx="22" hasCustomPrompt="1"/>
          </p:nvPr>
        </p:nvSpPr>
        <p:spPr>
          <a:xfrm>
            <a:off x="609600" y="3589486"/>
            <a:ext cx="4452179" cy="1958698"/>
          </a:xfrm>
          <a:prstGeom prst="rect">
            <a:avLst/>
          </a:prstGeom>
        </p:spPr>
        <p:txBody>
          <a:bodyPr anchor="ctr"/>
          <a:lstStyle>
            <a:lvl1pPr marL="0" indent="0" algn="ctr">
              <a:buNone/>
              <a:defRPr sz="1600" i="1"/>
            </a:lvl1pPr>
          </a:lstStyle>
          <a:p>
            <a:r>
              <a:rPr lang="en-US"/>
              <a:t>Click on icon to insert a picture</a:t>
            </a:r>
          </a:p>
        </p:txBody>
      </p:sp>
      <p:sp>
        <p:nvSpPr>
          <p:cNvPr id="15" name="Title 1">
            <a:extLst>
              <a:ext uri="{FF2B5EF4-FFF2-40B4-BE49-F238E27FC236}">
                <a16:creationId xmlns:a16="http://schemas.microsoft.com/office/drawing/2014/main" id="{F3ABDB0B-118E-45E4-9238-54CAF69D8908}"/>
              </a:ext>
            </a:extLst>
          </p:cNvPr>
          <p:cNvSpPr>
            <a:spLocks noGrp="1"/>
          </p:cNvSpPr>
          <p:nvPr>
            <p:ph type="title" hasCustomPrompt="1"/>
          </p:nvPr>
        </p:nvSpPr>
        <p:spPr>
          <a:xfrm>
            <a:off x="612449" y="587719"/>
            <a:ext cx="2713215" cy="1243405"/>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Collage</a:t>
            </a:r>
            <a:br>
              <a:rPr lang="en-US"/>
            </a:br>
            <a:r>
              <a:rPr lang="en-US"/>
              <a:t>Title Here</a:t>
            </a:r>
          </a:p>
        </p:txBody>
      </p:sp>
    </p:spTree>
    <p:extLst>
      <p:ext uri="{BB962C8B-B14F-4D97-AF65-F5344CB8AC3E}">
        <p14:creationId xmlns:p14="http://schemas.microsoft.com/office/powerpoint/2010/main" val="41940214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lage B">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28C9B48-2D6C-4C03-8B97-77C6F4887547}"/>
              </a:ext>
            </a:extLst>
          </p:cNvPr>
          <p:cNvSpPr>
            <a:spLocks noGrp="1"/>
          </p:cNvSpPr>
          <p:nvPr>
            <p:ph type="pic" sz="quarter" idx="17" hasCustomPrompt="1"/>
          </p:nvPr>
        </p:nvSpPr>
        <p:spPr>
          <a:xfrm>
            <a:off x="7922786" y="1234440"/>
            <a:ext cx="3672077" cy="2794635"/>
          </a:xfrm>
          <a:prstGeom prst="rect">
            <a:avLst/>
          </a:prstGeom>
        </p:spPr>
        <p:txBody>
          <a:bodyPr anchor="ctr"/>
          <a:lstStyle>
            <a:lvl1pPr marL="0" indent="0" algn="ctr">
              <a:buNone/>
              <a:defRPr sz="1600" i="1"/>
            </a:lvl1pPr>
          </a:lstStyle>
          <a:p>
            <a:r>
              <a:rPr lang="en-US"/>
              <a:t>Click on icon to insert a picture</a:t>
            </a:r>
          </a:p>
        </p:txBody>
      </p:sp>
      <p:sp>
        <p:nvSpPr>
          <p:cNvPr id="10" name="Picture Placeholder 8">
            <a:extLst>
              <a:ext uri="{FF2B5EF4-FFF2-40B4-BE49-F238E27FC236}">
                <a16:creationId xmlns:a16="http://schemas.microsoft.com/office/drawing/2014/main" id="{CBD0242E-E2E4-4557-B22E-BA7BB35B8929}"/>
              </a:ext>
            </a:extLst>
          </p:cNvPr>
          <p:cNvSpPr>
            <a:spLocks noGrp="1"/>
          </p:cNvSpPr>
          <p:nvPr>
            <p:ph type="pic" sz="quarter" idx="18" hasCustomPrompt="1"/>
          </p:nvPr>
        </p:nvSpPr>
        <p:spPr>
          <a:xfrm>
            <a:off x="3486150" y="381000"/>
            <a:ext cx="2728527" cy="2401716"/>
          </a:xfrm>
          <a:prstGeom prst="rect">
            <a:avLst/>
          </a:prstGeom>
        </p:spPr>
        <p:txBody>
          <a:bodyPr anchor="ctr"/>
          <a:lstStyle>
            <a:lvl1pPr marL="0" indent="0" algn="ctr">
              <a:buNone/>
              <a:defRPr sz="1600" i="1"/>
            </a:lvl1pPr>
          </a:lstStyle>
          <a:p>
            <a:r>
              <a:rPr lang="en-US"/>
              <a:t>Click on icon to insert a picture</a:t>
            </a:r>
          </a:p>
        </p:txBody>
      </p:sp>
      <p:sp>
        <p:nvSpPr>
          <p:cNvPr id="11" name="Picture Placeholder 8">
            <a:extLst>
              <a:ext uri="{FF2B5EF4-FFF2-40B4-BE49-F238E27FC236}">
                <a16:creationId xmlns:a16="http://schemas.microsoft.com/office/drawing/2014/main" id="{13ECC727-AF12-48E2-964E-A2B1F2AA7048}"/>
              </a:ext>
            </a:extLst>
          </p:cNvPr>
          <p:cNvSpPr>
            <a:spLocks noGrp="1"/>
          </p:cNvSpPr>
          <p:nvPr>
            <p:ph type="pic" sz="quarter" idx="19" hasCustomPrompt="1"/>
          </p:nvPr>
        </p:nvSpPr>
        <p:spPr>
          <a:xfrm>
            <a:off x="7922786" y="4189560"/>
            <a:ext cx="2383441" cy="2262514"/>
          </a:xfrm>
          <a:prstGeom prst="rect">
            <a:avLst/>
          </a:prstGeom>
        </p:spPr>
        <p:txBody>
          <a:bodyPr anchor="ctr"/>
          <a:lstStyle>
            <a:lvl1pPr marL="0" indent="0" algn="ctr">
              <a:buNone/>
              <a:defRPr sz="1600" i="1"/>
            </a:lvl1pPr>
          </a:lstStyle>
          <a:p>
            <a:r>
              <a:rPr lang="en-US"/>
              <a:t>Click on icon to insert a picture</a:t>
            </a:r>
          </a:p>
        </p:txBody>
      </p:sp>
      <p:sp>
        <p:nvSpPr>
          <p:cNvPr id="12" name="Picture Placeholder 8">
            <a:extLst>
              <a:ext uri="{FF2B5EF4-FFF2-40B4-BE49-F238E27FC236}">
                <a16:creationId xmlns:a16="http://schemas.microsoft.com/office/drawing/2014/main" id="{293E2531-8AA0-4CE6-9DBB-143185D2A154}"/>
              </a:ext>
            </a:extLst>
          </p:cNvPr>
          <p:cNvSpPr>
            <a:spLocks noGrp="1"/>
          </p:cNvSpPr>
          <p:nvPr>
            <p:ph type="pic" sz="quarter" idx="20" hasCustomPrompt="1"/>
          </p:nvPr>
        </p:nvSpPr>
        <p:spPr>
          <a:xfrm>
            <a:off x="597137" y="1813755"/>
            <a:ext cx="2728528" cy="1975201"/>
          </a:xfrm>
          <a:prstGeom prst="rect">
            <a:avLst/>
          </a:prstGeom>
        </p:spPr>
        <p:txBody>
          <a:bodyPr anchor="ctr"/>
          <a:lstStyle>
            <a:lvl1pPr marL="0" indent="0" algn="ctr">
              <a:buNone/>
              <a:defRPr sz="1600" i="1"/>
            </a:lvl1pPr>
          </a:lstStyle>
          <a:p>
            <a:r>
              <a:rPr lang="en-US"/>
              <a:t>Click on icon to insert a picture</a:t>
            </a:r>
          </a:p>
        </p:txBody>
      </p:sp>
      <p:sp>
        <p:nvSpPr>
          <p:cNvPr id="24" name="Picture Placeholder 8">
            <a:extLst>
              <a:ext uri="{FF2B5EF4-FFF2-40B4-BE49-F238E27FC236}">
                <a16:creationId xmlns:a16="http://schemas.microsoft.com/office/drawing/2014/main" id="{49466958-B7FC-4580-83DE-05FE904EC44B}"/>
              </a:ext>
            </a:extLst>
          </p:cNvPr>
          <p:cNvSpPr>
            <a:spLocks noGrp="1"/>
          </p:cNvSpPr>
          <p:nvPr>
            <p:ph type="pic" sz="quarter" idx="21" hasCustomPrompt="1"/>
          </p:nvPr>
        </p:nvSpPr>
        <p:spPr>
          <a:xfrm>
            <a:off x="3486150" y="2943200"/>
            <a:ext cx="4264728" cy="2534653"/>
          </a:xfrm>
          <a:prstGeom prst="rect">
            <a:avLst/>
          </a:prstGeom>
        </p:spPr>
        <p:txBody>
          <a:bodyPr anchor="ctr"/>
          <a:lstStyle>
            <a:lvl1pPr marL="0" indent="0" algn="ctr">
              <a:buNone/>
              <a:defRPr sz="1600" i="1"/>
            </a:lvl1pPr>
          </a:lstStyle>
          <a:p>
            <a:r>
              <a:rPr lang="en-US"/>
              <a:t>Click on icon to insert a picture</a:t>
            </a:r>
          </a:p>
        </p:txBody>
      </p:sp>
      <p:sp>
        <p:nvSpPr>
          <p:cNvPr id="25" name="Picture Placeholder 8">
            <a:extLst>
              <a:ext uri="{FF2B5EF4-FFF2-40B4-BE49-F238E27FC236}">
                <a16:creationId xmlns:a16="http://schemas.microsoft.com/office/drawing/2014/main" id="{D5D2E38C-35B4-4950-A245-F1173765BBF2}"/>
              </a:ext>
            </a:extLst>
          </p:cNvPr>
          <p:cNvSpPr>
            <a:spLocks noGrp="1"/>
          </p:cNvSpPr>
          <p:nvPr>
            <p:ph type="pic" sz="quarter" idx="22" hasCustomPrompt="1"/>
          </p:nvPr>
        </p:nvSpPr>
        <p:spPr>
          <a:xfrm>
            <a:off x="1377020" y="3955579"/>
            <a:ext cx="1948644" cy="1975201"/>
          </a:xfrm>
          <a:prstGeom prst="rect">
            <a:avLst/>
          </a:prstGeom>
        </p:spPr>
        <p:txBody>
          <a:bodyPr anchor="ctr"/>
          <a:lstStyle>
            <a:lvl1pPr marL="0" indent="0" algn="ctr">
              <a:buNone/>
              <a:defRPr sz="1600" i="1"/>
            </a:lvl1pPr>
          </a:lstStyle>
          <a:p>
            <a:r>
              <a:rPr lang="en-US"/>
              <a:t>Click on icon to insert a picture</a:t>
            </a:r>
          </a:p>
        </p:txBody>
      </p:sp>
      <p:sp>
        <p:nvSpPr>
          <p:cNvPr id="14" name="Picture Placeholder 8">
            <a:extLst>
              <a:ext uri="{FF2B5EF4-FFF2-40B4-BE49-F238E27FC236}">
                <a16:creationId xmlns:a16="http://schemas.microsoft.com/office/drawing/2014/main" id="{7C3A7B33-EAAD-41EF-A884-0A1F22B11521}"/>
              </a:ext>
            </a:extLst>
          </p:cNvPr>
          <p:cNvSpPr>
            <a:spLocks noGrp="1"/>
          </p:cNvSpPr>
          <p:nvPr>
            <p:ph type="pic" sz="quarter" idx="23" hasCustomPrompt="1"/>
          </p:nvPr>
        </p:nvSpPr>
        <p:spPr>
          <a:xfrm>
            <a:off x="6375163" y="1234440"/>
            <a:ext cx="1375715" cy="1548277"/>
          </a:xfrm>
          <a:prstGeom prst="rect">
            <a:avLst/>
          </a:prstGeom>
        </p:spPr>
        <p:txBody>
          <a:bodyPr anchor="ctr"/>
          <a:lstStyle>
            <a:lvl1pPr marL="0" indent="0" algn="ctr">
              <a:buNone/>
              <a:defRPr sz="1600" i="1"/>
            </a:lvl1pPr>
          </a:lstStyle>
          <a:p>
            <a:r>
              <a:rPr lang="en-US"/>
              <a:t>Click on icon to insert a picture</a:t>
            </a:r>
          </a:p>
        </p:txBody>
      </p:sp>
      <p:sp>
        <p:nvSpPr>
          <p:cNvPr id="19" name="Title 1">
            <a:extLst>
              <a:ext uri="{FF2B5EF4-FFF2-40B4-BE49-F238E27FC236}">
                <a16:creationId xmlns:a16="http://schemas.microsoft.com/office/drawing/2014/main" id="{9D0C845F-342D-44F7-BB1A-FB05DE7544F9}"/>
              </a:ext>
            </a:extLst>
          </p:cNvPr>
          <p:cNvSpPr>
            <a:spLocks noGrp="1"/>
          </p:cNvSpPr>
          <p:nvPr>
            <p:ph type="title" hasCustomPrompt="1"/>
          </p:nvPr>
        </p:nvSpPr>
        <p:spPr>
          <a:xfrm>
            <a:off x="612449" y="588571"/>
            <a:ext cx="2713215" cy="1243405"/>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Collage</a:t>
            </a:r>
            <a:br>
              <a:rPr lang="en-US"/>
            </a:br>
            <a:r>
              <a:rPr lang="en-US"/>
              <a:t>Title Here</a:t>
            </a:r>
          </a:p>
        </p:txBody>
      </p:sp>
      <p:sp>
        <p:nvSpPr>
          <p:cNvPr id="13" name="TextBox 12">
            <a:extLst>
              <a:ext uri="{FF2B5EF4-FFF2-40B4-BE49-F238E27FC236}">
                <a16:creationId xmlns:a16="http://schemas.microsoft.com/office/drawing/2014/main" id="{E48F417E-9343-48A4-87F7-735AFB92927A}"/>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
        <p:nvSpPr>
          <p:cNvPr id="16" name="TextBox 15">
            <a:extLst>
              <a:ext uri="{FF2B5EF4-FFF2-40B4-BE49-F238E27FC236}">
                <a16:creationId xmlns:a16="http://schemas.microsoft.com/office/drawing/2014/main" id="{2A416EE0-E7BE-4107-972E-811B3777097D}"/>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91417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Page Image A">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0" y="688490"/>
            <a:ext cx="12192000" cy="5206702"/>
          </a:xfrm>
          <a:prstGeom prst="rect">
            <a:avLst/>
          </a:prstGeom>
        </p:spPr>
        <p:txBody>
          <a:bodyPr anchor="ctr"/>
          <a:lstStyle>
            <a:lvl1pPr marL="0" indent="0" algn="ctr">
              <a:buNone/>
              <a:defRPr sz="1600" i="1"/>
            </a:lvl1pPr>
          </a:lstStyle>
          <a:p>
            <a:r>
              <a:rPr lang="en-US"/>
              <a:t>Click on icon to insert a picture</a:t>
            </a:r>
          </a:p>
        </p:txBody>
      </p:sp>
      <p:sp>
        <p:nvSpPr>
          <p:cNvPr id="5" name="TextBox 4">
            <a:extLst>
              <a:ext uri="{FF2B5EF4-FFF2-40B4-BE49-F238E27FC236}">
                <a16:creationId xmlns:a16="http://schemas.microsoft.com/office/drawing/2014/main" id="{7D383D09-F800-4483-9E56-49413200C67A}"/>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
        <p:nvSpPr>
          <p:cNvPr id="6" name="TextBox 5">
            <a:extLst>
              <a:ext uri="{FF2B5EF4-FFF2-40B4-BE49-F238E27FC236}">
                <a16:creationId xmlns:a16="http://schemas.microsoft.com/office/drawing/2014/main" id="{F02DB094-DE52-4F4F-AF6B-60B344F6A69C}"/>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48786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age Image B">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0" y="0"/>
            <a:ext cx="12192000" cy="6858000"/>
          </a:xfrm>
          <a:prstGeom prst="rect">
            <a:avLst/>
          </a:prstGeom>
        </p:spPr>
        <p:txBody>
          <a:bodyPr anchor="ctr"/>
          <a:lstStyle>
            <a:lvl1pPr marL="0" indent="0" algn="ctr">
              <a:buNone/>
              <a:defRPr sz="1600" i="1"/>
            </a:lvl1pPr>
          </a:lstStyle>
          <a:p>
            <a:r>
              <a:rPr lang="en-US"/>
              <a:t>Click on icon to insert a picture</a:t>
            </a:r>
          </a:p>
        </p:txBody>
      </p:sp>
      <p:sp>
        <p:nvSpPr>
          <p:cNvPr id="8" name="TextBox 7">
            <a:extLst>
              <a:ext uri="{FF2B5EF4-FFF2-40B4-BE49-F238E27FC236}">
                <a16:creationId xmlns:a16="http://schemas.microsoft.com/office/drawing/2014/main" id="{4A6E3E50-AABC-4C2E-9040-00DB5FA0A16C}"/>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
        <p:nvSpPr>
          <p:cNvPr id="9" name="TextBox 8">
            <a:extLst>
              <a:ext uri="{FF2B5EF4-FFF2-40B4-BE49-F238E27FC236}">
                <a16:creationId xmlns:a16="http://schemas.microsoft.com/office/drawing/2014/main" id="{901EC6FA-2DE9-4799-A231-51717A454B79}"/>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85122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A">
    <p:spTree>
      <p:nvGrpSpPr>
        <p:cNvPr id="1" name=""/>
        <p:cNvGrpSpPr/>
        <p:nvPr/>
      </p:nvGrpSpPr>
      <p:grpSpPr>
        <a:xfrm>
          <a:off x="0" y="0"/>
          <a:ext cx="0" cy="0"/>
          <a:chOff x="0" y="0"/>
          <a:chExt cx="0" cy="0"/>
        </a:xfrm>
      </p:grpSpPr>
      <p:sp>
        <p:nvSpPr>
          <p:cNvPr id="17" name="Picture Placeholder 31">
            <a:extLst>
              <a:ext uri="{FF2B5EF4-FFF2-40B4-BE49-F238E27FC236}">
                <a16:creationId xmlns:a16="http://schemas.microsoft.com/office/drawing/2014/main" id="{F4A44A1F-3D01-4B53-AD7E-A69797DAFBA3}"/>
              </a:ext>
            </a:extLst>
          </p:cNvPr>
          <p:cNvSpPr>
            <a:spLocks noGrp="1"/>
          </p:cNvSpPr>
          <p:nvPr>
            <p:ph type="pic" sz="quarter" idx="13" hasCustomPrompt="1"/>
          </p:nvPr>
        </p:nvSpPr>
        <p:spPr>
          <a:xfrm>
            <a:off x="4086248" y="948151"/>
            <a:ext cx="7504455" cy="4491357"/>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latin typeface="Segoe UI Light" panose="020B0502040204020203" pitchFamily="34" charset="0"/>
                <a:cs typeface="Segoe UI Light" panose="020B0502040204020203" pitchFamily="34" charset="0"/>
              </a:rPr>
              <a:t>Click on icon to insert a picture here</a:t>
            </a:r>
            <a:endParaRPr lang="en-US"/>
          </a:p>
        </p:txBody>
      </p:sp>
      <p:sp>
        <p:nvSpPr>
          <p:cNvPr id="18" name="Text Placeholder 4">
            <a:extLst>
              <a:ext uri="{FF2B5EF4-FFF2-40B4-BE49-F238E27FC236}">
                <a16:creationId xmlns:a16="http://schemas.microsoft.com/office/drawing/2014/main" id="{36916C7E-6530-4987-9201-ABBB5E90BA1E}"/>
              </a:ext>
            </a:extLst>
          </p:cNvPr>
          <p:cNvSpPr>
            <a:spLocks noGrp="1"/>
          </p:cNvSpPr>
          <p:nvPr>
            <p:ph type="body" sz="quarter" idx="11" hasCustomPrompt="1"/>
          </p:nvPr>
        </p:nvSpPr>
        <p:spPr>
          <a:xfrm>
            <a:off x="620995" y="1841770"/>
            <a:ext cx="3263181" cy="964276"/>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Thank You</a:t>
            </a:r>
          </a:p>
        </p:txBody>
      </p:sp>
      <p:sp>
        <p:nvSpPr>
          <p:cNvPr id="20" name="Picture Placeholder 14">
            <a:extLst>
              <a:ext uri="{FF2B5EF4-FFF2-40B4-BE49-F238E27FC236}">
                <a16:creationId xmlns:a16="http://schemas.microsoft.com/office/drawing/2014/main" id="{5F5AEE60-657B-487E-8FD5-B228634E482E}"/>
              </a:ext>
            </a:extLst>
          </p:cNvPr>
          <p:cNvSpPr>
            <a:spLocks noGrp="1"/>
          </p:cNvSpPr>
          <p:nvPr>
            <p:ph type="pic" sz="quarter" idx="16" hasCustomPrompt="1"/>
          </p:nvPr>
        </p:nvSpPr>
        <p:spPr>
          <a:xfrm flipH="1">
            <a:off x="4086248" y="5665236"/>
            <a:ext cx="1995054"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Client Logo</a:t>
            </a:r>
          </a:p>
        </p:txBody>
      </p:sp>
      <p:sp>
        <p:nvSpPr>
          <p:cNvPr id="22" name="Picture Placeholder 14">
            <a:extLst>
              <a:ext uri="{FF2B5EF4-FFF2-40B4-BE49-F238E27FC236}">
                <a16:creationId xmlns:a16="http://schemas.microsoft.com/office/drawing/2014/main" id="{64D9709B-C683-43A1-AC96-9D86663F353E}"/>
              </a:ext>
            </a:extLst>
          </p:cNvPr>
          <p:cNvSpPr>
            <a:spLocks noGrp="1"/>
          </p:cNvSpPr>
          <p:nvPr>
            <p:ph type="pic" sz="quarter" idx="18" hasCustomPrompt="1"/>
          </p:nvPr>
        </p:nvSpPr>
        <p:spPr>
          <a:xfrm flipH="1">
            <a:off x="6601697" y="5665236"/>
            <a:ext cx="2485281"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Other Company Logo</a:t>
            </a:r>
          </a:p>
        </p:txBody>
      </p:sp>
      <p:sp>
        <p:nvSpPr>
          <p:cNvPr id="23" name="Picture Placeholder 14">
            <a:extLst>
              <a:ext uri="{FF2B5EF4-FFF2-40B4-BE49-F238E27FC236}">
                <a16:creationId xmlns:a16="http://schemas.microsoft.com/office/drawing/2014/main" id="{3C32C867-0ED6-4BE1-A860-E1573F4C141C}"/>
              </a:ext>
            </a:extLst>
          </p:cNvPr>
          <p:cNvSpPr>
            <a:spLocks noGrp="1"/>
          </p:cNvSpPr>
          <p:nvPr>
            <p:ph type="pic" sz="quarter" idx="19" hasCustomPrompt="1"/>
          </p:nvPr>
        </p:nvSpPr>
        <p:spPr>
          <a:xfrm flipH="1">
            <a:off x="9607374" y="5665236"/>
            <a:ext cx="1995054"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Client Logo</a:t>
            </a:r>
          </a:p>
        </p:txBody>
      </p:sp>
      <p:sp>
        <p:nvSpPr>
          <p:cNvPr id="10" name="Text Placeholder 8">
            <a:extLst>
              <a:ext uri="{FF2B5EF4-FFF2-40B4-BE49-F238E27FC236}">
                <a16:creationId xmlns:a16="http://schemas.microsoft.com/office/drawing/2014/main" id="{959495C9-464A-44EF-9884-AF59FC79411F}"/>
              </a:ext>
            </a:extLst>
          </p:cNvPr>
          <p:cNvSpPr>
            <a:spLocks noGrp="1"/>
          </p:cNvSpPr>
          <p:nvPr>
            <p:ph type="body" sz="quarter" idx="22" hasCustomPrompt="1"/>
          </p:nvPr>
        </p:nvSpPr>
        <p:spPr>
          <a:xfrm>
            <a:off x="1206963" y="3031774"/>
            <a:ext cx="2677214" cy="2407734"/>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endParaRPr lang="en-US"/>
          </a:p>
        </p:txBody>
      </p:sp>
    </p:spTree>
    <p:extLst>
      <p:ext uri="{BB962C8B-B14F-4D97-AF65-F5344CB8AC3E}">
        <p14:creationId xmlns:p14="http://schemas.microsoft.com/office/powerpoint/2010/main" val="1697374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B">
    <p:spTree>
      <p:nvGrpSpPr>
        <p:cNvPr id="1" name=""/>
        <p:cNvGrpSpPr/>
        <p:nvPr/>
      </p:nvGrpSpPr>
      <p:grpSpPr>
        <a:xfrm>
          <a:off x="0" y="0"/>
          <a:ext cx="0" cy="0"/>
          <a:chOff x="0" y="0"/>
          <a:chExt cx="0" cy="0"/>
        </a:xfrm>
      </p:grpSpPr>
      <p:sp>
        <p:nvSpPr>
          <p:cNvPr id="18" name="object 3"/>
          <p:cNvSpPr/>
          <p:nvPr userDrawn="1"/>
        </p:nvSpPr>
        <p:spPr>
          <a:xfrm>
            <a:off x="0" y="0"/>
            <a:ext cx="12192000"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p:spPr>
        <p:txBody>
          <a:bodyPr wrap="square" lIns="0" tIns="0" rIns="0" bIns="0" rtlCol="0">
            <a:noAutofit/>
          </a:bodyPr>
          <a:lstStyle/>
          <a:p>
            <a:endParaRPr/>
          </a:p>
        </p:txBody>
      </p:sp>
      <p:sp>
        <p:nvSpPr>
          <p:cNvPr id="5" name="Text Placeholder 4">
            <a:extLst>
              <a:ext uri="{FF2B5EF4-FFF2-40B4-BE49-F238E27FC236}">
                <a16:creationId xmlns:a16="http://schemas.microsoft.com/office/drawing/2014/main" id="{0E8B54E3-F4FE-4713-A993-49B1C61DC051}"/>
              </a:ext>
            </a:extLst>
          </p:cNvPr>
          <p:cNvSpPr>
            <a:spLocks noGrp="1"/>
          </p:cNvSpPr>
          <p:nvPr>
            <p:ph type="body" sz="quarter" idx="12" hasCustomPrompt="1"/>
          </p:nvPr>
        </p:nvSpPr>
        <p:spPr>
          <a:xfrm>
            <a:off x="620996" y="2011743"/>
            <a:ext cx="3028292" cy="964276"/>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Thank You</a:t>
            </a:r>
          </a:p>
        </p:txBody>
      </p:sp>
      <p:sp>
        <p:nvSpPr>
          <p:cNvPr id="7" name="Text Placeholder 8">
            <a:extLst>
              <a:ext uri="{FF2B5EF4-FFF2-40B4-BE49-F238E27FC236}">
                <a16:creationId xmlns:a16="http://schemas.microsoft.com/office/drawing/2014/main" id="{AC8A7D8D-1E7D-41DC-9567-1191C422F48B}"/>
              </a:ext>
            </a:extLst>
          </p:cNvPr>
          <p:cNvSpPr>
            <a:spLocks noGrp="1"/>
          </p:cNvSpPr>
          <p:nvPr>
            <p:ph type="body" sz="quarter" idx="22" hasCustomPrompt="1"/>
          </p:nvPr>
        </p:nvSpPr>
        <p:spPr>
          <a:xfrm>
            <a:off x="1206962" y="3031774"/>
            <a:ext cx="4167926" cy="2276206"/>
          </a:xfrm>
          <a:prstGeom prst="rect">
            <a:avLst/>
          </a:prstGeom>
        </p:spPr>
        <p:txBody>
          <a:bodyPr/>
          <a:lstStyle>
            <a:lvl1pPr marL="0" indent="0">
              <a:lnSpc>
                <a:spcPts val="3000"/>
              </a:lnSpc>
              <a:buNone/>
              <a:defRPr lang="en-US" sz="2200" smtClean="0">
                <a:effectLst/>
              </a:defRPr>
            </a:lvl1pPr>
          </a:lstStyle>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 Goes Here</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555 555 5555</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lastnamef@allsteeloffice.com</a:t>
            </a:r>
          </a:p>
        </p:txBody>
      </p:sp>
      <p:sp>
        <p:nvSpPr>
          <p:cNvPr id="9" name="Text Placeholder 29">
            <a:extLst>
              <a:ext uri="{FF2B5EF4-FFF2-40B4-BE49-F238E27FC236}">
                <a16:creationId xmlns:a16="http://schemas.microsoft.com/office/drawing/2014/main" id="{36295AF3-D65F-4E7B-9C49-710664D872FB}"/>
              </a:ext>
            </a:extLst>
          </p:cNvPr>
          <p:cNvSpPr>
            <a:spLocks noGrp="1"/>
          </p:cNvSpPr>
          <p:nvPr>
            <p:ph type="body" sz="quarter" idx="23" hasCustomPrompt="1"/>
          </p:nvPr>
        </p:nvSpPr>
        <p:spPr>
          <a:xfrm>
            <a:off x="1206962" y="5708334"/>
            <a:ext cx="4167926" cy="374656"/>
          </a:xfrm>
          <a:prstGeom prst="rect">
            <a:avLst/>
          </a:prstGeom>
        </p:spPr>
        <p:txBody>
          <a:bodyPr/>
          <a:lstStyle>
            <a:lvl1pPr marL="0" indent="0" algn="l">
              <a:lnSpc>
                <a:spcPts val="1600"/>
              </a:lnSpc>
              <a:buNone/>
              <a:defRPr sz="1400" spc="300" baseline="0">
                <a:solidFill>
                  <a:schemeClr val="tx1"/>
                </a:solidFill>
                <a:latin typeface="Segoe UI Light" panose="020B0502040204020203" pitchFamily="34" charset="0"/>
                <a:cs typeface="Segoe UI Light" panose="020B0502040204020203" pitchFamily="34" charset="0"/>
              </a:defRPr>
            </a:lvl1pPr>
          </a:lstStyle>
          <a:p>
            <a:pPr lvl="0"/>
            <a:r>
              <a:rPr lang="en-US"/>
              <a:t>PIN   INSTA   LINK   TW   YT   FB</a:t>
            </a:r>
          </a:p>
        </p:txBody>
      </p:sp>
    </p:spTree>
    <p:extLst>
      <p:ext uri="{BB962C8B-B14F-4D97-AF65-F5344CB8AC3E}">
        <p14:creationId xmlns:p14="http://schemas.microsoft.com/office/powerpoint/2010/main" val="405780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6043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mplate No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E4949-7716-4866-9F21-92AE7DC0BE8B}"/>
              </a:ext>
            </a:extLst>
          </p:cNvPr>
          <p:cNvSpPr/>
          <p:nvPr userDrawn="1"/>
        </p:nvSpPr>
        <p:spPr>
          <a:xfrm rot="5400000">
            <a:off x="5823406" y="-5824994"/>
            <a:ext cx="542012" cy="12192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FE02AF53-C5A9-4898-A7CC-42E5E10C5E85}"/>
              </a:ext>
            </a:extLst>
          </p:cNvPr>
          <p:cNvSpPr txBox="1">
            <a:spLocks/>
          </p:cNvSpPr>
          <p:nvPr userDrawn="1"/>
        </p:nvSpPr>
        <p:spPr>
          <a:xfrm>
            <a:off x="2667000" y="124021"/>
            <a:ext cx="6858003" cy="35470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800" kern="1200" baseline="0" dirty="0">
                <a:solidFill>
                  <a:schemeClr val="tx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spc="300"/>
              <a:t>2020 BRAND TEMPLATE NOTES</a:t>
            </a:r>
          </a:p>
        </p:txBody>
      </p:sp>
    </p:spTree>
    <p:extLst>
      <p:ext uri="{BB962C8B-B14F-4D97-AF65-F5344CB8AC3E}">
        <p14:creationId xmlns:p14="http://schemas.microsoft.com/office/powerpoint/2010/main" val="167293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C">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21128C74-1133-4CA4-BDBD-02F490FD68FA}"/>
              </a:ext>
            </a:extLst>
          </p:cNvPr>
          <p:cNvSpPr/>
          <p:nvPr userDrawn="1"/>
        </p:nvSpPr>
        <p:spPr>
          <a:xfrm>
            <a:off x="2942704" y="948153"/>
            <a:ext cx="9249295" cy="494507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p:spPr>
        <p:txBody>
          <a:bodyPr wrap="square" lIns="0" tIns="0" rIns="0" bIns="0" rtlCol="0">
            <a:noAutofit/>
          </a:bodyPr>
          <a:lstStyle/>
          <a:p>
            <a:endParaRPr/>
          </a:p>
        </p:txBody>
      </p:sp>
      <p:sp>
        <p:nvSpPr>
          <p:cNvPr id="28" name="Text Placeholder 27"/>
          <p:cNvSpPr>
            <a:spLocks noGrp="1"/>
          </p:cNvSpPr>
          <p:nvPr>
            <p:ph type="body" sz="quarter" idx="10" hasCustomPrompt="1"/>
          </p:nvPr>
        </p:nvSpPr>
        <p:spPr>
          <a:xfrm>
            <a:off x="1344204" y="1832900"/>
            <a:ext cx="8508380" cy="2154835"/>
          </a:xfrm>
          <a:prstGeom prst="rect">
            <a:avLst/>
          </a:prstGeom>
        </p:spPr>
        <p:txBody>
          <a:bodyPr/>
          <a:lstStyle>
            <a:lvl1pPr marL="0" indent="0" algn="l">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Placeholder for the </a:t>
            </a:r>
            <a:br>
              <a:rPr lang="en-US"/>
            </a:br>
            <a:r>
              <a:rPr lang="en-US"/>
              <a:t>Presentation Title</a:t>
            </a:r>
          </a:p>
        </p:txBody>
      </p:sp>
      <p:sp>
        <p:nvSpPr>
          <p:cNvPr id="4" name="Content Placeholder 2">
            <a:extLst>
              <a:ext uri="{FF2B5EF4-FFF2-40B4-BE49-F238E27FC236}">
                <a16:creationId xmlns:a16="http://schemas.microsoft.com/office/drawing/2014/main" id="{39408CBA-89E1-4B6F-8C24-5DB4EAD7748C}"/>
              </a:ext>
            </a:extLst>
          </p:cNvPr>
          <p:cNvSpPr>
            <a:spLocks noGrp="1"/>
          </p:cNvSpPr>
          <p:nvPr>
            <p:ph idx="15" hasCustomPrompt="1"/>
          </p:nvPr>
        </p:nvSpPr>
        <p:spPr>
          <a:xfrm>
            <a:off x="1344204" y="3987735"/>
            <a:ext cx="2544235" cy="837743"/>
          </a:xfrm>
          <a:prstGeom prst="rect">
            <a:avLst/>
          </a:prstGeom>
        </p:spPr>
        <p:txBody>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1600" b="0" baseline="0">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Presenter Name Here</a:t>
            </a:r>
            <a:br>
              <a:rPr lang="en-US"/>
            </a:br>
            <a:r>
              <a:rPr lang="en-US"/>
              <a:t>Date Here</a:t>
            </a:r>
          </a:p>
        </p:txBody>
      </p:sp>
    </p:spTree>
    <p:extLst>
      <p:ext uri="{BB962C8B-B14F-4D97-AF65-F5344CB8AC3E}">
        <p14:creationId xmlns:p14="http://schemas.microsoft.com/office/powerpoint/2010/main" val="32127154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5E6BA-8022-4F4C-850A-AF490AF342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7B2441-4F60-4CE5-B58E-05741C065BE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112692-2E0F-4977-80F5-7BD638805F4D}"/>
              </a:ext>
            </a:extLst>
          </p:cNvPr>
          <p:cNvSpPr>
            <a:spLocks noGrp="1"/>
          </p:cNvSpPr>
          <p:nvPr>
            <p:ph type="dt" sz="half" idx="10"/>
          </p:nvPr>
        </p:nvSpPr>
        <p:spPr/>
        <p:txBody>
          <a:bodyPr/>
          <a:lstStyle/>
          <a:p>
            <a:fld id="{FE87A6B1-AB18-43D5-BBC3-EEF040B00BA5}" type="datetimeFigureOut">
              <a:rPr lang="en-US" smtClean="0"/>
              <a:t>8/30/2021</a:t>
            </a:fld>
            <a:endParaRPr lang="en-US"/>
          </a:p>
        </p:txBody>
      </p:sp>
      <p:sp>
        <p:nvSpPr>
          <p:cNvPr id="5" name="Footer Placeholder 4">
            <a:extLst>
              <a:ext uri="{FF2B5EF4-FFF2-40B4-BE49-F238E27FC236}">
                <a16:creationId xmlns:a16="http://schemas.microsoft.com/office/drawing/2014/main" id="{1BF9ADB2-9DD3-4BAC-8C54-6D4164D4A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E76E4-BA54-4A9B-8E82-E7C1CBAA6BEE}"/>
              </a:ext>
            </a:extLst>
          </p:cNvPr>
          <p:cNvSpPr>
            <a:spLocks noGrp="1"/>
          </p:cNvSpPr>
          <p:nvPr>
            <p:ph type="sldNum" sz="quarter" idx="12"/>
          </p:nvPr>
        </p:nvSpPr>
        <p:spPr/>
        <p:txBody>
          <a:bodyPr/>
          <a:lstStyle/>
          <a:p>
            <a:fld id="{6766B006-E644-4A25-8E3A-FEEBF8C51A84}" type="slidenum">
              <a:rPr lang="en-US" smtClean="0"/>
              <a:t>‹#›</a:t>
            </a:fld>
            <a:endParaRPr lang="en-US"/>
          </a:p>
        </p:txBody>
      </p:sp>
    </p:spTree>
    <p:extLst>
      <p:ext uri="{BB962C8B-B14F-4D97-AF65-F5344CB8AC3E}">
        <p14:creationId xmlns:p14="http://schemas.microsoft.com/office/powerpoint/2010/main" val="42574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 &amp; Image E">
    <p:spTree>
      <p:nvGrpSpPr>
        <p:cNvPr id="1" name=""/>
        <p:cNvGrpSpPr/>
        <p:nvPr/>
      </p:nvGrpSpPr>
      <p:grpSpPr>
        <a:xfrm>
          <a:off x="0" y="0"/>
          <a:ext cx="0" cy="0"/>
          <a:chOff x="0" y="0"/>
          <a:chExt cx="0" cy="0"/>
        </a:xfrm>
      </p:grpSpPr>
      <p:sp>
        <p:nvSpPr>
          <p:cNvPr id="8" name="Picture Placeholder 11"/>
          <p:cNvSpPr>
            <a:spLocks noGrp="1"/>
          </p:cNvSpPr>
          <p:nvPr>
            <p:ph type="pic" sz="quarter" idx="10" hasCustomPrompt="1"/>
          </p:nvPr>
        </p:nvSpPr>
        <p:spPr>
          <a:xfrm>
            <a:off x="571500" y="1728064"/>
            <a:ext cx="10999443" cy="3302184"/>
          </a:xfrm>
        </p:spPr>
        <p:txBody>
          <a:bodyPr anchor="ctr"/>
          <a:lstStyle>
            <a:lvl1pPr marL="0" indent="0" algn="ctr">
              <a:buNone/>
              <a:defRPr baseline="0">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6"/>
          <p:cNvSpPr>
            <a:spLocks noGrp="1"/>
          </p:cNvSpPr>
          <p:nvPr>
            <p:ph type="body" sz="quarter" idx="13" hasCustomPrompt="1"/>
          </p:nvPr>
        </p:nvSpPr>
        <p:spPr>
          <a:xfrm>
            <a:off x="571500" y="5182457"/>
            <a:ext cx="10999443" cy="975274"/>
          </a:xfrm>
        </p:spPr>
        <p:txBody>
          <a:bodyPr/>
          <a:lstStyle>
            <a:lvl1pPr marL="0" marR="0" indent="0" algn="l" defTabSz="914400" rtl="0" eaLnBrk="1" fontAlgn="auto" latinLnBrk="0" hangingPunct="1">
              <a:lnSpc>
                <a:spcPts val="3400"/>
              </a:lnSpc>
              <a:spcBef>
                <a:spcPts val="1000"/>
              </a:spcBef>
              <a:spcAft>
                <a:spcPts val="0"/>
              </a:spcAft>
              <a:buClrTx/>
              <a:buSzTx/>
              <a:buFont typeface="Arial" panose="020B0604020202020204" pitchFamily="34" charset="0"/>
              <a:buNone/>
              <a:tabLst/>
              <a:defRPr i="0" baseline="0"/>
            </a:lvl1pPr>
            <a:lvl2pPr>
              <a:lnSpc>
                <a:spcPct val="100000"/>
              </a:lnSpc>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r>
              <a:rPr lang="en-US"/>
              <a:t>. </a:t>
            </a:r>
          </a:p>
        </p:txBody>
      </p:sp>
      <p:sp>
        <p:nvSpPr>
          <p:cNvPr id="9" name="Text Placeholder 2"/>
          <p:cNvSpPr>
            <a:spLocks noGrp="1"/>
          </p:cNvSpPr>
          <p:nvPr>
            <p:ph type="body" idx="11" hasCustomPrompt="1"/>
          </p:nvPr>
        </p:nvSpPr>
        <p:spPr>
          <a:xfrm>
            <a:off x="571499" y="126707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Title 1"/>
          <p:cNvSpPr>
            <a:spLocks noGrp="1"/>
          </p:cNvSpPr>
          <p:nvPr>
            <p:ph type="title" hasCustomPrompt="1"/>
          </p:nvPr>
        </p:nvSpPr>
        <p:spPr>
          <a:xfrm>
            <a:off x="571501" y="471379"/>
            <a:ext cx="10999442" cy="702666"/>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208224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85CAE-7F67-4B31-8BE8-7A0860237A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234062-15AA-4133-98D5-80C362F915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81D07-8B30-4E77-A2B2-024971F3C7F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C9B129-2231-4B8E-AB1E-64C794764133}"/>
              </a:ext>
            </a:extLst>
          </p:cNvPr>
          <p:cNvSpPr>
            <a:spLocks noGrp="1"/>
          </p:cNvSpPr>
          <p:nvPr>
            <p:ph type="dt" sz="half" idx="10"/>
          </p:nvPr>
        </p:nvSpPr>
        <p:spPr/>
        <p:txBody>
          <a:bodyPr/>
          <a:lstStyle/>
          <a:p>
            <a:fld id="{FE87A6B1-AB18-43D5-BBC3-EEF040B00BA5}" type="datetimeFigureOut">
              <a:rPr lang="en-US" smtClean="0"/>
              <a:t>8/30/2021</a:t>
            </a:fld>
            <a:endParaRPr lang="en-US"/>
          </a:p>
        </p:txBody>
      </p:sp>
      <p:sp>
        <p:nvSpPr>
          <p:cNvPr id="6" name="Footer Placeholder 5">
            <a:extLst>
              <a:ext uri="{FF2B5EF4-FFF2-40B4-BE49-F238E27FC236}">
                <a16:creationId xmlns:a16="http://schemas.microsoft.com/office/drawing/2014/main" id="{2569F22E-A105-418E-8C7A-BB1439F2BB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803E80-B85F-4593-8B59-D9515655C246}"/>
              </a:ext>
            </a:extLst>
          </p:cNvPr>
          <p:cNvSpPr>
            <a:spLocks noGrp="1"/>
          </p:cNvSpPr>
          <p:nvPr>
            <p:ph type="sldNum" sz="quarter" idx="12"/>
          </p:nvPr>
        </p:nvSpPr>
        <p:spPr/>
        <p:txBody>
          <a:bodyPr/>
          <a:lstStyle/>
          <a:p>
            <a:fld id="{6766B006-E644-4A25-8E3A-FEEBF8C51A84}" type="slidenum">
              <a:rPr lang="en-US" smtClean="0"/>
              <a:t>‹#›</a:t>
            </a:fld>
            <a:endParaRPr lang="en-US"/>
          </a:p>
        </p:txBody>
      </p:sp>
    </p:spTree>
    <p:extLst>
      <p:ext uri="{BB962C8B-B14F-4D97-AF65-F5344CB8AC3E}">
        <p14:creationId xmlns:p14="http://schemas.microsoft.com/office/powerpoint/2010/main" val="426486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ement / Quote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68E001-2507-4C60-AD3B-4100ED5B3A93}"/>
              </a:ext>
            </a:extLst>
          </p:cNvPr>
          <p:cNvSpPr/>
          <p:nvPr userDrawn="1"/>
        </p:nvSpPr>
        <p:spPr>
          <a:xfrm>
            <a:off x="-1" y="695003"/>
            <a:ext cx="12191999" cy="54679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p:cNvSpPr>
            <a:spLocks noGrp="1"/>
          </p:cNvSpPr>
          <p:nvPr>
            <p:ph type="body" sz="quarter" idx="10" hasCustomPrompt="1"/>
          </p:nvPr>
        </p:nvSpPr>
        <p:spPr>
          <a:xfrm>
            <a:off x="1329334" y="1826113"/>
            <a:ext cx="9533331" cy="1719619"/>
          </a:xfrm>
          <a:prstGeom prst="rect">
            <a:avLst/>
          </a:prstGeom>
        </p:spPr>
        <p:txBody>
          <a:bodyP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“Placeholder for Inspirational Statement or Quote.”</a:t>
            </a:r>
          </a:p>
        </p:txBody>
      </p:sp>
      <p:sp>
        <p:nvSpPr>
          <p:cNvPr id="30" name="Text Placeholder 29"/>
          <p:cNvSpPr>
            <a:spLocks noGrp="1"/>
          </p:cNvSpPr>
          <p:nvPr>
            <p:ph type="body" sz="quarter" idx="11" hasCustomPrompt="1"/>
          </p:nvPr>
        </p:nvSpPr>
        <p:spPr>
          <a:xfrm>
            <a:off x="4213695" y="4469845"/>
            <a:ext cx="3764607" cy="374656"/>
          </a:xfrm>
          <a:prstGeom prst="rect">
            <a:avLst/>
          </a:prstGeom>
        </p:spPr>
        <p:txBody>
          <a:bodyPr/>
          <a:lstStyle>
            <a:lvl1pPr marL="0" indent="0" algn="ctr">
              <a:lnSpc>
                <a:spcPts val="1600"/>
              </a:lnSpc>
              <a:buNone/>
              <a:defRPr sz="1400" spc="300" baseline="0">
                <a:solidFill>
                  <a:schemeClr val="tx1"/>
                </a:solidFill>
                <a:latin typeface="Segoe UI Light" panose="020B0502040204020203" pitchFamily="34" charset="0"/>
                <a:cs typeface="Segoe UI Light" panose="020B0502040204020203" pitchFamily="34" charset="0"/>
              </a:defRPr>
            </a:lvl1pPr>
          </a:lstStyle>
          <a:p>
            <a:pPr lvl="0"/>
            <a:r>
              <a:rPr lang="en-US"/>
              <a:t>QUOTER’S NAME HERE</a:t>
            </a:r>
          </a:p>
        </p:txBody>
      </p:sp>
    </p:spTree>
    <p:extLst>
      <p:ext uri="{BB962C8B-B14F-4D97-AF65-F5344CB8AC3E}">
        <p14:creationId xmlns:p14="http://schemas.microsoft.com/office/powerpoint/2010/main" val="2239372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2E7C7D38-4F7E-42C6-A733-BF30D938B78C}"/>
              </a:ext>
            </a:extLst>
          </p:cNvPr>
          <p:cNvSpPr>
            <a:spLocks noGrp="1"/>
          </p:cNvSpPr>
          <p:nvPr>
            <p:ph type="pic" sz="quarter" idx="21" hasCustomPrompt="1"/>
          </p:nvPr>
        </p:nvSpPr>
        <p:spPr>
          <a:xfrm>
            <a:off x="2080009" y="695003"/>
            <a:ext cx="10111991" cy="5467991"/>
          </a:xfrm>
          <a:prstGeom prst="rect">
            <a:avLst/>
          </a:prstGeom>
        </p:spPr>
        <p:txBody>
          <a:bodyPr anchor="ctr"/>
          <a:lstStyle>
            <a:lvl1pPr marL="0" indent="0" algn="ctr">
              <a:buNone/>
              <a:defRPr sz="1600" i="1"/>
            </a:lvl1pPr>
          </a:lstStyle>
          <a:p>
            <a:r>
              <a:rPr lang="en-US"/>
              <a:t>Click on icon to insert a picture</a:t>
            </a:r>
          </a:p>
        </p:txBody>
      </p:sp>
      <p:sp>
        <p:nvSpPr>
          <p:cNvPr id="34" name="Title 1">
            <a:extLst>
              <a:ext uri="{FF2B5EF4-FFF2-40B4-BE49-F238E27FC236}">
                <a16:creationId xmlns:a16="http://schemas.microsoft.com/office/drawing/2014/main" id="{4320FB2E-945E-4EA6-9F43-558401E0F15D}"/>
              </a:ext>
            </a:extLst>
          </p:cNvPr>
          <p:cNvSpPr>
            <a:spLocks noGrp="1"/>
          </p:cNvSpPr>
          <p:nvPr>
            <p:ph type="title" hasCustomPrompt="1"/>
          </p:nvPr>
        </p:nvSpPr>
        <p:spPr>
          <a:xfrm>
            <a:off x="609601" y="844749"/>
            <a:ext cx="7587824" cy="671340"/>
          </a:xfrm>
          <a:prstGeom prst="rect">
            <a:avLst/>
          </a:prstGeom>
        </p:spPr>
        <p:txBody>
          <a:bodyPr>
            <a:noAutofit/>
          </a:bodyPr>
          <a:lstStyle>
            <a:lvl1pPr algn="l">
              <a:defRPr sz="3600" spc="50" baseline="0">
                <a:latin typeface="Segoe UI Light" panose="020B0502040204020203" pitchFamily="34" charset="0"/>
                <a:cs typeface="Segoe UI Light" panose="020B0502040204020203" pitchFamily="34" charset="0"/>
              </a:defRPr>
            </a:lvl1pPr>
          </a:lstStyle>
          <a:p>
            <a:r>
              <a:rPr lang="en-US"/>
              <a:t>Agenda</a:t>
            </a:r>
          </a:p>
        </p:txBody>
      </p:sp>
      <p:sp>
        <p:nvSpPr>
          <p:cNvPr id="39" name="Content Placeholder 2">
            <a:extLst>
              <a:ext uri="{FF2B5EF4-FFF2-40B4-BE49-F238E27FC236}">
                <a16:creationId xmlns:a16="http://schemas.microsoft.com/office/drawing/2014/main" id="{45E4E48C-617F-4D68-BF5E-73DA0FDAD24A}"/>
              </a:ext>
            </a:extLst>
          </p:cNvPr>
          <p:cNvSpPr>
            <a:spLocks noGrp="1"/>
          </p:cNvSpPr>
          <p:nvPr>
            <p:ph idx="12" hasCustomPrompt="1"/>
          </p:nvPr>
        </p:nvSpPr>
        <p:spPr>
          <a:xfrm>
            <a:off x="996817" y="1655100"/>
            <a:ext cx="57253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endParaRPr lang="en-US"/>
          </a:p>
        </p:txBody>
      </p:sp>
      <p:sp>
        <p:nvSpPr>
          <p:cNvPr id="41" name="Content Placeholder 2">
            <a:extLst>
              <a:ext uri="{FF2B5EF4-FFF2-40B4-BE49-F238E27FC236}">
                <a16:creationId xmlns:a16="http://schemas.microsoft.com/office/drawing/2014/main" id="{B08F58FB-F852-4300-BE6C-1D05BFE0DF5B}"/>
              </a:ext>
            </a:extLst>
          </p:cNvPr>
          <p:cNvSpPr>
            <a:spLocks noGrp="1"/>
          </p:cNvSpPr>
          <p:nvPr>
            <p:ph idx="14" hasCustomPrompt="1"/>
          </p:nvPr>
        </p:nvSpPr>
        <p:spPr>
          <a:xfrm>
            <a:off x="1579401" y="1655102"/>
            <a:ext cx="2672103"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Your Solution</a:t>
            </a:r>
          </a:p>
          <a:p>
            <a:pPr lvl="0"/>
            <a:r>
              <a:rPr lang="en-US"/>
              <a:t>Wellness &amp; Ergonomics</a:t>
            </a:r>
          </a:p>
          <a:p>
            <a:pPr lvl="0"/>
            <a:r>
              <a:rPr lang="en-US"/>
              <a:t>Trends &amp; Insights</a:t>
            </a:r>
          </a:p>
          <a:p>
            <a:pPr lvl="0"/>
            <a:r>
              <a:rPr lang="en-US"/>
              <a:t>Value Added Services</a:t>
            </a:r>
          </a:p>
        </p:txBody>
      </p:sp>
      <p:sp>
        <p:nvSpPr>
          <p:cNvPr id="11" name="Content Placeholder 2">
            <a:extLst>
              <a:ext uri="{FF2B5EF4-FFF2-40B4-BE49-F238E27FC236}">
                <a16:creationId xmlns:a16="http://schemas.microsoft.com/office/drawing/2014/main" id="{989AD2FE-C1C6-48E9-A59F-159D2C374427}"/>
              </a:ext>
            </a:extLst>
          </p:cNvPr>
          <p:cNvSpPr>
            <a:spLocks noGrp="1"/>
          </p:cNvSpPr>
          <p:nvPr>
            <p:ph idx="22" hasCustomPrompt="1"/>
          </p:nvPr>
        </p:nvSpPr>
        <p:spPr>
          <a:xfrm>
            <a:off x="4261552" y="1655100"/>
            <a:ext cx="57253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05</a:t>
            </a:r>
          </a:p>
          <a:p>
            <a:pPr lvl="0"/>
            <a:r>
              <a:rPr lang="en-US"/>
              <a:t>06</a:t>
            </a:r>
          </a:p>
          <a:p>
            <a:pPr lvl="0"/>
            <a:endParaRPr lang="en-US"/>
          </a:p>
          <a:p>
            <a:pPr lvl="0"/>
            <a:endParaRPr lang="en-US"/>
          </a:p>
        </p:txBody>
      </p:sp>
      <p:sp>
        <p:nvSpPr>
          <p:cNvPr id="12" name="Content Placeholder 2">
            <a:extLst>
              <a:ext uri="{FF2B5EF4-FFF2-40B4-BE49-F238E27FC236}">
                <a16:creationId xmlns:a16="http://schemas.microsoft.com/office/drawing/2014/main" id="{D2538FFA-C03B-434B-8C98-279721E44869}"/>
              </a:ext>
            </a:extLst>
          </p:cNvPr>
          <p:cNvSpPr>
            <a:spLocks noGrp="1"/>
          </p:cNvSpPr>
          <p:nvPr>
            <p:ph idx="23" hasCustomPrompt="1"/>
          </p:nvPr>
        </p:nvSpPr>
        <p:spPr>
          <a:xfrm>
            <a:off x="4834088" y="1655102"/>
            <a:ext cx="289414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Thought-Starters</a:t>
            </a:r>
          </a:p>
          <a:p>
            <a:pPr lvl="0"/>
            <a:r>
              <a:rPr lang="en-US"/>
              <a:t>Why Allsteel</a:t>
            </a:r>
          </a:p>
        </p:txBody>
      </p:sp>
    </p:spTree>
    <p:extLst>
      <p:ext uri="{BB962C8B-B14F-4D97-AF65-F5344CB8AC3E}">
        <p14:creationId xmlns:p14="http://schemas.microsoft.com/office/powerpoint/2010/main" val="3725413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2E7C7D38-4F7E-42C6-A733-BF30D938B78C}"/>
              </a:ext>
            </a:extLst>
          </p:cNvPr>
          <p:cNvSpPr>
            <a:spLocks noGrp="1"/>
          </p:cNvSpPr>
          <p:nvPr>
            <p:ph type="pic" sz="quarter" idx="21" hasCustomPrompt="1"/>
          </p:nvPr>
        </p:nvSpPr>
        <p:spPr>
          <a:xfrm>
            <a:off x="1" y="0"/>
            <a:ext cx="5728879" cy="6857999"/>
          </a:xfrm>
          <a:prstGeom prst="rect">
            <a:avLst/>
          </a:prstGeom>
        </p:spPr>
        <p:txBody>
          <a:bodyPr anchor="ctr"/>
          <a:lstStyle>
            <a:lvl1pPr marL="0" indent="0" algn="ctr">
              <a:buNone/>
              <a:defRPr sz="1600" i="1"/>
            </a:lvl1pPr>
          </a:lstStyle>
          <a:p>
            <a:r>
              <a:rPr lang="en-US"/>
              <a:t>Click on icon to insert a picture</a:t>
            </a:r>
          </a:p>
        </p:txBody>
      </p:sp>
      <p:sp>
        <p:nvSpPr>
          <p:cNvPr id="34" name="Title 1">
            <a:extLst>
              <a:ext uri="{FF2B5EF4-FFF2-40B4-BE49-F238E27FC236}">
                <a16:creationId xmlns:a16="http://schemas.microsoft.com/office/drawing/2014/main" id="{4320FB2E-945E-4EA6-9F43-558401E0F15D}"/>
              </a:ext>
            </a:extLst>
          </p:cNvPr>
          <p:cNvSpPr>
            <a:spLocks noGrp="1"/>
          </p:cNvSpPr>
          <p:nvPr>
            <p:ph type="title" hasCustomPrompt="1"/>
          </p:nvPr>
        </p:nvSpPr>
        <p:spPr>
          <a:xfrm>
            <a:off x="6095999" y="844749"/>
            <a:ext cx="5479701" cy="671340"/>
          </a:xfrm>
          <a:prstGeom prst="rect">
            <a:avLst/>
          </a:prstGeom>
        </p:spPr>
        <p:txBody>
          <a:bodyPr>
            <a:noAutofit/>
          </a:bodyPr>
          <a:lstStyle>
            <a:lvl1pPr algn="l">
              <a:defRPr sz="3600" spc="50" baseline="0">
                <a:latin typeface="Segoe UI Light" panose="020B0502040204020203" pitchFamily="34" charset="0"/>
                <a:cs typeface="Segoe UI Light" panose="020B0502040204020203" pitchFamily="34" charset="0"/>
              </a:defRPr>
            </a:lvl1pPr>
          </a:lstStyle>
          <a:p>
            <a:r>
              <a:rPr lang="en-US"/>
              <a:t>Agenda</a:t>
            </a:r>
          </a:p>
        </p:txBody>
      </p:sp>
      <p:sp>
        <p:nvSpPr>
          <p:cNvPr id="39" name="Content Placeholder 2">
            <a:extLst>
              <a:ext uri="{FF2B5EF4-FFF2-40B4-BE49-F238E27FC236}">
                <a16:creationId xmlns:a16="http://schemas.microsoft.com/office/drawing/2014/main" id="{45E4E48C-617F-4D68-BF5E-73DA0FDAD24A}"/>
              </a:ext>
            </a:extLst>
          </p:cNvPr>
          <p:cNvSpPr>
            <a:spLocks noGrp="1"/>
          </p:cNvSpPr>
          <p:nvPr>
            <p:ph idx="12" hasCustomPrompt="1"/>
          </p:nvPr>
        </p:nvSpPr>
        <p:spPr>
          <a:xfrm>
            <a:off x="6633942" y="1785728"/>
            <a:ext cx="701355" cy="3982023"/>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4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41" name="Content Placeholder 2">
            <a:extLst>
              <a:ext uri="{FF2B5EF4-FFF2-40B4-BE49-F238E27FC236}">
                <a16:creationId xmlns:a16="http://schemas.microsoft.com/office/drawing/2014/main" id="{B08F58FB-F852-4300-BE6C-1D05BFE0DF5B}"/>
              </a:ext>
            </a:extLst>
          </p:cNvPr>
          <p:cNvSpPr>
            <a:spLocks noGrp="1"/>
          </p:cNvSpPr>
          <p:nvPr>
            <p:ph idx="14" hasCustomPrompt="1"/>
          </p:nvPr>
        </p:nvSpPr>
        <p:spPr>
          <a:xfrm>
            <a:off x="7335297" y="1785730"/>
            <a:ext cx="4240403" cy="3982023"/>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4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Your Solution</a:t>
            </a:r>
          </a:p>
          <a:p>
            <a:pPr lvl="0"/>
            <a:r>
              <a:rPr lang="en-US"/>
              <a:t>Wellness &amp; Ergonomics</a:t>
            </a:r>
          </a:p>
          <a:p>
            <a:pPr lvl="0"/>
            <a:r>
              <a:rPr lang="en-US"/>
              <a:t>Trends &amp; Insights</a:t>
            </a:r>
          </a:p>
          <a:p>
            <a:pPr lvl="0"/>
            <a:r>
              <a:rPr lang="en-US"/>
              <a:t>Value Added Services</a:t>
            </a:r>
          </a:p>
          <a:p>
            <a:pPr lvl="0"/>
            <a:r>
              <a:rPr lang="en-US"/>
              <a:t>Why Allsteel</a:t>
            </a:r>
          </a:p>
          <a:p>
            <a:pPr lvl="0"/>
            <a:r>
              <a:rPr lang="en-US"/>
              <a:t>Thought Starters </a:t>
            </a:r>
          </a:p>
          <a:p>
            <a:pPr lvl="0"/>
            <a:r>
              <a:rPr lang="en-US"/>
              <a:t>Thank You</a:t>
            </a:r>
          </a:p>
        </p:txBody>
      </p:sp>
    </p:spTree>
    <p:extLst>
      <p:ext uri="{BB962C8B-B14F-4D97-AF65-F5344CB8AC3E}">
        <p14:creationId xmlns:p14="http://schemas.microsoft.com/office/powerpoint/2010/main" val="34801695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21128C74-1133-4CA4-BDBD-02F490FD68FA}"/>
              </a:ext>
            </a:extLst>
          </p:cNvPr>
          <p:cNvSpPr/>
          <p:nvPr userDrawn="1"/>
        </p:nvSpPr>
        <p:spPr>
          <a:xfrm>
            <a:off x="0" y="0"/>
            <a:ext cx="12192000"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p:spPr>
        <p:txBody>
          <a:bodyPr wrap="square" lIns="0" tIns="0" rIns="0" bIns="0" rtlCol="0">
            <a:noAutofit/>
          </a:bodyPr>
          <a:lstStyle/>
          <a:p>
            <a:endParaRPr/>
          </a:p>
        </p:txBody>
      </p:sp>
      <p:sp>
        <p:nvSpPr>
          <p:cNvPr id="28" name="Text Placeholder 27"/>
          <p:cNvSpPr>
            <a:spLocks noGrp="1"/>
          </p:cNvSpPr>
          <p:nvPr>
            <p:ph type="body" sz="quarter" idx="10" hasCustomPrompt="1"/>
          </p:nvPr>
        </p:nvSpPr>
        <p:spPr>
          <a:xfrm>
            <a:off x="1841810" y="1832900"/>
            <a:ext cx="8508380" cy="2400199"/>
          </a:xfrm>
          <a:prstGeom prst="rect">
            <a:avLst/>
          </a:prstGeom>
        </p:spPr>
        <p:txBody>
          <a:bodyP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Placeholder Text for </a:t>
            </a:r>
            <a:br>
              <a:rPr lang="en-US"/>
            </a:br>
            <a:r>
              <a:rPr lang="en-US"/>
              <a:t>the Section Title</a:t>
            </a:r>
          </a:p>
        </p:txBody>
      </p:sp>
    </p:spTree>
    <p:extLst>
      <p:ext uri="{BB962C8B-B14F-4D97-AF65-F5344CB8AC3E}">
        <p14:creationId xmlns:p14="http://schemas.microsoft.com/office/powerpoint/2010/main" val="13264380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9117540" cy="3541022"/>
          </a:xfrm>
          <a:prstGeom prst="rect">
            <a:avLst/>
          </a:prstGeom>
        </p:spPr>
        <p:txBody>
          <a:bodyPr/>
          <a:lstStyle>
            <a:lvl1pPr marL="342900" indent="-342900">
              <a:lnSpc>
                <a:spcPts val="3000"/>
              </a:lnSpc>
              <a:buFont typeface="Arial" panose="020B0604020202020204" pitchFamily="34" charset="0"/>
              <a:buChar char="•"/>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p>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7" name="TextBox 6">
            <a:extLst>
              <a:ext uri="{FF2B5EF4-FFF2-40B4-BE49-F238E27FC236}">
                <a16:creationId xmlns:a16="http://schemas.microsoft.com/office/drawing/2014/main" id="{A6120A9B-069C-4178-A648-539492502FE2}"/>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dirty="0"/>
              <a:t>ALLSTEELOFFICE.COM</a:t>
            </a:r>
            <a:endParaRPr lang="en-US" dirty="0"/>
          </a:p>
        </p:txBody>
      </p:sp>
      <p:sp>
        <p:nvSpPr>
          <p:cNvPr id="8" name="TextBox 7">
            <a:extLst>
              <a:ext uri="{FF2B5EF4-FFF2-40B4-BE49-F238E27FC236}">
                <a16:creationId xmlns:a16="http://schemas.microsoft.com/office/drawing/2014/main" id="{ACE9DC19-490C-47A2-9F03-36EA81AF7149}"/>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22205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B">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4267495" cy="3541022"/>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11" name="Text Placeholder 8">
            <a:extLst>
              <a:ext uri="{FF2B5EF4-FFF2-40B4-BE49-F238E27FC236}">
                <a16:creationId xmlns:a16="http://schemas.microsoft.com/office/drawing/2014/main" id="{6B3EA42D-AC4C-42D4-B28F-C540829A0808}"/>
              </a:ext>
            </a:extLst>
          </p:cNvPr>
          <p:cNvSpPr>
            <a:spLocks noGrp="1"/>
          </p:cNvSpPr>
          <p:nvPr>
            <p:ph type="body" sz="quarter" idx="23" hasCustomPrompt="1"/>
          </p:nvPr>
        </p:nvSpPr>
        <p:spPr>
          <a:xfrm>
            <a:off x="5578386" y="2112646"/>
            <a:ext cx="4267495" cy="3541022"/>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8" name="TextBox 7">
            <a:extLst>
              <a:ext uri="{FF2B5EF4-FFF2-40B4-BE49-F238E27FC236}">
                <a16:creationId xmlns:a16="http://schemas.microsoft.com/office/drawing/2014/main" id="{693812A0-46F2-4ADF-9022-190CC09D991B}"/>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108112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59685"/>
            <a:ext cx="10515600" cy="1325563"/>
          </a:xfrm>
          <a:prstGeom prst="rect">
            <a:avLst/>
          </a:prstGeom>
        </p:spPr>
        <p:txBody>
          <a:bodyPr vert="horz" lIns="91440" tIns="45720" rIns="91440" bIns="45720" rtlCol="0" anchor="ctr">
            <a:normAutofit/>
          </a:bodyPr>
          <a:lstStyle/>
          <a:p>
            <a:r>
              <a:rPr lang="en-US"/>
              <a:t>2020 Brand Template</a:t>
            </a:r>
          </a:p>
        </p:txBody>
      </p:sp>
    </p:spTree>
    <p:extLst>
      <p:ext uri="{BB962C8B-B14F-4D97-AF65-F5344CB8AC3E}">
        <p14:creationId xmlns:p14="http://schemas.microsoft.com/office/powerpoint/2010/main" val="4114588714"/>
      </p:ext>
    </p:extLst>
  </p:cSld>
  <p:clrMap bg1="lt1" tx1="dk1" bg2="lt2" tx2="dk2" accent1="accent1" accent2="accent2" accent3="accent3" accent4="accent4" accent5="accent5" accent6="accent6" hlink="hlink" folHlink="folHlink"/>
  <p:sldLayoutIdLst>
    <p:sldLayoutId id="2147483730" r:id="rId1"/>
    <p:sldLayoutId id="2147483752" r:id="rId2"/>
    <p:sldLayoutId id="2147483788" r:id="rId3"/>
    <p:sldLayoutId id="2147483753" r:id="rId4"/>
    <p:sldLayoutId id="2147483746" r:id="rId5"/>
    <p:sldLayoutId id="2147483781" r:id="rId6"/>
    <p:sldLayoutId id="2147483755" r:id="rId7"/>
    <p:sldLayoutId id="2147483787" r:id="rId8"/>
    <p:sldLayoutId id="2147483784" r:id="rId9"/>
    <p:sldLayoutId id="2147483783" r:id="rId10"/>
    <p:sldLayoutId id="2147483786" r:id="rId11"/>
    <p:sldLayoutId id="2147483757" r:id="rId12"/>
    <p:sldLayoutId id="2147483758" r:id="rId13"/>
    <p:sldLayoutId id="2147483780" r:id="rId14"/>
    <p:sldLayoutId id="2147483782" r:id="rId15"/>
    <p:sldLayoutId id="2147483785" r:id="rId16"/>
    <p:sldLayoutId id="2147483720" r:id="rId17"/>
    <p:sldLayoutId id="2147483762" r:id="rId18"/>
    <p:sldLayoutId id="2147483767" r:id="rId19"/>
    <p:sldLayoutId id="2147483764" r:id="rId20"/>
    <p:sldLayoutId id="2147483751" r:id="rId21"/>
    <p:sldLayoutId id="2147483771" r:id="rId22"/>
    <p:sldLayoutId id="2147483772" r:id="rId23"/>
    <p:sldLayoutId id="2147483773" r:id="rId24"/>
    <p:sldLayoutId id="2147483774" r:id="rId25"/>
    <p:sldLayoutId id="2147483777" r:id="rId26"/>
    <p:sldLayoutId id="2147483778" r:id="rId27"/>
    <p:sldLayoutId id="2147483740" r:id="rId28"/>
    <p:sldLayoutId id="2147483779" r:id="rId29"/>
    <p:sldLayoutId id="2147483789" r:id="rId30"/>
    <p:sldLayoutId id="2147483791" r:id="rId31"/>
    <p:sldLayoutId id="2147483793" r:id="rId32"/>
  </p:sldLayoutIdLst>
  <p:txStyles>
    <p:titleStyle>
      <a:lvl1pPr algn="ctr" defTabSz="914400" rtl="0" eaLnBrk="1" latinLnBrk="0" hangingPunct="1">
        <a:lnSpc>
          <a:spcPct val="90000"/>
        </a:lnSpc>
        <a:spcBef>
          <a:spcPct val="0"/>
        </a:spcBef>
        <a:buNone/>
        <a:defRPr sz="66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19.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71.pn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hyperlink" Target="mailto:marie.lindqvist@zilenzio.se" TargetMode="External"/><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2">
            <a:extLst>
              <a:ext uri="{FF2B5EF4-FFF2-40B4-BE49-F238E27FC236}">
                <a16:creationId xmlns:a16="http://schemas.microsoft.com/office/drawing/2014/main" id="{175AC47E-3C33-415C-9F00-254088DBFBD8}"/>
              </a:ext>
            </a:extLst>
          </p:cNvPr>
          <p:cNvPicPr>
            <a:picLocks noChangeAspect="1"/>
          </p:cNvPicPr>
          <p:nvPr/>
        </p:nvPicPr>
        <p:blipFill>
          <a:blip r:embed="rId3"/>
          <a:srcRect t="14867" b="14867"/>
          <a:stretch>
            <a:fillRect/>
          </a:stretch>
        </p:blipFill>
        <p:spPr>
          <a:xfrm>
            <a:off x="1845668" y="606351"/>
            <a:ext cx="10346332" cy="5819812"/>
          </a:xfrm>
          <a:prstGeom prst="rect">
            <a:avLst/>
          </a:prstGeom>
        </p:spPr>
      </p:pic>
      <p:sp>
        <p:nvSpPr>
          <p:cNvPr id="3" name="Text Placeholder 2">
            <a:extLst>
              <a:ext uri="{FF2B5EF4-FFF2-40B4-BE49-F238E27FC236}">
                <a16:creationId xmlns:a16="http://schemas.microsoft.com/office/drawing/2014/main" id="{48408848-6CC6-4DD1-8E15-27DDBF6C9EFF}"/>
              </a:ext>
            </a:extLst>
          </p:cNvPr>
          <p:cNvSpPr>
            <a:spLocks noGrp="1"/>
          </p:cNvSpPr>
          <p:nvPr>
            <p:ph type="body" sz="quarter" idx="11"/>
          </p:nvPr>
        </p:nvSpPr>
        <p:spPr/>
        <p:txBody>
          <a:bodyPr/>
          <a:lstStyle/>
          <a:p>
            <a:r>
              <a:rPr lang="en-US"/>
              <a:t>Partner Review</a:t>
            </a:r>
          </a:p>
        </p:txBody>
      </p:sp>
      <p:pic>
        <p:nvPicPr>
          <p:cNvPr id="5" name="Picture 4" descr="A picture containing diagram&#10;&#10;Description automatically generated">
            <a:extLst>
              <a:ext uri="{FF2B5EF4-FFF2-40B4-BE49-F238E27FC236}">
                <a16:creationId xmlns:a16="http://schemas.microsoft.com/office/drawing/2014/main" id="{8B89FB99-8151-4042-955F-30E7E5C842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845" y="4786489"/>
            <a:ext cx="6914288" cy="930030"/>
          </a:xfrm>
          <a:prstGeom prst="rect">
            <a:avLst/>
          </a:prstGeom>
        </p:spPr>
      </p:pic>
    </p:spTree>
    <p:extLst>
      <p:ext uri="{BB962C8B-B14F-4D97-AF65-F5344CB8AC3E}">
        <p14:creationId xmlns:p14="http://schemas.microsoft.com/office/powerpoint/2010/main" val="2547224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74EF4-C2B3-4EF9-8C72-F0A09641297F}"/>
              </a:ext>
            </a:extLst>
          </p:cNvPr>
          <p:cNvSpPr>
            <a:spLocks noGrp="1"/>
          </p:cNvSpPr>
          <p:nvPr>
            <p:ph type="title"/>
          </p:nvPr>
        </p:nvSpPr>
        <p:spPr>
          <a:xfrm>
            <a:off x="6859245" y="412553"/>
            <a:ext cx="3316091" cy="2794035"/>
          </a:xfrm>
        </p:spPr>
        <p:txBody>
          <a:bodyPr/>
          <a:lstStyle/>
          <a:p>
            <a:r>
              <a:rPr lang="en-US" dirty="0"/>
              <a:t>Space.</a:t>
            </a:r>
          </a:p>
        </p:txBody>
      </p:sp>
      <p:sp>
        <p:nvSpPr>
          <p:cNvPr id="3" name="Content Placeholder 2">
            <a:extLst>
              <a:ext uri="{FF2B5EF4-FFF2-40B4-BE49-F238E27FC236}">
                <a16:creationId xmlns:a16="http://schemas.microsoft.com/office/drawing/2014/main" id="{46AD74BA-02C5-46B8-B4F6-25593157F657}"/>
              </a:ext>
            </a:extLst>
          </p:cNvPr>
          <p:cNvSpPr>
            <a:spLocks noGrp="1"/>
          </p:cNvSpPr>
          <p:nvPr>
            <p:ph idx="1"/>
          </p:nvPr>
        </p:nvSpPr>
        <p:spPr>
          <a:xfrm>
            <a:off x="7178201" y="2783038"/>
            <a:ext cx="3306582" cy="2298916"/>
          </a:xfrm>
        </p:spPr>
        <p:txBody>
          <a:bodyPr/>
          <a:lstStyle/>
          <a:p>
            <a:r>
              <a:rPr lang="en-US" sz="2400">
                <a:latin typeface="Segoe UI Light" panose="020B0502040204020203" pitchFamily="34" charset="0"/>
              </a:rPr>
              <a:t>Define it. </a:t>
            </a:r>
          </a:p>
          <a:p>
            <a:r>
              <a:rPr lang="en-US" sz="2400">
                <a:latin typeface="Segoe UI Light" panose="020B0502040204020203" pitchFamily="34" charset="0"/>
              </a:rPr>
              <a:t>Warm it.</a:t>
            </a:r>
          </a:p>
          <a:p>
            <a:r>
              <a:rPr lang="en-US" sz="2400">
                <a:latin typeface="Segoe UI Light" panose="020B0502040204020203" pitchFamily="34" charset="0"/>
              </a:rPr>
              <a:t>Utilize it.</a:t>
            </a:r>
          </a:p>
        </p:txBody>
      </p:sp>
      <p:pic>
        <p:nvPicPr>
          <p:cNvPr id="9" name="Picture 8" descr="A person sitting on a chair in a room&#10;&#10;Description automatically generated">
            <a:extLst>
              <a:ext uri="{FF2B5EF4-FFF2-40B4-BE49-F238E27FC236}">
                <a16:creationId xmlns:a16="http://schemas.microsoft.com/office/drawing/2014/main" id="{DE5B882A-CFF6-4C04-A6C0-E3A9AA0D7157}"/>
              </a:ext>
            </a:extLst>
          </p:cNvPr>
          <p:cNvPicPr>
            <a:picLocks noChangeAspect="1"/>
          </p:cNvPicPr>
          <p:nvPr/>
        </p:nvPicPr>
        <p:blipFill rotWithShape="1">
          <a:blip r:embed="rId3">
            <a:extLst>
              <a:ext uri="{28A0092B-C50C-407E-A947-70E740481C1C}">
                <a14:useLocalDpi xmlns:a14="http://schemas.microsoft.com/office/drawing/2010/main" val="0"/>
              </a:ext>
            </a:extLst>
          </a:blip>
          <a:srcRect l="23817" r="-136" b="172"/>
          <a:stretch/>
        </p:blipFill>
        <p:spPr>
          <a:xfrm>
            <a:off x="0" y="119372"/>
            <a:ext cx="6321937" cy="6481048"/>
          </a:xfrm>
          <a:prstGeom prst="rect">
            <a:avLst/>
          </a:prstGeom>
        </p:spPr>
      </p:pic>
    </p:spTree>
    <p:extLst>
      <p:ext uri="{BB962C8B-B14F-4D97-AF65-F5344CB8AC3E}">
        <p14:creationId xmlns:p14="http://schemas.microsoft.com/office/powerpoint/2010/main" val="775214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74EF4-C2B3-4EF9-8C72-F0A09641297F}"/>
              </a:ext>
            </a:extLst>
          </p:cNvPr>
          <p:cNvSpPr>
            <a:spLocks noGrp="1"/>
          </p:cNvSpPr>
          <p:nvPr>
            <p:ph type="title"/>
          </p:nvPr>
        </p:nvSpPr>
        <p:spPr>
          <a:xfrm>
            <a:off x="6859245" y="412553"/>
            <a:ext cx="3316091" cy="2794035"/>
          </a:xfrm>
        </p:spPr>
        <p:txBody>
          <a:bodyPr/>
          <a:lstStyle/>
          <a:p>
            <a:r>
              <a:rPr lang="en-US" dirty="0"/>
              <a:t>Sustainability.</a:t>
            </a:r>
          </a:p>
        </p:txBody>
      </p:sp>
      <p:sp>
        <p:nvSpPr>
          <p:cNvPr id="3" name="Content Placeholder 2">
            <a:extLst>
              <a:ext uri="{FF2B5EF4-FFF2-40B4-BE49-F238E27FC236}">
                <a16:creationId xmlns:a16="http://schemas.microsoft.com/office/drawing/2014/main" id="{46AD74BA-02C5-46B8-B4F6-25593157F657}"/>
              </a:ext>
            </a:extLst>
          </p:cNvPr>
          <p:cNvSpPr>
            <a:spLocks noGrp="1"/>
          </p:cNvSpPr>
          <p:nvPr>
            <p:ph idx="1"/>
          </p:nvPr>
        </p:nvSpPr>
        <p:spPr>
          <a:xfrm>
            <a:off x="7178201" y="2783038"/>
            <a:ext cx="3306582" cy="1708835"/>
          </a:xfrm>
        </p:spPr>
        <p:txBody>
          <a:bodyPr/>
          <a:lstStyle/>
          <a:p>
            <a:r>
              <a:rPr lang="en-US" sz="2400" dirty="0">
                <a:latin typeface="Segoe UI Light" panose="020B0502040204020203" pitchFamily="34" charset="0"/>
              </a:rPr>
              <a:t>Material Restraint</a:t>
            </a:r>
          </a:p>
          <a:p>
            <a:r>
              <a:rPr lang="en-US" sz="2400" dirty="0">
                <a:latin typeface="Segoe UI Light" panose="020B0502040204020203" pitchFamily="34" charset="0"/>
              </a:rPr>
              <a:t>Social Responsibility </a:t>
            </a:r>
          </a:p>
          <a:p>
            <a:r>
              <a:rPr lang="en-US" sz="2400" dirty="0">
                <a:latin typeface="Segoe UI Light" panose="020B0502040204020203" pitchFamily="34" charset="0"/>
              </a:rPr>
              <a:t>Well Being</a:t>
            </a:r>
          </a:p>
          <a:p>
            <a:endParaRPr lang="en-US" dirty="0"/>
          </a:p>
        </p:txBody>
      </p:sp>
      <p:pic>
        <p:nvPicPr>
          <p:cNvPr id="6148" name="Picture 4">
            <a:extLst>
              <a:ext uri="{FF2B5EF4-FFF2-40B4-BE49-F238E27FC236}">
                <a16:creationId xmlns:a16="http://schemas.microsoft.com/office/drawing/2014/main" id="{9FEA768B-D71B-4022-89E0-AA12F0587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00" r="20848" b="176"/>
          <a:stretch/>
        </p:blipFill>
        <p:spPr bwMode="auto">
          <a:xfrm>
            <a:off x="0" y="257175"/>
            <a:ext cx="6548570" cy="6332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548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54967E-A919-42E3-9F34-9816024D066C}"/>
              </a:ext>
            </a:extLst>
          </p:cNvPr>
          <p:cNvPicPr>
            <a:picLocks noChangeAspect="1"/>
          </p:cNvPicPr>
          <p:nvPr/>
        </p:nvPicPr>
        <p:blipFill>
          <a:blip r:embed="rId3"/>
          <a:stretch>
            <a:fillRect/>
          </a:stretch>
        </p:blipFill>
        <p:spPr>
          <a:xfrm>
            <a:off x="7296150" y="3414523"/>
            <a:ext cx="4895850" cy="3343275"/>
          </a:xfrm>
          <a:prstGeom prst="rect">
            <a:avLst/>
          </a:prstGeom>
        </p:spPr>
      </p:pic>
      <p:pic>
        <p:nvPicPr>
          <p:cNvPr id="12" name="Picture 11" descr="A close up of a logo&#10;&#10;Description automatically generated">
            <a:extLst>
              <a:ext uri="{FF2B5EF4-FFF2-40B4-BE49-F238E27FC236}">
                <a16:creationId xmlns:a16="http://schemas.microsoft.com/office/drawing/2014/main" id="{43FD6AE6-775E-4D97-AEDF-D717168A168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r="56640" b="763"/>
          <a:stretch/>
        </p:blipFill>
        <p:spPr>
          <a:xfrm>
            <a:off x="10408580" y="371767"/>
            <a:ext cx="1414612" cy="469481"/>
          </a:xfrm>
          <a:prstGeom prst="rect">
            <a:avLst/>
          </a:prstGeom>
        </p:spPr>
      </p:pic>
      <p:sp>
        <p:nvSpPr>
          <p:cNvPr id="3" name="Text Placeholder 2">
            <a:extLst>
              <a:ext uri="{FF2B5EF4-FFF2-40B4-BE49-F238E27FC236}">
                <a16:creationId xmlns:a16="http://schemas.microsoft.com/office/drawing/2014/main" id="{48408848-6CC6-4DD1-8E15-27DDBF6C9EFF}"/>
              </a:ext>
            </a:extLst>
          </p:cNvPr>
          <p:cNvSpPr>
            <a:spLocks noGrp="1"/>
          </p:cNvSpPr>
          <p:nvPr>
            <p:ph type="body" sz="quarter" idx="11"/>
          </p:nvPr>
        </p:nvSpPr>
        <p:spPr>
          <a:xfrm>
            <a:off x="620995" y="948151"/>
            <a:ext cx="4542020" cy="2731477"/>
          </a:xfrm>
        </p:spPr>
        <p:txBody>
          <a:bodyPr/>
          <a:lstStyle/>
          <a:p>
            <a:r>
              <a:rPr lang="en-US" dirty="0"/>
              <a:t>The</a:t>
            </a:r>
            <a:br>
              <a:rPr lang="en-US" dirty="0"/>
            </a:br>
            <a:r>
              <a:rPr lang="en-US" dirty="0"/>
              <a:t>Collection</a:t>
            </a:r>
          </a:p>
        </p:txBody>
      </p:sp>
      <p:pic>
        <p:nvPicPr>
          <p:cNvPr id="5" name="Picture 4">
            <a:extLst>
              <a:ext uri="{FF2B5EF4-FFF2-40B4-BE49-F238E27FC236}">
                <a16:creationId xmlns:a16="http://schemas.microsoft.com/office/drawing/2014/main" id="{AE0786BE-9728-4318-AE4F-EDD85C4D0B0A}"/>
              </a:ext>
            </a:extLst>
          </p:cNvPr>
          <p:cNvPicPr>
            <a:picLocks noChangeAspect="1"/>
          </p:cNvPicPr>
          <p:nvPr/>
        </p:nvPicPr>
        <p:blipFill rotWithShape="1">
          <a:blip r:embed="rId5"/>
          <a:srcRect r="9643" b="13786"/>
          <a:stretch/>
        </p:blipFill>
        <p:spPr>
          <a:xfrm>
            <a:off x="3524250" y="948151"/>
            <a:ext cx="4647477" cy="3021965"/>
          </a:xfrm>
          <a:prstGeom prst="rect">
            <a:avLst/>
          </a:prstGeom>
        </p:spPr>
      </p:pic>
    </p:spTree>
    <p:extLst>
      <p:ext uri="{BB962C8B-B14F-4D97-AF65-F5344CB8AC3E}">
        <p14:creationId xmlns:p14="http://schemas.microsoft.com/office/powerpoint/2010/main" val="1413114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 Placeholder 4">
            <a:extLst>
              <a:ext uri="{FF2B5EF4-FFF2-40B4-BE49-F238E27FC236}">
                <a16:creationId xmlns:a16="http://schemas.microsoft.com/office/drawing/2014/main" id="{27E43616-90C9-4456-B45C-0625731BA250}"/>
              </a:ext>
            </a:extLst>
          </p:cNvPr>
          <p:cNvSpPr txBox="1">
            <a:spLocks/>
          </p:cNvSpPr>
          <p:nvPr/>
        </p:nvSpPr>
        <p:spPr>
          <a:xfrm>
            <a:off x="5971357" y="2834971"/>
            <a:ext cx="1635259"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Segoe UI" panose="020B0502040204020203" pitchFamily="34" charset="0"/>
                <a:cs typeface="Segoe UI" panose="020B0502040204020203" pitchFamily="34" charset="0"/>
              </a:rPr>
              <a:t>FOCUS</a:t>
            </a:r>
            <a:endParaRPr lang="en-US" dirty="0">
              <a:latin typeface="Segoe UI" panose="020B0502040204020203" pitchFamily="34" charset="0"/>
              <a:cs typeface="Segoe UI" panose="020B0502040204020203" pitchFamily="34" charset="0"/>
            </a:endParaRPr>
          </a:p>
        </p:txBody>
      </p:sp>
      <p:sp>
        <p:nvSpPr>
          <p:cNvPr id="5" name="Text Placeholder 4">
            <a:extLst>
              <a:ext uri="{FF2B5EF4-FFF2-40B4-BE49-F238E27FC236}">
                <a16:creationId xmlns:a16="http://schemas.microsoft.com/office/drawing/2014/main" id="{65833658-936F-45DF-B79F-D063DF456C49}"/>
              </a:ext>
            </a:extLst>
          </p:cNvPr>
          <p:cNvSpPr>
            <a:spLocks noGrp="1"/>
          </p:cNvSpPr>
          <p:nvPr>
            <p:ph type="body" sz="quarter" idx="23"/>
          </p:nvPr>
        </p:nvSpPr>
        <p:spPr>
          <a:xfrm>
            <a:off x="2186126" y="2836009"/>
            <a:ext cx="1806786" cy="548197"/>
          </a:xfrm>
        </p:spPr>
        <p:txBody>
          <a:bodyPr/>
          <a:lstStyle/>
          <a:p>
            <a:r>
              <a:rPr lang="en-US" sz="1200" dirty="0">
                <a:latin typeface="Segoe UI" panose="020B0502040204020203" pitchFamily="34" charset="0"/>
                <a:cs typeface="Segoe UI" panose="020B0502040204020203" pitchFamily="34" charset="0"/>
              </a:rPr>
              <a:t>DEZIBEL FLEXIBLE</a:t>
            </a:r>
          </a:p>
        </p:txBody>
      </p:sp>
      <p:sp>
        <p:nvSpPr>
          <p:cNvPr id="56" name="Text Placeholder 4">
            <a:extLst>
              <a:ext uri="{FF2B5EF4-FFF2-40B4-BE49-F238E27FC236}">
                <a16:creationId xmlns:a16="http://schemas.microsoft.com/office/drawing/2014/main" id="{97F01F83-1DB6-4DB3-AE58-A21C6E8686DD}"/>
              </a:ext>
            </a:extLst>
          </p:cNvPr>
          <p:cNvSpPr txBox="1">
            <a:spLocks/>
          </p:cNvSpPr>
          <p:nvPr/>
        </p:nvSpPr>
        <p:spPr>
          <a:xfrm>
            <a:off x="4044453" y="2821926"/>
            <a:ext cx="1729286"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Segoe UI" panose="020B0502040204020203" pitchFamily="34" charset="0"/>
                <a:cs typeface="Segoe UI" panose="020B0502040204020203" pitchFamily="34" charset="0"/>
              </a:rPr>
              <a:t>DEZIBEL TABLE</a:t>
            </a:r>
            <a:endParaRPr lang="en-US" dirty="0">
              <a:latin typeface="Segoe UI" panose="020B0502040204020203" pitchFamily="34" charset="0"/>
              <a:cs typeface="Segoe UI" panose="020B0502040204020203" pitchFamily="34" charset="0"/>
            </a:endParaRPr>
          </a:p>
        </p:txBody>
      </p:sp>
      <p:sp>
        <p:nvSpPr>
          <p:cNvPr id="58" name="Text Placeholder 4">
            <a:extLst>
              <a:ext uri="{FF2B5EF4-FFF2-40B4-BE49-F238E27FC236}">
                <a16:creationId xmlns:a16="http://schemas.microsoft.com/office/drawing/2014/main" id="{6C45829A-28CF-4B8B-AAFC-BD4E8DEDEFDE}"/>
              </a:ext>
            </a:extLst>
          </p:cNvPr>
          <p:cNvSpPr txBox="1">
            <a:spLocks/>
          </p:cNvSpPr>
          <p:nvPr/>
        </p:nvSpPr>
        <p:spPr>
          <a:xfrm>
            <a:off x="7921351" y="2857007"/>
            <a:ext cx="1712370"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Segoe UI" panose="020B0502040204020203" pitchFamily="34" charset="0"/>
                <a:cs typeface="Segoe UI" panose="020B0502040204020203" pitchFamily="34" charset="0"/>
              </a:rPr>
              <a:t>MEZZO</a:t>
            </a:r>
            <a:endParaRPr lang="en-US" dirty="0">
              <a:latin typeface="Segoe UI" panose="020B0502040204020203" pitchFamily="34" charset="0"/>
              <a:cs typeface="Segoe UI" panose="020B0502040204020203" pitchFamily="34" charset="0"/>
            </a:endParaRPr>
          </a:p>
        </p:txBody>
      </p:sp>
      <p:sp>
        <p:nvSpPr>
          <p:cNvPr id="59" name="Text Placeholder 4">
            <a:extLst>
              <a:ext uri="{FF2B5EF4-FFF2-40B4-BE49-F238E27FC236}">
                <a16:creationId xmlns:a16="http://schemas.microsoft.com/office/drawing/2014/main" id="{32F54CD1-0EEE-4B98-829D-A16F01186D64}"/>
              </a:ext>
            </a:extLst>
          </p:cNvPr>
          <p:cNvSpPr txBox="1">
            <a:spLocks/>
          </p:cNvSpPr>
          <p:nvPr/>
        </p:nvSpPr>
        <p:spPr>
          <a:xfrm>
            <a:off x="6000524" y="5430233"/>
            <a:ext cx="1480242"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Segoe UI" panose="020B0502040204020203" pitchFamily="34" charset="0"/>
                <a:cs typeface="Segoe UI" panose="020B0502040204020203" pitchFamily="34" charset="0"/>
              </a:rPr>
              <a:t>KYOTO</a:t>
            </a:r>
          </a:p>
        </p:txBody>
      </p:sp>
      <p:sp>
        <p:nvSpPr>
          <p:cNvPr id="61" name="Text Placeholder 4">
            <a:extLst>
              <a:ext uri="{FF2B5EF4-FFF2-40B4-BE49-F238E27FC236}">
                <a16:creationId xmlns:a16="http://schemas.microsoft.com/office/drawing/2014/main" id="{330E8D93-BBBD-4690-A28A-CB6F256C0D6E}"/>
              </a:ext>
            </a:extLst>
          </p:cNvPr>
          <p:cNvSpPr txBox="1">
            <a:spLocks/>
          </p:cNvSpPr>
          <p:nvPr/>
        </p:nvSpPr>
        <p:spPr>
          <a:xfrm>
            <a:off x="2091221" y="5430233"/>
            <a:ext cx="1480242"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Segoe UI" panose="020B0502040204020203" pitchFamily="34" charset="0"/>
                <a:cs typeface="Segoe UI" panose="020B0502040204020203" pitchFamily="34" charset="0"/>
              </a:rPr>
              <a:t>CLASSIC</a:t>
            </a:r>
            <a:endParaRPr lang="en-US" dirty="0">
              <a:latin typeface="Segoe UI" panose="020B0502040204020203" pitchFamily="34" charset="0"/>
              <a:cs typeface="Segoe UI" panose="020B0502040204020203" pitchFamily="34" charset="0"/>
            </a:endParaRPr>
          </a:p>
        </p:txBody>
      </p:sp>
      <p:sp>
        <p:nvSpPr>
          <p:cNvPr id="80" name="Text Placeholder 4">
            <a:extLst>
              <a:ext uri="{FF2B5EF4-FFF2-40B4-BE49-F238E27FC236}">
                <a16:creationId xmlns:a16="http://schemas.microsoft.com/office/drawing/2014/main" id="{CEACAF64-B508-4327-973F-4BAA6FDAD131}"/>
              </a:ext>
            </a:extLst>
          </p:cNvPr>
          <p:cNvSpPr txBox="1">
            <a:spLocks/>
          </p:cNvSpPr>
          <p:nvPr/>
        </p:nvSpPr>
        <p:spPr>
          <a:xfrm>
            <a:off x="9877502" y="5430233"/>
            <a:ext cx="1480242"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Segoe UI" panose="020B0502040204020203" pitchFamily="34" charset="0"/>
                <a:cs typeface="Segoe UI" panose="020B0502040204020203" pitchFamily="34" charset="0"/>
              </a:rPr>
              <a:t>ZORLA</a:t>
            </a:r>
            <a:endParaRPr lang="en-US" dirty="0">
              <a:latin typeface="Segoe UI" panose="020B0502040204020203" pitchFamily="34" charset="0"/>
              <a:cs typeface="Segoe UI" panose="020B0502040204020203" pitchFamily="34" charset="0"/>
            </a:endParaRPr>
          </a:p>
        </p:txBody>
      </p:sp>
      <p:sp>
        <p:nvSpPr>
          <p:cNvPr id="81" name="Text Placeholder 4">
            <a:extLst>
              <a:ext uri="{FF2B5EF4-FFF2-40B4-BE49-F238E27FC236}">
                <a16:creationId xmlns:a16="http://schemas.microsoft.com/office/drawing/2014/main" id="{1307AD4D-EEE3-420E-A500-B291E6C5766E}"/>
              </a:ext>
            </a:extLst>
          </p:cNvPr>
          <p:cNvSpPr txBox="1">
            <a:spLocks/>
          </p:cNvSpPr>
          <p:nvPr/>
        </p:nvSpPr>
        <p:spPr>
          <a:xfrm>
            <a:off x="7920216" y="5430233"/>
            <a:ext cx="1480242"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Segoe UI" panose="020B0502040204020203" pitchFamily="34" charset="0"/>
                <a:cs typeface="Segoe UI" panose="020B0502040204020203" pitchFamily="34" charset="0"/>
              </a:rPr>
              <a:t>DEZIBEL FLOOR</a:t>
            </a:r>
            <a:endParaRPr lang="en-US" dirty="0">
              <a:latin typeface="Segoe UI" panose="020B0502040204020203" pitchFamily="34" charset="0"/>
              <a:cs typeface="Segoe UI" panose="020B0502040204020203" pitchFamily="34" charset="0"/>
            </a:endParaRPr>
          </a:p>
        </p:txBody>
      </p:sp>
      <p:sp>
        <p:nvSpPr>
          <p:cNvPr id="83" name="Text Placeholder 4">
            <a:extLst>
              <a:ext uri="{FF2B5EF4-FFF2-40B4-BE49-F238E27FC236}">
                <a16:creationId xmlns:a16="http://schemas.microsoft.com/office/drawing/2014/main" id="{D3F1C480-3700-41C7-AB3E-5B11E3532A76}"/>
              </a:ext>
            </a:extLst>
          </p:cNvPr>
          <p:cNvSpPr txBox="1">
            <a:spLocks/>
          </p:cNvSpPr>
          <p:nvPr/>
        </p:nvSpPr>
        <p:spPr>
          <a:xfrm>
            <a:off x="4049280" y="5430233"/>
            <a:ext cx="1480242"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latin typeface="Segoe UI" panose="020B0502040204020203" pitchFamily="34" charset="0"/>
                <a:cs typeface="Segoe UI" panose="020B0502040204020203" pitchFamily="34" charset="0"/>
              </a:rPr>
              <a:t>ARC</a:t>
            </a:r>
            <a:endParaRPr lang="en-US" dirty="0">
              <a:latin typeface="Segoe UI" panose="020B0502040204020203" pitchFamily="34" charset="0"/>
              <a:cs typeface="Segoe UI" panose="020B0502040204020203" pitchFamily="34" charset="0"/>
            </a:endParaRPr>
          </a:p>
        </p:txBody>
      </p:sp>
      <p:pic>
        <p:nvPicPr>
          <p:cNvPr id="28" name="Picture 27">
            <a:extLst>
              <a:ext uri="{FF2B5EF4-FFF2-40B4-BE49-F238E27FC236}">
                <a16:creationId xmlns:a16="http://schemas.microsoft.com/office/drawing/2014/main" id="{1FA722F6-B0BA-4A7E-8C4A-C5F567F8F35B}"/>
              </a:ext>
            </a:extLst>
          </p:cNvPr>
          <p:cNvPicPr>
            <a:picLocks noChangeAspect="1"/>
          </p:cNvPicPr>
          <p:nvPr/>
        </p:nvPicPr>
        <p:blipFill rotWithShape="1">
          <a:blip r:embed="rId3"/>
          <a:srcRect b="20323"/>
          <a:stretch/>
        </p:blipFill>
        <p:spPr>
          <a:xfrm>
            <a:off x="2223544" y="1119647"/>
            <a:ext cx="1718173" cy="1737360"/>
          </a:xfrm>
          <a:prstGeom prst="rect">
            <a:avLst/>
          </a:prstGeom>
        </p:spPr>
      </p:pic>
      <p:pic>
        <p:nvPicPr>
          <p:cNvPr id="29" name="Picture 28">
            <a:extLst>
              <a:ext uri="{FF2B5EF4-FFF2-40B4-BE49-F238E27FC236}">
                <a16:creationId xmlns:a16="http://schemas.microsoft.com/office/drawing/2014/main" id="{C5B52A9A-7F04-4394-A9D7-EEF55AF5B473}"/>
              </a:ext>
            </a:extLst>
          </p:cNvPr>
          <p:cNvPicPr>
            <a:picLocks noChangeAspect="1"/>
          </p:cNvPicPr>
          <p:nvPr/>
        </p:nvPicPr>
        <p:blipFill rotWithShape="1">
          <a:blip r:embed="rId4"/>
          <a:srcRect b="17829"/>
          <a:stretch/>
        </p:blipFill>
        <p:spPr>
          <a:xfrm>
            <a:off x="6027459" y="1076866"/>
            <a:ext cx="1735545" cy="1737360"/>
          </a:xfrm>
          <a:prstGeom prst="rect">
            <a:avLst/>
          </a:prstGeom>
        </p:spPr>
      </p:pic>
      <p:pic>
        <p:nvPicPr>
          <p:cNvPr id="30" name="Picture 29">
            <a:extLst>
              <a:ext uri="{FF2B5EF4-FFF2-40B4-BE49-F238E27FC236}">
                <a16:creationId xmlns:a16="http://schemas.microsoft.com/office/drawing/2014/main" id="{4EDFDA82-8DA9-4D14-9E85-F74525FBD06A}"/>
              </a:ext>
            </a:extLst>
          </p:cNvPr>
          <p:cNvPicPr>
            <a:picLocks noChangeAspect="1"/>
          </p:cNvPicPr>
          <p:nvPr/>
        </p:nvPicPr>
        <p:blipFill rotWithShape="1">
          <a:blip r:embed="rId5"/>
          <a:srcRect b="21483"/>
          <a:stretch/>
        </p:blipFill>
        <p:spPr>
          <a:xfrm>
            <a:off x="4095326" y="1119647"/>
            <a:ext cx="1696828" cy="1737360"/>
          </a:xfrm>
          <a:prstGeom prst="rect">
            <a:avLst/>
          </a:prstGeom>
        </p:spPr>
      </p:pic>
      <p:pic>
        <p:nvPicPr>
          <p:cNvPr id="31" name="Picture 30">
            <a:extLst>
              <a:ext uri="{FF2B5EF4-FFF2-40B4-BE49-F238E27FC236}">
                <a16:creationId xmlns:a16="http://schemas.microsoft.com/office/drawing/2014/main" id="{24F4E7AE-E59E-481F-B342-6D6B7874E76E}"/>
              </a:ext>
            </a:extLst>
          </p:cNvPr>
          <p:cNvPicPr>
            <a:picLocks noChangeAspect="1"/>
          </p:cNvPicPr>
          <p:nvPr/>
        </p:nvPicPr>
        <p:blipFill rotWithShape="1">
          <a:blip r:embed="rId6"/>
          <a:srcRect l="26079" t="53226" r="50366" b="9896"/>
          <a:stretch/>
        </p:blipFill>
        <p:spPr>
          <a:xfrm>
            <a:off x="7952115" y="1076866"/>
            <a:ext cx="1734095" cy="1737360"/>
          </a:xfrm>
          <a:prstGeom prst="rect">
            <a:avLst/>
          </a:prstGeom>
        </p:spPr>
      </p:pic>
      <p:pic>
        <p:nvPicPr>
          <p:cNvPr id="32" name="Picture 31">
            <a:extLst>
              <a:ext uri="{FF2B5EF4-FFF2-40B4-BE49-F238E27FC236}">
                <a16:creationId xmlns:a16="http://schemas.microsoft.com/office/drawing/2014/main" id="{C068EB1A-D780-46D8-BBBF-0534BE5BAE16}"/>
              </a:ext>
            </a:extLst>
          </p:cNvPr>
          <p:cNvPicPr>
            <a:picLocks noChangeAspect="1"/>
          </p:cNvPicPr>
          <p:nvPr/>
        </p:nvPicPr>
        <p:blipFill rotWithShape="1">
          <a:blip r:embed="rId7"/>
          <a:srcRect b="24279"/>
          <a:stretch/>
        </p:blipFill>
        <p:spPr>
          <a:xfrm>
            <a:off x="9903706" y="3715061"/>
            <a:ext cx="1867988" cy="1728216"/>
          </a:xfrm>
          <a:prstGeom prst="rect">
            <a:avLst/>
          </a:prstGeom>
        </p:spPr>
      </p:pic>
      <p:pic>
        <p:nvPicPr>
          <p:cNvPr id="34" name="Picture 33">
            <a:extLst>
              <a:ext uri="{FF2B5EF4-FFF2-40B4-BE49-F238E27FC236}">
                <a16:creationId xmlns:a16="http://schemas.microsoft.com/office/drawing/2014/main" id="{C3789C4C-34A6-4AEE-A076-82144AA2D742}"/>
              </a:ext>
            </a:extLst>
          </p:cNvPr>
          <p:cNvPicPr>
            <a:picLocks noChangeAspect="1"/>
          </p:cNvPicPr>
          <p:nvPr/>
        </p:nvPicPr>
        <p:blipFill rotWithShape="1">
          <a:blip r:embed="rId8"/>
          <a:srcRect l="1706" t="1206" r="2087" b="19322"/>
          <a:stretch/>
        </p:blipFill>
        <p:spPr>
          <a:xfrm>
            <a:off x="4044453" y="3715061"/>
            <a:ext cx="1690116" cy="1728216"/>
          </a:xfrm>
          <a:prstGeom prst="rect">
            <a:avLst/>
          </a:prstGeom>
        </p:spPr>
      </p:pic>
      <p:pic>
        <p:nvPicPr>
          <p:cNvPr id="45" name="Picture 44">
            <a:extLst>
              <a:ext uri="{FF2B5EF4-FFF2-40B4-BE49-F238E27FC236}">
                <a16:creationId xmlns:a16="http://schemas.microsoft.com/office/drawing/2014/main" id="{1D4808A9-142F-4139-815A-0E4380DB89EF}"/>
              </a:ext>
            </a:extLst>
          </p:cNvPr>
          <p:cNvPicPr>
            <a:picLocks noChangeAspect="1"/>
          </p:cNvPicPr>
          <p:nvPr/>
        </p:nvPicPr>
        <p:blipFill rotWithShape="1">
          <a:blip r:embed="rId9"/>
          <a:srcRect b="20287"/>
          <a:stretch/>
        </p:blipFill>
        <p:spPr>
          <a:xfrm>
            <a:off x="2133622" y="3715061"/>
            <a:ext cx="1690115" cy="1728216"/>
          </a:xfrm>
          <a:prstGeom prst="rect">
            <a:avLst/>
          </a:prstGeom>
        </p:spPr>
      </p:pic>
      <p:pic>
        <p:nvPicPr>
          <p:cNvPr id="46" name="Picture 45">
            <a:extLst>
              <a:ext uri="{FF2B5EF4-FFF2-40B4-BE49-F238E27FC236}">
                <a16:creationId xmlns:a16="http://schemas.microsoft.com/office/drawing/2014/main" id="{CEF01132-4581-4D4A-AE6D-E768F3DA7F06}"/>
              </a:ext>
            </a:extLst>
          </p:cNvPr>
          <p:cNvPicPr>
            <a:picLocks noChangeAspect="1"/>
          </p:cNvPicPr>
          <p:nvPr/>
        </p:nvPicPr>
        <p:blipFill rotWithShape="1">
          <a:blip r:embed="rId6"/>
          <a:srcRect l="49098" t="2368" r="27348" b="60872"/>
          <a:stretch/>
        </p:blipFill>
        <p:spPr>
          <a:xfrm>
            <a:off x="6021790" y="3715062"/>
            <a:ext cx="1730489" cy="1728216"/>
          </a:xfrm>
          <a:prstGeom prst="rect">
            <a:avLst/>
          </a:prstGeom>
        </p:spPr>
      </p:pic>
      <p:pic>
        <p:nvPicPr>
          <p:cNvPr id="3" name="Picture 2">
            <a:extLst>
              <a:ext uri="{FF2B5EF4-FFF2-40B4-BE49-F238E27FC236}">
                <a16:creationId xmlns:a16="http://schemas.microsoft.com/office/drawing/2014/main" id="{650F2E6B-1014-4C7F-83ED-878CF6DCF881}"/>
              </a:ext>
            </a:extLst>
          </p:cNvPr>
          <p:cNvPicPr>
            <a:picLocks noChangeAspect="1"/>
          </p:cNvPicPr>
          <p:nvPr/>
        </p:nvPicPr>
        <p:blipFill rotWithShape="1">
          <a:blip r:embed="rId10"/>
          <a:srcRect l="5441"/>
          <a:stretch/>
        </p:blipFill>
        <p:spPr>
          <a:xfrm>
            <a:off x="7992873" y="3715061"/>
            <a:ext cx="1738893" cy="1728216"/>
          </a:xfrm>
          <a:prstGeom prst="rect">
            <a:avLst/>
          </a:prstGeom>
        </p:spPr>
      </p:pic>
      <p:sp>
        <p:nvSpPr>
          <p:cNvPr id="6" name="Title 5">
            <a:extLst>
              <a:ext uri="{FF2B5EF4-FFF2-40B4-BE49-F238E27FC236}">
                <a16:creationId xmlns:a16="http://schemas.microsoft.com/office/drawing/2014/main" id="{875F38D1-ADA9-4585-BA28-12F1D1DD0E89}"/>
              </a:ext>
            </a:extLst>
          </p:cNvPr>
          <p:cNvSpPr>
            <a:spLocks noGrp="1"/>
          </p:cNvSpPr>
          <p:nvPr>
            <p:ph type="title"/>
          </p:nvPr>
        </p:nvSpPr>
        <p:spPr>
          <a:xfrm>
            <a:off x="528319" y="1340965"/>
            <a:ext cx="2521315" cy="2199677"/>
          </a:xfrm>
        </p:spPr>
        <p:txBody>
          <a:bodyPr/>
          <a:lstStyle/>
          <a:p>
            <a:r>
              <a:rPr lang="en-US" sz="4000" dirty="0"/>
              <a:t>Space Defining</a:t>
            </a:r>
          </a:p>
        </p:txBody>
      </p:sp>
    </p:spTree>
    <p:extLst>
      <p:ext uri="{BB962C8B-B14F-4D97-AF65-F5344CB8AC3E}">
        <p14:creationId xmlns:p14="http://schemas.microsoft.com/office/powerpoint/2010/main" val="3826675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DA7637-8543-44E1-9C02-90FE79A783C9}"/>
              </a:ext>
            </a:extLst>
          </p:cNvPr>
          <p:cNvSpPr>
            <a:spLocks noGrp="1"/>
          </p:cNvSpPr>
          <p:nvPr>
            <p:ph type="title"/>
          </p:nvPr>
        </p:nvSpPr>
        <p:spPr>
          <a:xfrm>
            <a:off x="6850573" y="898072"/>
            <a:ext cx="4787842" cy="2006788"/>
          </a:xfrm>
        </p:spPr>
        <p:txBody>
          <a:bodyPr/>
          <a:lstStyle/>
          <a:p>
            <a:r>
              <a:rPr lang="en-US" sz="4000" dirty="0"/>
              <a:t>Kyoto</a:t>
            </a:r>
            <a:br>
              <a:rPr lang="en-US" sz="5400" b="1" dirty="0"/>
            </a:br>
            <a:endParaRPr lang="en-US" dirty="0"/>
          </a:p>
        </p:txBody>
      </p:sp>
      <p:pic>
        <p:nvPicPr>
          <p:cNvPr id="7" name="Picture Placeholder 6">
            <a:extLst>
              <a:ext uri="{FF2B5EF4-FFF2-40B4-BE49-F238E27FC236}">
                <a16:creationId xmlns:a16="http://schemas.microsoft.com/office/drawing/2014/main" id="{CD58C6A3-9D93-49EF-80B8-4D3ED9788649}"/>
              </a:ext>
            </a:extLst>
          </p:cNvPr>
          <p:cNvPicPr>
            <a:picLocks noGrp="1" noChangeAspect="1"/>
          </p:cNvPicPr>
          <p:nvPr>
            <p:ph type="pic" sz="quarter" idx="21"/>
          </p:nvPr>
        </p:nvPicPr>
        <p:blipFill>
          <a:blip r:embed="rId3"/>
          <a:srcRect l="8794" r="8794"/>
          <a:stretch>
            <a:fillRect/>
          </a:stretch>
        </p:blipFill>
        <p:spPr>
          <a:xfrm>
            <a:off x="9012238" y="3333750"/>
            <a:ext cx="2573337" cy="2493963"/>
          </a:xfrm>
          <a:prstGeom prst="rect">
            <a:avLst/>
          </a:prstGeom>
        </p:spPr>
      </p:pic>
      <p:pic>
        <p:nvPicPr>
          <p:cNvPr id="8" name="Picture Placeholder 7">
            <a:extLst>
              <a:ext uri="{FF2B5EF4-FFF2-40B4-BE49-F238E27FC236}">
                <a16:creationId xmlns:a16="http://schemas.microsoft.com/office/drawing/2014/main" id="{DEE74B45-FD59-440E-A487-578EE19280C3}"/>
              </a:ext>
            </a:extLst>
          </p:cNvPr>
          <p:cNvPicPr>
            <a:picLocks noGrp="1" noChangeAspect="1"/>
          </p:cNvPicPr>
          <p:nvPr>
            <p:ph type="pic" sz="quarter" idx="11"/>
          </p:nvPr>
        </p:nvPicPr>
        <p:blipFill rotWithShape="1">
          <a:blip r:embed="rId4"/>
          <a:srcRect t="4171" b="4171"/>
          <a:stretch/>
        </p:blipFill>
        <p:spPr>
          <a:xfrm>
            <a:off x="606425" y="692150"/>
            <a:ext cx="6003925" cy="5135563"/>
          </a:xfrm>
          <a:prstGeom prst="rect">
            <a:avLst/>
          </a:prstGeom>
        </p:spPr>
      </p:pic>
      <p:sp>
        <p:nvSpPr>
          <p:cNvPr id="9" name="Text Placeholder 7">
            <a:extLst>
              <a:ext uri="{FF2B5EF4-FFF2-40B4-BE49-F238E27FC236}">
                <a16:creationId xmlns:a16="http://schemas.microsoft.com/office/drawing/2014/main" id="{9F9C0616-ACE8-4D7F-84AC-AA007634D0C8}"/>
              </a:ext>
            </a:extLst>
          </p:cNvPr>
          <p:cNvSpPr txBox="1">
            <a:spLocks/>
          </p:cNvSpPr>
          <p:nvPr/>
        </p:nvSpPr>
        <p:spPr>
          <a:xfrm>
            <a:off x="9368381" y="5006311"/>
            <a:ext cx="2037216" cy="1068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1200"/>
          </a:p>
        </p:txBody>
      </p:sp>
      <p:pic>
        <p:nvPicPr>
          <p:cNvPr id="10" name="Picture 9">
            <a:extLst>
              <a:ext uri="{FF2B5EF4-FFF2-40B4-BE49-F238E27FC236}">
                <a16:creationId xmlns:a16="http://schemas.microsoft.com/office/drawing/2014/main" id="{39E8D2C7-2F12-447C-862C-9246DFBD8F0B}"/>
              </a:ext>
            </a:extLst>
          </p:cNvPr>
          <p:cNvPicPr>
            <a:picLocks noChangeAspect="1"/>
          </p:cNvPicPr>
          <p:nvPr/>
        </p:nvPicPr>
        <p:blipFill rotWithShape="1">
          <a:blip r:embed="rId5"/>
          <a:srcRect r="41634"/>
          <a:stretch/>
        </p:blipFill>
        <p:spPr>
          <a:xfrm>
            <a:off x="6714135" y="2100641"/>
            <a:ext cx="2298103" cy="1159290"/>
          </a:xfrm>
          <a:prstGeom prst="rect">
            <a:avLst/>
          </a:prstGeom>
        </p:spPr>
      </p:pic>
      <p:pic>
        <p:nvPicPr>
          <p:cNvPr id="13" name="Picture Placeholder 12" descr="A person sitting in a chair&#10;&#10;Description automatically generated">
            <a:extLst>
              <a:ext uri="{FF2B5EF4-FFF2-40B4-BE49-F238E27FC236}">
                <a16:creationId xmlns:a16="http://schemas.microsoft.com/office/drawing/2014/main" id="{77D16586-E241-487D-8096-1083A8B0AA80}"/>
              </a:ext>
            </a:extLst>
          </p:cNvPr>
          <p:cNvPicPr>
            <a:picLocks noGrp="1" noChangeAspect="1"/>
          </p:cNvPicPr>
          <p:nvPr>
            <p:ph type="pic" sz="quarter" idx="20"/>
          </p:nvPr>
        </p:nvPicPr>
        <p:blipFill>
          <a:blip r:embed="rId6">
            <a:extLst>
              <a:ext uri="{28A0092B-C50C-407E-A947-70E740481C1C}">
                <a14:useLocalDpi xmlns:a14="http://schemas.microsoft.com/office/drawing/2010/main" val="0"/>
              </a:ext>
            </a:extLst>
          </a:blip>
          <a:srcRect t="8992" b="8992"/>
          <a:stretch>
            <a:fillRect/>
          </a:stretch>
        </p:blipFill>
        <p:spPr>
          <a:xfrm>
            <a:off x="6797675" y="3333750"/>
            <a:ext cx="2027238" cy="2493963"/>
          </a:xfrm>
          <a:prstGeom prst="rect">
            <a:avLst/>
          </a:prstGeom>
        </p:spPr>
      </p:pic>
    </p:spTree>
    <p:extLst>
      <p:ext uri="{BB962C8B-B14F-4D97-AF65-F5344CB8AC3E}">
        <p14:creationId xmlns:p14="http://schemas.microsoft.com/office/powerpoint/2010/main" val="3910868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B507A4C-DFBE-46B4-89CF-99DD5F4F1366}"/>
              </a:ext>
            </a:extLst>
          </p:cNvPr>
          <p:cNvPicPr>
            <a:picLocks noGrp="1" noChangeAspect="1"/>
          </p:cNvPicPr>
          <p:nvPr>
            <p:ph type="pic" sz="quarter" idx="20"/>
          </p:nvPr>
        </p:nvPicPr>
        <p:blipFill>
          <a:blip r:embed="rId3"/>
          <a:srcRect l="1385" r="1385"/>
          <a:stretch>
            <a:fillRect/>
          </a:stretch>
        </p:blipFill>
        <p:spPr>
          <a:prstGeom prst="rect">
            <a:avLst/>
          </a:prstGeom>
        </p:spPr>
      </p:pic>
      <p:sp>
        <p:nvSpPr>
          <p:cNvPr id="4" name="Title 3">
            <a:extLst>
              <a:ext uri="{FF2B5EF4-FFF2-40B4-BE49-F238E27FC236}">
                <a16:creationId xmlns:a16="http://schemas.microsoft.com/office/drawing/2014/main" id="{20DA7637-8543-44E1-9C02-90FE79A783C9}"/>
              </a:ext>
            </a:extLst>
          </p:cNvPr>
          <p:cNvSpPr>
            <a:spLocks noGrp="1"/>
          </p:cNvSpPr>
          <p:nvPr>
            <p:ph type="title"/>
          </p:nvPr>
        </p:nvSpPr>
        <p:spPr>
          <a:xfrm>
            <a:off x="6839940" y="1142631"/>
            <a:ext cx="4787842" cy="2006788"/>
          </a:xfrm>
        </p:spPr>
        <p:txBody>
          <a:bodyPr anchor="t"/>
          <a:lstStyle/>
          <a:p>
            <a:r>
              <a:rPr lang="en-US" sz="4000" dirty="0"/>
              <a:t>Skog</a:t>
            </a:r>
          </a:p>
        </p:txBody>
      </p:sp>
      <p:pic>
        <p:nvPicPr>
          <p:cNvPr id="11" name="Picture Placeholder 10">
            <a:extLst>
              <a:ext uri="{FF2B5EF4-FFF2-40B4-BE49-F238E27FC236}">
                <a16:creationId xmlns:a16="http://schemas.microsoft.com/office/drawing/2014/main" id="{2E5ADA2D-CC7F-492D-8362-C4480848854B}"/>
              </a:ext>
            </a:extLst>
          </p:cNvPr>
          <p:cNvPicPr>
            <a:picLocks noGrp="1" noChangeAspect="1"/>
          </p:cNvPicPr>
          <p:nvPr>
            <p:ph type="pic" sz="quarter" idx="21"/>
          </p:nvPr>
        </p:nvPicPr>
        <p:blipFill>
          <a:blip r:embed="rId4"/>
          <a:srcRect l="3528" r="3528"/>
          <a:stretch>
            <a:fillRect/>
          </a:stretch>
        </p:blipFill>
        <p:spPr>
          <a:prstGeom prst="rect">
            <a:avLst/>
          </a:prstGeom>
        </p:spPr>
      </p:pic>
      <p:sp>
        <p:nvSpPr>
          <p:cNvPr id="9" name="Text Placeholder 7">
            <a:extLst>
              <a:ext uri="{FF2B5EF4-FFF2-40B4-BE49-F238E27FC236}">
                <a16:creationId xmlns:a16="http://schemas.microsoft.com/office/drawing/2014/main" id="{9F9C0616-ACE8-4D7F-84AC-AA007634D0C8}"/>
              </a:ext>
            </a:extLst>
          </p:cNvPr>
          <p:cNvSpPr txBox="1">
            <a:spLocks/>
          </p:cNvSpPr>
          <p:nvPr/>
        </p:nvSpPr>
        <p:spPr>
          <a:xfrm>
            <a:off x="9368381" y="5006311"/>
            <a:ext cx="2037216" cy="1068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1200"/>
          </a:p>
        </p:txBody>
      </p:sp>
      <p:pic>
        <p:nvPicPr>
          <p:cNvPr id="27" name="Picture 26">
            <a:extLst>
              <a:ext uri="{FF2B5EF4-FFF2-40B4-BE49-F238E27FC236}">
                <a16:creationId xmlns:a16="http://schemas.microsoft.com/office/drawing/2014/main" id="{EBDBB3F2-413F-45BD-AF1A-700DEF0904CB}"/>
              </a:ext>
            </a:extLst>
          </p:cNvPr>
          <p:cNvPicPr>
            <a:picLocks noChangeAspect="1"/>
          </p:cNvPicPr>
          <p:nvPr/>
        </p:nvPicPr>
        <p:blipFill rotWithShape="1">
          <a:blip r:embed="rId5"/>
          <a:srcRect r="41376"/>
          <a:stretch/>
        </p:blipFill>
        <p:spPr>
          <a:xfrm>
            <a:off x="6797407" y="1906863"/>
            <a:ext cx="2894545" cy="1153285"/>
          </a:xfrm>
          <a:prstGeom prst="rect">
            <a:avLst/>
          </a:prstGeom>
        </p:spPr>
      </p:pic>
      <p:pic>
        <p:nvPicPr>
          <p:cNvPr id="7" name="Picture Placeholder 6" descr="A picture containing wall, indoor, stone&#10;&#10;Description automatically generated">
            <a:extLst>
              <a:ext uri="{FF2B5EF4-FFF2-40B4-BE49-F238E27FC236}">
                <a16:creationId xmlns:a16="http://schemas.microsoft.com/office/drawing/2014/main" id="{56D6A245-A38F-431B-BE2E-BCB94A70647C}"/>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5282" r="5282"/>
          <a:stretch>
            <a:fillRect/>
          </a:stretch>
        </p:blipFill>
        <p:spPr/>
      </p:pic>
    </p:spTree>
    <p:extLst>
      <p:ext uri="{BB962C8B-B14F-4D97-AF65-F5344CB8AC3E}">
        <p14:creationId xmlns:p14="http://schemas.microsoft.com/office/powerpoint/2010/main" val="669045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E9F4-A7E9-400B-9FB1-CEA8D3EFD9C2}"/>
              </a:ext>
            </a:extLst>
          </p:cNvPr>
          <p:cNvSpPr>
            <a:spLocks noGrp="1"/>
          </p:cNvSpPr>
          <p:nvPr>
            <p:ph type="title"/>
          </p:nvPr>
        </p:nvSpPr>
        <p:spPr>
          <a:xfrm>
            <a:off x="750673" y="766586"/>
            <a:ext cx="3939454" cy="615761"/>
          </a:xfrm>
        </p:spPr>
        <p:txBody>
          <a:bodyPr/>
          <a:lstStyle/>
          <a:p>
            <a:r>
              <a:rPr lang="en-US" sz="4400" dirty="0"/>
              <a:t>Arc</a:t>
            </a:r>
          </a:p>
        </p:txBody>
      </p:sp>
      <p:pic>
        <p:nvPicPr>
          <p:cNvPr id="9" name="Picture 8">
            <a:extLst>
              <a:ext uri="{FF2B5EF4-FFF2-40B4-BE49-F238E27FC236}">
                <a16:creationId xmlns:a16="http://schemas.microsoft.com/office/drawing/2014/main" id="{A988C440-FC62-4967-9061-2A5E2526863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6327112" y="4278229"/>
            <a:ext cx="1372776" cy="1209674"/>
          </a:xfrm>
          <a:prstGeom prst="rect">
            <a:avLst/>
          </a:prstGeom>
        </p:spPr>
      </p:pic>
      <p:pic>
        <p:nvPicPr>
          <p:cNvPr id="10" name="Picture 9">
            <a:extLst>
              <a:ext uri="{FF2B5EF4-FFF2-40B4-BE49-F238E27FC236}">
                <a16:creationId xmlns:a16="http://schemas.microsoft.com/office/drawing/2014/main" id="{FE772214-222D-405A-A02C-A74E84D4CAB7}"/>
              </a:ext>
            </a:extLst>
          </p:cNvPr>
          <p:cNvPicPr>
            <a:picLocks noChangeAspect="1"/>
          </p:cNvPicPr>
          <p:nvPr/>
        </p:nvPicPr>
        <p:blipFill rotWithShape="1">
          <a:blip r:embed="rId5"/>
          <a:srcRect l="1223" t="9481"/>
          <a:stretch/>
        </p:blipFill>
        <p:spPr>
          <a:xfrm>
            <a:off x="1035544" y="1477908"/>
            <a:ext cx="4359416" cy="4634772"/>
          </a:xfrm>
          <a:prstGeom prst="rect">
            <a:avLst/>
          </a:prstGeom>
        </p:spPr>
      </p:pic>
      <p:pic>
        <p:nvPicPr>
          <p:cNvPr id="12" name="Picture 11">
            <a:extLst>
              <a:ext uri="{FF2B5EF4-FFF2-40B4-BE49-F238E27FC236}">
                <a16:creationId xmlns:a16="http://schemas.microsoft.com/office/drawing/2014/main" id="{3A5450E3-13E3-4EF2-A4FC-9D12C7BCD444}"/>
              </a:ext>
            </a:extLst>
          </p:cNvPr>
          <p:cNvPicPr>
            <a:picLocks noChangeAspect="1"/>
          </p:cNvPicPr>
          <p:nvPr/>
        </p:nvPicPr>
        <p:blipFill rotWithShape="1">
          <a:blip r:embed="rId6"/>
          <a:srcRect t="9430"/>
          <a:stretch/>
        </p:blipFill>
        <p:spPr>
          <a:xfrm>
            <a:off x="6230754" y="1477908"/>
            <a:ext cx="1737360" cy="2553854"/>
          </a:xfrm>
          <a:prstGeom prst="rect">
            <a:avLst/>
          </a:prstGeom>
        </p:spPr>
      </p:pic>
    </p:spTree>
    <p:extLst>
      <p:ext uri="{BB962C8B-B14F-4D97-AF65-F5344CB8AC3E}">
        <p14:creationId xmlns:p14="http://schemas.microsoft.com/office/powerpoint/2010/main" val="2430530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E9F4-A7E9-400B-9FB1-CEA8D3EFD9C2}"/>
              </a:ext>
            </a:extLst>
          </p:cNvPr>
          <p:cNvSpPr>
            <a:spLocks noGrp="1"/>
          </p:cNvSpPr>
          <p:nvPr>
            <p:ph type="title"/>
          </p:nvPr>
        </p:nvSpPr>
        <p:spPr>
          <a:xfrm>
            <a:off x="760227" y="761158"/>
            <a:ext cx="3939454" cy="615761"/>
          </a:xfrm>
        </p:spPr>
        <p:txBody>
          <a:bodyPr/>
          <a:lstStyle/>
          <a:p>
            <a:r>
              <a:rPr lang="en-US" sz="4400" dirty="0" err="1"/>
              <a:t>Zorla</a:t>
            </a:r>
            <a:endParaRPr lang="en-US" sz="4400" dirty="0"/>
          </a:p>
        </p:txBody>
      </p:sp>
      <p:pic>
        <p:nvPicPr>
          <p:cNvPr id="10" name="Picture 9">
            <a:extLst>
              <a:ext uri="{FF2B5EF4-FFF2-40B4-BE49-F238E27FC236}">
                <a16:creationId xmlns:a16="http://schemas.microsoft.com/office/drawing/2014/main" id="{8E4F9354-B0E1-4DDB-90FB-B77BB2F8E3EB}"/>
              </a:ext>
            </a:extLst>
          </p:cNvPr>
          <p:cNvPicPr>
            <a:picLocks noChangeAspect="1"/>
          </p:cNvPicPr>
          <p:nvPr/>
        </p:nvPicPr>
        <p:blipFill rotWithShape="1">
          <a:blip r:embed="rId3"/>
          <a:srcRect t="14516" r="3421" b="11194"/>
          <a:stretch/>
        </p:blipFill>
        <p:spPr>
          <a:xfrm>
            <a:off x="969284" y="1477908"/>
            <a:ext cx="4381728" cy="4551212"/>
          </a:xfrm>
          <a:prstGeom prst="rect">
            <a:avLst/>
          </a:prstGeom>
        </p:spPr>
      </p:pic>
      <p:pic>
        <p:nvPicPr>
          <p:cNvPr id="12" name="Picture 11">
            <a:extLst>
              <a:ext uri="{FF2B5EF4-FFF2-40B4-BE49-F238E27FC236}">
                <a16:creationId xmlns:a16="http://schemas.microsoft.com/office/drawing/2014/main" id="{68AABFDD-D47A-4AFD-9D3F-15F06917E161}"/>
              </a:ext>
            </a:extLst>
          </p:cNvPr>
          <p:cNvPicPr>
            <a:picLocks noChangeAspect="1"/>
          </p:cNvPicPr>
          <p:nvPr/>
        </p:nvPicPr>
        <p:blipFill>
          <a:blip r:embed="rId4"/>
          <a:stretch>
            <a:fillRect/>
          </a:stretch>
        </p:blipFill>
        <p:spPr>
          <a:xfrm>
            <a:off x="8496298" y="1477907"/>
            <a:ext cx="3040381" cy="2952415"/>
          </a:xfrm>
          <a:prstGeom prst="rect">
            <a:avLst/>
          </a:prstGeom>
        </p:spPr>
      </p:pic>
      <p:pic>
        <p:nvPicPr>
          <p:cNvPr id="3" name="Picture 2">
            <a:extLst>
              <a:ext uri="{FF2B5EF4-FFF2-40B4-BE49-F238E27FC236}">
                <a16:creationId xmlns:a16="http://schemas.microsoft.com/office/drawing/2014/main" id="{B0CA5C66-270E-45E7-81D5-A56CA9F8FCFA}"/>
              </a:ext>
            </a:extLst>
          </p:cNvPr>
          <p:cNvPicPr>
            <a:picLocks noChangeAspect="1"/>
          </p:cNvPicPr>
          <p:nvPr/>
        </p:nvPicPr>
        <p:blipFill>
          <a:blip r:embed="rId5"/>
          <a:stretch>
            <a:fillRect/>
          </a:stretch>
        </p:blipFill>
        <p:spPr>
          <a:xfrm>
            <a:off x="5901973" y="1477907"/>
            <a:ext cx="2353843" cy="2953512"/>
          </a:xfrm>
          <a:prstGeom prst="rect">
            <a:avLst/>
          </a:prstGeom>
        </p:spPr>
      </p:pic>
      <p:pic>
        <p:nvPicPr>
          <p:cNvPr id="4" name="Picture 3">
            <a:extLst>
              <a:ext uri="{FF2B5EF4-FFF2-40B4-BE49-F238E27FC236}">
                <a16:creationId xmlns:a16="http://schemas.microsoft.com/office/drawing/2014/main" id="{FCED32D9-742A-4406-AC56-D9218629709C}"/>
              </a:ext>
            </a:extLst>
          </p:cNvPr>
          <p:cNvPicPr>
            <a:picLocks noChangeAspect="1"/>
          </p:cNvPicPr>
          <p:nvPr/>
        </p:nvPicPr>
        <p:blipFill>
          <a:blip r:embed="rId6"/>
          <a:stretch>
            <a:fillRect/>
          </a:stretch>
        </p:blipFill>
        <p:spPr>
          <a:xfrm>
            <a:off x="6011334" y="4556180"/>
            <a:ext cx="1936044" cy="1162971"/>
          </a:xfrm>
          <a:prstGeom prst="rect">
            <a:avLst/>
          </a:prstGeom>
        </p:spPr>
      </p:pic>
      <p:pic>
        <p:nvPicPr>
          <p:cNvPr id="5" name="Picture 4">
            <a:extLst>
              <a:ext uri="{FF2B5EF4-FFF2-40B4-BE49-F238E27FC236}">
                <a16:creationId xmlns:a16="http://schemas.microsoft.com/office/drawing/2014/main" id="{9CC65567-7531-497A-88CE-51D3D119895A}"/>
              </a:ext>
            </a:extLst>
          </p:cNvPr>
          <p:cNvPicPr>
            <a:picLocks noChangeAspect="1"/>
          </p:cNvPicPr>
          <p:nvPr/>
        </p:nvPicPr>
        <p:blipFill>
          <a:blip r:embed="rId7"/>
          <a:stretch>
            <a:fillRect/>
          </a:stretch>
        </p:blipFill>
        <p:spPr>
          <a:xfrm>
            <a:off x="8496298" y="4519491"/>
            <a:ext cx="2024946" cy="1243895"/>
          </a:xfrm>
          <a:prstGeom prst="rect">
            <a:avLst/>
          </a:prstGeom>
        </p:spPr>
      </p:pic>
    </p:spTree>
    <p:extLst>
      <p:ext uri="{BB962C8B-B14F-4D97-AF65-F5344CB8AC3E}">
        <p14:creationId xmlns:p14="http://schemas.microsoft.com/office/powerpoint/2010/main" val="3459239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E9F4-A7E9-400B-9FB1-CEA8D3EFD9C2}"/>
              </a:ext>
            </a:extLst>
          </p:cNvPr>
          <p:cNvSpPr>
            <a:spLocks noGrp="1"/>
          </p:cNvSpPr>
          <p:nvPr>
            <p:ph type="title"/>
          </p:nvPr>
        </p:nvSpPr>
        <p:spPr>
          <a:xfrm>
            <a:off x="708146" y="758699"/>
            <a:ext cx="3939454" cy="615761"/>
          </a:xfrm>
        </p:spPr>
        <p:txBody>
          <a:bodyPr/>
          <a:lstStyle/>
          <a:p>
            <a:r>
              <a:rPr lang="en-US" sz="4400" dirty="0"/>
              <a:t>Focus</a:t>
            </a:r>
          </a:p>
        </p:txBody>
      </p:sp>
      <p:sp>
        <p:nvSpPr>
          <p:cNvPr id="8" name="Text Placeholder 7">
            <a:extLst>
              <a:ext uri="{FF2B5EF4-FFF2-40B4-BE49-F238E27FC236}">
                <a16:creationId xmlns:a16="http://schemas.microsoft.com/office/drawing/2014/main" id="{DA5F2197-A3B1-4696-ACA0-81EB455843D9}"/>
              </a:ext>
            </a:extLst>
          </p:cNvPr>
          <p:cNvSpPr>
            <a:spLocks noGrp="1"/>
          </p:cNvSpPr>
          <p:nvPr>
            <p:ph type="body" sz="quarter" idx="23"/>
          </p:nvPr>
        </p:nvSpPr>
        <p:spPr>
          <a:xfrm>
            <a:off x="8493624" y="5024926"/>
            <a:ext cx="2803614" cy="355165"/>
          </a:xfrm>
        </p:spPr>
        <p:txBody>
          <a:bodyPr/>
          <a:lstStyle/>
          <a:p>
            <a:pPr>
              <a:lnSpc>
                <a:spcPct val="100000"/>
              </a:lnSpc>
            </a:pPr>
            <a:r>
              <a:rPr lang="en-US" sz="1200"/>
              <a:t>Floor Screen &amp; Table Screen</a:t>
            </a:r>
          </a:p>
        </p:txBody>
      </p:sp>
      <p:pic>
        <p:nvPicPr>
          <p:cNvPr id="16" name="Picture 15">
            <a:extLst>
              <a:ext uri="{FF2B5EF4-FFF2-40B4-BE49-F238E27FC236}">
                <a16:creationId xmlns:a16="http://schemas.microsoft.com/office/drawing/2014/main" id="{4ABD906F-36DF-4268-8FC2-705AAB9EDAEB}"/>
              </a:ext>
            </a:extLst>
          </p:cNvPr>
          <p:cNvPicPr>
            <a:picLocks noChangeAspect="1"/>
          </p:cNvPicPr>
          <p:nvPr/>
        </p:nvPicPr>
        <p:blipFill rotWithShape="1">
          <a:blip r:embed="rId3"/>
          <a:srcRect r="37768"/>
          <a:stretch/>
        </p:blipFill>
        <p:spPr>
          <a:xfrm>
            <a:off x="5910899" y="4677022"/>
            <a:ext cx="2582725" cy="1741495"/>
          </a:xfrm>
          <a:prstGeom prst="rect">
            <a:avLst/>
          </a:prstGeom>
        </p:spPr>
      </p:pic>
      <p:pic>
        <p:nvPicPr>
          <p:cNvPr id="10" name="Picture 2">
            <a:extLst>
              <a:ext uri="{FF2B5EF4-FFF2-40B4-BE49-F238E27FC236}">
                <a16:creationId xmlns:a16="http://schemas.microsoft.com/office/drawing/2014/main" id="{DC42A5E8-3504-445C-B5DF-74C1A79886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418"/>
          <a:stretch/>
        </p:blipFill>
        <p:spPr bwMode="auto">
          <a:xfrm>
            <a:off x="5099124" y="1477909"/>
            <a:ext cx="3277210" cy="29443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hair in a room&#10;&#10;Description automatically generated">
            <a:extLst>
              <a:ext uri="{FF2B5EF4-FFF2-40B4-BE49-F238E27FC236}">
                <a16:creationId xmlns:a16="http://schemas.microsoft.com/office/drawing/2014/main" id="{89B9A269-9CDB-4B73-A699-233B6AF762DB}"/>
              </a:ext>
            </a:extLst>
          </p:cNvPr>
          <p:cNvPicPr>
            <a:picLocks noChangeAspect="1"/>
          </p:cNvPicPr>
          <p:nvPr/>
        </p:nvPicPr>
        <p:blipFill rotWithShape="1">
          <a:blip r:embed="rId5">
            <a:extLst>
              <a:ext uri="{28A0092B-C50C-407E-A947-70E740481C1C}">
                <a14:useLocalDpi xmlns:a14="http://schemas.microsoft.com/office/drawing/2010/main" val="0"/>
              </a:ext>
            </a:extLst>
          </a:blip>
          <a:srcRect l="48364" t="13020" b="9804"/>
          <a:stretch/>
        </p:blipFill>
        <p:spPr>
          <a:xfrm>
            <a:off x="0" y="1477909"/>
            <a:ext cx="4969606" cy="4503343"/>
          </a:xfrm>
          <a:prstGeom prst="rect">
            <a:avLst/>
          </a:prstGeom>
        </p:spPr>
      </p:pic>
      <p:pic>
        <p:nvPicPr>
          <p:cNvPr id="14" name="Picture 13" descr="A picture containing table&#10;&#10;Description automatically generated">
            <a:extLst>
              <a:ext uri="{FF2B5EF4-FFF2-40B4-BE49-F238E27FC236}">
                <a16:creationId xmlns:a16="http://schemas.microsoft.com/office/drawing/2014/main" id="{6F8A7932-81C5-45D8-A028-E3D038CB4B38}"/>
              </a:ext>
            </a:extLst>
          </p:cNvPr>
          <p:cNvPicPr>
            <a:picLocks noChangeAspect="1"/>
          </p:cNvPicPr>
          <p:nvPr/>
        </p:nvPicPr>
        <p:blipFill rotWithShape="1">
          <a:blip r:embed="rId6">
            <a:extLst>
              <a:ext uri="{28A0092B-C50C-407E-A947-70E740481C1C}">
                <a14:useLocalDpi xmlns:a14="http://schemas.microsoft.com/office/drawing/2010/main" val="0"/>
              </a:ext>
            </a:extLst>
          </a:blip>
          <a:srcRect l="14366" r="3664"/>
          <a:stretch/>
        </p:blipFill>
        <p:spPr>
          <a:xfrm>
            <a:off x="8482866" y="1477909"/>
            <a:ext cx="3700632" cy="2944368"/>
          </a:xfrm>
          <a:prstGeom prst="rect">
            <a:avLst/>
          </a:prstGeom>
        </p:spPr>
      </p:pic>
    </p:spTree>
    <p:extLst>
      <p:ext uri="{BB962C8B-B14F-4D97-AF65-F5344CB8AC3E}">
        <p14:creationId xmlns:p14="http://schemas.microsoft.com/office/powerpoint/2010/main" val="1616130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 Placeholder 4">
            <a:extLst>
              <a:ext uri="{FF2B5EF4-FFF2-40B4-BE49-F238E27FC236}">
                <a16:creationId xmlns:a16="http://schemas.microsoft.com/office/drawing/2014/main" id="{27E43616-90C9-4456-B45C-0625731BA250}"/>
              </a:ext>
            </a:extLst>
          </p:cNvPr>
          <p:cNvSpPr txBox="1">
            <a:spLocks/>
          </p:cNvSpPr>
          <p:nvPr/>
        </p:nvSpPr>
        <p:spPr>
          <a:xfrm>
            <a:off x="5788090" y="2834971"/>
            <a:ext cx="1635259"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Rockwell Nova Light" panose="02060303020205020403" pitchFamily="18" charset="0"/>
                <a:cs typeface="Segoe UI Semibold" panose="020B0702040204020203" pitchFamily="34" charset="0"/>
              </a:rPr>
              <a:t>DEZIBEL PRINT</a:t>
            </a:r>
            <a:endParaRPr lang="en-US">
              <a:latin typeface="Rockwell Nova Light" panose="02060303020205020403" pitchFamily="18" charset="0"/>
              <a:cs typeface="Segoe UI Semibold" panose="020B0702040204020203" pitchFamily="34" charset="0"/>
            </a:endParaRPr>
          </a:p>
        </p:txBody>
      </p:sp>
      <p:sp>
        <p:nvSpPr>
          <p:cNvPr id="5" name="Text Placeholder 4">
            <a:extLst>
              <a:ext uri="{FF2B5EF4-FFF2-40B4-BE49-F238E27FC236}">
                <a16:creationId xmlns:a16="http://schemas.microsoft.com/office/drawing/2014/main" id="{65833658-936F-45DF-B79F-D063DF456C49}"/>
              </a:ext>
            </a:extLst>
          </p:cNvPr>
          <p:cNvSpPr>
            <a:spLocks noGrp="1"/>
          </p:cNvSpPr>
          <p:nvPr>
            <p:ph type="body" sz="quarter" idx="23"/>
          </p:nvPr>
        </p:nvSpPr>
        <p:spPr>
          <a:xfrm>
            <a:off x="2143594" y="2836009"/>
            <a:ext cx="1806786" cy="548197"/>
          </a:xfrm>
        </p:spPr>
        <p:txBody>
          <a:bodyPr/>
          <a:lstStyle/>
          <a:p>
            <a:r>
              <a:rPr lang="en-US" sz="1200">
                <a:latin typeface="Rockwell Nova Light" panose="02060303020205020403" pitchFamily="18" charset="0"/>
              </a:rPr>
              <a:t>DELTA</a:t>
            </a:r>
          </a:p>
        </p:txBody>
      </p:sp>
      <p:sp>
        <p:nvSpPr>
          <p:cNvPr id="56" name="Text Placeholder 4">
            <a:extLst>
              <a:ext uri="{FF2B5EF4-FFF2-40B4-BE49-F238E27FC236}">
                <a16:creationId xmlns:a16="http://schemas.microsoft.com/office/drawing/2014/main" id="{97F01F83-1DB6-4DB3-AE58-A21C6E8686DD}"/>
              </a:ext>
            </a:extLst>
          </p:cNvPr>
          <p:cNvSpPr txBox="1">
            <a:spLocks/>
          </p:cNvSpPr>
          <p:nvPr/>
        </p:nvSpPr>
        <p:spPr>
          <a:xfrm>
            <a:off x="3867256" y="2820178"/>
            <a:ext cx="1729286"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Rockwell Nova Light" panose="02060303020205020403" pitchFamily="18" charset="0"/>
                <a:cs typeface="Segoe UI Semibold" panose="020B0702040204020203" pitchFamily="34" charset="0"/>
              </a:rPr>
              <a:t>DEZIBEL WALL</a:t>
            </a:r>
            <a:endParaRPr lang="en-US">
              <a:latin typeface="Rockwell Nova Light" panose="02060303020205020403" pitchFamily="18" charset="0"/>
              <a:cs typeface="Segoe UI Semibold" panose="020B0702040204020203" pitchFamily="34" charset="0"/>
            </a:endParaRPr>
          </a:p>
        </p:txBody>
      </p:sp>
      <p:sp>
        <p:nvSpPr>
          <p:cNvPr id="58" name="Text Placeholder 4">
            <a:extLst>
              <a:ext uri="{FF2B5EF4-FFF2-40B4-BE49-F238E27FC236}">
                <a16:creationId xmlns:a16="http://schemas.microsoft.com/office/drawing/2014/main" id="{6C45829A-28CF-4B8B-AAFC-BD4E8DEDEFDE}"/>
              </a:ext>
            </a:extLst>
          </p:cNvPr>
          <p:cNvSpPr txBox="1">
            <a:spLocks/>
          </p:cNvSpPr>
          <p:nvPr/>
        </p:nvSpPr>
        <p:spPr>
          <a:xfrm>
            <a:off x="7656204" y="2857007"/>
            <a:ext cx="1712370"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Rockwell Nova Light" panose="02060303020205020403" pitchFamily="18" charset="0"/>
                <a:cs typeface="Segoe UI Semibold" panose="020B0702040204020203" pitchFamily="34" charset="0"/>
              </a:rPr>
              <a:t>FAZETT</a:t>
            </a:r>
            <a:endParaRPr lang="en-US">
              <a:latin typeface="Rockwell Nova Light" panose="02060303020205020403" pitchFamily="18" charset="0"/>
              <a:cs typeface="Segoe UI Semibold" panose="020B0702040204020203" pitchFamily="34" charset="0"/>
            </a:endParaRPr>
          </a:p>
        </p:txBody>
      </p:sp>
      <p:sp>
        <p:nvSpPr>
          <p:cNvPr id="61" name="Text Placeholder 4">
            <a:extLst>
              <a:ext uri="{FF2B5EF4-FFF2-40B4-BE49-F238E27FC236}">
                <a16:creationId xmlns:a16="http://schemas.microsoft.com/office/drawing/2014/main" id="{330E8D93-BBBD-4690-A28A-CB6F256C0D6E}"/>
              </a:ext>
            </a:extLst>
          </p:cNvPr>
          <p:cNvSpPr txBox="1">
            <a:spLocks/>
          </p:cNvSpPr>
          <p:nvPr/>
        </p:nvSpPr>
        <p:spPr>
          <a:xfrm>
            <a:off x="2080588" y="5430233"/>
            <a:ext cx="1480242"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Rockwell Nova Light" panose="02060303020205020403" pitchFamily="18" charset="0"/>
                <a:cs typeface="Segoe UI Semibold" panose="020B0702040204020203" pitchFamily="34" charset="0"/>
              </a:rPr>
              <a:t>CLOUDZ</a:t>
            </a:r>
            <a:endParaRPr lang="en-US">
              <a:latin typeface="Rockwell Nova Light" panose="02060303020205020403" pitchFamily="18" charset="0"/>
              <a:cs typeface="Segoe UI Semibold" panose="020B0702040204020203" pitchFamily="34" charset="0"/>
            </a:endParaRPr>
          </a:p>
        </p:txBody>
      </p:sp>
      <p:sp>
        <p:nvSpPr>
          <p:cNvPr id="80" name="Text Placeholder 4">
            <a:extLst>
              <a:ext uri="{FF2B5EF4-FFF2-40B4-BE49-F238E27FC236}">
                <a16:creationId xmlns:a16="http://schemas.microsoft.com/office/drawing/2014/main" id="{CEACAF64-B508-4327-973F-4BAA6FDAD131}"/>
              </a:ext>
            </a:extLst>
          </p:cNvPr>
          <p:cNvSpPr txBox="1">
            <a:spLocks/>
          </p:cNvSpPr>
          <p:nvPr/>
        </p:nvSpPr>
        <p:spPr>
          <a:xfrm>
            <a:off x="7663007" y="5415639"/>
            <a:ext cx="1480242"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Rockwell Nova Light" panose="02060303020205020403" pitchFamily="18" charset="0"/>
                <a:cs typeface="Segoe UI Semibold" panose="020B0702040204020203" pitchFamily="34" charset="0"/>
              </a:rPr>
              <a:t>DEZIBEL DIVIDER</a:t>
            </a:r>
            <a:endParaRPr lang="en-US">
              <a:latin typeface="Rockwell Nova Light" panose="02060303020205020403" pitchFamily="18" charset="0"/>
              <a:cs typeface="Segoe UI Semibold" panose="020B0702040204020203" pitchFamily="34" charset="0"/>
            </a:endParaRPr>
          </a:p>
        </p:txBody>
      </p:sp>
      <p:sp>
        <p:nvSpPr>
          <p:cNvPr id="81" name="Text Placeholder 4">
            <a:extLst>
              <a:ext uri="{FF2B5EF4-FFF2-40B4-BE49-F238E27FC236}">
                <a16:creationId xmlns:a16="http://schemas.microsoft.com/office/drawing/2014/main" id="{1307AD4D-EEE3-420E-A500-B291E6C5766E}"/>
              </a:ext>
            </a:extLst>
          </p:cNvPr>
          <p:cNvSpPr txBox="1">
            <a:spLocks/>
          </p:cNvSpPr>
          <p:nvPr/>
        </p:nvSpPr>
        <p:spPr>
          <a:xfrm>
            <a:off x="5810624" y="5430233"/>
            <a:ext cx="1480242"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Rockwell Nova Light" panose="02060303020205020403" pitchFamily="18" charset="0"/>
                <a:cs typeface="Segoe UI Semibold" panose="020B0702040204020203" pitchFamily="34" charset="0"/>
              </a:rPr>
              <a:t>DEZIBEL CEILING</a:t>
            </a:r>
            <a:endParaRPr lang="en-US">
              <a:latin typeface="Rockwell Nova Light" panose="02060303020205020403" pitchFamily="18" charset="0"/>
              <a:cs typeface="Segoe UI Semibold" panose="020B0702040204020203" pitchFamily="34" charset="0"/>
            </a:endParaRPr>
          </a:p>
        </p:txBody>
      </p:sp>
      <p:sp>
        <p:nvSpPr>
          <p:cNvPr id="83" name="Text Placeholder 4">
            <a:extLst>
              <a:ext uri="{FF2B5EF4-FFF2-40B4-BE49-F238E27FC236}">
                <a16:creationId xmlns:a16="http://schemas.microsoft.com/office/drawing/2014/main" id="{D3F1C480-3700-41C7-AB3E-5B11E3532A76}"/>
              </a:ext>
            </a:extLst>
          </p:cNvPr>
          <p:cNvSpPr txBox="1">
            <a:spLocks/>
          </p:cNvSpPr>
          <p:nvPr/>
        </p:nvSpPr>
        <p:spPr>
          <a:xfrm>
            <a:off x="3867256" y="5430233"/>
            <a:ext cx="1480242"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Rockwell Nova Light" panose="02060303020205020403" pitchFamily="18" charset="0"/>
                <a:cs typeface="Segoe UI Semibold" panose="020B0702040204020203" pitchFamily="34" charset="0"/>
              </a:rPr>
              <a:t>DELTA</a:t>
            </a:r>
            <a:endParaRPr lang="en-US">
              <a:latin typeface="Rockwell Nova Light" panose="02060303020205020403" pitchFamily="18" charset="0"/>
              <a:cs typeface="Segoe UI Semibold" panose="020B0702040204020203" pitchFamily="34" charset="0"/>
            </a:endParaRPr>
          </a:p>
        </p:txBody>
      </p:sp>
      <p:pic>
        <p:nvPicPr>
          <p:cNvPr id="21" name="Picture 20">
            <a:extLst>
              <a:ext uri="{FF2B5EF4-FFF2-40B4-BE49-F238E27FC236}">
                <a16:creationId xmlns:a16="http://schemas.microsoft.com/office/drawing/2014/main" id="{282EA7D6-516B-4D15-BA04-2A307CDEF93A}"/>
              </a:ext>
            </a:extLst>
          </p:cNvPr>
          <p:cNvPicPr>
            <a:picLocks noChangeAspect="1"/>
          </p:cNvPicPr>
          <p:nvPr/>
        </p:nvPicPr>
        <p:blipFill rotWithShape="1">
          <a:blip r:embed="rId3"/>
          <a:srcRect l="3129" t="2930" r="2056" b="21923"/>
          <a:stretch/>
        </p:blipFill>
        <p:spPr>
          <a:xfrm>
            <a:off x="2028915" y="904339"/>
            <a:ext cx="7524587" cy="1920240"/>
          </a:xfrm>
          <a:prstGeom prst="rect">
            <a:avLst/>
          </a:prstGeom>
        </p:spPr>
      </p:pic>
      <p:pic>
        <p:nvPicPr>
          <p:cNvPr id="22" name="Picture 21">
            <a:extLst>
              <a:ext uri="{FF2B5EF4-FFF2-40B4-BE49-F238E27FC236}">
                <a16:creationId xmlns:a16="http://schemas.microsoft.com/office/drawing/2014/main" id="{92EFED35-4B59-4071-8DF5-84A7850F5599}"/>
              </a:ext>
            </a:extLst>
          </p:cNvPr>
          <p:cNvPicPr>
            <a:picLocks noChangeAspect="1"/>
          </p:cNvPicPr>
          <p:nvPr/>
        </p:nvPicPr>
        <p:blipFill rotWithShape="1">
          <a:blip r:embed="rId4"/>
          <a:srcRect l="72653" b="22113"/>
          <a:stretch/>
        </p:blipFill>
        <p:spPr>
          <a:xfrm>
            <a:off x="5810624" y="3452797"/>
            <a:ext cx="2149994" cy="1920240"/>
          </a:xfrm>
          <a:prstGeom prst="rect">
            <a:avLst/>
          </a:prstGeom>
        </p:spPr>
      </p:pic>
      <p:sp>
        <p:nvSpPr>
          <p:cNvPr id="25" name="Text Placeholder 4">
            <a:extLst>
              <a:ext uri="{FF2B5EF4-FFF2-40B4-BE49-F238E27FC236}">
                <a16:creationId xmlns:a16="http://schemas.microsoft.com/office/drawing/2014/main" id="{2E533523-A583-43AD-B44D-80FD46F012A5}"/>
              </a:ext>
            </a:extLst>
          </p:cNvPr>
          <p:cNvSpPr txBox="1">
            <a:spLocks/>
          </p:cNvSpPr>
          <p:nvPr/>
        </p:nvSpPr>
        <p:spPr>
          <a:xfrm>
            <a:off x="9508587" y="2857006"/>
            <a:ext cx="1712370"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Rockwell Nova Light" panose="02060303020205020403" pitchFamily="18" charset="0"/>
                <a:cs typeface="Segoe UI Semibold" panose="020B0702040204020203" pitchFamily="34" charset="0"/>
              </a:rPr>
              <a:t>TIMBER</a:t>
            </a:r>
            <a:endParaRPr lang="en-US">
              <a:latin typeface="Rockwell Nova Light" panose="02060303020205020403" pitchFamily="18" charset="0"/>
              <a:cs typeface="Segoe UI Semibold" panose="020B0702040204020203" pitchFamily="34" charset="0"/>
            </a:endParaRPr>
          </a:p>
        </p:txBody>
      </p:sp>
      <p:sp>
        <p:nvSpPr>
          <p:cNvPr id="6" name="Title 5">
            <a:extLst>
              <a:ext uri="{FF2B5EF4-FFF2-40B4-BE49-F238E27FC236}">
                <a16:creationId xmlns:a16="http://schemas.microsoft.com/office/drawing/2014/main" id="{875F38D1-ADA9-4585-BA28-12F1D1DD0E89}"/>
              </a:ext>
            </a:extLst>
          </p:cNvPr>
          <p:cNvSpPr>
            <a:spLocks noGrp="1"/>
          </p:cNvSpPr>
          <p:nvPr>
            <p:ph type="title"/>
          </p:nvPr>
        </p:nvSpPr>
        <p:spPr>
          <a:xfrm>
            <a:off x="528319" y="1372868"/>
            <a:ext cx="2521315" cy="2925817"/>
          </a:xfrm>
        </p:spPr>
        <p:txBody>
          <a:bodyPr/>
          <a:lstStyle/>
          <a:p>
            <a:r>
              <a:rPr lang="en-US" sz="4000" dirty="0"/>
              <a:t>Wall and Ceiling Hung</a:t>
            </a:r>
          </a:p>
        </p:txBody>
      </p:sp>
      <p:pic>
        <p:nvPicPr>
          <p:cNvPr id="7" name="Picture 6" descr="A picture containing text, brick, building material&#10;&#10;Description automatically generated">
            <a:extLst>
              <a:ext uri="{FF2B5EF4-FFF2-40B4-BE49-F238E27FC236}">
                <a16:creationId xmlns:a16="http://schemas.microsoft.com/office/drawing/2014/main" id="{C1DDB1D6-5745-44BA-8003-CE91693C8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6434" y="3460735"/>
            <a:ext cx="2007697" cy="1874520"/>
          </a:xfrm>
          <a:prstGeom prst="rect">
            <a:avLst/>
          </a:prstGeom>
        </p:spPr>
      </p:pic>
      <p:pic>
        <p:nvPicPr>
          <p:cNvPr id="9" name="Picture 8">
            <a:extLst>
              <a:ext uri="{FF2B5EF4-FFF2-40B4-BE49-F238E27FC236}">
                <a16:creationId xmlns:a16="http://schemas.microsoft.com/office/drawing/2014/main" id="{E48AF43A-86EA-45A9-B13E-5B1475ED7651}"/>
              </a:ext>
            </a:extLst>
          </p:cNvPr>
          <p:cNvPicPr>
            <a:picLocks noChangeAspect="1"/>
          </p:cNvPicPr>
          <p:nvPr/>
        </p:nvPicPr>
        <p:blipFill rotWithShape="1">
          <a:blip r:embed="rId6">
            <a:extLst>
              <a:ext uri="{28A0092B-C50C-407E-A947-70E740481C1C}">
                <a14:useLocalDpi xmlns:a14="http://schemas.microsoft.com/office/drawing/2010/main" val="0"/>
              </a:ext>
            </a:extLst>
          </a:blip>
          <a:srcRect l="2212" r="6254"/>
          <a:stretch/>
        </p:blipFill>
        <p:spPr>
          <a:xfrm>
            <a:off x="3950379" y="932891"/>
            <a:ext cx="1837711" cy="1874520"/>
          </a:xfrm>
          <a:prstGeom prst="rect">
            <a:avLst/>
          </a:prstGeom>
        </p:spPr>
      </p:pic>
      <p:pic>
        <p:nvPicPr>
          <p:cNvPr id="11" name="Picture 10" descr="A picture containing text, building, building material, brick&#10;&#10;Description automatically generated">
            <a:extLst>
              <a:ext uri="{FF2B5EF4-FFF2-40B4-BE49-F238E27FC236}">
                <a16:creationId xmlns:a16="http://schemas.microsoft.com/office/drawing/2014/main" id="{62C5EFCC-7D12-4DA6-971E-6642D13660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3598" y="932891"/>
            <a:ext cx="1404135" cy="1874520"/>
          </a:xfrm>
          <a:prstGeom prst="rect">
            <a:avLst/>
          </a:prstGeom>
        </p:spPr>
      </p:pic>
      <p:pic>
        <p:nvPicPr>
          <p:cNvPr id="18" name="Picture 17">
            <a:extLst>
              <a:ext uri="{FF2B5EF4-FFF2-40B4-BE49-F238E27FC236}">
                <a16:creationId xmlns:a16="http://schemas.microsoft.com/office/drawing/2014/main" id="{7A7F5E28-5309-4603-B84F-CBA060ABC09A}"/>
              </a:ext>
            </a:extLst>
          </p:cNvPr>
          <p:cNvPicPr>
            <a:picLocks noChangeAspect="1"/>
          </p:cNvPicPr>
          <p:nvPr/>
        </p:nvPicPr>
        <p:blipFill rotWithShape="1">
          <a:blip r:embed="rId4"/>
          <a:srcRect l="1180" r="51716" b="22113"/>
          <a:stretch/>
        </p:blipFill>
        <p:spPr>
          <a:xfrm>
            <a:off x="2015649" y="3437875"/>
            <a:ext cx="3703214" cy="1920240"/>
          </a:xfrm>
          <a:prstGeom prst="rect">
            <a:avLst/>
          </a:prstGeom>
        </p:spPr>
      </p:pic>
    </p:spTree>
    <p:extLst>
      <p:ext uri="{BB962C8B-B14F-4D97-AF65-F5344CB8AC3E}">
        <p14:creationId xmlns:p14="http://schemas.microsoft.com/office/powerpoint/2010/main" val="2470863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6" name="Title 2">
            <a:extLst>
              <a:ext uri="{FF2B5EF4-FFF2-40B4-BE49-F238E27FC236}">
                <a16:creationId xmlns:a16="http://schemas.microsoft.com/office/drawing/2014/main" id="{15D779E8-A771-47FA-987F-4C3522E5E977}"/>
              </a:ext>
            </a:extLst>
          </p:cNvPr>
          <p:cNvSpPr>
            <a:spLocks noGrp="1"/>
          </p:cNvSpPr>
          <p:nvPr>
            <p:ph type="title"/>
          </p:nvPr>
        </p:nvSpPr>
        <p:spPr>
          <a:xfrm>
            <a:off x="732922" y="401679"/>
            <a:ext cx="10515600" cy="1325563"/>
          </a:xfrm>
        </p:spPr>
        <p:txBody>
          <a:bodyPr>
            <a:normAutofit/>
          </a:bodyPr>
          <a:lstStyle/>
          <a:p>
            <a:pPr algn="l"/>
            <a:r>
              <a:rPr lang="en-US" sz="4400" spc="300" dirty="0">
                <a:latin typeface="Segoe UI Light"/>
                <a:ea typeface="+mn-ea"/>
                <a:cs typeface="Segoe UI Light"/>
              </a:rPr>
              <a:t>Client Driven</a:t>
            </a:r>
          </a:p>
        </p:txBody>
      </p:sp>
      <p:sp>
        <p:nvSpPr>
          <p:cNvPr id="7" name="Content Placeholder 6">
            <a:extLst>
              <a:ext uri="{FF2B5EF4-FFF2-40B4-BE49-F238E27FC236}">
                <a16:creationId xmlns:a16="http://schemas.microsoft.com/office/drawing/2014/main" id="{C742C934-E00C-44C6-9343-18FA321CE7A0}"/>
              </a:ext>
            </a:extLst>
          </p:cNvPr>
          <p:cNvSpPr>
            <a:spLocks noGrp="1"/>
          </p:cNvSpPr>
          <p:nvPr>
            <p:ph sz="half" idx="1"/>
          </p:nvPr>
        </p:nvSpPr>
        <p:spPr/>
        <p:txBody>
          <a:bodyPr>
            <a:normAutofit/>
          </a:bodyPr>
          <a:lstStyle/>
          <a:p>
            <a:pPr marL="0" indent="0">
              <a:buNone/>
            </a:pPr>
            <a:endParaRPr lang="en-US" sz="2400">
              <a:latin typeface="Segoe UI Light" panose="020B0502040204020203" pitchFamily="34" charset="0"/>
            </a:endParaRPr>
          </a:p>
          <a:p>
            <a:r>
              <a:rPr lang="en-US" sz="2400">
                <a:latin typeface="Segoe UI Light" panose="020B0502040204020203" pitchFamily="34" charset="0"/>
              </a:rPr>
              <a:t>Customers seek full floorplate of product that is varied and quickly evolving</a:t>
            </a:r>
          </a:p>
          <a:p>
            <a:r>
              <a:rPr lang="en-US" sz="2400">
                <a:latin typeface="Segoe UI Light" panose="020B0502040204020203" pitchFamily="34" charset="0"/>
              </a:rPr>
              <a:t>Eclectic blend of furniture requires multiple manufacturers</a:t>
            </a:r>
          </a:p>
        </p:txBody>
      </p:sp>
      <p:pic>
        <p:nvPicPr>
          <p:cNvPr id="8" name="Picture 7">
            <a:extLst>
              <a:ext uri="{FF2B5EF4-FFF2-40B4-BE49-F238E27FC236}">
                <a16:creationId xmlns:a16="http://schemas.microsoft.com/office/drawing/2014/main" id="{8233856B-8BC6-42D3-B8A5-2004595EA8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7182" t="27549" r="3056" b="32805"/>
          <a:stretch/>
        </p:blipFill>
        <p:spPr>
          <a:xfrm>
            <a:off x="6713668" y="1458950"/>
            <a:ext cx="4640132" cy="4635903"/>
          </a:xfrm>
          <a:prstGeom prst="rect">
            <a:avLst/>
          </a:prstGeom>
        </p:spPr>
      </p:pic>
      <p:sp>
        <p:nvSpPr>
          <p:cNvPr id="3" name="Rectangle 2">
            <a:extLst>
              <a:ext uri="{FF2B5EF4-FFF2-40B4-BE49-F238E27FC236}">
                <a16:creationId xmlns:a16="http://schemas.microsoft.com/office/drawing/2014/main" id="{0C6B1B28-E1B6-4F3B-9EE3-45F4438F29D4}"/>
              </a:ext>
            </a:extLst>
          </p:cNvPr>
          <p:cNvSpPr/>
          <p:nvPr/>
        </p:nvSpPr>
        <p:spPr>
          <a:xfrm>
            <a:off x="8218842" y="3270325"/>
            <a:ext cx="1269403" cy="1043491"/>
          </a:xfrm>
          <a:prstGeom prst="rect">
            <a:avLst/>
          </a:prstGeom>
          <a:solidFill>
            <a:srgbClr val="A4A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spc="300">
              <a:solidFill>
                <a:schemeClr val="bg1">
                  <a:lumMod val="50000"/>
                </a:schemeClr>
              </a:solidFill>
              <a:latin typeface="Segoe UI Light" panose="020B0502040204020203" pitchFamily="34" charset="0"/>
            </a:endParaRPr>
          </a:p>
        </p:txBody>
      </p:sp>
      <p:sp>
        <p:nvSpPr>
          <p:cNvPr id="9" name="TextBox 8">
            <a:extLst>
              <a:ext uri="{FF2B5EF4-FFF2-40B4-BE49-F238E27FC236}">
                <a16:creationId xmlns:a16="http://schemas.microsoft.com/office/drawing/2014/main" id="{71941EED-F1FF-4027-9BB5-7F1B40A34EF6}"/>
              </a:ext>
            </a:extLst>
          </p:cNvPr>
          <p:cNvSpPr txBox="1"/>
          <p:nvPr/>
        </p:nvSpPr>
        <p:spPr>
          <a:xfrm>
            <a:off x="7992927" y="3539266"/>
            <a:ext cx="1775012" cy="461665"/>
          </a:xfrm>
          <a:prstGeom prst="rect">
            <a:avLst/>
          </a:prstGeom>
          <a:noFill/>
        </p:spPr>
        <p:txBody>
          <a:bodyPr wrap="square" rtlCol="0">
            <a:spAutoFit/>
          </a:bodyPr>
          <a:lstStyle/>
          <a:p>
            <a:pPr algn="ctr"/>
            <a:r>
              <a:rPr lang="en-US" sz="1200" spc="300">
                <a:solidFill>
                  <a:schemeClr val="bg1"/>
                </a:solidFill>
                <a:latin typeface="Segoe UI Light" panose="020B0502040204020203" pitchFamily="34" charset="0"/>
              </a:rPr>
              <a:t>Curated</a:t>
            </a:r>
          </a:p>
          <a:p>
            <a:pPr algn="ctr"/>
            <a:r>
              <a:rPr lang="en-US" sz="1200" spc="300">
                <a:solidFill>
                  <a:schemeClr val="bg1"/>
                </a:solidFill>
                <a:latin typeface="Segoe UI Light" panose="020B0502040204020203" pitchFamily="34" charset="0"/>
              </a:rPr>
              <a:t>Experience</a:t>
            </a:r>
          </a:p>
        </p:txBody>
      </p:sp>
      <p:sp>
        <p:nvSpPr>
          <p:cNvPr id="11" name="Rectangle 10">
            <a:extLst>
              <a:ext uri="{FF2B5EF4-FFF2-40B4-BE49-F238E27FC236}">
                <a16:creationId xmlns:a16="http://schemas.microsoft.com/office/drawing/2014/main" id="{D2A5764B-0623-44AC-A7F9-F89951127358}"/>
              </a:ext>
            </a:extLst>
          </p:cNvPr>
          <p:cNvSpPr/>
          <p:nvPr/>
        </p:nvSpPr>
        <p:spPr>
          <a:xfrm>
            <a:off x="6938682" y="3189528"/>
            <a:ext cx="99364" cy="32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D52E2D-8AE6-4232-A784-16E95035EBE5}"/>
              </a:ext>
            </a:extLst>
          </p:cNvPr>
          <p:cNvPicPr>
            <a:picLocks noChangeAspect="1"/>
          </p:cNvPicPr>
          <p:nvPr/>
        </p:nvPicPr>
        <p:blipFill>
          <a:blip r:embed="rId4"/>
          <a:stretch>
            <a:fillRect/>
          </a:stretch>
        </p:blipFill>
        <p:spPr>
          <a:xfrm flipH="1">
            <a:off x="7038046" y="2869488"/>
            <a:ext cx="671559" cy="640080"/>
          </a:xfrm>
          <a:prstGeom prst="rect">
            <a:avLst/>
          </a:prstGeom>
        </p:spPr>
      </p:pic>
      <p:pic>
        <p:nvPicPr>
          <p:cNvPr id="12" name="Picture 11">
            <a:extLst>
              <a:ext uri="{FF2B5EF4-FFF2-40B4-BE49-F238E27FC236}">
                <a16:creationId xmlns:a16="http://schemas.microsoft.com/office/drawing/2014/main" id="{1184AC28-5B92-45A1-8E53-63853955AC2C}"/>
              </a:ext>
            </a:extLst>
          </p:cNvPr>
          <p:cNvPicPr>
            <a:picLocks noChangeAspect="1"/>
          </p:cNvPicPr>
          <p:nvPr/>
        </p:nvPicPr>
        <p:blipFill>
          <a:blip r:embed="rId5"/>
          <a:stretch>
            <a:fillRect/>
          </a:stretch>
        </p:blipFill>
        <p:spPr>
          <a:xfrm rot="787407">
            <a:off x="10827320" y="2090571"/>
            <a:ext cx="972838" cy="1179754"/>
          </a:xfrm>
          <a:prstGeom prst="rect">
            <a:avLst/>
          </a:prstGeom>
        </p:spPr>
      </p:pic>
      <p:pic>
        <p:nvPicPr>
          <p:cNvPr id="16" name="Picture 15">
            <a:extLst>
              <a:ext uri="{FF2B5EF4-FFF2-40B4-BE49-F238E27FC236}">
                <a16:creationId xmlns:a16="http://schemas.microsoft.com/office/drawing/2014/main" id="{58601E9B-9BF3-432B-8C9C-26A22E51ABF3}"/>
              </a:ext>
            </a:extLst>
          </p:cNvPr>
          <p:cNvPicPr>
            <a:picLocks noChangeAspect="1"/>
          </p:cNvPicPr>
          <p:nvPr/>
        </p:nvPicPr>
        <p:blipFill>
          <a:blip r:embed="rId6"/>
          <a:stretch>
            <a:fillRect/>
          </a:stretch>
        </p:blipFill>
        <p:spPr>
          <a:xfrm>
            <a:off x="5351726" y="3722938"/>
            <a:ext cx="1956457" cy="888522"/>
          </a:xfrm>
          <a:prstGeom prst="rect">
            <a:avLst/>
          </a:prstGeom>
        </p:spPr>
      </p:pic>
      <p:pic>
        <p:nvPicPr>
          <p:cNvPr id="17" name="Picture 16">
            <a:extLst>
              <a:ext uri="{FF2B5EF4-FFF2-40B4-BE49-F238E27FC236}">
                <a16:creationId xmlns:a16="http://schemas.microsoft.com/office/drawing/2014/main" id="{0ABE928D-E85B-4B7A-8AA9-A102838123C7}"/>
              </a:ext>
            </a:extLst>
          </p:cNvPr>
          <p:cNvPicPr>
            <a:picLocks noChangeAspect="1"/>
          </p:cNvPicPr>
          <p:nvPr/>
        </p:nvPicPr>
        <p:blipFill>
          <a:blip r:embed="rId7"/>
          <a:stretch>
            <a:fillRect/>
          </a:stretch>
        </p:blipFill>
        <p:spPr>
          <a:xfrm rot="20967135">
            <a:off x="5856342" y="1009845"/>
            <a:ext cx="1352550" cy="1209675"/>
          </a:xfrm>
          <a:prstGeom prst="rect">
            <a:avLst/>
          </a:prstGeom>
        </p:spPr>
      </p:pic>
      <p:pic>
        <p:nvPicPr>
          <p:cNvPr id="18" name="Picture 17">
            <a:extLst>
              <a:ext uri="{FF2B5EF4-FFF2-40B4-BE49-F238E27FC236}">
                <a16:creationId xmlns:a16="http://schemas.microsoft.com/office/drawing/2014/main" id="{22947732-7A22-47AA-A6A2-B169F7743253}"/>
              </a:ext>
            </a:extLst>
          </p:cNvPr>
          <p:cNvPicPr>
            <a:picLocks noChangeAspect="1"/>
          </p:cNvPicPr>
          <p:nvPr/>
        </p:nvPicPr>
        <p:blipFill>
          <a:blip r:embed="rId8"/>
          <a:stretch>
            <a:fillRect/>
          </a:stretch>
        </p:blipFill>
        <p:spPr>
          <a:xfrm rot="21264784">
            <a:off x="9539109" y="5423890"/>
            <a:ext cx="913283" cy="1089457"/>
          </a:xfrm>
          <a:prstGeom prst="rect">
            <a:avLst/>
          </a:prstGeom>
        </p:spPr>
      </p:pic>
      <p:pic>
        <p:nvPicPr>
          <p:cNvPr id="19" name="Picture 18">
            <a:extLst>
              <a:ext uri="{FF2B5EF4-FFF2-40B4-BE49-F238E27FC236}">
                <a16:creationId xmlns:a16="http://schemas.microsoft.com/office/drawing/2014/main" id="{190D4717-24C8-4347-9FA1-FF799C10B4FC}"/>
              </a:ext>
            </a:extLst>
          </p:cNvPr>
          <p:cNvPicPr>
            <a:picLocks noChangeAspect="1"/>
          </p:cNvPicPr>
          <p:nvPr/>
        </p:nvPicPr>
        <p:blipFill>
          <a:blip r:embed="rId9"/>
          <a:stretch>
            <a:fillRect/>
          </a:stretch>
        </p:blipFill>
        <p:spPr>
          <a:xfrm>
            <a:off x="7839697" y="5576517"/>
            <a:ext cx="782850" cy="784202"/>
          </a:xfrm>
          <a:prstGeom prst="rect">
            <a:avLst/>
          </a:prstGeom>
        </p:spPr>
      </p:pic>
      <p:pic>
        <p:nvPicPr>
          <p:cNvPr id="20" name="Picture 19">
            <a:extLst>
              <a:ext uri="{FF2B5EF4-FFF2-40B4-BE49-F238E27FC236}">
                <a16:creationId xmlns:a16="http://schemas.microsoft.com/office/drawing/2014/main" id="{F71029FC-C80A-4B70-9951-094EA57CFFB2}"/>
              </a:ext>
            </a:extLst>
          </p:cNvPr>
          <p:cNvPicPr>
            <a:picLocks noChangeAspect="1"/>
          </p:cNvPicPr>
          <p:nvPr/>
        </p:nvPicPr>
        <p:blipFill rotWithShape="1">
          <a:blip r:embed="rId10"/>
          <a:srcRect r="33819"/>
          <a:stretch/>
        </p:blipFill>
        <p:spPr>
          <a:xfrm rot="315522">
            <a:off x="8389209" y="945523"/>
            <a:ext cx="1115698" cy="891470"/>
          </a:xfrm>
          <a:prstGeom prst="rect">
            <a:avLst/>
          </a:prstGeom>
        </p:spPr>
      </p:pic>
      <p:pic>
        <p:nvPicPr>
          <p:cNvPr id="4" name="Picture 3" descr="A chair in a room&#10;&#10;Description automatically generated">
            <a:extLst>
              <a:ext uri="{FF2B5EF4-FFF2-40B4-BE49-F238E27FC236}">
                <a16:creationId xmlns:a16="http://schemas.microsoft.com/office/drawing/2014/main" id="{BB482C3A-B8CB-41FC-8DF3-F10045DD31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346235">
            <a:off x="5275251" y="4787991"/>
            <a:ext cx="1920216" cy="1345110"/>
          </a:xfrm>
          <a:prstGeom prst="rect">
            <a:avLst/>
          </a:prstGeom>
        </p:spPr>
      </p:pic>
    </p:spTree>
    <p:extLst>
      <p:ext uri="{BB962C8B-B14F-4D97-AF65-F5344CB8AC3E}">
        <p14:creationId xmlns:p14="http://schemas.microsoft.com/office/powerpoint/2010/main" val="71898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E9F4-A7E9-400B-9FB1-CEA8D3EFD9C2}"/>
              </a:ext>
            </a:extLst>
          </p:cNvPr>
          <p:cNvSpPr>
            <a:spLocks noGrp="1"/>
          </p:cNvSpPr>
          <p:nvPr>
            <p:ph type="title"/>
          </p:nvPr>
        </p:nvSpPr>
        <p:spPr>
          <a:xfrm>
            <a:off x="729412" y="769332"/>
            <a:ext cx="3939454" cy="615761"/>
          </a:xfrm>
        </p:spPr>
        <p:txBody>
          <a:bodyPr/>
          <a:lstStyle/>
          <a:p>
            <a:r>
              <a:rPr lang="en-US" sz="4400" dirty="0"/>
              <a:t>Timber</a:t>
            </a:r>
          </a:p>
        </p:txBody>
      </p:sp>
      <p:pic>
        <p:nvPicPr>
          <p:cNvPr id="9" name="Picture 8">
            <a:extLst>
              <a:ext uri="{FF2B5EF4-FFF2-40B4-BE49-F238E27FC236}">
                <a16:creationId xmlns:a16="http://schemas.microsoft.com/office/drawing/2014/main" id="{9E17BD36-421C-4B69-B193-B1CAC10AF1EC}"/>
              </a:ext>
            </a:extLst>
          </p:cNvPr>
          <p:cNvPicPr>
            <a:picLocks noChangeAspect="1"/>
          </p:cNvPicPr>
          <p:nvPr/>
        </p:nvPicPr>
        <p:blipFill rotWithShape="1">
          <a:blip r:embed="rId3"/>
          <a:srcRect l="3264" t="1893" r="2638" b="2053"/>
          <a:stretch/>
        </p:blipFill>
        <p:spPr>
          <a:xfrm>
            <a:off x="1228364" y="1472385"/>
            <a:ext cx="3779933" cy="4602796"/>
          </a:xfrm>
          <a:prstGeom prst="rect">
            <a:avLst/>
          </a:prstGeom>
        </p:spPr>
      </p:pic>
      <p:pic>
        <p:nvPicPr>
          <p:cNvPr id="5" name="Picture 4" descr="A living room filled with furniture and a large window&#10;&#10;Description automatically generated">
            <a:extLst>
              <a:ext uri="{FF2B5EF4-FFF2-40B4-BE49-F238E27FC236}">
                <a16:creationId xmlns:a16="http://schemas.microsoft.com/office/drawing/2014/main" id="{D1821F10-9754-436C-86DB-3FDE83DA49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5929" y="1729860"/>
            <a:ext cx="4989599" cy="2772082"/>
          </a:xfrm>
          <a:prstGeom prst="rect">
            <a:avLst/>
          </a:prstGeom>
        </p:spPr>
      </p:pic>
      <p:pic>
        <p:nvPicPr>
          <p:cNvPr id="7" name="Picture 6">
            <a:extLst>
              <a:ext uri="{FF2B5EF4-FFF2-40B4-BE49-F238E27FC236}">
                <a16:creationId xmlns:a16="http://schemas.microsoft.com/office/drawing/2014/main" id="{D039DFEC-2FF4-4543-9BAB-17A01D8333F5}"/>
              </a:ext>
            </a:extLst>
          </p:cNvPr>
          <p:cNvPicPr>
            <a:picLocks noChangeAspect="1"/>
          </p:cNvPicPr>
          <p:nvPr/>
        </p:nvPicPr>
        <p:blipFill rotWithShape="1">
          <a:blip r:embed="rId5"/>
          <a:srcRect b="68147"/>
          <a:stretch/>
        </p:blipFill>
        <p:spPr>
          <a:xfrm>
            <a:off x="6211057" y="4712929"/>
            <a:ext cx="1695450" cy="1362252"/>
          </a:xfrm>
          <a:prstGeom prst="rect">
            <a:avLst/>
          </a:prstGeom>
        </p:spPr>
      </p:pic>
      <p:pic>
        <p:nvPicPr>
          <p:cNvPr id="12" name="Picture 11">
            <a:extLst>
              <a:ext uri="{FF2B5EF4-FFF2-40B4-BE49-F238E27FC236}">
                <a16:creationId xmlns:a16="http://schemas.microsoft.com/office/drawing/2014/main" id="{369F3EE6-B7B1-40FF-99B7-598482A49731}"/>
              </a:ext>
            </a:extLst>
          </p:cNvPr>
          <p:cNvPicPr>
            <a:picLocks noChangeAspect="1"/>
          </p:cNvPicPr>
          <p:nvPr/>
        </p:nvPicPr>
        <p:blipFill rotWithShape="1">
          <a:blip r:embed="rId5"/>
          <a:srcRect t="32633" b="33655"/>
          <a:stretch/>
        </p:blipFill>
        <p:spPr>
          <a:xfrm>
            <a:off x="7726187" y="4712929"/>
            <a:ext cx="1695450" cy="1441771"/>
          </a:xfrm>
          <a:prstGeom prst="rect">
            <a:avLst/>
          </a:prstGeom>
        </p:spPr>
      </p:pic>
      <p:pic>
        <p:nvPicPr>
          <p:cNvPr id="14" name="Picture 13">
            <a:extLst>
              <a:ext uri="{FF2B5EF4-FFF2-40B4-BE49-F238E27FC236}">
                <a16:creationId xmlns:a16="http://schemas.microsoft.com/office/drawing/2014/main" id="{FEE75DDC-2656-41A5-8DDA-C3D68E9DC1B0}"/>
              </a:ext>
            </a:extLst>
          </p:cNvPr>
          <p:cNvPicPr>
            <a:picLocks noChangeAspect="1"/>
          </p:cNvPicPr>
          <p:nvPr/>
        </p:nvPicPr>
        <p:blipFill rotWithShape="1">
          <a:blip r:embed="rId5"/>
          <a:srcRect t="66288"/>
          <a:stretch/>
        </p:blipFill>
        <p:spPr>
          <a:xfrm>
            <a:off x="9268186" y="4712928"/>
            <a:ext cx="1695450" cy="1441771"/>
          </a:xfrm>
          <a:prstGeom prst="rect">
            <a:avLst/>
          </a:prstGeom>
        </p:spPr>
      </p:pic>
    </p:spTree>
    <p:extLst>
      <p:ext uri="{BB962C8B-B14F-4D97-AF65-F5344CB8AC3E}">
        <p14:creationId xmlns:p14="http://schemas.microsoft.com/office/powerpoint/2010/main" val="2650133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DA7637-8543-44E1-9C02-90FE79A783C9}"/>
              </a:ext>
            </a:extLst>
          </p:cNvPr>
          <p:cNvSpPr>
            <a:spLocks noGrp="1"/>
          </p:cNvSpPr>
          <p:nvPr>
            <p:ph type="title"/>
          </p:nvPr>
        </p:nvSpPr>
        <p:spPr>
          <a:xfrm>
            <a:off x="6850573" y="898072"/>
            <a:ext cx="4787842" cy="2006788"/>
          </a:xfrm>
        </p:spPr>
        <p:txBody>
          <a:bodyPr/>
          <a:lstStyle/>
          <a:p>
            <a:r>
              <a:rPr lang="en-US" sz="4000" dirty="0"/>
              <a:t>Delta</a:t>
            </a:r>
            <a:br>
              <a:rPr lang="en-US" sz="5400" b="1" dirty="0"/>
            </a:br>
            <a:endParaRPr lang="en-US" dirty="0"/>
          </a:p>
        </p:txBody>
      </p:sp>
      <p:sp>
        <p:nvSpPr>
          <p:cNvPr id="9" name="Text Placeholder 7">
            <a:extLst>
              <a:ext uri="{FF2B5EF4-FFF2-40B4-BE49-F238E27FC236}">
                <a16:creationId xmlns:a16="http://schemas.microsoft.com/office/drawing/2014/main" id="{9F9C0616-ACE8-4D7F-84AC-AA007634D0C8}"/>
              </a:ext>
            </a:extLst>
          </p:cNvPr>
          <p:cNvSpPr txBox="1">
            <a:spLocks/>
          </p:cNvSpPr>
          <p:nvPr/>
        </p:nvSpPr>
        <p:spPr>
          <a:xfrm>
            <a:off x="9368381" y="5006311"/>
            <a:ext cx="2037216" cy="10681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sz="1200"/>
          </a:p>
        </p:txBody>
      </p:sp>
      <p:pic>
        <p:nvPicPr>
          <p:cNvPr id="19" name="Picture Placeholder 18">
            <a:extLst>
              <a:ext uri="{FF2B5EF4-FFF2-40B4-BE49-F238E27FC236}">
                <a16:creationId xmlns:a16="http://schemas.microsoft.com/office/drawing/2014/main" id="{8C04067E-43D3-4530-BD96-BC15B230A2FD}"/>
              </a:ext>
            </a:extLst>
          </p:cNvPr>
          <p:cNvPicPr>
            <a:picLocks noGrp="1" noChangeAspect="1"/>
          </p:cNvPicPr>
          <p:nvPr>
            <p:ph type="pic" sz="quarter" idx="20"/>
          </p:nvPr>
        </p:nvPicPr>
        <p:blipFill rotWithShape="1">
          <a:blip r:embed="rId3"/>
          <a:srcRect l="-424" t="21450" r="424" b="4922"/>
          <a:stretch/>
        </p:blipFill>
        <p:spPr>
          <a:xfrm>
            <a:off x="6797675" y="3333750"/>
            <a:ext cx="2027238" cy="2493963"/>
          </a:xfrm>
          <a:prstGeom prst="rect">
            <a:avLst/>
          </a:prstGeom>
        </p:spPr>
      </p:pic>
      <p:pic>
        <p:nvPicPr>
          <p:cNvPr id="20" name="Picture Placeholder 19">
            <a:extLst>
              <a:ext uri="{FF2B5EF4-FFF2-40B4-BE49-F238E27FC236}">
                <a16:creationId xmlns:a16="http://schemas.microsoft.com/office/drawing/2014/main" id="{8043CCDC-3C92-4543-B5B8-B9BBE67B264C}"/>
              </a:ext>
            </a:extLst>
          </p:cNvPr>
          <p:cNvPicPr>
            <a:picLocks noGrp="1" noChangeAspect="1"/>
          </p:cNvPicPr>
          <p:nvPr>
            <p:ph type="pic" sz="quarter" idx="21"/>
          </p:nvPr>
        </p:nvPicPr>
        <p:blipFill>
          <a:blip r:embed="rId4"/>
          <a:srcRect t="10562" b="10562"/>
          <a:stretch>
            <a:fillRect/>
          </a:stretch>
        </p:blipFill>
        <p:spPr>
          <a:xfrm>
            <a:off x="9012238" y="3333750"/>
            <a:ext cx="2573337" cy="2493963"/>
          </a:xfrm>
          <a:prstGeom prst="rect">
            <a:avLst/>
          </a:prstGeom>
        </p:spPr>
      </p:pic>
      <p:pic>
        <p:nvPicPr>
          <p:cNvPr id="21" name="Picture 20">
            <a:extLst>
              <a:ext uri="{FF2B5EF4-FFF2-40B4-BE49-F238E27FC236}">
                <a16:creationId xmlns:a16="http://schemas.microsoft.com/office/drawing/2014/main" id="{10FEB2A8-85B7-40D6-9E09-405085CA66EF}"/>
              </a:ext>
            </a:extLst>
          </p:cNvPr>
          <p:cNvPicPr>
            <a:picLocks noChangeAspect="1"/>
          </p:cNvPicPr>
          <p:nvPr/>
        </p:nvPicPr>
        <p:blipFill rotWithShape="1">
          <a:blip r:embed="rId5"/>
          <a:srcRect r="35591"/>
          <a:stretch/>
        </p:blipFill>
        <p:spPr>
          <a:xfrm>
            <a:off x="6797408" y="2174883"/>
            <a:ext cx="1598928" cy="960372"/>
          </a:xfrm>
          <a:prstGeom prst="rect">
            <a:avLst/>
          </a:prstGeom>
        </p:spPr>
      </p:pic>
      <p:pic>
        <p:nvPicPr>
          <p:cNvPr id="2050" name="Picture 2">
            <a:extLst>
              <a:ext uri="{FF2B5EF4-FFF2-40B4-BE49-F238E27FC236}">
                <a16:creationId xmlns:a16="http://schemas.microsoft.com/office/drawing/2014/main" id="{30B99A61-4D8C-49AC-94A3-BB1D8E66F88E}"/>
              </a:ext>
            </a:extLst>
          </p:cNvPr>
          <p:cNvPicPr>
            <a:picLocks noGrp="1" noChangeAspect="1" noChangeArrowheads="1"/>
          </p:cNvPicPr>
          <p:nvPr>
            <p:ph type="pic" sz="quarter" idx="11"/>
          </p:nvPr>
        </p:nvPicPr>
        <p:blipFill>
          <a:blip r:embed="rId6">
            <a:extLst>
              <a:ext uri="{28A0092B-C50C-407E-A947-70E740481C1C}">
                <a14:useLocalDpi xmlns:a14="http://schemas.microsoft.com/office/drawing/2010/main" val="0"/>
              </a:ext>
            </a:extLst>
          </a:blip>
          <a:srcRect l="13019" r="1301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292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E9F4-A7E9-400B-9FB1-CEA8D3EFD9C2}"/>
              </a:ext>
            </a:extLst>
          </p:cNvPr>
          <p:cNvSpPr>
            <a:spLocks noGrp="1"/>
          </p:cNvSpPr>
          <p:nvPr>
            <p:ph type="title"/>
          </p:nvPr>
        </p:nvSpPr>
        <p:spPr>
          <a:xfrm>
            <a:off x="718776" y="779965"/>
            <a:ext cx="8091284" cy="615761"/>
          </a:xfrm>
        </p:spPr>
        <p:txBody>
          <a:bodyPr/>
          <a:lstStyle/>
          <a:p>
            <a:r>
              <a:rPr lang="en-US" sz="4400" dirty="0"/>
              <a:t>Dezibel Ceiling, Wall &amp; Print</a:t>
            </a:r>
          </a:p>
        </p:txBody>
      </p:sp>
      <p:pic>
        <p:nvPicPr>
          <p:cNvPr id="11" name="Picture 10">
            <a:extLst>
              <a:ext uri="{FF2B5EF4-FFF2-40B4-BE49-F238E27FC236}">
                <a16:creationId xmlns:a16="http://schemas.microsoft.com/office/drawing/2014/main" id="{1556A45F-C861-45CE-8F9C-F1ACE109017D}"/>
              </a:ext>
            </a:extLst>
          </p:cNvPr>
          <p:cNvPicPr>
            <a:picLocks noChangeAspect="1"/>
          </p:cNvPicPr>
          <p:nvPr/>
        </p:nvPicPr>
        <p:blipFill rotWithShape="1">
          <a:blip r:embed="rId3"/>
          <a:srcRect r="36878"/>
          <a:stretch/>
        </p:blipFill>
        <p:spPr>
          <a:xfrm>
            <a:off x="8361889" y="4511040"/>
            <a:ext cx="3221128" cy="1562992"/>
          </a:xfrm>
          <a:prstGeom prst="rect">
            <a:avLst/>
          </a:prstGeom>
        </p:spPr>
      </p:pic>
      <p:pic>
        <p:nvPicPr>
          <p:cNvPr id="12" name="Picture 11">
            <a:extLst>
              <a:ext uri="{FF2B5EF4-FFF2-40B4-BE49-F238E27FC236}">
                <a16:creationId xmlns:a16="http://schemas.microsoft.com/office/drawing/2014/main" id="{38497FB8-8829-484A-98C1-7A26DF961209}"/>
              </a:ext>
            </a:extLst>
          </p:cNvPr>
          <p:cNvPicPr>
            <a:picLocks noChangeAspect="1"/>
          </p:cNvPicPr>
          <p:nvPr/>
        </p:nvPicPr>
        <p:blipFill rotWithShape="1">
          <a:blip r:embed="rId4"/>
          <a:srcRect l="8874" t="9392" r="7870"/>
          <a:stretch/>
        </p:blipFill>
        <p:spPr>
          <a:xfrm>
            <a:off x="984524" y="1477906"/>
            <a:ext cx="4381728" cy="4551212"/>
          </a:xfrm>
          <a:prstGeom prst="rect">
            <a:avLst/>
          </a:prstGeom>
        </p:spPr>
      </p:pic>
      <p:pic>
        <p:nvPicPr>
          <p:cNvPr id="17" name="Picture 16">
            <a:extLst>
              <a:ext uri="{FF2B5EF4-FFF2-40B4-BE49-F238E27FC236}">
                <a16:creationId xmlns:a16="http://schemas.microsoft.com/office/drawing/2014/main" id="{A4E90BF7-6C2E-49AB-A9E7-04AF86B09B45}"/>
              </a:ext>
            </a:extLst>
          </p:cNvPr>
          <p:cNvPicPr>
            <a:picLocks noChangeAspect="1"/>
          </p:cNvPicPr>
          <p:nvPr/>
        </p:nvPicPr>
        <p:blipFill rotWithShape="1">
          <a:blip r:embed="rId5"/>
          <a:srcRect t="4483" b="3106"/>
          <a:stretch/>
        </p:blipFill>
        <p:spPr>
          <a:xfrm>
            <a:off x="8500534" y="1477906"/>
            <a:ext cx="2315618" cy="3033134"/>
          </a:xfrm>
          <a:prstGeom prst="rect">
            <a:avLst/>
          </a:prstGeom>
        </p:spPr>
      </p:pic>
      <p:pic>
        <p:nvPicPr>
          <p:cNvPr id="18" name="Picture 17">
            <a:extLst>
              <a:ext uri="{FF2B5EF4-FFF2-40B4-BE49-F238E27FC236}">
                <a16:creationId xmlns:a16="http://schemas.microsoft.com/office/drawing/2014/main" id="{8D3D651E-48DF-47C5-B179-CBFEECEC5123}"/>
              </a:ext>
            </a:extLst>
          </p:cNvPr>
          <p:cNvPicPr>
            <a:picLocks noChangeAspect="1"/>
          </p:cNvPicPr>
          <p:nvPr/>
        </p:nvPicPr>
        <p:blipFill>
          <a:blip r:embed="rId6"/>
          <a:stretch>
            <a:fillRect/>
          </a:stretch>
        </p:blipFill>
        <p:spPr>
          <a:xfrm>
            <a:off x="5754830" y="1477906"/>
            <a:ext cx="2286000" cy="2051251"/>
          </a:xfrm>
          <a:prstGeom prst="rect">
            <a:avLst/>
          </a:prstGeom>
        </p:spPr>
      </p:pic>
      <p:pic>
        <p:nvPicPr>
          <p:cNvPr id="5" name="Picture 4">
            <a:extLst>
              <a:ext uri="{FF2B5EF4-FFF2-40B4-BE49-F238E27FC236}">
                <a16:creationId xmlns:a16="http://schemas.microsoft.com/office/drawing/2014/main" id="{3E5C0CB0-8EB6-41EE-B91A-B8E3014D7822}"/>
              </a:ext>
            </a:extLst>
          </p:cNvPr>
          <p:cNvPicPr>
            <a:picLocks noChangeAspect="1"/>
          </p:cNvPicPr>
          <p:nvPr/>
        </p:nvPicPr>
        <p:blipFill>
          <a:blip r:embed="rId7"/>
          <a:stretch>
            <a:fillRect/>
          </a:stretch>
        </p:blipFill>
        <p:spPr>
          <a:xfrm>
            <a:off x="5754830" y="3621087"/>
            <a:ext cx="2286000" cy="2836793"/>
          </a:xfrm>
          <a:prstGeom prst="rect">
            <a:avLst/>
          </a:prstGeom>
        </p:spPr>
      </p:pic>
    </p:spTree>
    <p:extLst>
      <p:ext uri="{BB962C8B-B14F-4D97-AF65-F5344CB8AC3E}">
        <p14:creationId xmlns:p14="http://schemas.microsoft.com/office/powerpoint/2010/main" val="1082167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E9F4-A7E9-400B-9FB1-CEA8D3EFD9C2}"/>
              </a:ext>
            </a:extLst>
          </p:cNvPr>
          <p:cNvSpPr>
            <a:spLocks noGrp="1"/>
          </p:cNvSpPr>
          <p:nvPr>
            <p:ph type="title"/>
          </p:nvPr>
        </p:nvSpPr>
        <p:spPr>
          <a:xfrm>
            <a:off x="708142" y="786348"/>
            <a:ext cx="3939454" cy="615761"/>
          </a:xfrm>
        </p:spPr>
        <p:txBody>
          <a:bodyPr/>
          <a:lstStyle/>
          <a:p>
            <a:r>
              <a:rPr lang="en-US" sz="4400" dirty="0"/>
              <a:t>Dezibel Divider</a:t>
            </a:r>
          </a:p>
        </p:txBody>
      </p:sp>
      <p:pic>
        <p:nvPicPr>
          <p:cNvPr id="13" name="Picture 12">
            <a:extLst>
              <a:ext uri="{FF2B5EF4-FFF2-40B4-BE49-F238E27FC236}">
                <a16:creationId xmlns:a16="http://schemas.microsoft.com/office/drawing/2014/main" id="{293456B5-8367-4D78-8CD8-CD90F92F40B9}"/>
              </a:ext>
            </a:extLst>
          </p:cNvPr>
          <p:cNvPicPr>
            <a:picLocks noChangeAspect="1"/>
          </p:cNvPicPr>
          <p:nvPr/>
        </p:nvPicPr>
        <p:blipFill rotWithShape="1">
          <a:blip r:embed="rId3"/>
          <a:srcRect r="24403"/>
          <a:stretch/>
        </p:blipFill>
        <p:spPr>
          <a:xfrm>
            <a:off x="8902147" y="3892553"/>
            <a:ext cx="2946192" cy="1737442"/>
          </a:xfrm>
          <a:prstGeom prst="rect">
            <a:avLst/>
          </a:prstGeom>
        </p:spPr>
      </p:pic>
      <p:pic>
        <p:nvPicPr>
          <p:cNvPr id="14" name="Picture 13">
            <a:extLst>
              <a:ext uri="{FF2B5EF4-FFF2-40B4-BE49-F238E27FC236}">
                <a16:creationId xmlns:a16="http://schemas.microsoft.com/office/drawing/2014/main" id="{1F2D55EE-B116-46D8-B097-749724A85EE8}"/>
              </a:ext>
            </a:extLst>
          </p:cNvPr>
          <p:cNvPicPr>
            <a:picLocks noChangeAspect="1"/>
          </p:cNvPicPr>
          <p:nvPr/>
        </p:nvPicPr>
        <p:blipFill rotWithShape="1">
          <a:blip r:embed="rId4"/>
          <a:srcRect b="10791"/>
          <a:stretch/>
        </p:blipFill>
        <p:spPr>
          <a:xfrm>
            <a:off x="954044" y="1477908"/>
            <a:ext cx="4381728" cy="4551212"/>
          </a:xfrm>
          <a:prstGeom prst="rect">
            <a:avLst/>
          </a:prstGeom>
        </p:spPr>
      </p:pic>
      <p:pic>
        <p:nvPicPr>
          <p:cNvPr id="15" name="Picture 14">
            <a:extLst>
              <a:ext uri="{FF2B5EF4-FFF2-40B4-BE49-F238E27FC236}">
                <a16:creationId xmlns:a16="http://schemas.microsoft.com/office/drawing/2014/main" id="{EDC71EBE-AB46-4010-A5C7-6DE0FAF7FFEE}"/>
              </a:ext>
            </a:extLst>
          </p:cNvPr>
          <p:cNvPicPr>
            <a:picLocks noChangeAspect="1"/>
          </p:cNvPicPr>
          <p:nvPr/>
        </p:nvPicPr>
        <p:blipFill rotWithShape="1">
          <a:blip r:embed="rId5"/>
          <a:srcRect t="3183"/>
          <a:stretch/>
        </p:blipFill>
        <p:spPr>
          <a:xfrm>
            <a:off x="6096000" y="1477908"/>
            <a:ext cx="2578638" cy="2940068"/>
          </a:xfrm>
          <a:prstGeom prst="rect">
            <a:avLst/>
          </a:prstGeom>
        </p:spPr>
      </p:pic>
      <p:pic>
        <p:nvPicPr>
          <p:cNvPr id="16" name="Picture 15">
            <a:extLst>
              <a:ext uri="{FF2B5EF4-FFF2-40B4-BE49-F238E27FC236}">
                <a16:creationId xmlns:a16="http://schemas.microsoft.com/office/drawing/2014/main" id="{664B3BCC-9A27-4293-B19D-175D5F32EBB2}"/>
              </a:ext>
            </a:extLst>
          </p:cNvPr>
          <p:cNvPicPr>
            <a:picLocks noChangeAspect="1"/>
          </p:cNvPicPr>
          <p:nvPr/>
        </p:nvPicPr>
        <p:blipFill rotWithShape="1">
          <a:blip r:embed="rId6"/>
          <a:srcRect r="3596" b="9674"/>
          <a:stretch/>
        </p:blipFill>
        <p:spPr>
          <a:xfrm>
            <a:off x="8902147" y="1477908"/>
            <a:ext cx="2748098" cy="2194932"/>
          </a:xfrm>
          <a:prstGeom prst="rect">
            <a:avLst/>
          </a:prstGeom>
        </p:spPr>
      </p:pic>
    </p:spTree>
    <p:extLst>
      <p:ext uri="{BB962C8B-B14F-4D97-AF65-F5344CB8AC3E}">
        <p14:creationId xmlns:p14="http://schemas.microsoft.com/office/powerpoint/2010/main" val="3463982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5F38D1-ADA9-4585-BA28-12F1D1DD0E89}"/>
              </a:ext>
            </a:extLst>
          </p:cNvPr>
          <p:cNvSpPr>
            <a:spLocks noGrp="1"/>
          </p:cNvSpPr>
          <p:nvPr>
            <p:ph type="title"/>
          </p:nvPr>
        </p:nvSpPr>
        <p:spPr>
          <a:xfrm>
            <a:off x="730336" y="843103"/>
            <a:ext cx="2521315" cy="2925817"/>
          </a:xfrm>
        </p:spPr>
        <p:txBody>
          <a:bodyPr/>
          <a:lstStyle/>
          <a:p>
            <a:r>
              <a:rPr lang="en-US" sz="4400" dirty="0"/>
              <a:t>Furniture</a:t>
            </a:r>
          </a:p>
        </p:txBody>
      </p:sp>
      <p:sp>
        <p:nvSpPr>
          <p:cNvPr id="57" name="Text Placeholder 4">
            <a:extLst>
              <a:ext uri="{FF2B5EF4-FFF2-40B4-BE49-F238E27FC236}">
                <a16:creationId xmlns:a16="http://schemas.microsoft.com/office/drawing/2014/main" id="{8CFBE0BE-394F-48C9-A920-F6F85DCDF963}"/>
              </a:ext>
            </a:extLst>
          </p:cNvPr>
          <p:cNvSpPr txBox="1">
            <a:spLocks/>
          </p:cNvSpPr>
          <p:nvPr/>
        </p:nvSpPr>
        <p:spPr>
          <a:xfrm>
            <a:off x="4168871" y="4614456"/>
            <a:ext cx="1480242"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Segoe UI Semibold" panose="020B0702040204020203" pitchFamily="34" charset="0"/>
                <a:cs typeface="Segoe UI Semibold" panose="020B0702040204020203" pitchFamily="34" charset="0"/>
              </a:rPr>
              <a:t>FOCUS POD</a:t>
            </a:r>
            <a:endParaRPr lang="en-US">
              <a:latin typeface="Segoe UI Semibold" panose="020B0702040204020203" pitchFamily="34" charset="0"/>
              <a:cs typeface="Segoe UI Semibold" panose="020B0702040204020203" pitchFamily="34" charset="0"/>
            </a:endParaRPr>
          </a:p>
        </p:txBody>
      </p:sp>
      <p:sp>
        <p:nvSpPr>
          <p:cNvPr id="58" name="Text Placeholder 4">
            <a:extLst>
              <a:ext uri="{FF2B5EF4-FFF2-40B4-BE49-F238E27FC236}">
                <a16:creationId xmlns:a16="http://schemas.microsoft.com/office/drawing/2014/main" id="{6C45829A-28CF-4B8B-AAFC-BD4E8DEDEFDE}"/>
              </a:ext>
            </a:extLst>
          </p:cNvPr>
          <p:cNvSpPr txBox="1">
            <a:spLocks/>
          </p:cNvSpPr>
          <p:nvPr/>
        </p:nvSpPr>
        <p:spPr>
          <a:xfrm>
            <a:off x="6139545" y="4599769"/>
            <a:ext cx="1712370"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Segoe UI Semibold" panose="020B0702040204020203" pitchFamily="34" charset="0"/>
                <a:cs typeface="Segoe UI Semibold" panose="020B0702040204020203" pitchFamily="34" charset="0"/>
              </a:rPr>
              <a:t>TONE</a:t>
            </a:r>
            <a:endParaRPr lang="en-US">
              <a:latin typeface="Segoe UI Semibold" panose="020B0702040204020203" pitchFamily="34" charset="0"/>
              <a:cs typeface="Segoe UI Semibold" panose="020B0702040204020203" pitchFamily="34" charset="0"/>
            </a:endParaRPr>
          </a:p>
        </p:txBody>
      </p:sp>
      <p:sp>
        <p:nvSpPr>
          <p:cNvPr id="59" name="Text Placeholder 4">
            <a:extLst>
              <a:ext uri="{FF2B5EF4-FFF2-40B4-BE49-F238E27FC236}">
                <a16:creationId xmlns:a16="http://schemas.microsoft.com/office/drawing/2014/main" id="{32F54CD1-0EEE-4B98-829D-A16F01186D64}"/>
              </a:ext>
            </a:extLst>
          </p:cNvPr>
          <p:cNvSpPr txBox="1">
            <a:spLocks/>
          </p:cNvSpPr>
          <p:nvPr/>
        </p:nvSpPr>
        <p:spPr>
          <a:xfrm>
            <a:off x="2205788" y="4605153"/>
            <a:ext cx="1480242"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Segoe UI Semibold" panose="020B0702040204020203" pitchFamily="34" charset="0"/>
                <a:cs typeface="Segoe UI Semibold" panose="020B0702040204020203" pitchFamily="34" charset="0"/>
              </a:rPr>
              <a:t>DEZK</a:t>
            </a:r>
          </a:p>
        </p:txBody>
      </p:sp>
      <p:sp>
        <p:nvSpPr>
          <p:cNvPr id="61" name="Text Placeholder 4">
            <a:extLst>
              <a:ext uri="{FF2B5EF4-FFF2-40B4-BE49-F238E27FC236}">
                <a16:creationId xmlns:a16="http://schemas.microsoft.com/office/drawing/2014/main" id="{330E8D93-BBBD-4690-A28A-CB6F256C0D6E}"/>
              </a:ext>
            </a:extLst>
          </p:cNvPr>
          <p:cNvSpPr txBox="1">
            <a:spLocks/>
          </p:cNvSpPr>
          <p:nvPr/>
        </p:nvSpPr>
        <p:spPr>
          <a:xfrm>
            <a:off x="8088698" y="4605152"/>
            <a:ext cx="1480242" cy="548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latin typeface="Segoe UI Semibold" panose="020B0702040204020203" pitchFamily="34" charset="0"/>
                <a:cs typeface="Segoe UI Semibold" panose="020B0702040204020203" pitchFamily="34" charset="0"/>
              </a:rPr>
              <a:t>TUNE</a:t>
            </a:r>
            <a:endParaRPr lang="en-US">
              <a:latin typeface="Segoe UI Semibold" panose="020B0702040204020203" pitchFamily="34" charset="0"/>
              <a:cs typeface="Segoe UI Semibold" panose="020B0702040204020203" pitchFamily="34" charset="0"/>
            </a:endParaRPr>
          </a:p>
        </p:txBody>
      </p:sp>
      <p:pic>
        <p:nvPicPr>
          <p:cNvPr id="17" name="Picture 16">
            <a:extLst>
              <a:ext uri="{FF2B5EF4-FFF2-40B4-BE49-F238E27FC236}">
                <a16:creationId xmlns:a16="http://schemas.microsoft.com/office/drawing/2014/main" id="{838DD4EB-DF1C-41C7-ADF0-9D04041959AC}"/>
              </a:ext>
            </a:extLst>
          </p:cNvPr>
          <p:cNvPicPr>
            <a:picLocks noChangeAspect="1"/>
          </p:cNvPicPr>
          <p:nvPr/>
        </p:nvPicPr>
        <p:blipFill rotWithShape="1">
          <a:blip r:embed="rId3"/>
          <a:srcRect l="3222" t="6838" r="2965" b="24406"/>
          <a:stretch/>
        </p:blipFill>
        <p:spPr>
          <a:xfrm>
            <a:off x="2259350" y="2679529"/>
            <a:ext cx="7726862" cy="1920240"/>
          </a:xfrm>
          <a:prstGeom prst="rect">
            <a:avLst/>
          </a:prstGeom>
        </p:spPr>
      </p:pic>
    </p:spTree>
    <p:extLst>
      <p:ext uri="{BB962C8B-B14F-4D97-AF65-F5344CB8AC3E}">
        <p14:creationId xmlns:p14="http://schemas.microsoft.com/office/powerpoint/2010/main" val="3372776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E9F4-A7E9-400B-9FB1-CEA8D3EFD9C2}"/>
              </a:ext>
            </a:extLst>
          </p:cNvPr>
          <p:cNvSpPr>
            <a:spLocks noGrp="1"/>
          </p:cNvSpPr>
          <p:nvPr>
            <p:ph type="title"/>
          </p:nvPr>
        </p:nvSpPr>
        <p:spPr>
          <a:xfrm>
            <a:off x="729412" y="748066"/>
            <a:ext cx="3939454" cy="615761"/>
          </a:xfrm>
        </p:spPr>
        <p:txBody>
          <a:bodyPr/>
          <a:lstStyle/>
          <a:p>
            <a:r>
              <a:rPr lang="en-US" sz="4400" dirty="0"/>
              <a:t>Tone</a:t>
            </a:r>
          </a:p>
        </p:txBody>
      </p:sp>
      <p:pic>
        <p:nvPicPr>
          <p:cNvPr id="11" name="Picture 10">
            <a:extLst>
              <a:ext uri="{FF2B5EF4-FFF2-40B4-BE49-F238E27FC236}">
                <a16:creationId xmlns:a16="http://schemas.microsoft.com/office/drawing/2014/main" id="{397A7151-0204-400D-9B9D-F2385BBADF20}"/>
              </a:ext>
            </a:extLst>
          </p:cNvPr>
          <p:cNvPicPr>
            <a:picLocks noChangeAspect="1"/>
          </p:cNvPicPr>
          <p:nvPr/>
        </p:nvPicPr>
        <p:blipFill rotWithShape="1">
          <a:blip r:embed="rId3"/>
          <a:srcRect l="8132" r="6153" b="4317"/>
          <a:stretch/>
        </p:blipFill>
        <p:spPr>
          <a:xfrm>
            <a:off x="1082040" y="1472385"/>
            <a:ext cx="4084320" cy="4567160"/>
          </a:xfrm>
          <a:prstGeom prst="rect">
            <a:avLst/>
          </a:prstGeom>
        </p:spPr>
      </p:pic>
      <p:pic>
        <p:nvPicPr>
          <p:cNvPr id="12" name="Picture 11">
            <a:extLst>
              <a:ext uri="{FF2B5EF4-FFF2-40B4-BE49-F238E27FC236}">
                <a16:creationId xmlns:a16="http://schemas.microsoft.com/office/drawing/2014/main" id="{C35558CE-A9F7-4C7D-8BF9-5DE9B44E90BB}"/>
              </a:ext>
            </a:extLst>
          </p:cNvPr>
          <p:cNvPicPr>
            <a:picLocks noChangeAspect="1"/>
          </p:cNvPicPr>
          <p:nvPr/>
        </p:nvPicPr>
        <p:blipFill rotWithShape="1">
          <a:blip r:embed="rId4"/>
          <a:srcRect t="4567" b="3962"/>
          <a:stretch/>
        </p:blipFill>
        <p:spPr>
          <a:xfrm>
            <a:off x="6096000" y="1472384"/>
            <a:ext cx="2214345" cy="2947215"/>
          </a:xfrm>
          <a:prstGeom prst="rect">
            <a:avLst/>
          </a:prstGeom>
        </p:spPr>
      </p:pic>
      <p:pic>
        <p:nvPicPr>
          <p:cNvPr id="15" name="Picture 14">
            <a:extLst>
              <a:ext uri="{FF2B5EF4-FFF2-40B4-BE49-F238E27FC236}">
                <a16:creationId xmlns:a16="http://schemas.microsoft.com/office/drawing/2014/main" id="{B05C7161-05A9-431A-9345-AAC30507BFBB}"/>
              </a:ext>
            </a:extLst>
          </p:cNvPr>
          <p:cNvPicPr>
            <a:picLocks noChangeAspect="1"/>
          </p:cNvPicPr>
          <p:nvPr/>
        </p:nvPicPr>
        <p:blipFill rotWithShape="1">
          <a:blip r:embed="rId5"/>
          <a:srcRect r="35671"/>
          <a:stretch/>
        </p:blipFill>
        <p:spPr>
          <a:xfrm>
            <a:off x="5695318" y="5010845"/>
            <a:ext cx="3198588" cy="1145003"/>
          </a:xfrm>
          <a:prstGeom prst="rect">
            <a:avLst/>
          </a:prstGeom>
        </p:spPr>
      </p:pic>
      <p:pic>
        <p:nvPicPr>
          <p:cNvPr id="3" name="Picture 2">
            <a:extLst>
              <a:ext uri="{FF2B5EF4-FFF2-40B4-BE49-F238E27FC236}">
                <a16:creationId xmlns:a16="http://schemas.microsoft.com/office/drawing/2014/main" id="{46A2F3D3-9697-4A3D-A31D-EF67B31BA4C3}"/>
              </a:ext>
            </a:extLst>
          </p:cNvPr>
          <p:cNvPicPr>
            <a:picLocks noChangeAspect="1"/>
          </p:cNvPicPr>
          <p:nvPr/>
        </p:nvPicPr>
        <p:blipFill rotWithShape="1">
          <a:blip r:embed="rId6"/>
          <a:srcRect t="11110"/>
          <a:stretch/>
        </p:blipFill>
        <p:spPr>
          <a:xfrm>
            <a:off x="8534028" y="1463925"/>
            <a:ext cx="1868294" cy="2331720"/>
          </a:xfrm>
          <a:prstGeom prst="rect">
            <a:avLst/>
          </a:prstGeom>
        </p:spPr>
      </p:pic>
      <p:pic>
        <p:nvPicPr>
          <p:cNvPr id="4" name="Picture 3">
            <a:extLst>
              <a:ext uri="{FF2B5EF4-FFF2-40B4-BE49-F238E27FC236}">
                <a16:creationId xmlns:a16="http://schemas.microsoft.com/office/drawing/2014/main" id="{499105F7-9E72-4CAB-9497-9495CA25D90E}"/>
              </a:ext>
            </a:extLst>
          </p:cNvPr>
          <p:cNvPicPr>
            <a:picLocks noChangeAspect="1"/>
          </p:cNvPicPr>
          <p:nvPr/>
        </p:nvPicPr>
        <p:blipFill rotWithShape="1">
          <a:blip r:embed="rId7"/>
          <a:srcRect r="32635"/>
          <a:stretch/>
        </p:blipFill>
        <p:spPr>
          <a:xfrm>
            <a:off x="9079909" y="5394075"/>
            <a:ext cx="1705605" cy="765577"/>
          </a:xfrm>
          <a:prstGeom prst="rect">
            <a:avLst/>
          </a:prstGeom>
        </p:spPr>
      </p:pic>
    </p:spTree>
    <p:extLst>
      <p:ext uri="{BB962C8B-B14F-4D97-AF65-F5344CB8AC3E}">
        <p14:creationId xmlns:p14="http://schemas.microsoft.com/office/powerpoint/2010/main" val="380024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E9F4-A7E9-400B-9FB1-CEA8D3EFD9C2}"/>
              </a:ext>
            </a:extLst>
          </p:cNvPr>
          <p:cNvSpPr>
            <a:spLocks noGrp="1"/>
          </p:cNvSpPr>
          <p:nvPr>
            <p:ph type="title"/>
          </p:nvPr>
        </p:nvSpPr>
        <p:spPr>
          <a:xfrm>
            <a:off x="718779" y="758697"/>
            <a:ext cx="3939454" cy="615761"/>
          </a:xfrm>
        </p:spPr>
        <p:txBody>
          <a:bodyPr/>
          <a:lstStyle/>
          <a:p>
            <a:r>
              <a:rPr lang="en-US" sz="4400" dirty="0"/>
              <a:t>Focus Pod</a:t>
            </a:r>
          </a:p>
        </p:txBody>
      </p:sp>
      <p:pic>
        <p:nvPicPr>
          <p:cNvPr id="4" name="Picture 3">
            <a:extLst>
              <a:ext uri="{FF2B5EF4-FFF2-40B4-BE49-F238E27FC236}">
                <a16:creationId xmlns:a16="http://schemas.microsoft.com/office/drawing/2014/main" id="{00D2813D-5BDD-4A6E-8EC7-DD15038B19F1}"/>
              </a:ext>
            </a:extLst>
          </p:cNvPr>
          <p:cNvPicPr>
            <a:picLocks noChangeAspect="1"/>
          </p:cNvPicPr>
          <p:nvPr/>
        </p:nvPicPr>
        <p:blipFill>
          <a:blip r:embed="rId3"/>
          <a:stretch>
            <a:fillRect/>
          </a:stretch>
        </p:blipFill>
        <p:spPr>
          <a:xfrm>
            <a:off x="771198" y="1636808"/>
            <a:ext cx="2478530" cy="3019425"/>
          </a:xfrm>
          <a:prstGeom prst="rect">
            <a:avLst/>
          </a:prstGeom>
        </p:spPr>
      </p:pic>
      <p:pic>
        <p:nvPicPr>
          <p:cNvPr id="5" name="Picture 4">
            <a:extLst>
              <a:ext uri="{FF2B5EF4-FFF2-40B4-BE49-F238E27FC236}">
                <a16:creationId xmlns:a16="http://schemas.microsoft.com/office/drawing/2014/main" id="{9749B081-890E-41D1-9535-61AA2262AEAB}"/>
              </a:ext>
            </a:extLst>
          </p:cNvPr>
          <p:cNvPicPr>
            <a:picLocks noChangeAspect="1"/>
          </p:cNvPicPr>
          <p:nvPr/>
        </p:nvPicPr>
        <p:blipFill>
          <a:blip r:embed="rId4"/>
          <a:stretch>
            <a:fillRect/>
          </a:stretch>
        </p:blipFill>
        <p:spPr>
          <a:xfrm>
            <a:off x="715867" y="4908429"/>
            <a:ext cx="2589193" cy="1123880"/>
          </a:xfrm>
          <a:prstGeom prst="rect">
            <a:avLst/>
          </a:prstGeom>
        </p:spPr>
      </p:pic>
      <p:pic>
        <p:nvPicPr>
          <p:cNvPr id="8" name="Picture 7" descr="A picture containing indoor, mirror, table, window&#10;&#10;Description automatically generated">
            <a:extLst>
              <a:ext uri="{FF2B5EF4-FFF2-40B4-BE49-F238E27FC236}">
                <a16:creationId xmlns:a16="http://schemas.microsoft.com/office/drawing/2014/main" id="{A6947774-50C5-425A-989B-8281C358A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4935" y="0"/>
            <a:ext cx="4441717" cy="6858000"/>
          </a:xfrm>
          <a:prstGeom prst="rect">
            <a:avLst/>
          </a:prstGeom>
        </p:spPr>
      </p:pic>
      <p:pic>
        <p:nvPicPr>
          <p:cNvPr id="8194" name="Picture 2">
            <a:extLst>
              <a:ext uri="{FF2B5EF4-FFF2-40B4-BE49-F238E27FC236}">
                <a16:creationId xmlns:a16="http://schemas.microsoft.com/office/drawing/2014/main" id="{E4546FF4-F043-4923-8779-117B6847E2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149" r="3146"/>
          <a:stretch/>
        </p:blipFill>
        <p:spPr bwMode="auto">
          <a:xfrm>
            <a:off x="3305060" y="1636808"/>
            <a:ext cx="3228623" cy="301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93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E9F4-A7E9-400B-9FB1-CEA8D3EFD9C2}"/>
              </a:ext>
            </a:extLst>
          </p:cNvPr>
          <p:cNvSpPr>
            <a:spLocks noGrp="1"/>
          </p:cNvSpPr>
          <p:nvPr>
            <p:ph type="title"/>
          </p:nvPr>
        </p:nvSpPr>
        <p:spPr>
          <a:xfrm>
            <a:off x="729412" y="758698"/>
            <a:ext cx="3939454" cy="615761"/>
          </a:xfrm>
        </p:spPr>
        <p:txBody>
          <a:bodyPr/>
          <a:lstStyle/>
          <a:p>
            <a:r>
              <a:rPr lang="en-US" sz="4400" dirty="0"/>
              <a:t>Tune</a:t>
            </a:r>
          </a:p>
        </p:txBody>
      </p:sp>
      <p:pic>
        <p:nvPicPr>
          <p:cNvPr id="8" name="Picture 7">
            <a:extLst>
              <a:ext uri="{FF2B5EF4-FFF2-40B4-BE49-F238E27FC236}">
                <a16:creationId xmlns:a16="http://schemas.microsoft.com/office/drawing/2014/main" id="{85ECD4F5-4E50-4748-9034-6FB60C95D4E0}"/>
              </a:ext>
            </a:extLst>
          </p:cNvPr>
          <p:cNvPicPr>
            <a:picLocks noChangeAspect="1"/>
          </p:cNvPicPr>
          <p:nvPr/>
        </p:nvPicPr>
        <p:blipFill rotWithShape="1">
          <a:blip r:embed="rId3"/>
          <a:srcRect t="8818" b="12384"/>
          <a:stretch/>
        </p:blipFill>
        <p:spPr>
          <a:xfrm>
            <a:off x="1162109" y="1472383"/>
            <a:ext cx="4222006" cy="4683465"/>
          </a:xfrm>
          <a:prstGeom prst="rect">
            <a:avLst/>
          </a:prstGeom>
        </p:spPr>
      </p:pic>
      <p:pic>
        <p:nvPicPr>
          <p:cNvPr id="9" name="Picture 8">
            <a:extLst>
              <a:ext uri="{FF2B5EF4-FFF2-40B4-BE49-F238E27FC236}">
                <a16:creationId xmlns:a16="http://schemas.microsoft.com/office/drawing/2014/main" id="{598DB0DB-FA27-4D68-AABC-29106E1180F6}"/>
              </a:ext>
            </a:extLst>
          </p:cNvPr>
          <p:cNvPicPr>
            <a:picLocks noChangeAspect="1"/>
          </p:cNvPicPr>
          <p:nvPr/>
        </p:nvPicPr>
        <p:blipFill rotWithShape="1">
          <a:blip r:embed="rId4"/>
          <a:srcRect t="8247"/>
          <a:stretch/>
        </p:blipFill>
        <p:spPr>
          <a:xfrm>
            <a:off x="6096000" y="1472383"/>
            <a:ext cx="2407920" cy="2952955"/>
          </a:xfrm>
          <a:prstGeom prst="rect">
            <a:avLst/>
          </a:prstGeom>
        </p:spPr>
      </p:pic>
      <p:pic>
        <p:nvPicPr>
          <p:cNvPr id="10" name="Picture 9">
            <a:extLst>
              <a:ext uri="{FF2B5EF4-FFF2-40B4-BE49-F238E27FC236}">
                <a16:creationId xmlns:a16="http://schemas.microsoft.com/office/drawing/2014/main" id="{81506393-E576-4ED5-AB44-B0AEEF1DF941}"/>
              </a:ext>
            </a:extLst>
          </p:cNvPr>
          <p:cNvPicPr>
            <a:picLocks noChangeAspect="1"/>
          </p:cNvPicPr>
          <p:nvPr/>
        </p:nvPicPr>
        <p:blipFill>
          <a:blip r:embed="rId5"/>
          <a:stretch>
            <a:fillRect/>
          </a:stretch>
        </p:blipFill>
        <p:spPr>
          <a:xfrm>
            <a:off x="8724608" y="1472383"/>
            <a:ext cx="2217712" cy="2113594"/>
          </a:xfrm>
          <a:prstGeom prst="rect">
            <a:avLst/>
          </a:prstGeom>
        </p:spPr>
      </p:pic>
      <p:pic>
        <p:nvPicPr>
          <p:cNvPr id="13" name="Picture 12">
            <a:extLst>
              <a:ext uri="{FF2B5EF4-FFF2-40B4-BE49-F238E27FC236}">
                <a16:creationId xmlns:a16="http://schemas.microsoft.com/office/drawing/2014/main" id="{6C82DD7D-C447-4336-A6F9-E5529EC2FD88}"/>
              </a:ext>
            </a:extLst>
          </p:cNvPr>
          <p:cNvPicPr>
            <a:picLocks noChangeAspect="1"/>
          </p:cNvPicPr>
          <p:nvPr/>
        </p:nvPicPr>
        <p:blipFill rotWithShape="1">
          <a:blip r:embed="rId6"/>
          <a:srcRect r="31267"/>
          <a:stretch/>
        </p:blipFill>
        <p:spPr>
          <a:xfrm>
            <a:off x="6023837" y="4943080"/>
            <a:ext cx="3111553" cy="1212768"/>
          </a:xfrm>
          <a:prstGeom prst="rect">
            <a:avLst/>
          </a:prstGeom>
        </p:spPr>
      </p:pic>
    </p:spTree>
    <p:extLst>
      <p:ext uri="{BB962C8B-B14F-4D97-AF65-F5344CB8AC3E}">
        <p14:creationId xmlns:p14="http://schemas.microsoft.com/office/powerpoint/2010/main" val="2351597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43FD6AE6-775E-4D97-AEDF-D717168A16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r="56640" b="763"/>
          <a:stretch/>
        </p:blipFill>
        <p:spPr>
          <a:xfrm>
            <a:off x="10408580" y="371767"/>
            <a:ext cx="1414612" cy="469481"/>
          </a:xfrm>
          <a:prstGeom prst="rect">
            <a:avLst/>
          </a:prstGeom>
        </p:spPr>
      </p:pic>
      <p:pic>
        <p:nvPicPr>
          <p:cNvPr id="9" name="Bildobjekt 2">
            <a:extLst>
              <a:ext uri="{FF2B5EF4-FFF2-40B4-BE49-F238E27FC236}">
                <a16:creationId xmlns:a16="http://schemas.microsoft.com/office/drawing/2014/main" id="{1DAE28D8-D43A-4804-AE57-D3F473E242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1453" b="12385"/>
          <a:stretch/>
        </p:blipFill>
        <p:spPr>
          <a:xfrm>
            <a:off x="2703616" y="1647258"/>
            <a:ext cx="9626493" cy="4124087"/>
          </a:xfrm>
          <a:prstGeom prst="rect">
            <a:avLst/>
          </a:prstGeom>
        </p:spPr>
      </p:pic>
      <p:sp>
        <p:nvSpPr>
          <p:cNvPr id="3" name="Text Placeholder 2">
            <a:extLst>
              <a:ext uri="{FF2B5EF4-FFF2-40B4-BE49-F238E27FC236}">
                <a16:creationId xmlns:a16="http://schemas.microsoft.com/office/drawing/2014/main" id="{48408848-6CC6-4DD1-8E15-27DDBF6C9EFF}"/>
              </a:ext>
            </a:extLst>
          </p:cNvPr>
          <p:cNvSpPr>
            <a:spLocks noGrp="1"/>
          </p:cNvSpPr>
          <p:nvPr>
            <p:ph type="body" sz="quarter" idx="11"/>
          </p:nvPr>
        </p:nvSpPr>
        <p:spPr>
          <a:xfrm>
            <a:off x="401076" y="1647258"/>
            <a:ext cx="4640707" cy="2731477"/>
          </a:xfrm>
        </p:spPr>
        <p:txBody>
          <a:bodyPr/>
          <a:lstStyle/>
          <a:p>
            <a:pPr>
              <a:lnSpc>
                <a:spcPct val="100000"/>
              </a:lnSpc>
              <a:spcBef>
                <a:spcPts val="0"/>
              </a:spcBef>
            </a:pPr>
            <a:r>
              <a:rPr lang="en-US" dirty="0"/>
              <a:t>Sticky Stories</a:t>
            </a:r>
          </a:p>
          <a:p>
            <a:pPr>
              <a:lnSpc>
                <a:spcPct val="100000"/>
              </a:lnSpc>
              <a:spcBef>
                <a:spcPts val="0"/>
              </a:spcBef>
            </a:pPr>
            <a:r>
              <a:rPr lang="en-US" dirty="0"/>
              <a:t>and Integration</a:t>
            </a:r>
          </a:p>
        </p:txBody>
      </p:sp>
    </p:spTree>
    <p:extLst>
      <p:ext uri="{BB962C8B-B14F-4D97-AF65-F5344CB8AC3E}">
        <p14:creationId xmlns:p14="http://schemas.microsoft.com/office/powerpoint/2010/main" val="51552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C296A-D9D8-40D8-A6EF-9B11042EB2AE}"/>
              </a:ext>
            </a:extLst>
          </p:cNvPr>
          <p:cNvSpPr>
            <a:spLocks noGrp="1"/>
          </p:cNvSpPr>
          <p:nvPr>
            <p:ph type="title"/>
          </p:nvPr>
        </p:nvSpPr>
        <p:spPr>
          <a:xfrm>
            <a:off x="729412" y="769332"/>
            <a:ext cx="3939454" cy="1468521"/>
          </a:xfrm>
        </p:spPr>
        <p:txBody>
          <a:bodyPr/>
          <a:lstStyle/>
          <a:p>
            <a:r>
              <a:rPr lang="en-US" sz="4400" dirty="0"/>
              <a:t>Stone Wool</a:t>
            </a:r>
          </a:p>
        </p:txBody>
      </p:sp>
      <p:pic>
        <p:nvPicPr>
          <p:cNvPr id="5" name="Picture 5" descr="A picture containing cup, indoor&#10;&#10;Description automatically generated">
            <a:extLst>
              <a:ext uri="{FF2B5EF4-FFF2-40B4-BE49-F238E27FC236}">
                <a16:creationId xmlns:a16="http://schemas.microsoft.com/office/drawing/2014/main" id="{0474587C-FE32-4EF3-A16F-E39C2A69B093}"/>
              </a:ext>
            </a:extLst>
          </p:cNvPr>
          <p:cNvPicPr>
            <a:picLocks noChangeAspect="1"/>
          </p:cNvPicPr>
          <p:nvPr/>
        </p:nvPicPr>
        <p:blipFill>
          <a:blip r:embed="rId3"/>
          <a:stretch>
            <a:fillRect/>
          </a:stretch>
        </p:blipFill>
        <p:spPr>
          <a:xfrm>
            <a:off x="5393138" y="1322831"/>
            <a:ext cx="3825659" cy="2545154"/>
          </a:xfrm>
          <a:prstGeom prst="rect">
            <a:avLst/>
          </a:prstGeom>
        </p:spPr>
      </p:pic>
      <p:pic>
        <p:nvPicPr>
          <p:cNvPr id="6" name="Picture 6" descr="A picture containing person, hand, close, thread&#10;&#10;Description automatically generated">
            <a:extLst>
              <a:ext uri="{FF2B5EF4-FFF2-40B4-BE49-F238E27FC236}">
                <a16:creationId xmlns:a16="http://schemas.microsoft.com/office/drawing/2014/main" id="{85CAAD53-865C-4B7A-BE97-931A79BA7595}"/>
              </a:ext>
            </a:extLst>
          </p:cNvPr>
          <p:cNvPicPr>
            <a:picLocks noChangeAspect="1"/>
          </p:cNvPicPr>
          <p:nvPr/>
        </p:nvPicPr>
        <p:blipFill>
          <a:blip r:embed="rId4"/>
          <a:stretch>
            <a:fillRect/>
          </a:stretch>
        </p:blipFill>
        <p:spPr>
          <a:xfrm>
            <a:off x="7841063" y="4001937"/>
            <a:ext cx="3672854" cy="2071548"/>
          </a:xfrm>
          <a:prstGeom prst="rect">
            <a:avLst/>
          </a:prstGeom>
        </p:spPr>
      </p:pic>
      <p:sp>
        <p:nvSpPr>
          <p:cNvPr id="3" name="Text Placeholder 2">
            <a:extLst>
              <a:ext uri="{FF2B5EF4-FFF2-40B4-BE49-F238E27FC236}">
                <a16:creationId xmlns:a16="http://schemas.microsoft.com/office/drawing/2014/main" id="{BFD712FB-EC87-4D51-A976-A8394503F17E}"/>
              </a:ext>
            </a:extLst>
          </p:cNvPr>
          <p:cNvSpPr>
            <a:spLocks noGrp="1"/>
          </p:cNvSpPr>
          <p:nvPr>
            <p:ph type="body" sz="quarter" idx="22"/>
          </p:nvPr>
        </p:nvSpPr>
        <p:spPr/>
        <p:txBody>
          <a:bodyPr/>
          <a:lstStyle/>
          <a:p>
            <a:pPr marL="342900" indent="-342900">
              <a:buFont typeface="Arial" panose="020B0604020202020204" pitchFamily="34" charset="0"/>
              <a:buChar char="•"/>
            </a:pPr>
            <a:r>
              <a:rPr lang="en-US" dirty="0" err="1"/>
              <a:t>Zilenzio’s</a:t>
            </a:r>
            <a:r>
              <a:rPr lang="en-US" dirty="0"/>
              <a:t> key ingredient</a:t>
            </a:r>
          </a:p>
          <a:p>
            <a:pPr marL="342900" indent="-342900">
              <a:buFont typeface="Arial" panose="020B0604020202020204" pitchFamily="34" charset="0"/>
              <a:buChar char="•"/>
            </a:pPr>
            <a:r>
              <a:rPr lang="en-US" dirty="0"/>
              <a:t>Processed to be a specific density and thickness to optimally absorb the speech sound.</a:t>
            </a:r>
          </a:p>
        </p:txBody>
      </p:sp>
    </p:spTree>
    <p:extLst>
      <p:ext uri="{BB962C8B-B14F-4D97-AF65-F5344CB8AC3E}">
        <p14:creationId xmlns:p14="http://schemas.microsoft.com/office/powerpoint/2010/main" val="1787735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6" name="Title 2">
            <a:extLst>
              <a:ext uri="{FF2B5EF4-FFF2-40B4-BE49-F238E27FC236}">
                <a16:creationId xmlns:a16="http://schemas.microsoft.com/office/drawing/2014/main" id="{15D779E8-A771-47FA-987F-4C3522E5E977}"/>
              </a:ext>
            </a:extLst>
          </p:cNvPr>
          <p:cNvSpPr>
            <a:spLocks noGrp="1"/>
          </p:cNvSpPr>
          <p:nvPr>
            <p:ph type="title"/>
          </p:nvPr>
        </p:nvSpPr>
        <p:spPr>
          <a:xfrm>
            <a:off x="741469" y="397024"/>
            <a:ext cx="10515600" cy="1325563"/>
          </a:xfrm>
        </p:spPr>
        <p:txBody>
          <a:bodyPr>
            <a:normAutofit/>
          </a:bodyPr>
          <a:lstStyle/>
          <a:p>
            <a:pPr algn="l"/>
            <a:r>
              <a:rPr lang="en-US" sz="4400" spc="300" dirty="0">
                <a:latin typeface="Segoe UI Light"/>
                <a:ea typeface="+mn-ea"/>
                <a:cs typeface="Segoe UI Light"/>
              </a:rPr>
              <a:t>Complement and Elevate</a:t>
            </a:r>
          </a:p>
        </p:txBody>
      </p:sp>
      <p:sp>
        <p:nvSpPr>
          <p:cNvPr id="7" name="Content Placeholder 6">
            <a:extLst>
              <a:ext uri="{FF2B5EF4-FFF2-40B4-BE49-F238E27FC236}">
                <a16:creationId xmlns:a16="http://schemas.microsoft.com/office/drawing/2014/main" id="{C742C934-E00C-44C6-9343-18FA321CE7A0}"/>
              </a:ext>
            </a:extLst>
          </p:cNvPr>
          <p:cNvSpPr>
            <a:spLocks noGrp="1"/>
          </p:cNvSpPr>
          <p:nvPr>
            <p:ph sz="half" idx="1"/>
          </p:nvPr>
        </p:nvSpPr>
        <p:spPr>
          <a:xfrm>
            <a:off x="849692" y="1800573"/>
            <a:ext cx="10941424" cy="4351338"/>
          </a:xfrm>
        </p:spPr>
        <p:txBody>
          <a:bodyPr>
            <a:normAutofit/>
          </a:bodyPr>
          <a:lstStyle/>
          <a:p>
            <a:pPr marL="0" indent="0">
              <a:buNone/>
            </a:pPr>
            <a:r>
              <a:rPr lang="en-US" sz="2400" dirty="0">
                <a:latin typeface="Segoe UI Light" panose="020B0502040204020203" pitchFamily="34" charset="0"/>
              </a:rPr>
              <a:t>Allsteel looks for partners with unique competencies and complementary offerings that provide added brand interest</a:t>
            </a:r>
          </a:p>
        </p:txBody>
      </p:sp>
      <p:pic>
        <p:nvPicPr>
          <p:cNvPr id="13" name="Picture 12">
            <a:extLst>
              <a:ext uri="{FF2B5EF4-FFF2-40B4-BE49-F238E27FC236}">
                <a16:creationId xmlns:a16="http://schemas.microsoft.com/office/drawing/2014/main" id="{E5AFFA95-A2A2-4BCC-B0DC-B6C4818C9529}"/>
              </a:ext>
            </a:extLst>
          </p:cNvPr>
          <p:cNvPicPr>
            <a:picLocks noChangeAspect="1"/>
          </p:cNvPicPr>
          <p:nvPr/>
        </p:nvPicPr>
        <p:blipFill rotWithShape="1">
          <a:blip r:embed="rId3"/>
          <a:srcRect l="25508" t="4524" r="52053" b="25228"/>
          <a:stretch/>
        </p:blipFill>
        <p:spPr>
          <a:xfrm>
            <a:off x="2836965" y="3420813"/>
            <a:ext cx="1374457" cy="1312847"/>
          </a:xfrm>
          <a:prstGeom prst="rect">
            <a:avLst/>
          </a:prstGeom>
        </p:spPr>
      </p:pic>
      <p:sp>
        <p:nvSpPr>
          <p:cNvPr id="14" name="Rectangle 13">
            <a:extLst>
              <a:ext uri="{FF2B5EF4-FFF2-40B4-BE49-F238E27FC236}">
                <a16:creationId xmlns:a16="http://schemas.microsoft.com/office/drawing/2014/main" id="{2F04962A-AD59-411D-BA14-E56A3E6D18D4}"/>
              </a:ext>
            </a:extLst>
          </p:cNvPr>
          <p:cNvSpPr/>
          <p:nvPr/>
        </p:nvSpPr>
        <p:spPr>
          <a:xfrm>
            <a:off x="2847549" y="4741384"/>
            <a:ext cx="1376341" cy="1312847"/>
          </a:xfrm>
          <a:prstGeom prst="rect">
            <a:avLst/>
          </a:prstGeom>
          <a:solidFill>
            <a:srgbClr val="A4A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spc="300">
              <a:solidFill>
                <a:schemeClr val="bg1">
                  <a:lumMod val="50000"/>
                </a:schemeClr>
              </a:solidFill>
              <a:latin typeface="Segoe UI Light" panose="020B0502040204020203" pitchFamily="34" charset="0"/>
            </a:endParaRPr>
          </a:p>
        </p:txBody>
      </p:sp>
      <p:sp>
        <p:nvSpPr>
          <p:cNvPr id="15" name="TextBox 14">
            <a:extLst>
              <a:ext uri="{FF2B5EF4-FFF2-40B4-BE49-F238E27FC236}">
                <a16:creationId xmlns:a16="http://schemas.microsoft.com/office/drawing/2014/main" id="{F47AE281-AF07-411B-9C9E-09014B18D37E}"/>
              </a:ext>
            </a:extLst>
          </p:cNvPr>
          <p:cNvSpPr txBox="1"/>
          <p:nvPr/>
        </p:nvSpPr>
        <p:spPr>
          <a:xfrm>
            <a:off x="2633856" y="5019400"/>
            <a:ext cx="1746223" cy="738664"/>
          </a:xfrm>
          <a:prstGeom prst="rect">
            <a:avLst/>
          </a:prstGeom>
          <a:noFill/>
        </p:spPr>
        <p:txBody>
          <a:bodyPr wrap="square" rtlCol="0">
            <a:spAutoFit/>
          </a:bodyPr>
          <a:lstStyle/>
          <a:p>
            <a:pPr algn="ctr"/>
            <a:r>
              <a:rPr lang="en-US" sz="1400" b="1" spc="300" dirty="0">
                <a:solidFill>
                  <a:schemeClr val="bg1"/>
                </a:solidFill>
                <a:latin typeface="Rockwell Nova Light" panose="020B0604020202020204" pitchFamily="18" charset="0"/>
              </a:rPr>
              <a:t>Zilenzio</a:t>
            </a:r>
          </a:p>
          <a:p>
            <a:pPr algn="ctr"/>
            <a:r>
              <a:rPr lang="en-US" sz="1400" spc="300" dirty="0">
                <a:solidFill>
                  <a:schemeClr val="bg1"/>
                </a:solidFill>
                <a:latin typeface="Segoe UI Light" panose="020B0502040204020203" pitchFamily="34" charset="0"/>
                <a:cs typeface="Segoe UI Light" panose="020B0502040204020203" pitchFamily="34" charset="0"/>
              </a:rPr>
              <a:t>Sound </a:t>
            </a:r>
          </a:p>
          <a:p>
            <a:pPr algn="ctr"/>
            <a:r>
              <a:rPr lang="en-US" sz="1400" spc="300" dirty="0">
                <a:solidFill>
                  <a:schemeClr val="bg1"/>
                </a:solidFill>
                <a:latin typeface="Segoe UI Light" panose="020B0502040204020203" pitchFamily="34" charset="0"/>
                <a:cs typeface="Segoe UI Light" panose="020B0502040204020203" pitchFamily="34" charset="0"/>
              </a:rPr>
              <a:t>and Space</a:t>
            </a:r>
          </a:p>
        </p:txBody>
      </p:sp>
      <p:sp>
        <p:nvSpPr>
          <p:cNvPr id="16" name="Rectangle 15">
            <a:extLst>
              <a:ext uri="{FF2B5EF4-FFF2-40B4-BE49-F238E27FC236}">
                <a16:creationId xmlns:a16="http://schemas.microsoft.com/office/drawing/2014/main" id="{099C228D-4E53-4CA4-9C35-442CAFA43D6F}"/>
              </a:ext>
            </a:extLst>
          </p:cNvPr>
          <p:cNvSpPr/>
          <p:nvPr/>
        </p:nvSpPr>
        <p:spPr>
          <a:xfrm>
            <a:off x="8275348" y="3418241"/>
            <a:ext cx="1349354" cy="1312847"/>
          </a:xfrm>
          <a:prstGeom prst="rect">
            <a:avLst/>
          </a:prstGeom>
          <a:solidFill>
            <a:srgbClr val="82C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spc="300">
              <a:solidFill>
                <a:schemeClr val="bg1">
                  <a:lumMod val="50000"/>
                </a:schemeClr>
              </a:solidFill>
              <a:latin typeface="Segoe UI Light" panose="020B0502040204020203" pitchFamily="34" charset="0"/>
            </a:endParaRPr>
          </a:p>
        </p:txBody>
      </p:sp>
      <p:sp>
        <p:nvSpPr>
          <p:cNvPr id="17" name="TextBox 16">
            <a:extLst>
              <a:ext uri="{FF2B5EF4-FFF2-40B4-BE49-F238E27FC236}">
                <a16:creationId xmlns:a16="http://schemas.microsoft.com/office/drawing/2014/main" id="{09DD1B27-D753-445C-BFC5-95D4633EA06B}"/>
              </a:ext>
            </a:extLst>
          </p:cNvPr>
          <p:cNvSpPr txBox="1"/>
          <p:nvPr/>
        </p:nvSpPr>
        <p:spPr>
          <a:xfrm>
            <a:off x="8084849" y="3624179"/>
            <a:ext cx="1746223" cy="972157"/>
          </a:xfrm>
          <a:prstGeom prst="rect">
            <a:avLst/>
          </a:prstGeom>
          <a:noFill/>
        </p:spPr>
        <p:txBody>
          <a:bodyPr wrap="square" rtlCol="0">
            <a:spAutoFit/>
          </a:bodyPr>
          <a:lstStyle/>
          <a:p>
            <a:pPr algn="ctr"/>
            <a:r>
              <a:rPr lang="en-US" sz="1200" b="1" spc="300">
                <a:solidFill>
                  <a:schemeClr val="bg1"/>
                </a:solidFill>
                <a:latin typeface="Segoe UI Light" panose="020B0502040204020203" pitchFamily="34" charset="0"/>
              </a:rPr>
              <a:t>Normann</a:t>
            </a:r>
          </a:p>
          <a:p>
            <a:pPr algn="ctr"/>
            <a:r>
              <a:rPr lang="en-US" sz="1200" b="1" spc="300">
                <a:solidFill>
                  <a:schemeClr val="bg1"/>
                </a:solidFill>
                <a:latin typeface="Segoe UI Light" panose="020B0502040204020203" pitchFamily="34" charset="0"/>
              </a:rPr>
              <a:t>Copenhagen </a:t>
            </a:r>
            <a:r>
              <a:rPr lang="en-US" sz="1200" spc="300">
                <a:solidFill>
                  <a:schemeClr val="bg1"/>
                </a:solidFill>
                <a:latin typeface="Segoe UI Light" panose="020B0502040204020203" pitchFamily="34" charset="0"/>
              </a:rPr>
              <a:t> Residential furniture &amp; lighting</a:t>
            </a:r>
          </a:p>
        </p:txBody>
      </p:sp>
      <p:pic>
        <p:nvPicPr>
          <p:cNvPr id="19" name="Picture 18" descr="A view of a kitchen and living room&#10;&#10;Description generated with very high confidence">
            <a:extLst>
              <a:ext uri="{FF2B5EF4-FFF2-40B4-BE49-F238E27FC236}">
                <a16:creationId xmlns:a16="http://schemas.microsoft.com/office/drawing/2014/main" id="{608BC9F7-65DE-4EB2-97A7-D686CD242B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259" t="1683" r="19383" b="2401"/>
          <a:stretch/>
        </p:blipFill>
        <p:spPr>
          <a:xfrm>
            <a:off x="9657696" y="3418241"/>
            <a:ext cx="2534304" cy="2625694"/>
          </a:xfrm>
          <a:prstGeom prst="rect">
            <a:avLst/>
          </a:prstGeom>
        </p:spPr>
      </p:pic>
      <p:pic>
        <p:nvPicPr>
          <p:cNvPr id="20" name="Picture 19">
            <a:extLst>
              <a:ext uri="{FF2B5EF4-FFF2-40B4-BE49-F238E27FC236}">
                <a16:creationId xmlns:a16="http://schemas.microsoft.com/office/drawing/2014/main" id="{13879BA4-5AB6-4A2A-AA70-C668F0DDA6EC}"/>
              </a:ext>
            </a:extLst>
          </p:cNvPr>
          <p:cNvPicPr>
            <a:picLocks noChangeAspect="1"/>
          </p:cNvPicPr>
          <p:nvPr/>
        </p:nvPicPr>
        <p:blipFill rotWithShape="1">
          <a:blip r:embed="rId5"/>
          <a:srcRect l="15856" r="20418"/>
          <a:stretch/>
        </p:blipFill>
        <p:spPr>
          <a:xfrm>
            <a:off x="8248890" y="4839064"/>
            <a:ext cx="1375812" cy="1312847"/>
          </a:xfrm>
          <a:prstGeom prst="rect">
            <a:avLst/>
          </a:prstGeom>
        </p:spPr>
      </p:pic>
      <p:sp>
        <p:nvSpPr>
          <p:cNvPr id="21" name="Rectangle 20">
            <a:extLst>
              <a:ext uri="{FF2B5EF4-FFF2-40B4-BE49-F238E27FC236}">
                <a16:creationId xmlns:a16="http://schemas.microsoft.com/office/drawing/2014/main" id="{933E6F72-5CD5-463A-B3FC-7686712659BA}"/>
              </a:ext>
            </a:extLst>
          </p:cNvPr>
          <p:cNvSpPr/>
          <p:nvPr/>
        </p:nvSpPr>
        <p:spPr>
          <a:xfrm>
            <a:off x="4235615" y="3418241"/>
            <a:ext cx="1349354" cy="1312847"/>
          </a:xfrm>
          <a:prstGeom prst="rect">
            <a:avLst/>
          </a:prstGeom>
          <a:solidFill>
            <a:srgbClr val="3A8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spc="300">
              <a:solidFill>
                <a:schemeClr val="bg1">
                  <a:lumMod val="50000"/>
                </a:schemeClr>
              </a:solidFill>
              <a:latin typeface="Segoe UI Light" panose="020B0502040204020203" pitchFamily="34" charset="0"/>
            </a:endParaRPr>
          </a:p>
        </p:txBody>
      </p:sp>
      <p:sp>
        <p:nvSpPr>
          <p:cNvPr id="22" name="TextBox 21">
            <a:extLst>
              <a:ext uri="{FF2B5EF4-FFF2-40B4-BE49-F238E27FC236}">
                <a16:creationId xmlns:a16="http://schemas.microsoft.com/office/drawing/2014/main" id="{1245DF2A-55B8-4A34-A482-96D46BF3ED61}"/>
              </a:ext>
            </a:extLst>
          </p:cNvPr>
          <p:cNvSpPr txBox="1"/>
          <p:nvPr/>
        </p:nvSpPr>
        <p:spPr>
          <a:xfrm>
            <a:off x="4037335" y="3650420"/>
            <a:ext cx="1644195" cy="954107"/>
          </a:xfrm>
          <a:prstGeom prst="rect">
            <a:avLst/>
          </a:prstGeom>
          <a:noFill/>
        </p:spPr>
        <p:txBody>
          <a:bodyPr wrap="square" rtlCol="0">
            <a:spAutoFit/>
          </a:bodyPr>
          <a:lstStyle/>
          <a:p>
            <a:pPr algn="ctr"/>
            <a:r>
              <a:rPr lang="en-US" sz="1400" b="1" spc="300">
                <a:solidFill>
                  <a:schemeClr val="bg1"/>
                </a:solidFill>
                <a:latin typeface="Segoe UI Light" panose="020B0502040204020203" pitchFamily="34" charset="0"/>
              </a:rPr>
              <a:t>Corral </a:t>
            </a:r>
          </a:p>
          <a:p>
            <a:pPr algn="ctr"/>
            <a:r>
              <a:rPr lang="en-US" sz="1400" spc="300">
                <a:solidFill>
                  <a:schemeClr val="bg1"/>
                </a:solidFill>
                <a:latin typeface="Segoe UI Light" panose="020B0502040204020203" pitchFamily="34" charset="0"/>
              </a:rPr>
              <a:t>Beauty, Utility </a:t>
            </a:r>
          </a:p>
          <a:p>
            <a:pPr algn="ctr"/>
            <a:r>
              <a:rPr lang="en-US" sz="1400" spc="300">
                <a:solidFill>
                  <a:schemeClr val="bg1"/>
                </a:solidFill>
                <a:latin typeface="Segoe UI Light" panose="020B0502040204020203" pitchFamily="34" charset="0"/>
              </a:rPr>
              <a:t>and Craft</a:t>
            </a:r>
          </a:p>
        </p:txBody>
      </p:sp>
      <p:pic>
        <p:nvPicPr>
          <p:cNvPr id="23" name="Picture 22">
            <a:extLst>
              <a:ext uri="{FF2B5EF4-FFF2-40B4-BE49-F238E27FC236}">
                <a16:creationId xmlns:a16="http://schemas.microsoft.com/office/drawing/2014/main" id="{5C28A69F-0985-4BCB-A4E6-E53A2C2ECC96}"/>
              </a:ext>
            </a:extLst>
          </p:cNvPr>
          <p:cNvPicPr>
            <a:picLocks noChangeAspect="1"/>
          </p:cNvPicPr>
          <p:nvPr/>
        </p:nvPicPr>
        <p:blipFill>
          <a:blip r:embed="rId6"/>
          <a:stretch>
            <a:fillRect/>
          </a:stretch>
        </p:blipFill>
        <p:spPr>
          <a:xfrm>
            <a:off x="4253248" y="4745687"/>
            <a:ext cx="1388752" cy="1312847"/>
          </a:xfrm>
          <a:prstGeom prst="rect">
            <a:avLst/>
          </a:prstGeom>
        </p:spPr>
      </p:pic>
      <p:pic>
        <p:nvPicPr>
          <p:cNvPr id="24" name="Picture 23" descr="Stacked Table">
            <a:extLst>
              <a:ext uri="{FF2B5EF4-FFF2-40B4-BE49-F238E27FC236}">
                <a16:creationId xmlns:a16="http://schemas.microsoft.com/office/drawing/2014/main" id="{D69FC412-AEA3-4DAC-909C-41844436E6C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43" t="3725"/>
          <a:stretch/>
        </p:blipFill>
        <p:spPr bwMode="auto">
          <a:xfrm>
            <a:off x="5617937" y="3418241"/>
            <a:ext cx="2640000" cy="26256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81D245-457A-4E1A-B7F0-D976BF6021C9}"/>
              </a:ext>
            </a:extLst>
          </p:cNvPr>
          <p:cNvPicPr>
            <a:picLocks noChangeAspect="1"/>
          </p:cNvPicPr>
          <p:nvPr/>
        </p:nvPicPr>
        <p:blipFill rotWithShape="1">
          <a:blip r:embed="rId8">
            <a:extLst>
              <a:ext uri="{28A0092B-C50C-407E-A947-70E740481C1C}">
                <a14:useLocalDpi xmlns:a14="http://schemas.microsoft.com/office/drawing/2010/main" val="0"/>
              </a:ext>
            </a:extLst>
          </a:blip>
          <a:srcRect l="28311" t="11288"/>
          <a:stretch/>
        </p:blipFill>
        <p:spPr>
          <a:xfrm>
            <a:off x="0" y="3418241"/>
            <a:ext cx="2802825" cy="2635989"/>
          </a:xfrm>
          <a:prstGeom prst="rect">
            <a:avLst/>
          </a:prstGeom>
        </p:spPr>
      </p:pic>
    </p:spTree>
    <p:extLst>
      <p:ext uri="{BB962C8B-B14F-4D97-AF65-F5344CB8AC3E}">
        <p14:creationId xmlns:p14="http://schemas.microsoft.com/office/powerpoint/2010/main" val="271098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E49011-E221-4542-9577-CADF1039F0CA}"/>
              </a:ext>
            </a:extLst>
          </p:cNvPr>
          <p:cNvSpPr>
            <a:spLocks noGrp="1"/>
          </p:cNvSpPr>
          <p:nvPr>
            <p:ph type="title"/>
          </p:nvPr>
        </p:nvSpPr>
        <p:spPr>
          <a:xfrm>
            <a:off x="8270026" y="976096"/>
            <a:ext cx="3316091" cy="1116706"/>
          </a:xfrm>
        </p:spPr>
        <p:txBody>
          <a:bodyPr/>
          <a:lstStyle/>
          <a:p>
            <a:r>
              <a:rPr lang="en-US" sz="4400" dirty="0"/>
              <a:t>Brand Messaging</a:t>
            </a:r>
          </a:p>
        </p:txBody>
      </p:sp>
      <p:pic>
        <p:nvPicPr>
          <p:cNvPr id="10" name="Picture 2">
            <a:extLst>
              <a:ext uri="{FF2B5EF4-FFF2-40B4-BE49-F238E27FC236}">
                <a16:creationId xmlns:a16="http://schemas.microsoft.com/office/drawing/2014/main" id="{2F5E95B9-8B11-4DAB-B3C6-422B0558312B}"/>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4143" r="4143"/>
          <a:stretch>
            <a:fillRect/>
          </a:stretch>
        </p:blipFill>
        <p:spPr bwMode="auto">
          <a:xfrm>
            <a:off x="323850" y="681038"/>
            <a:ext cx="7615238" cy="5253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408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5AD9A3-7A76-4567-A40B-CBED52155616}"/>
              </a:ext>
            </a:extLst>
          </p:cNvPr>
          <p:cNvSpPr>
            <a:spLocks noGrp="1"/>
          </p:cNvSpPr>
          <p:nvPr>
            <p:ph type="title"/>
          </p:nvPr>
        </p:nvSpPr>
        <p:spPr>
          <a:xfrm>
            <a:off x="8270026" y="1273814"/>
            <a:ext cx="3316091" cy="1116706"/>
          </a:xfrm>
        </p:spPr>
        <p:txBody>
          <a:bodyPr/>
          <a:lstStyle/>
          <a:p>
            <a:r>
              <a:rPr lang="en-US" sz="4400" dirty="0"/>
              <a:t>Day Care</a:t>
            </a:r>
          </a:p>
        </p:txBody>
      </p:sp>
      <p:pic>
        <p:nvPicPr>
          <p:cNvPr id="7" name="Picture 3" descr="A picture containing indoor, wall, bedroom, room&#10;&#10;Description automatically generated">
            <a:extLst>
              <a:ext uri="{FF2B5EF4-FFF2-40B4-BE49-F238E27FC236}">
                <a16:creationId xmlns:a16="http://schemas.microsoft.com/office/drawing/2014/main" id="{EC3E54E1-F9D1-4C3C-A6D5-F2045675CC74}"/>
              </a:ext>
            </a:extLst>
          </p:cNvPr>
          <p:cNvPicPr>
            <a:picLocks noGrp="1" noChangeAspect="1"/>
          </p:cNvPicPr>
          <p:nvPr>
            <p:ph type="pic" sz="quarter" idx="10"/>
          </p:nvPr>
        </p:nvPicPr>
        <p:blipFill rotWithShape="1">
          <a:blip r:embed="rId3"/>
          <a:srcRect t="16611" b="16611"/>
          <a:stretch/>
        </p:blipFill>
        <p:spPr>
          <a:xfrm>
            <a:off x="323850" y="681038"/>
            <a:ext cx="7615238" cy="5253037"/>
          </a:xfrm>
          <a:prstGeom prst="rect">
            <a:avLst/>
          </a:prstGeom>
        </p:spPr>
      </p:pic>
    </p:spTree>
    <p:extLst>
      <p:ext uri="{BB962C8B-B14F-4D97-AF65-F5344CB8AC3E}">
        <p14:creationId xmlns:p14="http://schemas.microsoft.com/office/powerpoint/2010/main" val="2578304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580FDF-D5FC-4216-A65F-78FFE37F2FC8}"/>
              </a:ext>
            </a:extLst>
          </p:cNvPr>
          <p:cNvSpPr/>
          <p:nvPr/>
        </p:nvSpPr>
        <p:spPr>
          <a:xfrm>
            <a:off x="558800" y="6134100"/>
            <a:ext cx="3556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ving room filled with furniture and a large window&#10;&#10;Description automatically generated">
            <a:extLst>
              <a:ext uri="{FF2B5EF4-FFF2-40B4-BE49-F238E27FC236}">
                <a16:creationId xmlns:a16="http://schemas.microsoft.com/office/drawing/2014/main" id="{5BE26385-AC5B-4B99-BB2D-48594F051706}"/>
              </a:ext>
            </a:extLst>
          </p:cNvPr>
          <p:cNvPicPr>
            <a:picLocks noChangeAspect="1"/>
          </p:cNvPicPr>
          <p:nvPr/>
        </p:nvPicPr>
        <p:blipFill rotWithShape="1">
          <a:blip r:embed="rId2">
            <a:extLst>
              <a:ext uri="{28A0092B-C50C-407E-A947-70E740481C1C}">
                <a14:useLocalDpi xmlns:a14="http://schemas.microsoft.com/office/drawing/2010/main" val="0"/>
              </a:ext>
            </a:extLst>
          </a:blip>
          <a:srcRect l="3927" r="11113"/>
          <a:stretch/>
        </p:blipFill>
        <p:spPr>
          <a:xfrm>
            <a:off x="1704752" y="0"/>
            <a:ext cx="10487248" cy="6858000"/>
          </a:xfrm>
          <a:prstGeom prst="rect">
            <a:avLst/>
          </a:prstGeom>
        </p:spPr>
      </p:pic>
    </p:spTree>
    <p:extLst>
      <p:ext uri="{BB962C8B-B14F-4D97-AF65-F5344CB8AC3E}">
        <p14:creationId xmlns:p14="http://schemas.microsoft.com/office/powerpoint/2010/main" val="69410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CFEF12A-6AF5-453D-BDA8-5FC49C109A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9" r="-5" b="8283"/>
          <a:stretch/>
        </p:blipFill>
        <p:spPr bwMode="auto">
          <a:xfrm>
            <a:off x="1035586" y="0"/>
            <a:ext cx="11156414" cy="685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321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47E3F80-43B8-4B79-BFF7-31CFEEF50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9" y="0"/>
            <a:ext cx="10287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150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a chair&#10;&#10;Description automatically generated">
            <a:extLst>
              <a:ext uri="{FF2B5EF4-FFF2-40B4-BE49-F238E27FC236}">
                <a16:creationId xmlns:a16="http://schemas.microsoft.com/office/drawing/2014/main" id="{9E88C07A-A946-42C3-8510-364945C99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481808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bench&#10;&#10;Description automatically generated">
            <a:extLst>
              <a:ext uri="{FF2B5EF4-FFF2-40B4-BE49-F238E27FC236}">
                <a16:creationId xmlns:a16="http://schemas.microsoft.com/office/drawing/2014/main" id="{93B38305-5F5D-41B6-B885-6142EDB38712}"/>
              </a:ext>
            </a:extLst>
          </p:cNvPr>
          <p:cNvPicPr>
            <a:picLocks noChangeAspect="1"/>
          </p:cNvPicPr>
          <p:nvPr/>
        </p:nvPicPr>
        <p:blipFill rotWithShape="1">
          <a:blip r:embed="rId2">
            <a:extLst>
              <a:ext uri="{28A0092B-C50C-407E-A947-70E740481C1C}">
                <a14:useLocalDpi xmlns:a14="http://schemas.microsoft.com/office/drawing/2010/main" val="0"/>
              </a:ext>
            </a:extLst>
          </a:blip>
          <a:srcRect t="3523"/>
          <a:stretch/>
        </p:blipFill>
        <p:spPr>
          <a:xfrm>
            <a:off x="1498445" y="0"/>
            <a:ext cx="10693555" cy="6858000"/>
          </a:xfrm>
          <a:prstGeom prst="rect">
            <a:avLst/>
          </a:prstGeom>
        </p:spPr>
      </p:pic>
    </p:spTree>
    <p:extLst>
      <p:ext uri="{BB962C8B-B14F-4D97-AF65-F5344CB8AC3E}">
        <p14:creationId xmlns:p14="http://schemas.microsoft.com/office/powerpoint/2010/main" val="3811150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48498-72CB-4617-8424-2F4FEC8940DA}"/>
              </a:ext>
            </a:extLst>
          </p:cNvPr>
          <p:cNvSpPr txBox="1">
            <a:spLocks/>
          </p:cNvSpPr>
          <p:nvPr/>
        </p:nvSpPr>
        <p:spPr>
          <a:xfrm>
            <a:off x="1628450" y="2112570"/>
            <a:ext cx="5980262" cy="1468521"/>
          </a:xfrm>
          <a:prstGeom prst="rect">
            <a:avLst/>
          </a:prstGeom>
        </p:spPr>
        <p:txBody>
          <a:bodyPr/>
          <a:lstStyle>
            <a:lvl1pPr algn="ctr" defTabSz="914400" rtl="0" eaLnBrk="1" latinLnBrk="0" hangingPunct="1">
              <a:lnSpc>
                <a:spcPct val="90000"/>
              </a:lnSpc>
              <a:spcBef>
                <a:spcPct val="0"/>
              </a:spcBef>
              <a:buNone/>
              <a:defRPr sz="6600" kern="1200">
                <a:solidFill>
                  <a:schemeClr val="tx1"/>
                </a:solidFill>
                <a:latin typeface="Segoe UI Light" panose="020B0502040204020203" pitchFamily="34" charset="0"/>
                <a:ea typeface="+mj-ea"/>
                <a:cs typeface="Segoe UI Light" panose="020B0502040204020203" pitchFamily="34" charset="0"/>
              </a:defRPr>
            </a:lvl1pPr>
          </a:lstStyle>
          <a:p>
            <a:r>
              <a:rPr lang="en-US" dirty="0"/>
              <a:t>Allsteel &amp; Zilenzio image</a:t>
            </a:r>
          </a:p>
        </p:txBody>
      </p:sp>
      <p:pic>
        <p:nvPicPr>
          <p:cNvPr id="6" name="Picture 5">
            <a:extLst>
              <a:ext uri="{FF2B5EF4-FFF2-40B4-BE49-F238E27FC236}">
                <a16:creationId xmlns:a16="http://schemas.microsoft.com/office/drawing/2014/main" id="{8F4ED507-05D7-4652-A6DD-261504BE3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408" y="0"/>
            <a:ext cx="10287592" cy="6858000"/>
          </a:xfrm>
          <a:prstGeom prst="rect">
            <a:avLst/>
          </a:prstGeom>
        </p:spPr>
      </p:pic>
    </p:spTree>
    <p:extLst>
      <p:ext uri="{BB962C8B-B14F-4D97-AF65-F5344CB8AC3E}">
        <p14:creationId xmlns:p14="http://schemas.microsoft.com/office/powerpoint/2010/main" val="4807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14" name="Rectangle 13">
            <a:extLst>
              <a:ext uri="{FF2B5EF4-FFF2-40B4-BE49-F238E27FC236}">
                <a16:creationId xmlns:a16="http://schemas.microsoft.com/office/drawing/2014/main" id="{C6B6A279-29CA-4769-8FD6-76F4EDA4056C}"/>
              </a:ext>
            </a:extLst>
          </p:cNvPr>
          <p:cNvSpPr/>
          <p:nvPr/>
        </p:nvSpPr>
        <p:spPr>
          <a:xfrm>
            <a:off x="2899317" y="952500"/>
            <a:ext cx="9292683" cy="49149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3200" b="1" dirty="0">
              <a:solidFill>
                <a:srgbClr val="FF0000"/>
              </a:solidFill>
            </a:endParaRPr>
          </a:p>
        </p:txBody>
      </p:sp>
      <p:sp>
        <p:nvSpPr>
          <p:cNvPr id="3" name="Content Placeholder 2">
            <a:extLst>
              <a:ext uri="{FF2B5EF4-FFF2-40B4-BE49-F238E27FC236}">
                <a16:creationId xmlns:a16="http://schemas.microsoft.com/office/drawing/2014/main" id="{F21391F5-B82C-4CDA-ADB7-D76E8A20F096}"/>
              </a:ext>
            </a:extLst>
          </p:cNvPr>
          <p:cNvSpPr>
            <a:spLocks noGrp="1"/>
          </p:cNvSpPr>
          <p:nvPr>
            <p:ph idx="15"/>
          </p:nvPr>
        </p:nvSpPr>
        <p:spPr/>
        <p:txBody>
          <a:bodyPr/>
          <a:lstStyle/>
          <a:p>
            <a:r>
              <a:rPr lang="en-US"/>
              <a:t>INTERNAL USE ONLY</a:t>
            </a:r>
          </a:p>
        </p:txBody>
      </p:sp>
      <p:sp>
        <p:nvSpPr>
          <p:cNvPr id="6" name="Text Placeholder 5">
            <a:extLst>
              <a:ext uri="{FF2B5EF4-FFF2-40B4-BE49-F238E27FC236}">
                <a16:creationId xmlns:a16="http://schemas.microsoft.com/office/drawing/2014/main" id="{233EEBD5-1E4C-42B3-8AC8-7A84E5810777}"/>
              </a:ext>
            </a:extLst>
          </p:cNvPr>
          <p:cNvSpPr>
            <a:spLocks noGrp="1"/>
          </p:cNvSpPr>
          <p:nvPr>
            <p:ph type="body" sz="quarter" idx="11"/>
          </p:nvPr>
        </p:nvSpPr>
        <p:spPr>
          <a:xfrm>
            <a:off x="578463" y="1233224"/>
            <a:ext cx="4205821" cy="2731477"/>
          </a:xfrm>
        </p:spPr>
        <p:txBody>
          <a:bodyPr/>
          <a:lstStyle/>
          <a:p>
            <a:r>
              <a:rPr lang="en-US" dirty="0"/>
              <a:t>Sales &amp; Dealer Training</a:t>
            </a:r>
          </a:p>
        </p:txBody>
      </p:sp>
    </p:spTree>
    <p:extLst>
      <p:ext uri="{BB962C8B-B14F-4D97-AF65-F5344CB8AC3E}">
        <p14:creationId xmlns:p14="http://schemas.microsoft.com/office/powerpoint/2010/main" val="3147521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E9F4-A7E9-400B-9FB1-CEA8D3EFD9C2}"/>
              </a:ext>
            </a:extLst>
          </p:cNvPr>
          <p:cNvSpPr>
            <a:spLocks noGrp="1"/>
          </p:cNvSpPr>
          <p:nvPr>
            <p:ph type="title"/>
          </p:nvPr>
        </p:nvSpPr>
        <p:spPr>
          <a:xfrm>
            <a:off x="729412" y="588571"/>
            <a:ext cx="3939454" cy="1468521"/>
          </a:xfrm>
        </p:spPr>
        <p:txBody>
          <a:bodyPr/>
          <a:lstStyle/>
          <a:p>
            <a:r>
              <a:rPr lang="en-US"/>
              <a:t>A Note on Exclusivity</a:t>
            </a:r>
          </a:p>
        </p:txBody>
      </p:sp>
      <p:sp>
        <p:nvSpPr>
          <p:cNvPr id="3" name="Text Placeholder 2">
            <a:extLst>
              <a:ext uri="{FF2B5EF4-FFF2-40B4-BE49-F238E27FC236}">
                <a16:creationId xmlns:a16="http://schemas.microsoft.com/office/drawing/2014/main" id="{05D53DB7-5947-42A7-A95E-A95E88C75666}"/>
              </a:ext>
            </a:extLst>
          </p:cNvPr>
          <p:cNvSpPr>
            <a:spLocks noGrp="1"/>
          </p:cNvSpPr>
          <p:nvPr>
            <p:ph type="body" sz="quarter" idx="22"/>
          </p:nvPr>
        </p:nvSpPr>
        <p:spPr/>
        <p:txBody>
          <a:bodyPr/>
          <a:lstStyle/>
          <a:p>
            <a:endParaRPr lang="en-US" dirty="0"/>
          </a:p>
          <a:p>
            <a:pPr marL="0" indent="0">
              <a:buNone/>
            </a:pPr>
            <a:r>
              <a:rPr lang="en-US" sz="1800" dirty="0"/>
              <a:t>Allsteel has exclusive* distribution for North America </a:t>
            </a:r>
          </a:p>
          <a:p>
            <a:pPr marL="0" indent="0">
              <a:buNone/>
            </a:pPr>
            <a:r>
              <a:rPr lang="en-US" sz="1800" dirty="0"/>
              <a:t>Registration opportunity for Global Accounts with locations inside and outside of N. America</a:t>
            </a:r>
          </a:p>
          <a:p>
            <a:pPr marL="0" indent="0">
              <a:buNone/>
            </a:pPr>
            <a:endParaRPr lang="en-US" sz="2400" dirty="0"/>
          </a:p>
          <a:p>
            <a:pPr marL="0" indent="0">
              <a:buNone/>
            </a:pPr>
            <a:r>
              <a:rPr lang="en-US" sz="1600" dirty="0"/>
              <a:t>* with the exception of a couple grand-fathered in retailers</a:t>
            </a:r>
          </a:p>
          <a:p>
            <a:endParaRPr lang="en-US" dirty="0"/>
          </a:p>
        </p:txBody>
      </p:sp>
      <p:sp>
        <p:nvSpPr>
          <p:cNvPr id="6" name="Text Placeholder 7">
            <a:extLst>
              <a:ext uri="{FF2B5EF4-FFF2-40B4-BE49-F238E27FC236}">
                <a16:creationId xmlns:a16="http://schemas.microsoft.com/office/drawing/2014/main" id="{F42F8E32-F426-4D21-B5FD-948880C426D1}"/>
              </a:ext>
            </a:extLst>
          </p:cNvPr>
          <p:cNvSpPr txBox="1">
            <a:spLocks/>
          </p:cNvSpPr>
          <p:nvPr/>
        </p:nvSpPr>
        <p:spPr>
          <a:xfrm>
            <a:off x="1056182" y="1640529"/>
            <a:ext cx="4252936" cy="3708712"/>
          </a:xfrm>
          <a:prstGeom prst="rect">
            <a:avLst/>
          </a:prstGeom>
        </p:spPr>
        <p:txBody>
          <a:bodyPr/>
          <a:lstStyle>
            <a:lvl1pPr marL="0" indent="0" algn="l" defTabSz="914400" rtl="0" eaLnBrk="1" latinLnBrk="0" hangingPunct="1">
              <a:lnSpc>
                <a:spcPts val="3000"/>
              </a:lnSpc>
              <a:spcBef>
                <a:spcPts val="1000"/>
              </a:spcBef>
              <a:buFont typeface="Arial" panose="020B0604020202020204" pitchFamily="34" charset="0"/>
              <a:buNone/>
              <a:defRPr lang="en-US" sz="22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	</a:t>
            </a:r>
          </a:p>
        </p:txBody>
      </p:sp>
      <p:sp>
        <p:nvSpPr>
          <p:cNvPr id="7" name="Rectangle 6">
            <a:extLst>
              <a:ext uri="{FF2B5EF4-FFF2-40B4-BE49-F238E27FC236}">
                <a16:creationId xmlns:a16="http://schemas.microsoft.com/office/drawing/2014/main" id="{67BFFAEA-152F-4C67-9D29-8F9E597CB1FA}"/>
              </a:ext>
            </a:extLst>
          </p:cNvPr>
          <p:cNvSpPr/>
          <p:nvPr/>
        </p:nvSpPr>
        <p:spPr>
          <a:xfrm>
            <a:off x="1" y="0"/>
            <a:ext cx="364272" cy="6858000"/>
          </a:xfrm>
          <a:prstGeom prst="rect">
            <a:avLst/>
          </a:prstGeom>
          <a:solidFill>
            <a:srgbClr val="0D4153"/>
          </a:solidFill>
          <a:ln>
            <a:solidFill>
              <a:srgbClr val="82C5C8"/>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64AD4-AF72-4ED8-B00B-943456974DB3}"/>
              </a:ext>
            </a:extLst>
          </p:cNvPr>
          <p:cNvSpPr txBox="1"/>
          <p:nvPr/>
        </p:nvSpPr>
        <p:spPr>
          <a:xfrm rot="16200000">
            <a:off x="-1787912" y="3244333"/>
            <a:ext cx="3940097" cy="369332"/>
          </a:xfrm>
          <a:prstGeom prst="rect">
            <a:avLst/>
          </a:prstGeom>
          <a:noFill/>
        </p:spPr>
        <p:txBody>
          <a:bodyPr wrap="square" rtlCol="0">
            <a:spAutoFit/>
          </a:bodyPr>
          <a:lstStyle/>
          <a:p>
            <a:pPr algn="ctr"/>
            <a:r>
              <a:rPr lang="en-US" b="1">
                <a:solidFill>
                  <a:schemeClr val="bg1"/>
                </a:solidFill>
                <a:latin typeface="Segoe UI Light" panose="020B0502040204020203" pitchFamily="34" charset="0"/>
                <a:cs typeface="Segoe UI Light" panose="020B0502040204020203" pitchFamily="34" charset="0"/>
              </a:rPr>
              <a:t>INTERNAL TRAINING</a:t>
            </a:r>
          </a:p>
        </p:txBody>
      </p:sp>
      <p:sp>
        <p:nvSpPr>
          <p:cNvPr id="10" name="TextBox 9">
            <a:extLst>
              <a:ext uri="{FF2B5EF4-FFF2-40B4-BE49-F238E27FC236}">
                <a16:creationId xmlns:a16="http://schemas.microsoft.com/office/drawing/2014/main" id="{B6B3F695-A5B0-4FA2-9AD2-9BCC383E6A7E}"/>
              </a:ext>
            </a:extLst>
          </p:cNvPr>
          <p:cNvSpPr txBox="1"/>
          <p:nvPr/>
        </p:nvSpPr>
        <p:spPr>
          <a:xfrm>
            <a:off x="729411" y="290867"/>
            <a:ext cx="3844069" cy="307777"/>
          </a:xfrm>
          <a:prstGeom prst="rect">
            <a:avLst/>
          </a:prstGeom>
          <a:noFill/>
        </p:spPr>
        <p:txBody>
          <a:bodyPr wrap="square" rtlCol="0">
            <a:spAutoFit/>
          </a:bodyPr>
          <a:lstStyle/>
          <a:p>
            <a:r>
              <a:rPr lang="en-US" sz="1400" b="1">
                <a:solidFill>
                  <a:schemeClr val="bg1">
                    <a:lumMod val="75000"/>
                  </a:schemeClr>
                </a:solidFill>
                <a:latin typeface="Segoe UI Light" panose="020B0502040204020203" pitchFamily="34" charset="0"/>
                <a:cs typeface="Segoe UI Light" panose="020B0502040204020203" pitchFamily="34" charset="0"/>
              </a:rPr>
              <a:t>Zilenzio</a:t>
            </a:r>
          </a:p>
        </p:txBody>
      </p:sp>
    </p:spTree>
    <p:extLst>
      <p:ext uri="{BB962C8B-B14F-4D97-AF65-F5344CB8AC3E}">
        <p14:creationId xmlns:p14="http://schemas.microsoft.com/office/powerpoint/2010/main" val="2102310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742C934-E00C-44C6-9343-18FA321CE7A0}"/>
              </a:ext>
            </a:extLst>
          </p:cNvPr>
          <p:cNvSpPr>
            <a:spLocks noGrp="1"/>
          </p:cNvSpPr>
          <p:nvPr>
            <p:ph idx="1"/>
          </p:nvPr>
        </p:nvSpPr>
        <p:spPr>
          <a:xfrm>
            <a:off x="5194503" y="1800572"/>
            <a:ext cx="6508137" cy="3821022"/>
          </a:xfrm>
        </p:spPr>
        <p:txBody>
          <a:bodyPr anchor="t">
            <a:normAutofit/>
          </a:bodyPr>
          <a:lstStyle/>
          <a:p>
            <a:pPr marL="0" indent="0">
              <a:buNone/>
            </a:pPr>
            <a:r>
              <a:rPr lang="en-US">
                <a:latin typeface="Segoe UI Light"/>
                <a:cs typeface="Segoe UI Light"/>
              </a:rPr>
              <a:t>Create Mindshare</a:t>
            </a:r>
            <a:endParaRPr lang="en-US">
              <a:latin typeface="Segoe UI Light" panose="020B0502040204020203" pitchFamily="34" charset="0"/>
            </a:endParaRPr>
          </a:p>
          <a:p>
            <a:pPr marL="0" indent="0">
              <a:buNone/>
            </a:pPr>
            <a:r>
              <a:rPr lang="en-US">
                <a:solidFill>
                  <a:schemeClr val="bg1">
                    <a:lumMod val="50000"/>
                  </a:schemeClr>
                </a:solidFill>
                <a:latin typeface="Segoe UI Light"/>
                <a:cs typeface="Segoe UI Light"/>
              </a:rPr>
              <a:t>	</a:t>
            </a:r>
          </a:p>
          <a:p>
            <a:pPr marL="0" indent="0">
              <a:buNone/>
            </a:pPr>
            <a:r>
              <a:rPr lang="en-US" sz="2000">
                <a:latin typeface="Segoe UI Light"/>
                <a:cs typeface="Segoe UI Light"/>
              </a:rPr>
              <a:t>Commissioned Allsteel Sellers</a:t>
            </a:r>
          </a:p>
          <a:p>
            <a:endParaRPr lang="en-US" sz="2000">
              <a:latin typeface="Segoe UI Light" panose="020B0502040204020203" pitchFamily="34" charset="0"/>
              <a:cs typeface="Segoe UI Light"/>
            </a:endParaRPr>
          </a:p>
          <a:p>
            <a:pPr marL="0" indent="0">
              <a:buNone/>
            </a:pPr>
            <a:r>
              <a:rPr lang="en-US" sz="2000">
                <a:latin typeface="Segoe UI Light"/>
                <a:cs typeface="Segoe UI Light"/>
              </a:rPr>
              <a:t>Exclusive North American Distribution</a:t>
            </a:r>
          </a:p>
          <a:p>
            <a:endParaRPr lang="en-US" sz="2000">
              <a:latin typeface="Segoe UI Light" panose="020B0502040204020203" pitchFamily="34" charset="0"/>
              <a:cs typeface="Segoe UI Light"/>
            </a:endParaRPr>
          </a:p>
          <a:p>
            <a:pPr marL="0" indent="0">
              <a:buNone/>
            </a:pPr>
            <a:r>
              <a:rPr lang="en-US" sz="2000">
                <a:latin typeface="Segoe UI Light"/>
                <a:cs typeface="Segoe UI Light"/>
              </a:rPr>
              <a:t>Brand Alignment (showrooms, web, social, print)</a:t>
            </a:r>
          </a:p>
          <a:p>
            <a:pPr marL="0" indent="0">
              <a:buNone/>
            </a:pPr>
            <a:endParaRPr lang="en-US" spc="300">
              <a:solidFill>
                <a:schemeClr val="bg1">
                  <a:lumMod val="50000"/>
                </a:schemeClr>
              </a:solidFill>
              <a:latin typeface="Segoe UI Light" panose="020B0502040204020203" pitchFamily="34" charset="0"/>
              <a:cs typeface="Segoe UI Light" panose="020B0502040204020203" pitchFamily="34" charset="0"/>
            </a:endParaRPr>
          </a:p>
        </p:txBody>
      </p:sp>
      <p:sp>
        <p:nvSpPr>
          <p:cNvPr id="6" name="Title 2">
            <a:extLst>
              <a:ext uri="{FF2B5EF4-FFF2-40B4-BE49-F238E27FC236}">
                <a16:creationId xmlns:a16="http://schemas.microsoft.com/office/drawing/2014/main" id="{15D779E8-A771-47FA-987F-4C3522E5E977}"/>
              </a:ext>
            </a:extLst>
          </p:cNvPr>
          <p:cNvSpPr>
            <a:spLocks noGrp="1"/>
          </p:cNvSpPr>
          <p:nvPr>
            <p:ph type="title"/>
          </p:nvPr>
        </p:nvSpPr>
        <p:spPr>
          <a:xfrm>
            <a:off x="779443" y="410220"/>
            <a:ext cx="10515600" cy="1325563"/>
          </a:xfrm>
        </p:spPr>
        <p:txBody>
          <a:bodyPr>
            <a:normAutofit/>
          </a:bodyPr>
          <a:lstStyle/>
          <a:p>
            <a:pPr algn="l"/>
            <a:r>
              <a:rPr lang="en-US" sz="4400" spc="300" dirty="0">
                <a:latin typeface="Segoe UI Light"/>
                <a:ea typeface="+mn-ea"/>
                <a:cs typeface="Segoe UI Light"/>
              </a:rPr>
              <a:t>Why Partner?</a:t>
            </a:r>
          </a:p>
        </p:txBody>
      </p:sp>
      <p:pic>
        <p:nvPicPr>
          <p:cNvPr id="5" name="Picture 4">
            <a:extLst>
              <a:ext uri="{FF2B5EF4-FFF2-40B4-BE49-F238E27FC236}">
                <a16:creationId xmlns:a16="http://schemas.microsoft.com/office/drawing/2014/main" id="{281F6821-911F-4ABF-B12D-612471990ED0}"/>
              </a:ext>
            </a:extLst>
          </p:cNvPr>
          <p:cNvPicPr>
            <a:picLocks noChangeAspect="1"/>
          </p:cNvPicPr>
          <p:nvPr/>
        </p:nvPicPr>
        <p:blipFill rotWithShape="1">
          <a:blip r:embed="rId3"/>
          <a:srcRect l="1223" t="9481"/>
          <a:stretch/>
        </p:blipFill>
        <p:spPr>
          <a:xfrm>
            <a:off x="489360" y="1608187"/>
            <a:ext cx="4359416" cy="4634772"/>
          </a:xfrm>
          <a:prstGeom prst="rect">
            <a:avLst/>
          </a:prstGeom>
        </p:spPr>
      </p:pic>
    </p:spTree>
    <p:extLst>
      <p:ext uri="{BB962C8B-B14F-4D97-AF65-F5344CB8AC3E}">
        <p14:creationId xmlns:p14="http://schemas.microsoft.com/office/powerpoint/2010/main" val="77371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E9F4-A7E9-400B-9FB1-CEA8D3EFD9C2}"/>
              </a:ext>
            </a:extLst>
          </p:cNvPr>
          <p:cNvSpPr>
            <a:spLocks noGrp="1"/>
          </p:cNvSpPr>
          <p:nvPr>
            <p:ph type="title"/>
          </p:nvPr>
        </p:nvSpPr>
        <p:spPr>
          <a:xfrm>
            <a:off x="740044" y="620472"/>
            <a:ext cx="6961831" cy="615761"/>
          </a:xfrm>
        </p:spPr>
        <p:txBody>
          <a:bodyPr/>
          <a:lstStyle/>
          <a:p>
            <a:r>
              <a:rPr lang="en-US" dirty="0"/>
              <a:t>Terms</a:t>
            </a:r>
          </a:p>
        </p:txBody>
      </p:sp>
      <p:sp>
        <p:nvSpPr>
          <p:cNvPr id="6" name="Text Placeholder 7">
            <a:extLst>
              <a:ext uri="{FF2B5EF4-FFF2-40B4-BE49-F238E27FC236}">
                <a16:creationId xmlns:a16="http://schemas.microsoft.com/office/drawing/2014/main" id="{F42F8E32-F426-4D21-B5FD-948880C426D1}"/>
              </a:ext>
            </a:extLst>
          </p:cNvPr>
          <p:cNvSpPr txBox="1">
            <a:spLocks/>
          </p:cNvSpPr>
          <p:nvPr/>
        </p:nvSpPr>
        <p:spPr>
          <a:xfrm>
            <a:off x="1056182" y="1640528"/>
            <a:ext cx="10368310" cy="4451799"/>
          </a:xfrm>
          <a:prstGeom prst="rect">
            <a:avLst/>
          </a:prstGeom>
        </p:spPr>
        <p:txBody>
          <a:bodyPr/>
          <a:lstStyle>
            <a:lvl1pPr marL="0" indent="0" algn="l" defTabSz="914400" rtl="0" eaLnBrk="1" latinLnBrk="0" hangingPunct="1">
              <a:lnSpc>
                <a:spcPts val="3000"/>
              </a:lnSpc>
              <a:spcBef>
                <a:spcPts val="1000"/>
              </a:spcBef>
              <a:buFont typeface="Arial" panose="020B0604020202020204" pitchFamily="34" charset="0"/>
              <a:buNone/>
              <a:defRPr lang="en-US" sz="22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600"/>
              </a:spcBef>
              <a:buFont typeface="Arial" panose="020B0604020202020204" pitchFamily="34" charset="0"/>
              <a:buChar char="•"/>
            </a:pPr>
            <a:r>
              <a:rPr lang="en-US" sz="1800" dirty="0"/>
              <a:t>Discount: 45% off List</a:t>
            </a:r>
          </a:p>
          <a:p>
            <a:pPr marL="285750" indent="-285750">
              <a:lnSpc>
                <a:spcPct val="100000"/>
              </a:lnSpc>
              <a:spcBef>
                <a:spcPts val="600"/>
              </a:spcBef>
              <a:buFont typeface="Arial" panose="020B0604020202020204" pitchFamily="34" charset="0"/>
              <a:buChar char="•"/>
            </a:pPr>
            <a:r>
              <a:rPr lang="en-US" sz="1800" dirty="0"/>
              <a:t>Project Discount: Contact </a:t>
            </a:r>
            <a:r>
              <a:rPr lang="en-US" sz="1800" dirty="0">
                <a:hlinkClick r:id="rId3">
                  <a:extLst>
                    <a:ext uri="{A12FA001-AC4F-418D-AE19-62706E023703}">
                      <ahyp:hlinkClr xmlns:ahyp="http://schemas.microsoft.com/office/drawing/2018/hyperlinkcolor" val="tx"/>
                    </a:ext>
                  </a:extLst>
                </a:hlinkClick>
              </a:rPr>
              <a:t>marie.lindqvist@zilenzio.se</a:t>
            </a:r>
            <a:r>
              <a:rPr lang="en-US" sz="1800" dirty="0"/>
              <a:t> for discounting for projects greater than $50,000 net. </a:t>
            </a:r>
          </a:p>
          <a:p>
            <a:pPr marL="285750" indent="-285750">
              <a:lnSpc>
                <a:spcPct val="100000"/>
              </a:lnSpc>
              <a:spcBef>
                <a:spcPts val="600"/>
              </a:spcBef>
              <a:buFont typeface="Arial" panose="020B0604020202020204" pitchFamily="34" charset="0"/>
              <a:buChar char="•"/>
            </a:pPr>
            <a:r>
              <a:rPr lang="en-US" sz="1800" dirty="0"/>
              <a:t>Showroom Discount: 75% off List</a:t>
            </a:r>
          </a:p>
          <a:p>
            <a:pPr marL="285750" indent="-285750">
              <a:lnSpc>
                <a:spcPct val="100000"/>
              </a:lnSpc>
              <a:spcBef>
                <a:spcPts val="600"/>
              </a:spcBef>
              <a:buFont typeface="Arial" panose="020B0604020202020204" pitchFamily="34" charset="0"/>
              <a:buChar char="•"/>
            </a:pPr>
            <a:r>
              <a:rPr lang="en-US" sz="1800" dirty="0"/>
              <a:t>Shipping: </a:t>
            </a:r>
          </a:p>
          <a:p>
            <a:pPr lvl="1" indent="0">
              <a:lnSpc>
                <a:spcPct val="100000"/>
              </a:lnSpc>
              <a:spcBef>
                <a:spcPts val="600"/>
              </a:spcBef>
              <a:buNone/>
            </a:pPr>
            <a:r>
              <a:rPr lang="en-US" sz="1800" dirty="0"/>
              <a:t>	$0-6,000 Net  = 15% ($150 min)</a:t>
            </a:r>
          </a:p>
          <a:p>
            <a:pPr lvl="1" indent="0">
              <a:lnSpc>
                <a:spcPct val="100000"/>
              </a:lnSpc>
              <a:spcBef>
                <a:spcPts val="600"/>
              </a:spcBef>
              <a:buNone/>
            </a:pPr>
            <a:r>
              <a:rPr lang="en-US" sz="1800" dirty="0"/>
              <a:t>	$6,000-$12,000 Net = 12.5% </a:t>
            </a:r>
          </a:p>
          <a:p>
            <a:pPr lvl="1" indent="0">
              <a:lnSpc>
                <a:spcPct val="100000"/>
              </a:lnSpc>
              <a:spcBef>
                <a:spcPts val="600"/>
              </a:spcBef>
              <a:buNone/>
            </a:pPr>
            <a:r>
              <a:rPr lang="en-US" sz="1800" dirty="0"/>
              <a:t>	above $12,000 Net = </a:t>
            </a:r>
            <a:r>
              <a:rPr lang="en-GB" sz="1800" dirty="0"/>
              <a:t>10%</a:t>
            </a:r>
            <a:endParaRPr lang="sv-SE" sz="1800" dirty="0"/>
          </a:p>
          <a:p>
            <a:pPr lvl="1" indent="0">
              <a:lnSpc>
                <a:spcPct val="100000"/>
              </a:lnSpc>
              <a:spcBef>
                <a:spcPts val="600"/>
              </a:spcBef>
              <a:buNone/>
            </a:pPr>
            <a:r>
              <a:rPr lang="en-US" sz="1800" dirty="0"/>
              <a:t> </a:t>
            </a:r>
          </a:p>
          <a:p>
            <a:pPr marL="285750" indent="-285750">
              <a:buFont typeface="Arial" panose="020B0604020202020204" pitchFamily="34" charset="0"/>
              <a:buChar char="•"/>
            </a:pPr>
            <a:endParaRPr lang="en-US" sz="2000" dirty="0"/>
          </a:p>
          <a:p>
            <a:r>
              <a:rPr lang="en-US" sz="2000" dirty="0"/>
              <a:t>	</a:t>
            </a:r>
          </a:p>
        </p:txBody>
      </p:sp>
      <p:sp>
        <p:nvSpPr>
          <p:cNvPr id="7" name="Rectangle 6">
            <a:extLst>
              <a:ext uri="{FF2B5EF4-FFF2-40B4-BE49-F238E27FC236}">
                <a16:creationId xmlns:a16="http://schemas.microsoft.com/office/drawing/2014/main" id="{67BFFAEA-152F-4C67-9D29-8F9E597CB1FA}"/>
              </a:ext>
            </a:extLst>
          </p:cNvPr>
          <p:cNvSpPr/>
          <p:nvPr/>
        </p:nvSpPr>
        <p:spPr>
          <a:xfrm>
            <a:off x="1" y="0"/>
            <a:ext cx="364272" cy="6858000"/>
          </a:xfrm>
          <a:prstGeom prst="rect">
            <a:avLst/>
          </a:prstGeom>
          <a:solidFill>
            <a:srgbClr val="0D4153"/>
          </a:solidFill>
          <a:ln>
            <a:solidFill>
              <a:srgbClr val="82C5C8"/>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64AD4-AF72-4ED8-B00B-943456974DB3}"/>
              </a:ext>
            </a:extLst>
          </p:cNvPr>
          <p:cNvSpPr txBox="1"/>
          <p:nvPr/>
        </p:nvSpPr>
        <p:spPr>
          <a:xfrm rot="16200000">
            <a:off x="-1787912" y="3244333"/>
            <a:ext cx="3940097" cy="369332"/>
          </a:xfrm>
          <a:prstGeom prst="rect">
            <a:avLst/>
          </a:prstGeom>
          <a:noFill/>
        </p:spPr>
        <p:txBody>
          <a:bodyPr wrap="square" rtlCol="0">
            <a:spAutoFit/>
          </a:bodyPr>
          <a:lstStyle/>
          <a:p>
            <a:pPr algn="ctr"/>
            <a:r>
              <a:rPr lang="en-US" b="1">
                <a:solidFill>
                  <a:schemeClr val="bg1"/>
                </a:solidFill>
                <a:latin typeface="Segoe UI Light" panose="020B0502040204020203" pitchFamily="34" charset="0"/>
                <a:cs typeface="Segoe UI Light" panose="020B0502040204020203" pitchFamily="34" charset="0"/>
              </a:rPr>
              <a:t>INTERNAL TRAINING</a:t>
            </a:r>
          </a:p>
        </p:txBody>
      </p:sp>
      <p:sp>
        <p:nvSpPr>
          <p:cNvPr id="5" name="TextBox 4">
            <a:extLst>
              <a:ext uri="{FF2B5EF4-FFF2-40B4-BE49-F238E27FC236}">
                <a16:creationId xmlns:a16="http://schemas.microsoft.com/office/drawing/2014/main" id="{30487F6C-E043-4224-A85D-D6BD3C7E6235}"/>
              </a:ext>
            </a:extLst>
          </p:cNvPr>
          <p:cNvSpPr txBox="1"/>
          <p:nvPr/>
        </p:nvSpPr>
        <p:spPr>
          <a:xfrm>
            <a:off x="740044" y="322768"/>
            <a:ext cx="3844069" cy="307777"/>
          </a:xfrm>
          <a:prstGeom prst="rect">
            <a:avLst/>
          </a:prstGeom>
          <a:noFill/>
        </p:spPr>
        <p:txBody>
          <a:bodyPr wrap="square" rtlCol="0">
            <a:spAutoFit/>
          </a:bodyPr>
          <a:lstStyle/>
          <a:p>
            <a:r>
              <a:rPr lang="en-US" sz="1400" b="1">
                <a:solidFill>
                  <a:schemeClr val="bg1">
                    <a:lumMod val="75000"/>
                  </a:schemeClr>
                </a:solidFill>
                <a:latin typeface="Segoe UI Light" panose="020B0502040204020203" pitchFamily="34" charset="0"/>
                <a:cs typeface="Segoe UI Light" panose="020B0502040204020203" pitchFamily="34" charset="0"/>
              </a:rPr>
              <a:t>Zilenzio</a:t>
            </a:r>
          </a:p>
        </p:txBody>
      </p:sp>
    </p:spTree>
    <p:extLst>
      <p:ext uri="{BB962C8B-B14F-4D97-AF65-F5344CB8AC3E}">
        <p14:creationId xmlns:p14="http://schemas.microsoft.com/office/powerpoint/2010/main" val="1231571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E9F4-A7E9-400B-9FB1-CEA8D3EFD9C2}"/>
              </a:ext>
            </a:extLst>
          </p:cNvPr>
          <p:cNvSpPr>
            <a:spLocks noGrp="1"/>
          </p:cNvSpPr>
          <p:nvPr>
            <p:ph type="title"/>
          </p:nvPr>
        </p:nvSpPr>
        <p:spPr>
          <a:xfrm>
            <a:off x="740044" y="599204"/>
            <a:ext cx="6218009" cy="1468521"/>
          </a:xfrm>
        </p:spPr>
        <p:txBody>
          <a:bodyPr/>
          <a:lstStyle/>
          <a:p>
            <a:r>
              <a:rPr lang="en-US" dirty="0"/>
              <a:t>Warranty &amp; Lead Time</a:t>
            </a:r>
          </a:p>
        </p:txBody>
      </p:sp>
      <p:sp>
        <p:nvSpPr>
          <p:cNvPr id="3" name="Text Placeholder 2">
            <a:extLst>
              <a:ext uri="{FF2B5EF4-FFF2-40B4-BE49-F238E27FC236}">
                <a16:creationId xmlns:a16="http://schemas.microsoft.com/office/drawing/2014/main" id="{871021B9-51FB-4A04-9CB4-20CE2DDB780B}"/>
              </a:ext>
            </a:extLst>
          </p:cNvPr>
          <p:cNvSpPr>
            <a:spLocks noGrp="1"/>
          </p:cNvSpPr>
          <p:nvPr>
            <p:ph type="body" sz="quarter" idx="22"/>
          </p:nvPr>
        </p:nvSpPr>
        <p:spPr/>
        <p:txBody>
          <a:bodyPr/>
          <a:lstStyle/>
          <a:p>
            <a:r>
              <a:rPr lang="en-US" sz="2000" dirty="0">
                <a:latin typeface="Segoe UI Light" panose="020B0502040204020203" pitchFamily="34" charset="0"/>
                <a:cs typeface="Segoe UI Light" panose="020B0502040204020203" pitchFamily="34" charset="0"/>
              </a:rPr>
              <a:t>Warranted to be free of workmanship defects for 2 years. </a:t>
            </a:r>
          </a:p>
          <a:p>
            <a:r>
              <a:rPr lang="en-US" sz="2000" dirty="0">
                <a:latin typeface="Segoe UI Light" panose="020B0502040204020203" pitchFamily="34" charset="0"/>
                <a:cs typeface="Segoe UI Light" panose="020B0502040204020203" pitchFamily="34" charset="0"/>
              </a:rPr>
              <a:t>Set expectations. These are high quality, but not tested to BIFMA</a:t>
            </a:r>
          </a:p>
          <a:p>
            <a:r>
              <a:rPr lang="en-US" sz="2000" dirty="0">
                <a:latin typeface="Segoe UI Light" panose="020B0502040204020203" pitchFamily="34" charset="0"/>
                <a:cs typeface="Segoe UI Light" panose="020B0502040204020203" pitchFamily="34" charset="0"/>
              </a:rPr>
              <a:t>Manufacturing lead time is 4-5 business weeks; Tone, Tune and Kyoto are 6-8 business weeks.</a:t>
            </a:r>
          </a:p>
          <a:p>
            <a:r>
              <a:rPr lang="en-US" sz="2000" dirty="0">
                <a:latin typeface="Segoe UI Light" panose="020B0502040204020203" pitchFamily="34" charset="0"/>
                <a:cs typeface="Segoe UI Light" panose="020B0502040204020203" pitchFamily="34" charset="0"/>
              </a:rPr>
              <a:t>Shipment is made via boat </a:t>
            </a:r>
            <a:r>
              <a:rPr lang="en-GB" sz="2000" dirty="0">
                <a:latin typeface="Segoe UI Light" panose="020B0502040204020203" pitchFamily="34" charset="0"/>
                <a:cs typeface="Segoe UI Light" panose="020B0502040204020203" pitchFamily="34" charset="0"/>
              </a:rPr>
              <a:t>to a </a:t>
            </a:r>
            <a:r>
              <a:rPr lang="en-GB" sz="2000" dirty="0" err="1">
                <a:latin typeface="Segoe UI Light" panose="020B0502040204020203" pitchFamily="34" charset="0"/>
                <a:cs typeface="Segoe UI Light" panose="020B0502040204020203" pitchFamily="34" charset="0"/>
              </a:rPr>
              <a:t>Harbor</a:t>
            </a:r>
            <a:r>
              <a:rPr lang="en-GB" sz="2000" dirty="0">
                <a:latin typeface="Segoe UI Light" panose="020B0502040204020203" pitchFamily="34" charset="0"/>
                <a:cs typeface="Segoe UI Light" panose="020B0502040204020203" pitchFamily="34" charset="0"/>
              </a:rPr>
              <a:t>; 4-</a:t>
            </a:r>
            <a:r>
              <a:rPr lang="en-US" sz="2000" dirty="0">
                <a:latin typeface="Segoe UI Light" panose="020B0502040204020203" pitchFamily="34" charset="0"/>
                <a:cs typeface="Segoe UI Light" panose="020B0502040204020203" pitchFamily="34" charset="0"/>
              </a:rPr>
              <a:t>5 weeks.  Add 1-week delivery to NY and 2-week delivery to Western US.  </a:t>
            </a:r>
          </a:p>
          <a:p>
            <a:r>
              <a:rPr lang="en-US" sz="2000" dirty="0">
                <a:latin typeface="Segoe UI Light" panose="020B0502040204020203" pitchFamily="34" charset="0"/>
                <a:cs typeface="Segoe UI Light" panose="020B0502040204020203" pitchFamily="34" charset="0"/>
              </a:rPr>
              <a:t>Air freight is available at additional charge, delivery time ~1 week</a:t>
            </a:r>
          </a:p>
        </p:txBody>
      </p:sp>
      <p:sp>
        <p:nvSpPr>
          <p:cNvPr id="6" name="Text Placeholder 7">
            <a:extLst>
              <a:ext uri="{FF2B5EF4-FFF2-40B4-BE49-F238E27FC236}">
                <a16:creationId xmlns:a16="http://schemas.microsoft.com/office/drawing/2014/main" id="{F42F8E32-F426-4D21-B5FD-948880C426D1}"/>
              </a:ext>
            </a:extLst>
          </p:cNvPr>
          <p:cNvSpPr txBox="1">
            <a:spLocks/>
          </p:cNvSpPr>
          <p:nvPr/>
        </p:nvSpPr>
        <p:spPr>
          <a:xfrm>
            <a:off x="1056182" y="1640529"/>
            <a:ext cx="4252936" cy="3708712"/>
          </a:xfrm>
          <a:prstGeom prst="rect">
            <a:avLst/>
          </a:prstGeom>
        </p:spPr>
        <p:txBody>
          <a:bodyPr/>
          <a:lstStyle>
            <a:lvl1pPr marL="0" indent="0" algn="l" defTabSz="914400" rtl="0" eaLnBrk="1" latinLnBrk="0" hangingPunct="1">
              <a:lnSpc>
                <a:spcPts val="3000"/>
              </a:lnSpc>
              <a:spcBef>
                <a:spcPts val="1000"/>
              </a:spcBef>
              <a:buFont typeface="Arial" panose="020B0604020202020204" pitchFamily="34" charset="0"/>
              <a:buNone/>
              <a:defRPr lang="en-US" sz="22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	</a:t>
            </a:r>
          </a:p>
        </p:txBody>
      </p:sp>
      <p:sp>
        <p:nvSpPr>
          <p:cNvPr id="7" name="Rectangle 6">
            <a:extLst>
              <a:ext uri="{FF2B5EF4-FFF2-40B4-BE49-F238E27FC236}">
                <a16:creationId xmlns:a16="http://schemas.microsoft.com/office/drawing/2014/main" id="{67BFFAEA-152F-4C67-9D29-8F9E597CB1FA}"/>
              </a:ext>
            </a:extLst>
          </p:cNvPr>
          <p:cNvSpPr/>
          <p:nvPr/>
        </p:nvSpPr>
        <p:spPr>
          <a:xfrm>
            <a:off x="1" y="0"/>
            <a:ext cx="364272" cy="6858000"/>
          </a:xfrm>
          <a:prstGeom prst="rect">
            <a:avLst/>
          </a:prstGeom>
          <a:solidFill>
            <a:srgbClr val="0D4153"/>
          </a:solidFill>
          <a:ln>
            <a:solidFill>
              <a:srgbClr val="82C5C8"/>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64AD4-AF72-4ED8-B00B-943456974DB3}"/>
              </a:ext>
            </a:extLst>
          </p:cNvPr>
          <p:cNvSpPr txBox="1"/>
          <p:nvPr/>
        </p:nvSpPr>
        <p:spPr>
          <a:xfrm rot="16200000">
            <a:off x="-1787912" y="3244333"/>
            <a:ext cx="3940097" cy="369332"/>
          </a:xfrm>
          <a:prstGeom prst="rect">
            <a:avLst/>
          </a:prstGeom>
          <a:noFill/>
        </p:spPr>
        <p:txBody>
          <a:bodyPr wrap="square" rtlCol="0">
            <a:spAutoFit/>
          </a:bodyPr>
          <a:lstStyle/>
          <a:p>
            <a:pPr algn="ctr"/>
            <a:r>
              <a:rPr lang="en-US" b="1">
                <a:solidFill>
                  <a:schemeClr val="bg1"/>
                </a:solidFill>
                <a:latin typeface="Segoe UI Light" panose="020B0502040204020203" pitchFamily="34" charset="0"/>
                <a:cs typeface="Segoe UI Light" panose="020B0502040204020203" pitchFamily="34" charset="0"/>
              </a:rPr>
              <a:t>INTERNAL TRAINING</a:t>
            </a:r>
          </a:p>
        </p:txBody>
      </p:sp>
      <p:sp>
        <p:nvSpPr>
          <p:cNvPr id="4" name="TextBox 3">
            <a:extLst>
              <a:ext uri="{FF2B5EF4-FFF2-40B4-BE49-F238E27FC236}">
                <a16:creationId xmlns:a16="http://schemas.microsoft.com/office/drawing/2014/main" id="{77A2E588-1F4B-4829-A140-0A4A257442A0}"/>
              </a:ext>
            </a:extLst>
          </p:cNvPr>
          <p:cNvSpPr txBox="1"/>
          <p:nvPr/>
        </p:nvSpPr>
        <p:spPr>
          <a:xfrm>
            <a:off x="740044" y="301500"/>
            <a:ext cx="3844069" cy="307777"/>
          </a:xfrm>
          <a:prstGeom prst="rect">
            <a:avLst/>
          </a:prstGeom>
          <a:noFill/>
        </p:spPr>
        <p:txBody>
          <a:bodyPr wrap="square" rtlCol="0">
            <a:spAutoFit/>
          </a:bodyPr>
          <a:lstStyle/>
          <a:p>
            <a:r>
              <a:rPr lang="en-US" sz="1400" b="1">
                <a:solidFill>
                  <a:schemeClr val="bg1">
                    <a:lumMod val="75000"/>
                  </a:schemeClr>
                </a:solidFill>
                <a:latin typeface="Segoe UI Light" panose="020B0502040204020203" pitchFamily="34" charset="0"/>
                <a:cs typeface="Segoe UI Light" panose="020B0502040204020203" pitchFamily="34" charset="0"/>
              </a:rPr>
              <a:t>Zilenzio</a:t>
            </a:r>
          </a:p>
        </p:txBody>
      </p:sp>
    </p:spTree>
    <p:extLst>
      <p:ext uri="{BB962C8B-B14F-4D97-AF65-F5344CB8AC3E}">
        <p14:creationId xmlns:p14="http://schemas.microsoft.com/office/powerpoint/2010/main" val="1820772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E9F4-A7E9-400B-9FB1-CEA8D3EFD9C2}"/>
              </a:ext>
            </a:extLst>
          </p:cNvPr>
          <p:cNvSpPr>
            <a:spLocks noGrp="1"/>
          </p:cNvSpPr>
          <p:nvPr>
            <p:ph type="title"/>
          </p:nvPr>
        </p:nvSpPr>
        <p:spPr>
          <a:xfrm>
            <a:off x="740044" y="599204"/>
            <a:ext cx="6961831" cy="615761"/>
          </a:xfrm>
        </p:spPr>
        <p:txBody>
          <a:bodyPr/>
          <a:lstStyle/>
          <a:p>
            <a:r>
              <a:rPr lang="en-US" dirty="0"/>
              <a:t>Surface Materials </a:t>
            </a:r>
          </a:p>
        </p:txBody>
      </p:sp>
      <p:sp>
        <p:nvSpPr>
          <p:cNvPr id="6" name="Text Placeholder 7">
            <a:extLst>
              <a:ext uri="{FF2B5EF4-FFF2-40B4-BE49-F238E27FC236}">
                <a16:creationId xmlns:a16="http://schemas.microsoft.com/office/drawing/2014/main" id="{F42F8E32-F426-4D21-B5FD-948880C426D1}"/>
              </a:ext>
            </a:extLst>
          </p:cNvPr>
          <p:cNvSpPr txBox="1">
            <a:spLocks/>
          </p:cNvSpPr>
          <p:nvPr/>
        </p:nvSpPr>
        <p:spPr>
          <a:xfrm>
            <a:off x="1056182" y="1640529"/>
            <a:ext cx="4416966" cy="3708712"/>
          </a:xfrm>
          <a:prstGeom prst="rect">
            <a:avLst/>
          </a:prstGeom>
        </p:spPr>
        <p:txBody>
          <a:bodyPr/>
          <a:lstStyle>
            <a:lvl1pPr marL="0" indent="0" algn="l" defTabSz="914400" rtl="0" eaLnBrk="1" latinLnBrk="0" hangingPunct="1">
              <a:lnSpc>
                <a:spcPts val="3000"/>
              </a:lnSpc>
              <a:spcBef>
                <a:spcPts val="1000"/>
              </a:spcBef>
              <a:buFont typeface="Arial" panose="020B0604020202020204" pitchFamily="34" charset="0"/>
              <a:buNone/>
              <a:defRPr lang="en-US" sz="220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t>Curated offering </a:t>
            </a:r>
          </a:p>
          <a:p>
            <a:pPr marL="285750" indent="-285750">
              <a:buFont typeface="Arial" panose="020B0604020202020204" pitchFamily="34" charset="0"/>
              <a:buChar char="•"/>
            </a:pPr>
            <a:r>
              <a:rPr lang="en-US" sz="2000" dirty="0"/>
              <a:t>Standard powder paint + RAL match for upcharge </a:t>
            </a:r>
          </a:p>
          <a:p>
            <a:pPr marL="285750" indent="-285750">
              <a:buFont typeface="Arial" panose="020B0604020202020204" pitchFamily="34" charset="0"/>
              <a:buChar char="•"/>
            </a:pPr>
            <a:r>
              <a:rPr lang="en-US" sz="2000" dirty="0"/>
              <a:t>Textile specific to unit including Camira, Davis, Gabriel, and </a:t>
            </a:r>
            <a:r>
              <a:rPr lang="en-US" sz="2000" dirty="0" err="1"/>
              <a:t>Kvadrat</a:t>
            </a:r>
            <a:r>
              <a:rPr lang="en-US" sz="2000" dirty="0"/>
              <a:t> in Price Grades 1-4</a:t>
            </a:r>
          </a:p>
          <a:p>
            <a:pPr marL="285750" indent="-285750">
              <a:buFont typeface="Arial" panose="020B0604020202020204" pitchFamily="34" charset="0"/>
              <a:buChar char="•"/>
            </a:pPr>
            <a:r>
              <a:rPr lang="en-US" sz="2000" dirty="0"/>
              <a:t>COM is available</a:t>
            </a:r>
          </a:p>
          <a:p>
            <a:r>
              <a:rPr lang="en-US" sz="2000" dirty="0"/>
              <a:t>				</a:t>
            </a:r>
          </a:p>
        </p:txBody>
      </p:sp>
      <p:sp>
        <p:nvSpPr>
          <p:cNvPr id="7" name="Rectangle 6">
            <a:extLst>
              <a:ext uri="{FF2B5EF4-FFF2-40B4-BE49-F238E27FC236}">
                <a16:creationId xmlns:a16="http://schemas.microsoft.com/office/drawing/2014/main" id="{67BFFAEA-152F-4C67-9D29-8F9E597CB1FA}"/>
              </a:ext>
            </a:extLst>
          </p:cNvPr>
          <p:cNvSpPr/>
          <p:nvPr/>
        </p:nvSpPr>
        <p:spPr>
          <a:xfrm>
            <a:off x="1" y="0"/>
            <a:ext cx="364272" cy="6858000"/>
          </a:xfrm>
          <a:prstGeom prst="rect">
            <a:avLst/>
          </a:prstGeom>
          <a:solidFill>
            <a:srgbClr val="0D4153"/>
          </a:solidFill>
          <a:ln>
            <a:solidFill>
              <a:srgbClr val="82C5C8"/>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8D64AD4-AF72-4ED8-B00B-943456974DB3}"/>
              </a:ext>
            </a:extLst>
          </p:cNvPr>
          <p:cNvSpPr txBox="1"/>
          <p:nvPr/>
        </p:nvSpPr>
        <p:spPr>
          <a:xfrm rot="16200000">
            <a:off x="-1787912" y="3244333"/>
            <a:ext cx="3940097" cy="369332"/>
          </a:xfrm>
          <a:prstGeom prst="rect">
            <a:avLst/>
          </a:prstGeom>
          <a:noFill/>
        </p:spPr>
        <p:txBody>
          <a:bodyPr wrap="square" rtlCol="0">
            <a:spAutoFit/>
          </a:bodyPr>
          <a:lstStyle/>
          <a:p>
            <a:pPr algn="ctr"/>
            <a:r>
              <a:rPr lang="en-US" b="1">
                <a:solidFill>
                  <a:schemeClr val="bg1"/>
                </a:solidFill>
                <a:latin typeface="Segoe UI Light" panose="020B0502040204020203" pitchFamily="34" charset="0"/>
                <a:cs typeface="Segoe UI Light" panose="020B0502040204020203" pitchFamily="34" charset="0"/>
              </a:rPr>
              <a:t>INTERNAL TRAINING</a:t>
            </a:r>
          </a:p>
        </p:txBody>
      </p:sp>
      <p:sp>
        <p:nvSpPr>
          <p:cNvPr id="4" name="TextBox 3">
            <a:extLst>
              <a:ext uri="{FF2B5EF4-FFF2-40B4-BE49-F238E27FC236}">
                <a16:creationId xmlns:a16="http://schemas.microsoft.com/office/drawing/2014/main" id="{0C412725-0C47-48E3-A30C-23CC63388241}"/>
              </a:ext>
            </a:extLst>
          </p:cNvPr>
          <p:cNvSpPr txBox="1"/>
          <p:nvPr/>
        </p:nvSpPr>
        <p:spPr>
          <a:xfrm>
            <a:off x="7348251" y="5622272"/>
            <a:ext cx="4843749" cy="430887"/>
          </a:xfrm>
          <a:prstGeom prst="rect">
            <a:avLst/>
          </a:prstGeom>
          <a:noFill/>
        </p:spPr>
        <p:txBody>
          <a:bodyPr wrap="square" rtlCol="0">
            <a:spAutoFit/>
          </a:bodyPr>
          <a:lstStyle/>
          <a:p>
            <a:r>
              <a:rPr lang="en-US" sz="1100" dirty="0"/>
              <a:t>Fabrics for Table screen, floor screen, wall absorbent and ceiling absorbent</a:t>
            </a:r>
          </a:p>
          <a:p>
            <a:r>
              <a:rPr lang="en-US" sz="1100" dirty="0"/>
              <a:t> </a:t>
            </a:r>
          </a:p>
        </p:txBody>
      </p:sp>
      <p:sp>
        <p:nvSpPr>
          <p:cNvPr id="5" name="TextBox 4">
            <a:extLst>
              <a:ext uri="{FF2B5EF4-FFF2-40B4-BE49-F238E27FC236}">
                <a16:creationId xmlns:a16="http://schemas.microsoft.com/office/drawing/2014/main" id="{80E63F00-A5C1-46C6-9747-16EAB55C6C41}"/>
              </a:ext>
            </a:extLst>
          </p:cNvPr>
          <p:cNvSpPr txBox="1"/>
          <p:nvPr/>
        </p:nvSpPr>
        <p:spPr>
          <a:xfrm>
            <a:off x="740044" y="301500"/>
            <a:ext cx="3844069" cy="307777"/>
          </a:xfrm>
          <a:prstGeom prst="rect">
            <a:avLst/>
          </a:prstGeom>
          <a:noFill/>
        </p:spPr>
        <p:txBody>
          <a:bodyPr wrap="square" rtlCol="0">
            <a:spAutoFit/>
          </a:bodyPr>
          <a:lstStyle/>
          <a:p>
            <a:r>
              <a:rPr lang="en-US" sz="1400" b="1">
                <a:solidFill>
                  <a:schemeClr val="bg1">
                    <a:lumMod val="75000"/>
                  </a:schemeClr>
                </a:solidFill>
                <a:latin typeface="Segoe UI Light" panose="020B0502040204020203" pitchFamily="34" charset="0"/>
                <a:cs typeface="Segoe UI Light" panose="020B0502040204020203" pitchFamily="34" charset="0"/>
              </a:rPr>
              <a:t>Zilenzio</a:t>
            </a:r>
          </a:p>
        </p:txBody>
      </p:sp>
      <p:pic>
        <p:nvPicPr>
          <p:cNvPr id="12" name="Bildobjekt 11">
            <a:extLst>
              <a:ext uri="{FF2B5EF4-FFF2-40B4-BE49-F238E27FC236}">
                <a16:creationId xmlns:a16="http://schemas.microsoft.com/office/drawing/2014/main" id="{00592C6D-76F8-4E48-B144-6AE4FBA7512C}"/>
              </a:ext>
            </a:extLst>
          </p:cNvPr>
          <p:cNvPicPr>
            <a:picLocks noChangeAspect="1"/>
          </p:cNvPicPr>
          <p:nvPr/>
        </p:nvPicPr>
        <p:blipFill>
          <a:blip r:embed="rId3"/>
          <a:stretch>
            <a:fillRect/>
          </a:stretch>
        </p:blipFill>
        <p:spPr>
          <a:xfrm>
            <a:off x="5326938" y="1558946"/>
            <a:ext cx="6865062" cy="3708712"/>
          </a:xfrm>
          <a:prstGeom prst="rect">
            <a:avLst/>
          </a:prstGeom>
        </p:spPr>
      </p:pic>
    </p:spTree>
    <p:extLst>
      <p:ext uri="{BB962C8B-B14F-4D97-AF65-F5344CB8AC3E}">
        <p14:creationId xmlns:p14="http://schemas.microsoft.com/office/powerpoint/2010/main" val="4076632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17" name="Rectangle 16">
            <a:extLst>
              <a:ext uri="{FF2B5EF4-FFF2-40B4-BE49-F238E27FC236}">
                <a16:creationId xmlns:a16="http://schemas.microsoft.com/office/drawing/2014/main" id="{B063FFA6-5F69-4777-9FB4-D719DA5F8FBE}"/>
              </a:ext>
            </a:extLst>
          </p:cNvPr>
          <p:cNvSpPr/>
          <p:nvPr/>
        </p:nvSpPr>
        <p:spPr>
          <a:xfrm>
            <a:off x="698222" y="1382241"/>
            <a:ext cx="10795556" cy="1504508"/>
          </a:xfrm>
          <a:prstGeom prst="rect">
            <a:avLst/>
          </a:prstGeom>
          <a:solidFill>
            <a:srgbClr val="898D8E"/>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Content Placeholder 6">
            <a:extLst>
              <a:ext uri="{FF2B5EF4-FFF2-40B4-BE49-F238E27FC236}">
                <a16:creationId xmlns:a16="http://schemas.microsoft.com/office/drawing/2014/main" id="{D1D8E1FF-4F07-402A-92AD-3B45F350040F}"/>
              </a:ext>
            </a:extLst>
          </p:cNvPr>
          <p:cNvSpPr txBox="1">
            <a:spLocks/>
          </p:cNvSpPr>
          <p:nvPr/>
        </p:nvSpPr>
        <p:spPr>
          <a:xfrm>
            <a:off x="612084" y="5337651"/>
            <a:ext cx="10959545" cy="804345"/>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spc="300">
                <a:latin typeface="Segoe UI Light" panose="020B0502040204020203" pitchFamily="34" charset="0"/>
              </a:rPr>
              <a:t>Partnering to improve sound in the built environment. </a:t>
            </a:r>
          </a:p>
          <a:p>
            <a:endParaRPr lang="en-US" sz="1400" spc="300">
              <a:solidFill>
                <a:schemeClr val="bg1">
                  <a:lumMod val="50000"/>
                </a:schemeClr>
              </a:solidFill>
              <a:latin typeface="Segoe UI Light" panose="020B0502040204020203" pitchFamily="34" charset="0"/>
            </a:endParaRPr>
          </a:p>
        </p:txBody>
      </p:sp>
      <p:grpSp>
        <p:nvGrpSpPr>
          <p:cNvPr id="2" name="Group 1">
            <a:extLst>
              <a:ext uri="{FF2B5EF4-FFF2-40B4-BE49-F238E27FC236}">
                <a16:creationId xmlns:a16="http://schemas.microsoft.com/office/drawing/2014/main" id="{D8C4072D-DDFB-4F3D-A380-3CC7A2150559}"/>
              </a:ext>
            </a:extLst>
          </p:cNvPr>
          <p:cNvGrpSpPr/>
          <p:nvPr/>
        </p:nvGrpSpPr>
        <p:grpSpPr>
          <a:xfrm>
            <a:off x="5723260" y="1744965"/>
            <a:ext cx="2949685" cy="769441"/>
            <a:chOff x="5723260" y="2287217"/>
            <a:chExt cx="2949685" cy="769441"/>
          </a:xfrm>
        </p:grpSpPr>
        <p:sp>
          <p:nvSpPr>
            <p:cNvPr id="16" name="TextBox 15">
              <a:extLst>
                <a:ext uri="{FF2B5EF4-FFF2-40B4-BE49-F238E27FC236}">
                  <a16:creationId xmlns:a16="http://schemas.microsoft.com/office/drawing/2014/main" id="{3F01B875-9227-4143-8F8A-26BD04492551}"/>
                </a:ext>
              </a:extLst>
            </p:cNvPr>
            <p:cNvSpPr txBox="1"/>
            <p:nvPr/>
          </p:nvSpPr>
          <p:spPr>
            <a:xfrm>
              <a:off x="5723260" y="2287217"/>
              <a:ext cx="737191" cy="769441"/>
            </a:xfrm>
            <a:prstGeom prst="rect">
              <a:avLst/>
            </a:prstGeom>
            <a:noFill/>
          </p:spPr>
          <p:txBody>
            <a:bodyPr wrap="square" rtlCol="0">
              <a:spAutoFit/>
            </a:bodyPr>
            <a:lstStyle/>
            <a:p>
              <a:pPr algn="ctr"/>
              <a:r>
                <a:rPr lang="en-US" sz="4400">
                  <a:solidFill>
                    <a:schemeClr val="bg1"/>
                  </a:solidFill>
                </a:rPr>
                <a:t>+</a:t>
              </a:r>
            </a:p>
          </p:txBody>
        </p:sp>
        <p:pic>
          <p:nvPicPr>
            <p:cNvPr id="20" name="Graphic 19">
              <a:extLst>
                <a:ext uri="{FF2B5EF4-FFF2-40B4-BE49-F238E27FC236}">
                  <a16:creationId xmlns:a16="http://schemas.microsoft.com/office/drawing/2014/main" id="{B4E35378-5B1E-4F1E-A579-0D73B36986A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76378" y="2401318"/>
              <a:ext cx="2096567" cy="503982"/>
            </a:xfrm>
            <a:prstGeom prst="rect">
              <a:avLst/>
            </a:prstGeom>
          </p:spPr>
        </p:pic>
      </p:grpSp>
      <p:sp>
        <p:nvSpPr>
          <p:cNvPr id="3" name="Rectangle 2">
            <a:extLst>
              <a:ext uri="{FF2B5EF4-FFF2-40B4-BE49-F238E27FC236}">
                <a16:creationId xmlns:a16="http://schemas.microsoft.com/office/drawing/2014/main" id="{688279AC-E686-45DC-A54E-1000ADD35675}"/>
              </a:ext>
            </a:extLst>
          </p:cNvPr>
          <p:cNvSpPr/>
          <p:nvPr/>
        </p:nvSpPr>
        <p:spPr>
          <a:xfrm>
            <a:off x="3244304" y="1814734"/>
            <a:ext cx="2403223" cy="707886"/>
          </a:xfrm>
          <a:prstGeom prst="rect">
            <a:avLst/>
          </a:prstGeom>
        </p:spPr>
        <p:txBody>
          <a:bodyPr wrap="none">
            <a:spAutoFit/>
          </a:bodyPr>
          <a:lstStyle/>
          <a:p>
            <a:pPr algn="ctr"/>
            <a:r>
              <a:rPr lang="en-US" sz="4000" b="1" spc="300">
                <a:solidFill>
                  <a:schemeClr val="bg1"/>
                </a:solidFill>
                <a:latin typeface="Rockwell Nova Light" panose="020B0604020202020204" pitchFamily="18" charset="0"/>
              </a:rPr>
              <a:t>Zilenzio</a:t>
            </a:r>
            <a:endParaRPr lang="en-US" sz="3600" b="1" spc="300">
              <a:solidFill>
                <a:schemeClr val="bg1"/>
              </a:solidFill>
              <a:latin typeface="Rockwell Nova Light" panose="020B0604020202020204" pitchFamily="18" charset="0"/>
            </a:endParaRPr>
          </a:p>
        </p:txBody>
      </p:sp>
      <p:pic>
        <p:nvPicPr>
          <p:cNvPr id="5" name="Picture 4">
            <a:extLst>
              <a:ext uri="{FF2B5EF4-FFF2-40B4-BE49-F238E27FC236}">
                <a16:creationId xmlns:a16="http://schemas.microsoft.com/office/drawing/2014/main" id="{F9A06497-A5E4-48FC-88D0-94D46A065668}"/>
              </a:ext>
            </a:extLst>
          </p:cNvPr>
          <p:cNvPicPr>
            <a:picLocks noChangeAspect="1"/>
          </p:cNvPicPr>
          <p:nvPr/>
        </p:nvPicPr>
        <p:blipFill>
          <a:blip r:embed="rId5"/>
          <a:stretch>
            <a:fillRect/>
          </a:stretch>
        </p:blipFill>
        <p:spPr>
          <a:xfrm>
            <a:off x="1733191" y="3971252"/>
            <a:ext cx="1322255" cy="1280160"/>
          </a:xfrm>
          <a:prstGeom prst="rect">
            <a:avLst/>
          </a:prstGeom>
        </p:spPr>
      </p:pic>
      <p:pic>
        <p:nvPicPr>
          <p:cNvPr id="6" name="Picture 5">
            <a:extLst>
              <a:ext uri="{FF2B5EF4-FFF2-40B4-BE49-F238E27FC236}">
                <a16:creationId xmlns:a16="http://schemas.microsoft.com/office/drawing/2014/main" id="{5F727B53-CBA6-4674-9C49-A30143B626DC}"/>
              </a:ext>
            </a:extLst>
          </p:cNvPr>
          <p:cNvPicPr>
            <a:picLocks noChangeAspect="1"/>
          </p:cNvPicPr>
          <p:nvPr/>
        </p:nvPicPr>
        <p:blipFill>
          <a:blip r:embed="rId6"/>
          <a:stretch>
            <a:fillRect/>
          </a:stretch>
        </p:blipFill>
        <p:spPr>
          <a:xfrm>
            <a:off x="3190867" y="3971252"/>
            <a:ext cx="1421173" cy="1188720"/>
          </a:xfrm>
          <a:prstGeom prst="rect">
            <a:avLst/>
          </a:prstGeom>
        </p:spPr>
      </p:pic>
      <p:pic>
        <p:nvPicPr>
          <p:cNvPr id="7" name="Picture 6">
            <a:extLst>
              <a:ext uri="{FF2B5EF4-FFF2-40B4-BE49-F238E27FC236}">
                <a16:creationId xmlns:a16="http://schemas.microsoft.com/office/drawing/2014/main" id="{04DB0CCA-26EA-49A0-B1C0-72BA6B1B11B6}"/>
              </a:ext>
            </a:extLst>
          </p:cNvPr>
          <p:cNvPicPr>
            <a:picLocks noChangeAspect="1"/>
          </p:cNvPicPr>
          <p:nvPr/>
        </p:nvPicPr>
        <p:blipFill>
          <a:blip r:embed="rId7"/>
          <a:stretch>
            <a:fillRect/>
          </a:stretch>
        </p:blipFill>
        <p:spPr>
          <a:xfrm>
            <a:off x="4730934" y="3858345"/>
            <a:ext cx="1093339" cy="1414534"/>
          </a:xfrm>
          <a:prstGeom prst="rect">
            <a:avLst/>
          </a:prstGeom>
        </p:spPr>
      </p:pic>
      <p:pic>
        <p:nvPicPr>
          <p:cNvPr id="8" name="Picture 7">
            <a:extLst>
              <a:ext uri="{FF2B5EF4-FFF2-40B4-BE49-F238E27FC236}">
                <a16:creationId xmlns:a16="http://schemas.microsoft.com/office/drawing/2014/main" id="{13270F7C-1224-4565-97E7-29C3512D97F1}"/>
              </a:ext>
            </a:extLst>
          </p:cNvPr>
          <p:cNvPicPr>
            <a:picLocks noChangeAspect="1"/>
          </p:cNvPicPr>
          <p:nvPr/>
        </p:nvPicPr>
        <p:blipFill>
          <a:blip r:embed="rId8"/>
          <a:stretch>
            <a:fillRect/>
          </a:stretch>
        </p:blipFill>
        <p:spPr>
          <a:xfrm>
            <a:off x="5913098" y="3878041"/>
            <a:ext cx="1326560" cy="1383384"/>
          </a:xfrm>
          <a:prstGeom prst="rect">
            <a:avLst/>
          </a:prstGeom>
        </p:spPr>
      </p:pic>
      <p:pic>
        <p:nvPicPr>
          <p:cNvPr id="9" name="Picture 8">
            <a:extLst>
              <a:ext uri="{FF2B5EF4-FFF2-40B4-BE49-F238E27FC236}">
                <a16:creationId xmlns:a16="http://schemas.microsoft.com/office/drawing/2014/main" id="{962AE002-FCCC-4034-9F59-421008E392BE}"/>
              </a:ext>
            </a:extLst>
          </p:cNvPr>
          <p:cNvPicPr>
            <a:picLocks noChangeAspect="1"/>
          </p:cNvPicPr>
          <p:nvPr/>
        </p:nvPicPr>
        <p:blipFill>
          <a:blip r:embed="rId9"/>
          <a:stretch>
            <a:fillRect/>
          </a:stretch>
        </p:blipFill>
        <p:spPr>
          <a:xfrm>
            <a:off x="7310170" y="3944114"/>
            <a:ext cx="1318968" cy="1188720"/>
          </a:xfrm>
          <a:prstGeom prst="rect">
            <a:avLst/>
          </a:prstGeom>
        </p:spPr>
      </p:pic>
      <p:pic>
        <p:nvPicPr>
          <p:cNvPr id="10" name="Picture 9">
            <a:extLst>
              <a:ext uri="{FF2B5EF4-FFF2-40B4-BE49-F238E27FC236}">
                <a16:creationId xmlns:a16="http://schemas.microsoft.com/office/drawing/2014/main" id="{0131996D-5D83-4C19-AFF1-E24CCF4D4838}"/>
              </a:ext>
            </a:extLst>
          </p:cNvPr>
          <p:cNvPicPr>
            <a:picLocks noChangeAspect="1"/>
          </p:cNvPicPr>
          <p:nvPr/>
        </p:nvPicPr>
        <p:blipFill>
          <a:blip r:embed="rId10"/>
          <a:stretch>
            <a:fillRect/>
          </a:stretch>
        </p:blipFill>
        <p:spPr>
          <a:xfrm>
            <a:off x="8672945" y="3851957"/>
            <a:ext cx="1309677" cy="1188720"/>
          </a:xfrm>
          <a:prstGeom prst="rect">
            <a:avLst/>
          </a:prstGeom>
        </p:spPr>
      </p:pic>
      <p:pic>
        <p:nvPicPr>
          <p:cNvPr id="11" name="Picture 10">
            <a:extLst>
              <a:ext uri="{FF2B5EF4-FFF2-40B4-BE49-F238E27FC236}">
                <a16:creationId xmlns:a16="http://schemas.microsoft.com/office/drawing/2014/main" id="{89FAE844-8DB0-4D42-82DD-309DAEB6399F}"/>
              </a:ext>
            </a:extLst>
          </p:cNvPr>
          <p:cNvPicPr>
            <a:picLocks noChangeAspect="1"/>
          </p:cNvPicPr>
          <p:nvPr/>
        </p:nvPicPr>
        <p:blipFill>
          <a:blip r:embed="rId11"/>
          <a:stretch>
            <a:fillRect/>
          </a:stretch>
        </p:blipFill>
        <p:spPr>
          <a:xfrm>
            <a:off x="635305" y="3944114"/>
            <a:ext cx="1048858" cy="1297639"/>
          </a:xfrm>
          <a:prstGeom prst="rect">
            <a:avLst/>
          </a:prstGeom>
        </p:spPr>
      </p:pic>
      <p:pic>
        <p:nvPicPr>
          <p:cNvPr id="12" name="Picture 11">
            <a:extLst>
              <a:ext uri="{FF2B5EF4-FFF2-40B4-BE49-F238E27FC236}">
                <a16:creationId xmlns:a16="http://schemas.microsoft.com/office/drawing/2014/main" id="{377D1C30-69C8-4B6A-844F-8AD6F5631413}"/>
              </a:ext>
            </a:extLst>
          </p:cNvPr>
          <p:cNvPicPr>
            <a:picLocks noChangeAspect="1"/>
          </p:cNvPicPr>
          <p:nvPr/>
        </p:nvPicPr>
        <p:blipFill>
          <a:blip r:embed="rId12"/>
          <a:stretch>
            <a:fillRect/>
          </a:stretch>
        </p:blipFill>
        <p:spPr>
          <a:xfrm>
            <a:off x="10198478" y="3944114"/>
            <a:ext cx="1602658" cy="914400"/>
          </a:xfrm>
          <a:prstGeom prst="rect">
            <a:avLst/>
          </a:prstGeom>
        </p:spPr>
      </p:pic>
    </p:spTree>
    <p:extLst>
      <p:ext uri="{BB962C8B-B14F-4D97-AF65-F5344CB8AC3E}">
        <p14:creationId xmlns:p14="http://schemas.microsoft.com/office/powerpoint/2010/main" val="211692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B4FC21A-7E36-4B8B-82BB-6DFB92BE4B9A}"/>
              </a:ext>
            </a:extLst>
          </p:cNvPr>
          <p:cNvSpPr>
            <a:spLocks noGrp="1"/>
          </p:cNvSpPr>
          <p:nvPr>
            <p:ph type="title"/>
          </p:nvPr>
        </p:nvSpPr>
        <p:spPr>
          <a:xfrm>
            <a:off x="433830" y="869768"/>
            <a:ext cx="4637900" cy="1022827"/>
          </a:xfrm>
        </p:spPr>
        <p:txBody>
          <a:bodyPr/>
          <a:lstStyle/>
          <a:p>
            <a:r>
              <a:rPr lang="en-US" dirty="0"/>
              <a:t>Who is Zilenzio</a:t>
            </a:r>
          </a:p>
        </p:txBody>
      </p:sp>
      <p:sp>
        <p:nvSpPr>
          <p:cNvPr id="15" name="Content Placeholder 2">
            <a:extLst>
              <a:ext uri="{FF2B5EF4-FFF2-40B4-BE49-F238E27FC236}">
                <a16:creationId xmlns:a16="http://schemas.microsoft.com/office/drawing/2014/main" id="{A581CE93-C5E9-4072-A126-4E42D90BD15E}"/>
              </a:ext>
            </a:extLst>
          </p:cNvPr>
          <p:cNvSpPr txBox="1">
            <a:spLocks/>
          </p:cNvSpPr>
          <p:nvPr/>
        </p:nvSpPr>
        <p:spPr>
          <a:xfrm>
            <a:off x="447130" y="1814166"/>
            <a:ext cx="4443848" cy="328945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211D1E"/>
                </a:solidFill>
                <a:latin typeface="Segoe UI Light" panose="020B0502040204020203" pitchFamily="34" charset="0"/>
                <a:ea typeface="Calibri" panose="020F0502020204030204" pitchFamily="34" charset="0"/>
                <a:cs typeface="Frutiger LT Pro 45 Light" panose="020B0403030504020204" pitchFamily="34" charset="0"/>
              </a:rPr>
              <a:t>Sound-Absorbing Design</a:t>
            </a:r>
          </a:p>
          <a:p>
            <a:r>
              <a:rPr lang="en-US" sz="2000">
                <a:solidFill>
                  <a:srgbClr val="211D1E"/>
                </a:solidFill>
                <a:latin typeface="Segoe UI Light" panose="020B0502040204020203" pitchFamily="34" charset="0"/>
              </a:rPr>
              <a:t>Based in Sweden</a:t>
            </a:r>
          </a:p>
          <a:p>
            <a:r>
              <a:rPr lang="en-US" sz="2000">
                <a:solidFill>
                  <a:srgbClr val="211D1E"/>
                </a:solidFill>
                <a:latin typeface="Segoe UI Light" panose="020B0502040204020203" pitchFamily="34" charset="0"/>
              </a:rPr>
              <a:t>Founded by Marie Lindqvist-Pahlstad and Jenny Hellden</a:t>
            </a:r>
            <a:endParaRPr lang="en-US" sz="2000"/>
          </a:p>
        </p:txBody>
      </p:sp>
      <p:pic>
        <p:nvPicPr>
          <p:cNvPr id="5" name="Picture 4" descr="Zilenzio säljer tystnad - Visma Spcs">
            <a:extLst>
              <a:ext uri="{FF2B5EF4-FFF2-40B4-BE49-F238E27FC236}">
                <a16:creationId xmlns:a16="http://schemas.microsoft.com/office/drawing/2014/main" id="{69C0CAA6-E63A-49A6-B118-A4992BAA06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57" b="9133"/>
          <a:stretch/>
        </p:blipFill>
        <p:spPr bwMode="auto">
          <a:xfrm>
            <a:off x="5498347" y="869768"/>
            <a:ext cx="6003370" cy="513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70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1FEDA-DF76-4CCA-89A0-04C96B52A716}"/>
              </a:ext>
            </a:extLst>
          </p:cNvPr>
          <p:cNvSpPr>
            <a:spLocks noGrp="1"/>
          </p:cNvSpPr>
          <p:nvPr>
            <p:ph type="title"/>
          </p:nvPr>
        </p:nvSpPr>
        <p:spPr>
          <a:xfrm>
            <a:off x="518260" y="1342718"/>
            <a:ext cx="3908885" cy="3853749"/>
          </a:xfrm>
        </p:spPr>
        <p:txBody>
          <a:bodyPr/>
          <a:lstStyle/>
          <a:p>
            <a:pPr>
              <a:lnSpc>
                <a:spcPct val="100000"/>
              </a:lnSpc>
            </a:pPr>
            <a:r>
              <a:rPr lang="en-US" dirty="0"/>
              <a:t>Vision:</a:t>
            </a:r>
            <a:br>
              <a:rPr lang="en-US" dirty="0"/>
            </a:br>
            <a:r>
              <a:rPr lang="en-US" sz="2400" dirty="0"/>
              <a:t>A quieter work environment.</a:t>
            </a:r>
            <a:br>
              <a:rPr lang="en-US" sz="2400" dirty="0"/>
            </a:br>
            <a:br>
              <a:rPr lang="en-US" sz="2400" dirty="0"/>
            </a:br>
            <a:endParaRPr lang="en-US" sz="2000" dirty="0"/>
          </a:p>
        </p:txBody>
      </p:sp>
      <p:pic>
        <p:nvPicPr>
          <p:cNvPr id="4" name="Picture 3">
            <a:extLst>
              <a:ext uri="{FF2B5EF4-FFF2-40B4-BE49-F238E27FC236}">
                <a16:creationId xmlns:a16="http://schemas.microsoft.com/office/drawing/2014/main" id="{177A6EAF-F08F-4EAA-91A8-28C9FD82B2E5}"/>
              </a:ext>
            </a:extLst>
          </p:cNvPr>
          <p:cNvPicPr>
            <a:picLocks noChangeAspect="1"/>
          </p:cNvPicPr>
          <p:nvPr/>
        </p:nvPicPr>
        <p:blipFill rotWithShape="1">
          <a:blip r:embed="rId3"/>
          <a:srcRect l="19198" r="19976"/>
          <a:stretch/>
        </p:blipFill>
        <p:spPr>
          <a:xfrm>
            <a:off x="4748980" y="0"/>
            <a:ext cx="7443019" cy="6858000"/>
          </a:xfrm>
          <a:prstGeom prst="rect">
            <a:avLst/>
          </a:prstGeom>
        </p:spPr>
      </p:pic>
    </p:spTree>
    <p:extLst>
      <p:ext uri="{BB962C8B-B14F-4D97-AF65-F5344CB8AC3E}">
        <p14:creationId xmlns:p14="http://schemas.microsoft.com/office/powerpoint/2010/main" val="363481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74EF4-C2B3-4EF9-8C72-F0A09641297F}"/>
              </a:ext>
            </a:extLst>
          </p:cNvPr>
          <p:cNvSpPr>
            <a:spLocks noGrp="1"/>
          </p:cNvSpPr>
          <p:nvPr>
            <p:ph type="title"/>
          </p:nvPr>
        </p:nvSpPr>
        <p:spPr>
          <a:xfrm>
            <a:off x="6858000" y="699640"/>
            <a:ext cx="4728117" cy="2794035"/>
          </a:xfrm>
        </p:spPr>
        <p:txBody>
          <a:bodyPr/>
          <a:lstStyle/>
          <a:p>
            <a:r>
              <a:rPr lang="en-US" dirty="0"/>
              <a:t>A quieter work environment. </a:t>
            </a:r>
          </a:p>
        </p:txBody>
      </p:sp>
      <p:sp>
        <p:nvSpPr>
          <p:cNvPr id="3" name="Content Placeholder 2">
            <a:extLst>
              <a:ext uri="{FF2B5EF4-FFF2-40B4-BE49-F238E27FC236}">
                <a16:creationId xmlns:a16="http://schemas.microsoft.com/office/drawing/2014/main" id="{46AD74BA-02C5-46B8-B4F6-25593157F657}"/>
              </a:ext>
            </a:extLst>
          </p:cNvPr>
          <p:cNvSpPr>
            <a:spLocks noGrp="1"/>
          </p:cNvSpPr>
          <p:nvPr>
            <p:ph idx="1"/>
          </p:nvPr>
        </p:nvSpPr>
        <p:spPr>
          <a:xfrm>
            <a:off x="7238635" y="3341639"/>
            <a:ext cx="3415187" cy="1815152"/>
          </a:xfrm>
        </p:spPr>
        <p:txBody>
          <a:bodyPr>
            <a:normAutofit/>
          </a:bodyPr>
          <a:lstStyle/>
          <a:p>
            <a:pPr marL="457200" indent="-457200">
              <a:buFont typeface="+mj-lt"/>
              <a:buAutoNum type="arabicPeriod"/>
            </a:pPr>
            <a:r>
              <a:rPr lang="en-US" sz="2000">
                <a:latin typeface="Segoe UI Light" panose="020B0502040204020203" pitchFamily="34" charset="0"/>
              </a:rPr>
              <a:t>Sound.</a:t>
            </a:r>
          </a:p>
          <a:p>
            <a:pPr marL="457200" indent="-457200">
              <a:buFont typeface="+mj-lt"/>
              <a:buAutoNum type="arabicPeriod"/>
            </a:pPr>
            <a:r>
              <a:rPr lang="en-US" sz="2000">
                <a:latin typeface="Segoe UI Light" panose="020B0502040204020203" pitchFamily="34" charset="0"/>
              </a:rPr>
              <a:t>Space.</a:t>
            </a:r>
          </a:p>
          <a:p>
            <a:pPr marL="457200" lvl="0" indent="-457200">
              <a:buFont typeface="+mj-lt"/>
              <a:buAutoNum type="arabicPeriod"/>
            </a:pPr>
            <a:r>
              <a:rPr lang="en-US" sz="2000">
                <a:latin typeface="Segoe UI Light" panose="020B0502040204020203" pitchFamily="34" charset="0"/>
              </a:rPr>
              <a:t>Sustainability.</a:t>
            </a:r>
          </a:p>
          <a:p>
            <a:pPr marL="0" lvl="0" indent="0">
              <a:buNone/>
            </a:pPr>
            <a:endParaRPr lang="en-US" sz="2000"/>
          </a:p>
        </p:txBody>
      </p:sp>
      <p:pic>
        <p:nvPicPr>
          <p:cNvPr id="5" name="Picture 4">
            <a:extLst>
              <a:ext uri="{FF2B5EF4-FFF2-40B4-BE49-F238E27FC236}">
                <a16:creationId xmlns:a16="http://schemas.microsoft.com/office/drawing/2014/main" id="{F8A40E6B-C1F4-4E56-88EC-7B63757DC23D}"/>
              </a:ext>
            </a:extLst>
          </p:cNvPr>
          <p:cNvPicPr>
            <a:picLocks noChangeAspect="1"/>
          </p:cNvPicPr>
          <p:nvPr/>
        </p:nvPicPr>
        <p:blipFill>
          <a:blip r:embed="rId3"/>
          <a:stretch>
            <a:fillRect/>
          </a:stretch>
        </p:blipFill>
        <p:spPr>
          <a:xfrm>
            <a:off x="143161" y="161925"/>
            <a:ext cx="6353175" cy="6534150"/>
          </a:xfrm>
          <a:prstGeom prst="rect">
            <a:avLst/>
          </a:prstGeom>
        </p:spPr>
      </p:pic>
    </p:spTree>
    <p:extLst>
      <p:ext uri="{BB962C8B-B14F-4D97-AF65-F5344CB8AC3E}">
        <p14:creationId xmlns:p14="http://schemas.microsoft.com/office/powerpoint/2010/main" val="4086530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74EF4-C2B3-4EF9-8C72-F0A09641297F}"/>
              </a:ext>
            </a:extLst>
          </p:cNvPr>
          <p:cNvSpPr>
            <a:spLocks noGrp="1"/>
          </p:cNvSpPr>
          <p:nvPr>
            <p:ph type="title"/>
          </p:nvPr>
        </p:nvSpPr>
        <p:spPr>
          <a:xfrm>
            <a:off x="6841636" y="423807"/>
            <a:ext cx="3316091" cy="2794035"/>
          </a:xfrm>
        </p:spPr>
        <p:txBody>
          <a:bodyPr/>
          <a:lstStyle/>
          <a:p>
            <a:r>
              <a:rPr lang="en-US" dirty="0"/>
              <a:t>Sound.</a:t>
            </a:r>
          </a:p>
        </p:txBody>
      </p:sp>
      <p:sp>
        <p:nvSpPr>
          <p:cNvPr id="3" name="Content Placeholder 2">
            <a:extLst>
              <a:ext uri="{FF2B5EF4-FFF2-40B4-BE49-F238E27FC236}">
                <a16:creationId xmlns:a16="http://schemas.microsoft.com/office/drawing/2014/main" id="{46AD74BA-02C5-46B8-B4F6-25593157F657}"/>
              </a:ext>
            </a:extLst>
          </p:cNvPr>
          <p:cNvSpPr>
            <a:spLocks noGrp="1"/>
          </p:cNvSpPr>
          <p:nvPr>
            <p:ph idx="1"/>
          </p:nvPr>
        </p:nvSpPr>
        <p:spPr>
          <a:xfrm>
            <a:off x="7171680" y="2774288"/>
            <a:ext cx="3830948" cy="1708835"/>
          </a:xfrm>
        </p:spPr>
        <p:txBody>
          <a:bodyPr>
            <a:noAutofit/>
          </a:bodyPr>
          <a:lstStyle/>
          <a:p>
            <a:r>
              <a:rPr lang="en-US" sz="2000">
                <a:latin typeface="Segoe UI Light" panose="020B0502040204020203" pitchFamily="34" charset="0"/>
              </a:rPr>
              <a:t>The right product</a:t>
            </a:r>
          </a:p>
          <a:p>
            <a:r>
              <a:rPr lang="en-US" sz="2000">
                <a:latin typeface="Segoe UI Light" panose="020B0502040204020203" pitchFamily="34" charset="0"/>
              </a:rPr>
              <a:t>The appropriate amount</a:t>
            </a:r>
          </a:p>
          <a:p>
            <a:r>
              <a:rPr lang="en-US" sz="2000">
                <a:latin typeface="Segoe UI Light" panose="020B0502040204020203" pitchFamily="34" charset="0"/>
              </a:rPr>
              <a:t>The correct placement</a:t>
            </a:r>
            <a:endParaRPr lang="en-US" sz="2000"/>
          </a:p>
        </p:txBody>
      </p:sp>
      <p:pic>
        <p:nvPicPr>
          <p:cNvPr id="6" name="Picture 5">
            <a:extLst>
              <a:ext uri="{FF2B5EF4-FFF2-40B4-BE49-F238E27FC236}">
                <a16:creationId xmlns:a16="http://schemas.microsoft.com/office/drawing/2014/main" id="{A7260671-E4CC-4DA4-BC3B-84F945CE5FA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1598" t="12712" r="2946" b="10864"/>
          <a:stretch/>
        </p:blipFill>
        <p:spPr>
          <a:xfrm>
            <a:off x="269211" y="501741"/>
            <a:ext cx="6185618" cy="5714332"/>
          </a:xfrm>
          <a:prstGeom prst="rect">
            <a:avLst/>
          </a:prstGeom>
        </p:spPr>
      </p:pic>
    </p:spTree>
    <p:extLst>
      <p:ext uri="{BB962C8B-B14F-4D97-AF65-F5344CB8AC3E}">
        <p14:creationId xmlns:p14="http://schemas.microsoft.com/office/powerpoint/2010/main" val="3214973815"/>
      </p:ext>
    </p:extLst>
  </p:cSld>
  <p:clrMapOvr>
    <a:masterClrMapping/>
  </p:clrMapOvr>
</p:sld>
</file>

<file path=ppt/theme/theme1.xml><?xml version="1.0" encoding="utf-8"?>
<a:theme xmlns:a="http://schemas.openxmlformats.org/drawingml/2006/main" name="Proposal Template">
  <a:themeElements>
    <a:clrScheme name="2020 Template Colors">
      <a:dk1>
        <a:srgbClr val="000000"/>
      </a:dk1>
      <a:lt1>
        <a:srgbClr val="FFFFFF"/>
      </a:lt1>
      <a:dk2>
        <a:srgbClr val="898D8E"/>
      </a:dk2>
      <a:lt2>
        <a:srgbClr val="F6F5F4"/>
      </a:lt2>
      <a:accent1>
        <a:srgbClr val="DCD7D4"/>
      </a:accent1>
      <a:accent2>
        <a:srgbClr val="003B4A"/>
      </a:accent2>
      <a:accent3>
        <a:srgbClr val="9A552C"/>
      </a:accent3>
      <a:accent4>
        <a:srgbClr val="EDD0C7"/>
      </a:accent4>
      <a:accent5>
        <a:srgbClr val="20362C"/>
      </a:accent5>
      <a:accent6>
        <a:srgbClr val="C0CDCA"/>
      </a:accent6>
      <a:hlink>
        <a:srgbClr val="EDD0C7"/>
      </a:hlink>
      <a:folHlink>
        <a:srgbClr val="C0CDCA"/>
      </a:folHlink>
    </a:clrScheme>
    <a:fontScheme name="Allsteel Brand - Segoe UI Light">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64e0fcec-d9e2-41f3-b986-c7d4f543418a">
      <UserInfo>
        <DisplayName>Ames, Adam (Allsteel)</DisplayName>
        <AccountId>450</AccountId>
        <AccountType/>
      </UserInfo>
      <UserInfo>
        <DisplayName>Gauss, Andrea (Allsteel)</DisplayName>
        <AccountId>49</AccountId>
        <AccountType/>
      </UserInfo>
      <UserInfo>
        <DisplayName>Murray, Natalie (Allsteel)</DisplayName>
        <AccountId>216</AccountId>
        <AccountType/>
      </UserInfo>
      <UserInfo>
        <DisplayName>Rudisill, Katie (Allsteel)</DisplayName>
        <AccountId>117</AccountId>
        <AccountType/>
      </UserInfo>
      <UserInfo>
        <DisplayName>Berkhoudt, Emily (Allsteel)</DisplayName>
        <AccountId>502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1A0F14EDA81043A5C6776EFC3974A9" ma:contentTypeVersion="14" ma:contentTypeDescription="Create a new document." ma:contentTypeScope="" ma:versionID="e6d7e8cd57d2fd4d3c2acb3a0852bb36">
  <xsd:schema xmlns:xsd="http://www.w3.org/2001/XMLSchema" xmlns:xs="http://www.w3.org/2001/XMLSchema" xmlns:p="http://schemas.microsoft.com/office/2006/metadata/properties" xmlns:ns1="http://schemas.microsoft.com/sharepoint/v3" xmlns:ns2="64e0fcec-d9e2-41f3-b986-c7d4f543418a" xmlns:ns3="a9a00d44-8b44-4082-841a-03026cc389f8" targetNamespace="http://schemas.microsoft.com/office/2006/metadata/properties" ma:root="true" ma:fieldsID="13b771fd57ab3584e449d354a9d3db77" ns1:_="" ns2:_="" ns3:_="">
    <xsd:import namespace="http://schemas.microsoft.com/sharepoint/v3"/>
    <xsd:import namespace="64e0fcec-d9e2-41f3-b986-c7d4f543418a"/>
    <xsd:import namespace="a9a00d44-8b44-4082-841a-03026cc389f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1:_ip_UnifiedCompliancePolicyProperties" minOccurs="0"/>
                <xsd:element ref="ns1:_ip_UnifiedCompliancePolicyUIAc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fcec-d9e2-41f3-b986-c7d4f543418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9a00d44-8b44-4082-841a-03026cc389f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C3151D-397A-4005-8656-8D3FF78E2425}">
  <ds:schemaRefs>
    <ds:schemaRef ds:uri="a9a00d44-8b44-4082-841a-03026cc389f8"/>
    <ds:schemaRef ds:uri="http://schemas.microsoft.com/office/infopath/2007/PartnerControls"/>
    <ds:schemaRef ds:uri="http://purl.org/dc/elements/1.1/"/>
    <ds:schemaRef ds:uri="http://schemas.microsoft.com/office/2006/metadata/properties"/>
    <ds:schemaRef ds:uri="http://purl.org/dc/terms/"/>
    <ds:schemaRef ds:uri="64e0fcec-d9e2-41f3-b986-c7d4f543418a"/>
    <ds:schemaRef ds:uri="http://schemas.microsoft.com/office/2006/documentManagement/types"/>
    <ds:schemaRef ds:uri="http://schemas.openxmlformats.org/package/2006/metadata/core-properties"/>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58662BEB-5A2B-469D-A9A0-235EB3650CE0}">
  <ds:schemaRefs>
    <ds:schemaRef ds:uri="64e0fcec-d9e2-41f3-b986-c7d4f543418a"/>
    <ds:schemaRef ds:uri="a9a00d44-8b44-4082-841a-03026cc389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E97A7D3-1805-4B77-8AAE-040FC00A96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19852</TotalTime>
  <Words>2943</Words>
  <Application>Microsoft Office PowerPoint</Application>
  <PresentationFormat>Widescreen</PresentationFormat>
  <Paragraphs>313</Paragraphs>
  <Slides>42</Slides>
  <Notes>37</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Proposal Template</vt:lpstr>
      <vt:lpstr>PowerPoint Presentation</vt:lpstr>
      <vt:lpstr>Client Driven</vt:lpstr>
      <vt:lpstr>Complement and Elevate</vt:lpstr>
      <vt:lpstr>Why Partner?</vt:lpstr>
      <vt:lpstr>PowerPoint Presentation</vt:lpstr>
      <vt:lpstr>Who is Zilenzio</vt:lpstr>
      <vt:lpstr>Vision: A quieter work environment.  </vt:lpstr>
      <vt:lpstr>A quieter work environment. </vt:lpstr>
      <vt:lpstr>Sound.</vt:lpstr>
      <vt:lpstr>Space.</vt:lpstr>
      <vt:lpstr>Sustainability.</vt:lpstr>
      <vt:lpstr>PowerPoint Presentation</vt:lpstr>
      <vt:lpstr>Space Defining</vt:lpstr>
      <vt:lpstr>Kyoto </vt:lpstr>
      <vt:lpstr>Skog</vt:lpstr>
      <vt:lpstr>Arc</vt:lpstr>
      <vt:lpstr>Zorla</vt:lpstr>
      <vt:lpstr>Focus</vt:lpstr>
      <vt:lpstr>Wall and Ceiling Hung</vt:lpstr>
      <vt:lpstr>Timber</vt:lpstr>
      <vt:lpstr>Delta </vt:lpstr>
      <vt:lpstr>Dezibel Ceiling, Wall &amp; Print</vt:lpstr>
      <vt:lpstr>Dezibel Divider</vt:lpstr>
      <vt:lpstr>Furniture</vt:lpstr>
      <vt:lpstr>Tone</vt:lpstr>
      <vt:lpstr>Focus Pod</vt:lpstr>
      <vt:lpstr>Tune</vt:lpstr>
      <vt:lpstr>PowerPoint Presentation</vt:lpstr>
      <vt:lpstr>Stone Wool</vt:lpstr>
      <vt:lpstr>Brand Messaging</vt:lpstr>
      <vt:lpstr>Day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Note on Exclusivity</vt:lpstr>
      <vt:lpstr>Terms</vt:lpstr>
      <vt:lpstr>Warranty &amp; Lead Time</vt:lpstr>
      <vt:lpstr>Surface Materials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Hodapp, Kelsey (Allsteel)</dc:creator>
  <cp:lastModifiedBy>Megan</cp:lastModifiedBy>
  <cp:revision>8</cp:revision>
  <dcterms:created xsi:type="dcterms:W3CDTF">2018-04-17T16:04:55Z</dcterms:created>
  <dcterms:modified xsi:type="dcterms:W3CDTF">2021-08-30T20:34:47Z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0x010100FB1A0F14EDA81043A5C6776EFC3974A9</vt:lpwstr>
  </property>
</Properties>
</file>