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811" r:id="rId5"/>
    <p:sldId id="3839" r:id="rId6"/>
    <p:sldId id="3812" r:id="rId7"/>
    <p:sldId id="256" r:id="rId8"/>
    <p:sldId id="1346" r:id="rId9"/>
    <p:sldId id="3814" r:id="rId10"/>
    <p:sldId id="3840" r:id="rId11"/>
    <p:sldId id="3850" r:id="rId12"/>
    <p:sldId id="3849" r:id="rId13"/>
    <p:sldId id="3852" r:id="rId14"/>
    <p:sldId id="3859" r:id="rId15"/>
    <p:sldId id="3841" r:id="rId16"/>
    <p:sldId id="3858" r:id="rId17"/>
    <p:sldId id="3842" r:id="rId18"/>
    <p:sldId id="3843" r:id="rId19"/>
    <p:sldId id="3846" r:id="rId20"/>
    <p:sldId id="3860" r:id="rId21"/>
    <p:sldId id="3867" r:id="rId22"/>
    <p:sldId id="3856" r:id="rId23"/>
    <p:sldId id="3855" r:id="rId24"/>
    <p:sldId id="3844" r:id="rId25"/>
    <p:sldId id="3845" r:id="rId26"/>
    <p:sldId id="3847" r:id="rId27"/>
    <p:sldId id="3848" r:id="rId28"/>
    <p:sldId id="3854" r:id="rId29"/>
    <p:sldId id="3853" r:id="rId30"/>
    <p:sldId id="3862" r:id="rId31"/>
    <p:sldId id="3863" r:id="rId32"/>
    <p:sldId id="3864" r:id="rId33"/>
    <p:sldId id="3865" r:id="rId34"/>
    <p:sldId id="3866" r:id="rId35"/>
    <p:sldId id="3861" r:id="rId36"/>
    <p:sldId id="3835" r:id="rId37"/>
    <p:sldId id="3819" r:id="rId38"/>
    <p:sldId id="3821" r:id="rId39"/>
    <p:sldId id="3822" r:id="rId40"/>
    <p:sldId id="385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153"/>
    <a:srgbClr val="000000"/>
    <a:srgbClr val="EEECEA"/>
    <a:srgbClr val="EAE8E6"/>
    <a:srgbClr val="898D8D"/>
    <a:srgbClr val="006272"/>
    <a:srgbClr val="8D6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bert, Carly (Allsteel)" userId="f9d79aba-d4b6-407f-b71f-512696be1da9" providerId="ADAL" clId="{591EADF3-8831-465A-921B-AC2228031702}"/>
    <pc:docChg chg="undo custSel addSld delSld modSld sldOrd">
      <pc:chgData name="Sibert, Carly (Allsteel)" userId="f9d79aba-d4b6-407f-b71f-512696be1da9" providerId="ADAL" clId="{591EADF3-8831-465A-921B-AC2228031702}" dt="2021-09-09T20:49:35.342" v="18721" actId="20577"/>
      <pc:docMkLst>
        <pc:docMk/>
      </pc:docMkLst>
      <pc:sldChg chg="addSp delSp modSp mod">
        <pc:chgData name="Sibert, Carly (Allsteel)" userId="f9d79aba-d4b6-407f-b71f-512696be1da9" providerId="ADAL" clId="{591EADF3-8831-465A-921B-AC2228031702}" dt="2021-08-20T18:12:35.392" v="5733" actId="478"/>
        <pc:sldMkLst>
          <pc:docMk/>
          <pc:sldMk cId="1666998861" sldId="256"/>
        </pc:sldMkLst>
        <pc:spChg chg="del">
          <ac:chgData name="Sibert, Carly (Allsteel)" userId="f9d79aba-d4b6-407f-b71f-512696be1da9" providerId="ADAL" clId="{591EADF3-8831-465A-921B-AC2228031702}" dt="2021-08-20T13:41:45.198" v="6" actId="478"/>
          <ac:spMkLst>
            <pc:docMk/>
            <pc:sldMk cId="1666998861" sldId="256"/>
            <ac:spMk id="6" creationId="{EDD7E198-BCB7-4BFE-A8F0-12EA01420D36}"/>
          </ac:spMkLst>
        </pc:spChg>
        <pc:spChg chg="del">
          <ac:chgData name="Sibert, Carly (Allsteel)" userId="f9d79aba-d4b6-407f-b71f-512696be1da9" providerId="ADAL" clId="{591EADF3-8831-465A-921B-AC2228031702}" dt="2021-08-20T13:41:45.198" v="6" actId="478"/>
          <ac:spMkLst>
            <pc:docMk/>
            <pc:sldMk cId="1666998861" sldId="256"/>
            <ac:spMk id="16" creationId="{88FA0E3C-5D72-4124-B209-CD07EDB1864A}"/>
          </ac:spMkLst>
        </pc:spChg>
        <pc:picChg chg="add mod">
          <ac:chgData name="Sibert, Carly (Allsteel)" userId="f9d79aba-d4b6-407f-b71f-512696be1da9" providerId="ADAL" clId="{591EADF3-8831-465A-921B-AC2228031702}" dt="2021-08-20T18:12:31.451" v="5731" actId="1076"/>
          <ac:picMkLst>
            <pc:docMk/>
            <pc:sldMk cId="1666998861" sldId="256"/>
            <ac:picMk id="3" creationId="{DF27DB77-E11C-47FD-AE7E-2C1281E62602}"/>
          </ac:picMkLst>
        </pc:picChg>
        <pc:picChg chg="add mod ord modCrop">
          <ac:chgData name="Sibert, Carly (Allsteel)" userId="f9d79aba-d4b6-407f-b71f-512696be1da9" providerId="ADAL" clId="{591EADF3-8831-465A-921B-AC2228031702}" dt="2021-08-20T18:12:27.274" v="5730" actId="1076"/>
          <ac:picMkLst>
            <pc:docMk/>
            <pc:sldMk cId="1666998861" sldId="256"/>
            <ac:picMk id="7" creationId="{62787A8D-D6CB-448D-9ACA-34135CB7BCB7}"/>
          </ac:picMkLst>
        </pc:picChg>
        <pc:picChg chg="add del mod modCrop">
          <ac:chgData name="Sibert, Carly (Allsteel)" userId="f9d79aba-d4b6-407f-b71f-512696be1da9" providerId="ADAL" clId="{591EADF3-8831-465A-921B-AC2228031702}" dt="2021-08-20T15:55:38.134" v="3263" actId="478"/>
          <ac:picMkLst>
            <pc:docMk/>
            <pc:sldMk cId="1666998861" sldId="256"/>
            <ac:picMk id="8" creationId="{2EB24C32-DB4B-4BDC-A9E6-40FB069AB4CC}"/>
          </ac:picMkLst>
        </pc:picChg>
        <pc:picChg chg="del">
          <ac:chgData name="Sibert, Carly (Allsteel)" userId="f9d79aba-d4b6-407f-b71f-512696be1da9" providerId="ADAL" clId="{591EADF3-8831-465A-921B-AC2228031702}" dt="2021-08-20T13:41:45.198" v="6" actId="478"/>
          <ac:picMkLst>
            <pc:docMk/>
            <pc:sldMk cId="1666998861" sldId="256"/>
            <ac:picMk id="11" creationId="{03F969FF-1BE4-4D34-BDF6-9F9B3FB56A8D}"/>
          </ac:picMkLst>
        </pc:picChg>
        <pc:picChg chg="add del mod">
          <ac:chgData name="Sibert, Carly (Allsteel)" userId="f9d79aba-d4b6-407f-b71f-512696be1da9" providerId="ADAL" clId="{591EADF3-8831-465A-921B-AC2228031702}" dt="2021-08-20T18:12:25.242" v="5729" actId="478"/>
          <ac:picMkLst>
            <pc:docMk/>
            <pc:sldMk cId="1666998861" sldId="256"/>
            <ac:picMk id="14" creationId="{BC8340ED-711B-45D4-98DA-E4131F8F4217}"/>
          </ac:picMkLst>
        </pc:picChg>
        <pc:picChg chg="add del mod">
          <ac:chgData name="Sibert, Carly (Allsteel)" userId="f9d79aba-d4b6-407f-b71f-512696be1da9" providerId="ADAL" clId="{591EADF3-8831-465A-921B-AC2228031702}" dt="2021-08-20T18:12:35.392" v="5733" actId="478"/>
          <ac:picMkLst>
            <pc:docMk/>
            <pc:sldMk cId="1666998861" sldId="256"/>
            <ac:picMk id="17" creationId="{86D32E17-4546-4374-8C5C-47742CC80AFF}"/>
          </ac:picMkLst>
        </pc:picChg>
      </pc:sldChg>
      <pc:sldChg chg="addSp delSp modSp mod">
        <pc:chgData name="Sibert, Carly (Allsteel)" userId="f9d79aba-d4b6-407f-b71f-512696be1da9" providerId="ADAL" clId="{591EADF3-8831-465A-921B-AC2228031702}" dt="2021-08-20T18:52:23.476" v="7513" actId="313"/>
        <pc:sldMkLst>
          <pc:docMk/>
          <pc:sldMk cId="3480182711" sldId="1346"/>
        </pc:sldMkLst>
        <pc:spChg chg="add del mod">
          <ac:chgData name="Sibert, Carly (Allsteel)" userId="f9d79aba-d4b6-407f-b71f-512696be1da9" providerId="ADAL" clId="{591EADF3-8831-465A-921B-AC2228031702}" dt="2021-08-20T14:09:13.481" v="1324" actId="478"/>
          <ac:spMkLst>
            <pc:docMk/>
            <pc:sldMk cId="3480182711" sldId="1346"/>
            <ac:spMk id="2" creationId="{28C6F38C-984B-4056-AF68-C13EFD466AA3}"/>
          </ac:spMkLst>
        </pc:spChg>
        <pc:spChg chg="del">
          <ac:chgData name="Sibert, Carly (Allsteel)" userId="f9d79aba-d4b6-407f-b71f-512696be1da9" providerId="ADAL" clId="{591EADF3-8831-465A-921B-AC2228031702}" dt="2021-08-20T13:41:35.856" v="3" actId="478"/>
          <ac:spMkLst>
            <pc:docMk/>
            <pc:sldMk cId="3480182711" sldId="1346"/>
            <ac:spMk id="6" creationId="{EDD7E198-BCB7-4BFE-A8F0-12EA01420D36}"/>
          </ac:spMkLst>
        </pc:spChg>
        <pc:spChg chg="mod">
          <ac:chgData name="Sibert, Carly (Allsteel)" userId="f9d79aba-d4b6-407f-b71f-512696be1da9" providerId="ADAL" clId="{591EADF3-8831-465A-921B-AC2228031702}" dt="2021-08-20T18:52:23.476" v="7513" actId="313"/>
          <ac:spMkLst>
            <pc:docMk/>
            <pc:sldMk cId="3480182711" sldId="1346"/>
            <ac:spMk id="13" creationId="{B81D5AC7-2077-4ED8-A020-85282E9F6CFA}"/>
          </ac:spMkLst>
        </pc:spChg>
        <pc:spChg chg="del">
          <ac:chgData name="Sibert, Carly (Allsteel)" userId="f9d79aba-d4b6-407f-b71f-512696be1da9" providerId="ADAL" clId="{591EADF3-8831-465A-921B-AC2228031702}" dt="2021-08-20T13:41:37.529" v="4" actId="478"/>
          <ac:spMkLst>
            <pc:docMk/>
            <pc:sldMk cId="3480182711" sldId="1346"/>
            <ac:spMk id="16" creationId="{88FA0E3C-5D72-4124-B209-CD07EDB1864A}"/>
          </ac:spMkLst>
        </pc:spChg>
        <pc:spChg chg="add mod">
          <ac:chgData name="Sibert, Carly (Allsteel)" userId="f9d79aba-d4b6-407f-b71f-512696be1da9" providerId="ADAL" clId="{591EADF3-8831-465A-921B-AC2228031702}" dt="2021-08-20T14:11:41.750" v="1381" actId="1076"/>
          <ac:spMkLst>
            <pc:docMk/>
            <pc:sldMk cId="3480182711" sldId="1346"/>
            <ac:spMk id="36" creationId="{087511D4-34B9-4F32-B2B0-AEA88F58A2F3}"/>
          </ac:spMkLst>
        </pc:spChg>
        <pc:spChg chg="add mod">
          <ac:chgData name="Sibert, Carly (Allsteel)" userId="f9d79aba-d4b6-407f-b71f-512696be1da9" providerId="ADAL" clId="{591EADF3-8831-465A-921B-AC2228031702}" dt="2021-08-20T14:12:22.281" v="1388" actId="1076"/>
          <ac:spMkLst>
            <pc:docMk/>
            <pc:sldMk cId="3480182711" sldId="1346"/>
            <ac:spMk id="37" creationId="{2BCA3F31-AA25-4D24-B067-73BDB98584FA}"/>
          </ac:spMkLst>
        </pc:spChg>
        <pc:spChg chg="add mod">
          <ac:chgData name="Sibert, Carly (Allsteel)" userId="f9d79aba-d4b6-407f-b71f-512696be1da9" providerId="ADAL" clId="{591EADF3-8831-465A-921B-AC2228031702}" dt="2021-08-20T14:12:51.461" v="1394" actId="20577"/>
          <ac:spMkLst>
            <pc:docMk/>
            <pc:sldMk cId="3480182711" sldId="1346"/>
            <ac:spMk id="38" creationId="{6793F490-0CE4-462A-9BE1-CC988EAA4D08}"/>
          </ac:spMkLst>
        </pc:spChg>
        <pc:spChg chg="add mod">
          <ac:chgData name="Sibert, Carly (Allsteel)" userId="f9d79aba-d4b6-407f-b71f-512696be1da9" providerId="ADAL" clId="{591EADF3-8831-465A-921B-AC2228031702}" dt="2021-08-20T14:13:49.700" v="1426" actId="1076"/>
          <ac:spMkLst>
            <pc:docMk/>
            <pc:sldMk cId="3480182711" sldId="1346"/>
            <ac:spMk id="39" creationId="{52B48641-C62F-4EC3-8BC3-440091A6CC2E}"/>
          </ac:spMkLst>
        </pc:spChg>
        <pc:spChg chg="add mod">
          <ac:chgData name="Sibert, Carly (Allsteel)" userId="f9d79aba-d4b6-407f-b71f-512696be1da9" providerId="ADAL" clId="{591EADF3-8831-465A-921B-AC2228031702}" dt="2021-08-20T14:13:55.449" v="1435" actId="20577"/>
          <ac:spMkLst>
            <pc:docMk/>
            <pc:sldMk cId="3480182711" sldId="1346"/>
            <ac:spMk id="40" creationId="{B3BDF24B-7D78-480C-B16B-5EDA144D2E6C}"/>
          </ac:spMkLst>
        </pc:spChg>
        <pc:spChg chg="add mod">
          <ac:chgData name="Sibert, Carly (Allsteel)" userId="f9d79aba-d4b6-407f-b71f-512696be1da9" providerId="ADAL" clId="{591EADF3-8831-465A-921B-AC2228031702}" dt="2021-08-20T14:14:01.862" v="1440" actId="20577"/>
          <ac:spMkLst>
            <pc:docMk/>
            <pc:sldMk cId="3480182711" sldId="1346"/>
            <ac:spMk id="41" creationId="{8848958A-D03F-4274-AFB6-F9070BDBFD33}"/>
          </ac:spMkLst>
        </pc:spChg>
        <pc:grpChg chg="add mod">
          <ac:chgData name="Sibert, Carly (Allsteel)" userId="f9d79aba-d4b6-407f-b71f-512696be1da9" providerId="ADAL" clId="{591EADF3-8831-465A-921B-AC2228031702}" dt="2021-08-20T14:10:41.788" v="1342" actId="164"/>
          <ac:grpSpMkLst>
            <pc:docMk/>
            <pc:sldMk cId="3480182711" sldId="1346"/>
            <ac:grpSpMk id="27" creationId="{7052FD41-EB73-47D0-9431-4C17CB5CF73E}"/>
          </ac:grpSpMkLst>
        </pc:grpChg>
        <pc:grpChg chg="add mod">
          <ac:chgData name="Sibert, Carly (Allsteel)" userId="f9d79aba-d4b6-407f-b71f-512696be1da9" providerId="ADAL" clId="{591EADF3-8831-465A-921B-AC2228031702}" dt="2021-08-20T14:10:57.255" v="1347" actId="1076"/>
          <ac:grpSpMkLst>
            <pc:docMk/>
            <pc:sldMk cId="3480182711" sldId="1346"/>
            <ac:grpSpMk id="28" creationId="{2228C0A2-D51F-45A6-972B-483BF2187297}"/>
          </ac:grpSpMkLst>
        </pc:grpChg>
        <pc:grpChg chg="add mod">
          <ac:chgData name="Sibert, Carly (Allsteel)" userId="f9d79aba-d4b6-407f-b71f-512696be1da9" providerId="ADAL" clId="{591EADF3-8831-465A-921B-AC2228031702}" dt="2021-08-20T14:10:54.470" v="1346" actId="1076"/>
          <ac:grpSpMkLst>
            <pc:docMk/>
            <pc:sldMk cId="3480182711" sldId="1346"/>
            <ac:grpSpMk id="32" creationId="{3AD5844F-09F4-4A23-A989-FC595712BC27}"/>
          </ac:grpSpMkLst>
        </pc:grpChg>
        <pc:picChg chg="add mod">
          <ac:chgData name="Sibert, Carly (Allsteel)" userId="f9d79aba-d4b6-407f-b71f-512696be1da9" providerId="ADAL" clId="{591EADF3-8831-465A-921B-AC2228031702}" dt="2021-08-20T14:11:14.065" v="1350" actId="1076"/>
          <ac:picMkLst>
            <pc:docMk/>
            <pc:sldMk cId="3480182711" sldId="1346"/>
            <ac:picMk id="8" creationId="{7E36B357-98CF-4323-91CB-46E70905D775}"/>
          </ac:picMkLst>
        </pc:picChg>
        <pc:picChg chg="del">
          <ac:chgData name="Sibert, Carly (Allsteel)" userId="f9d79aba-d4b6-407f-b71f-512696be1da9" providerId="ADAL" clId="{591EADF3-8831-465A-921B-AC2228031702}" dt="2021-08-20T13:41:38.932" v="5" actId="478"/>
          <ac:picMkLst>
            <pc:docMk/>
            <pc:sldMk cId="3480182711" sldId="1346"/>
            <ac:picMk id="9" creationId="{EF3357A1-07CE-4CCA-9FD2-517BAC4FE950}"/>
          </ac:picMkLst>
        </pc:picChg>
        <pc:picChg chg="add mod">
          <ac:chgData name="Sibert, Carly (Allsteel)" userId="f9d79aba-d4b6-407f-b71f-512696be1da9" providerId="ADAL" clId="{591EADF3-8831-465A-921B-AC2228031702}" dt="2021-08-20T14:11:08.802" v="1349" actId="1076"/>
          <ac:picMkLst>
            <pc:docMk/>
            <pc:sldMk cId="3480182711" sldId="1346"/>
            <ac:picMk id="12" creationId="{A9124A13-2A93-49EB-B4E0-8BCFE90D2D38}"/>
          </ac:picMkLst>
        </pc:picChg>
        <pc:picChg chg="add del mod">
          <ac:chgData name="Sibert, Carly (Allsteel)" userId="f9d79aba-d4b6-407f-b71f-512696be1da9" providerId="ADAL" clId="{591EADF3-8831-465A-921B-AC2228031702}" dt="2021-08-20T14:15:18.914" v="1449" actId="478"/>
          <ac:picMkLst>
            <pc:docMk/>
            <pc:sldMk cId="3480182711" sldId="1346"/>
            <ac:picMk id="14" creationId="{2969BACC-2988-4640-ABA7-8B189B54F9D9}"/>
          </ac:picMkLst>
        </pc:picChg>
        <pc:picChg chg="add del mod ord modCrop">
          <ac:chgData name="Sibert, Carly (Allsteel)" userId="f9d79aba-d4b6-407f-b71f-512696be1da9" providerId="ADAL" clId="{591EADF3-8831-465A-921B-AC2228031702}" dt="2021-08-20T14:15:57.860" v="1465" actId="478"/>
          <ac:picMkLst>
            <pc:docMk/>
            <pc:sldMk cId="3480182711" sldId="1346"/>
            <ac:picMk id="46" creationId="{6A2501BE-7220-4A5D-80DA-968C3408956E}"/>
          </ac:picMkLst>
        </pc:picChg>
        <pc:picChg chg="add mod ord modCrop">
          <ac:chgData name="Sibert, Carly (Allsteel)" userId="f9d79aba-d4b6-407f-b71f-512696be1da9" providerId="ADAL" clId="{591EADF3-8831-465A-921B-AC2228031702}" dt="2021-08-20T14:27:17.988" v="1475" actId="1076"/>
          <ac:picMkLst>
            <pc:docMk/>
            <pc:sldMk cId="3480182711" sldId="1346"/>
            <ac:picMk id="48" creationId="{AD7F1B60-2AEF-4F47-843D-B91F2AFD0202}"/>
          </ac:picMkLst>
        </pc:picChg>
        <pc:cxnChg chg="add del mod">
          <ac:chgData name="Sibert, Carly (Allsteel)" userId="f9d79aba-d4b6-407f-b71f-512696be1da9" providerId="ADAL" clId="{591EADF3-8831-465A-921B-AC2228031702}" dt="2021-08-20T14:09:32.949" v="1329" actId="478"/>
          <ac:cxnSpMkLst>
            <pc:docMk/>
            <pc:sldMk cId="3480182711" sldId="1346"/>
            <ac:cxnSpMk id="4" creationId="{BF830D9D-17AD-4B1A-B48B-78FFECDEDE2A}"/>
          </ac:cxnSpMkLst>
        </pc:cxnChg>
        <pc:cxnChg chg="add mod">
          <ac:chgData name="Sibert, Carly (Allsteel)" userId="f9d79aba-d4b6-407f-b71f-512696be1da9" providerId="ADAL" clId="{591EADF3-8831-465A-921B-AC2228031702}" dt="2021-08-20T14:10:41.788" v="1342" actId="164"/>
          <ac:cxnSpMkLst>
            <pc:docMk/>
            <pc:sldMk cId="3480182711" sldId="1346"/>
            <ac:cxnSpMk id="7" creationId="{DEA3FA92-102C-4EDA-BB6E-E98F6E7B39B2}"/>
          </ac:cxnSpMkLst>
        </pc:cxnChg>
        <pc:cxnChg chg="add mod">
          <ac:chgData name="Sibert, Carly (Allsteel)" userId="f9d79aba-d4b6-407f-b71f-512696be1da9" providerId="ADAL" clId="{591EADF3-8831-465A-921B-AC2228031702}" dt="2021-08-20T14:10:41.788" v="1342" actId="164"/>
          <ac:cxnSpMkLst>
            <pc:docMk/>
            <pc:sldMk cId="3480182711" sldId="1346"/>
            <ac:cxnSpMk id="17" creationId="{87F0DE1D-5CA2-42B7-95D8-AC6CD4ACB774}"/>
          </ac:cxnSpMkLst>
        </pc:cxnChg>
        <pc:cxnChg chg="add mod">
          <ac:chgData name="Sibert, Carly (Allsteel)" userId="f9d79aba-d4b6-407f-b71f-512696be1da9" providerId="ADAL" clId="{591EADF3-8831-465A-921B-AC2228031702}" dt="2021-08-20T14:10:41.788" v="1342" actId="164"/>
          <ac:cxnSpMkLst>
            <pc:docMk/>
            <pc:sldMk cId="3480182711" sldId="1346"/>
            <ac:cxnSpMk id="19" creationId="{D8AFC437-D18F-41FE-B353-F14F671CF713}"/>
          </ac:cxnSpMkLst>
        </pc:cxnChg>
        <pc:cxnChg chg="mod">
          <ac:chgData name="Sibert, Carly (Allsteel)" userId="f9d79aba-d4b6-407f-b71f-512696be1da9" providerId="ADAL" clId="{591EADF3-8831-465A-921B-AC2228031702}" dt="2021-08-20T14:10:42.763" v="1343"/>
          <ac:cxnSpMkLst>
            <pc:docMk/>
            <pc:sldMk cId="3480182711" sldId="1346"/>
            <ac:cxnSpMk id="29" creationId="{A9DF1DE5-BDFC-4562-9039-227E5E8243D3}"/>
          </ac:cxnSpMkLst>
        </pc:cxnChg>
        <pc:cxnChg chg="mod">
          <ac:chgData name="Sibert, Carly (Allsteel)" userId="f9d79aba-d4b6-407f-b71f-512696be1da9" providerId="ADAL" clId="{591EADF3-8831-465A-921B-AC2228031702}" dt="2021-08-20T14:10:42.763" v="1343"/>
          <ac:cxnSpMkLst>
            <pc:docMk/>
            <pc:sldMk cId="3480182711" sldId="1346"/>
            <ac:cxnSpMk id="30" creationId="{4F477C87-9C8E-4FD5-BD03-19D4E523A64C}"/>
          </ac:cxnSpMkLst>
        </pc:cxnChg>
        <pc:cxnChg chg="mod">
          <ac:chgData name="Sibert, Carly (Allsteel)" userId="f9d79aba-d4b6-407f-b71f-512696be1da9" providerId="ADAL" clId="{591EADF3-8831-465A-921B-AC2228031702}" dt="2021-08-20T14:10:42.763" v="1343"/>
          <ac:cxnSpMkLst>
            <pc:docMk/>
            <pc:sldMk cId="3480182711" sldId="1346"/>
            <ac:cxnSpMk id="31" creationId="{2AA8F85D-DA34-41A5-A48E-146A9A1AA1CF}"/>
          </ac:cxnSpMkLst>
        </pc:cxnChg>
        <pc:cxnChg chg="mod">
          <ac:chgData name="Sibert, Carly (Allsteel)" userId="f9d79aba-d4b6-407f-b71f-512696be1da9" providerId="ADAL" clId="{591EADF3-8831-465A-921B-AC2228031702}" dt="2021-08-20T14:10:47.791" v="1345"/>
          <ac:cxnSpMkLst>
            <pc:docMk/>
            <pc:sldMk cId="3480182711" sldId="1346"/>
            <ac:cxnSpMk id="33" creationId="{8D0B95E2-283C-4597-BAAB-E72C08B6BE38}"/>
          </ac:cxnSpMkLst>
        </pc:cxnChg>
        <pc:cxnChg chg="mod">
          <ac:chgData name="Sibert, Carly (Allsteel)" userId="f9d79aba-d4b6-407f-b71f-512696be1da9" providerId="ADAL" clId="{591EADF3-8831-465A-921B-AC2228031702}" dt="2021-08-20T14:10:47.791" v="1345"/>
          <ac:cxnSpMkLst>
            <pc:docMk/>
            <pc:sldMk cId="3480182711" sldId="1346"/>
            <ac:cxnSpMk id="34" creationId="{0E4B8EE6-43CA-44C0-B4A1-36298D6765FE}"/>
          </ac:cxnSpMkLst>
        </pc:cxnChg>
        <pc:cxnChg chg="mod">
          <ac:chgData name="Sibert, Carly (Allsteel)" userId="f9d79aba-d4b6-407f-b71f-512696be1da9" providerId="ADAL" clId="{591EADF3-8831-465A-921B-AC2228031702}" dt="2021-08-20T14:10:47.791" v="1345"/>
          <ac:cxnSpMkLst>
            <pc:docMk/>
            <pc:sldMk cId="3480182711" sldId="1346"/>
            <ac:cxnSpMk id="35" creationId="{5510D43D-4A6F-4F25-A014-09509D9ACC4E}"/>
          </ac:cxnSpMkLst>
        </pc:cxnChg>
        <pc:cxnChg chg="add mod">
          <ac:chgData name="Sibert, Carly (Allsteel)" userId="f9d79aba-d4b6-407f-b71f-512696be1da9" providerId="ADAL" clId="{591EADF3-8831-465A-921B-AC2228031702}" dt="2021-08-20T14:14:21.101" v="1445" actId="1038"/>
          <ac:cxnSpMkLst>
            <pc:docMk/>
            <pc:sldMk cId="3480182711" sldId="1346"/>
            <ac:cxnSpMk id="43" creationId="{41817B29-8EB4-4B16-8B2D-0524AAE98B7F}"/>
          </ac:cxnSpMkLst>
        </pc:cxnChg>
        <pc:cxnChg chg="add mod">
          <ac:chgData name="Sibert, Carly (Allsteel)" userId="f9d79aba-d4b6-407f-b71f-512696be1da9" providerId="ADAL" clId="{591EADF3-8831-465A-921B-AC2228031702}" dt="2021-08-20T14:14:33.109" v="1448" actId="1076"/>
          <ac:cxnSpMkLst>
            <pc:docMk/>
            <pc:sldMk cId="3480182711" sldId="1346"/>
            <ac:cxnSpMk id="44" creationId="{977107BD-054E-41A2-B07B-0BD044E6752A}"/>
          </ac:cxnSpMkLst>
        </pc:cxnChg>
      </pc:sldChg>
      <pc:sldChg chg="addSp delSp modSp mod">
        <pc:chgData name="Sibert, Carly (Allsteel)" userId="f9d79aba-d4b6-407f-b71f-512696be1da9" providerId="ADAL" clId="{591EADF3-8831-465A-921B-AC2228031702}" dt="2021-08-20T19:45:07.995" v="11277" actId="478"/>
        <pc:sldMkLst>
          <pc:docMk/>
          <pc:sldMk cId="1957123340" sldId="3811"/>
        </pc:sldMkLst>
        <pc:spChg chg="mod">
          <ac:chgData name="Sibert, Carly (Allsteel)" userId="f9d79aba-d4b6-407f-b71f-512696be1da9" providerId="ADAL" clId="{591EADF3-8831-465A-921B-AC2228031702}" dt="2021-08-20T13:42:17.312" v="18" actId="5793"/>
          <ac:spMkLst>
            <pc:docMk/>
            <pc:sldMk cId="1957123340" sldId="3811"/>
            <ac:spMk id="2" creationId="{70FEFC2B-5489-4A80-9926-43D4A27815EA}"/>
          </ac:spMkLst>
        </pc:spChg>
        <pc:picChg chg="add del mod">
          <ac:chgData name="Sibert, Carly (Allsteel)" userId="f9d79aba-d4b6-407f-b71f-512696be1da9" providerId="ADAL" clId="{591EADF3-8831-465A-921B-AC2228031702}" dt="2021-08-20T19:45:07.995" v="11277" actId="478"/>
          <ac:picMkLst>
            <pc:docMk/>
            <pc:sldMk cId="1957123340" sldId="3811"/>
            <ac:picMk id="4" creationId="{B01C1AA7-21AD-4893-A520-6B013C7EE032}"/>
          </ac:picMkLst>
        </pc:picChg>
      </pc:sldChg>
      <pc:sldChg chg="addSp delSp modSp mod ord">
        <pc:chgData name="Sibert, Carly (Allsteel)" userId="f9d79aba-d4b6-407f-b71f-512696be1da9" providerId="ADAL" clId="{591EADF3-8831-465A-921B-AC2228031702}" dt="2021-08-24T19:24:27.606" v="18255" actId="1036"/>
        <pc:sldMkLst>
          <pc:docMk/>
          <pc:sldMk cId="2817863921" sldId="3812"/>
        </pc:sldMkLst>
        <pc:spChg chg="mod">
          <ac:chgData name="Sibert, Carly (Allsteel)" userId="f9d79aba-d4b6-407f-b71f-512696be1da9" providerId="ADAL" clId="{591EADF3-8831-465A-921B-AC2228031702}" dt="2021-08-20T13:43:13.348" v="46" actId="20577"/>
          <ac:spMkLst>
            <pc:docMk/>
            <pc:sldMk cId="2817863921" sldId="3812"/>
            <ac:spMk id="14" creationId="{BE4EF0E2-872E-46C4-81E7-035BE9DD4BF9}"/>
          </ac:spMkLst>
        </pc:spChg>
        <pc:spChg chg="del">
          <ac:chgData name="Sibert, Carly (Allsteel)" userId="f9d79aba-d4b6-407f-b71f-512696be1da9" providerId="ADAL" clId="{591EADF3-8831-465A-921B-AC2228031702}" dt="2021-08-20T13:43:17.139" v="47" actId="478"/>
          <ac:spMkLst>
            <pc:docMk/>
            <pc:sldMk cId="2817863921" sldId="3812"/>
            <ac:spMk id="26" creationId="{376C07CA-3505-4DDC-A7BB-4A3674007477}"/>
          </ac:spMkLst>
        </pc:spChg>
        <pc:spChg chg="mod">
          <ac:chgData name="Sibert, Carly (Allsteel)" userId="f9d79aba-d4b6-407f-b71f-512696be1da9" providerId="ADAL" clId="{591EADF3-8831-465A-921B-AC2228031702}" dt="2021-08-20T15:00:07.981" v="2450" actId="1076"/>
          <ac:spMkLst>
            <pc:docMk/>
            <pc:sldMk cId="2817863921" sldId="3812"/>
            <ac:spMk id="28" creationId="{B298D65C-3FCE-453E-99E1-B7CFAB72D2D8}"/>
          </ac:spMkLst>
        </pc:spChg>
        <pc:spChg chg="del mod">
          <ac:chgData name="Sibert, Carly (Allsteel)" userId="f9d79aba-d4b6-407f-b71f-512696be1da9" providerId="ADAL" clId="{591EADF3-8831-465A-921B-AC2228031702}" dt="2021-08-20T14:58:54.383" v="2398" actId="478"/>
          <ac:spMkLst>
            <pc:docMk/>
            <pc:sldMk cId="2817863921" sldId="3812"/>
            <ac:spMk id="36" creationId="{5BAC036A-8EBC-4BDB-AB62-28EF778C8998}"/>
          </ac:spMkLst>
        </pc:spChg>
        <pc:spChg chg="del">
          <ac:chgData name="Sibert, Carly (Allsteel)" userId="f9d79aba-d4b6-407f-b71f-512696be1da9" providerId="ADAL" clId="{591EADF3-8831-465A-921B-AC2228031702}" dt="2021-08-20T13:43:17.139" v="47" actId="478"/>
          <ac:spMkLst>
            <pc:docMk/>
            <pc:sldMk cId="2817863921" sldId="3812"/>
            <ac:spMk id="40" creationId="{ED210639-904C-4BE4-80BB-9F1F6F48690F}"/>
          </ac:spMkLst>
        </pc:spChg>
        <pc:spChg chg="del">
          <ac:chgData name="Sibert, Carly (Allsteel)" userId="f9d79aba-d4b6-407f-b71f-512696be1da9" providerId="ADAL" clId="{591EADF3-8831-465A-921B-AC2228031702}" dt="2021-08-20T13:43:17.139" v="47" actId="478"/>
          <ac:spMkLst>
            <pc:docMk/>
            <pc:sldMk cId="2817863921" sldId="3812"/>
            <ac:spMk id="42" creationId="{2DB3FEF9-E283-40CB-8A4F-8D789053700A}"/>
          </ac:spMkLst>
        </pc:spChg>
        <pc:spChg chg="del">
          <ac:chgData name="Sibert, Carly (Allsteel)" userId="f9d79aba-d4b6-407f-b71f-512696be1da9" providerId="ADAL" clId="{591EADF3-8831-465A-921B-AC2228031702}" dt="2021-08-20T13:43:17.139" v="47" actId="478"/>
          <ac:spMkLst>
            <pc:docMk/>
            <pc:sldMk cId="2817863921" sldId="3812"/>
            <ac:spMk id="44" creationId="{FC2ABAA6-C07A-495B-BC11-5DD0B6329453}"/>
          </ac:spMkLst>
        </pc:spChg>
        <pc:spChg chg="add del mod">
          <ac:chgData name="Sibert, Carly (Allsteel)" userId="f9d79aba-d4b6-407f-b71f-512696be1da9" providerId="ADAL" clId="{591EADF3-8831-465A-921B-AC2228031702}" dt="2021-08-20T13:44:17.430" v="100" actId="478"/>
          <ac:spMkLst>
            <pc:docMk/>
            <pc:sldMk cId="2817863921" sldId="3812"/>
            <ac:spMk id="45" creationId="{77DD91F9-2A5B-4C44-9704-0EAD5890E555}"/>
          </ac:spMkLst>
        </pc:spChg>
        <pc:spChg chg="del">
          <ac:chgData name="Sibert, Carly (Allsteel)" userId="f9d79aba-d4b6-407f-b71f-512696be1da9" providerId="ADAL" clId="{591EADF3-8831-465A-921B-AC2228031702}" dt="2021-08-20T13:43:17.139" v="47" actId="478"/>
          <ac:spMkLst>
            <pc:docMk/>
            <pc:sldMk cId="2817863921" sldId="3812"/>
            <ac:spMk id="46" creationId="{77E48C53-6F9E-48BC-A867-C33869558007}"/>
          </ac:spMkLst>
        </pc:spChg>
        <pc:spChg chg="del">
          <ac:chgData name="Sibert, Carly (Allsteel)" userId="f9d79aba-d4b6-407f-b71f-512696be1da9" providerId="ADAL" clId="{591EADF3-8831-465A-921B-AC2228031702}" dt="2021-08-20T13:43:17.139" v="47" actId="478"/>
          <ac:spMkLst>
            <pc:docMk/>
            <pc:sldMk cId="2817863921" sldId="3812"/>
            <ac:spMk id="48" creationId="{836E4ACE-D938-4DC0-8EAC-9A6509CE4E6F}"/>
          </ac:spMkLst>
        </pc:spChg>
        <pc:spChg chg="add mod">
          <ac:chgData name="Sibert, Carly (Allsteel)" userId="f9d79aba-d4b6-407f-b71f-512696be1da9" providerId="ADAL" clId="{591EADF3-8831-465A-921B-AC2228031702}" dt="2021-08-20T14:59:58.083" v="2448" actId="1076"/>
          <ac:spMkLst>
            <pc:docMk/>
            <pc:sldMk cId="2817863921" sldId="3812"/>
            <ac:spMk id="49" creationId="{0329A50B-27F2-43FE-94B5-B12F8EEF8ED9}"/>
          </ac:spMkLst>
        </pc:spChg>
        <pc:spChg chg="del">
          <ac:chgData name="Sibert, Carly (Allsteel)" userId="f9d79aba-d4b6-407f-b71f-512696be1da9" providerId="ADAL" clId="{591EADF3-8831-465A-921B-AC2228031702}" dt="2021-08-20T13:43:17.139" v="47" actId="478"/>
          <ac:spMkLst>
            <pc:docMk/>
            <pc:sldMk cId="2817863921" sldId="3812"/>
            <ac:spMk id="50" creationId="{89D52A06-5814-432E-B80C-25158AC92414}"/>
          </ac:spMkLst>
        </pc:spChg>
        <pc:spChg chg="del">
          <ac:chgData name="Sibert, Carly (Allsteel)" userId="f9d79aba-d4b6-407f-b71f-512696be1da9" providerId="ADAL" clId="{591EADF3-8831-465A-921B-AC2228031702}" dt="2021-08-20T13:43:17.139" v="47" actId="478"/>
          <ac:spMkLst>
            <pc:docMk/>
            <pc:sldMk cId="2817863921" sldId="3812"/>
            <ac:spMk id="52" creationId="{2BC5E23F-554D-448A-95E6-9A2C485285E3}"/>
          </ac:spMkLst>
        </pc:spChg>
        <pc:spChg chg="add mod">
          <ac:chgData name="Sibert, Carly (Allsteel)" userId="f9d79aba-d4b6-407f-b71f-512696be1da9" providerId="ADAL" clId="{591EADF3-8831-465A-921B-AC2228031702}" dt="2021-08-20T15:00:02.855" v="2449" actId="1076"/>
          <ac:spMkLst>
            <pc:docMk/>
            <pc:sldMk cId="2817863921" sldId="3812"/>
            <ac:spMk id="53" creationId="{084C61BB-8A0D-4216-9739-4EB268E29714}"/>
          </ac:spMkLst>
        </pc:spChg>
        <pc:spChg chg="del">
          <ac:chgData name="Sibert, Carly (Allsteel)" userId="f9d79aba-d4b6-407f-b71f-512696be1da9" providerId="ADAL" clId="{591EADF3-8831-465A-921B-AC2228031702}" dt="2021-08-20T13:43:58.843" v="83" actId="478"/>
          <ac:spMkLst>
            <pc:docMk/>
            <pc:sldMk cId="2817863921" sldId="3812"/>
            <ac:spMk id="54" creationId="{4E45D71D-230B-4DCA-961C-269C84389DE9}"/>
          </ac:spMkLst>
        </pc:spChg>
        <pc:spChg chg="del">
          <ac:chgData name="Sibert, Carly (Allsteel)" userId="f9d79aba-d4b6-407f-b71f-512696be1da9" providerId="ADAL" clId="{591EADF3-8831-465A-921B-AC2228031702}" dt="2021-08-20T13:43:58.843" v="83" actId="478"/>
          <ac:spMkLst>
            <pc:docMk/>
            <pc:sldMk cId="2817863921" sldId="3812"/>
            <ac:spMk id="56" creationId="{70D5CF40-9DA2-4F6B-86A3-9A503504ED01}"/>
          </ac:spMkLst>
        </pc:spChg>
        <pc:spChg chg="del">
          <ac:chgData name="Sibert, Carly (Allsteel)" userId="f9d79aba-d4b6-407f-b71f-512696be1da9" providerId="ADAL" clId="{591EADF3-8831-465A-921B-AC2228031702}" dt="2021-08-20T13:43:58.843" v="83" actId="478"/>
          <ac:spMkLst>
            <pc:docMk/>
            <pc:sldMk cId="2817863921" sldId="3812"/>
            <ac:spMk id="58" creationId="{C84A18AE-5795-40B4-A268-CD32DB42FCBD}"/>
          </ac:spMkLst>
        </pc:spChg>
        <pc:spChg chg="del">
          <ac:chgData name="Sibert, Carly (Allsteel)" userId="f9d79aba-d4b6-407f-b71f-512696be1da9" providerId="ADAL" clId="{591EADF3-8831-465A-921B-AC2228031702}" dt="2021-08-20T13:43:58.843" v="83" actId="478"/>
          <ac:spMkLst>
            <pc:docMk/>
            <pc:sldMk cId="2817863921" sldId="3812"/>
            <ac:spMk id="60" creationId="{809EF4F6-CBCB-4099-8187-BD281DB7A790}"/>
          </ac:spMkLst>
        </pc:spChg>
        <pc:spChg chg="del">
          <ac:chgData name="Sibert, Carly (Allsteel)" userId="f9d79aba-d4b6-407f-b71f-512696be1da9" providerId="ADAL" clId="{591EADF3-8831-465A-921B-AC2228031702}" dt="2021-08-20T13:43:58.843" v="83" actId="478"/>
          <ac:spMkLst>
            <pc:docMk/>
            <pc:sldMk cId="2817863921" sldId="3812"/>
            <ac:spMk id="64" creationId="{99E1C09F-A9AE-4F9C-965D-0B04F0FE4E7F}"/>
          </ac:spMkLst>
        </pc:spChg>
        <pc:spChg chg="del">
          <ac:chgData name="Sibert, Carly (Allsteel)" userId="f9d79aba-d4b6-407f-b71f-512696be1da9" providerId="ADAL" clId="{591EADF3-8831-465A-921B-AC2228031702}" dt="2021-08-20T13:43:58.843" v="83" actId="478"/>
          <ac:spMkLst>
            <pc:docMk/>
            <pc:sldMk cId="2817863921" sldId="3812"/>
            <ac:spMk id="67" creationId="{6EF2404D-E6AD-46E7-B3CE-181FE9428686}"/>
          </ac:spMkLst>
        </pc:spChg>
        <pc:spChg chg="del">
          <ac:chgData name="Sibert, Carly (Allsteel)" userId="f9d79aba-d4b6-407f-b71f-512696be1da9" providerId="ADAL" clId="{591EADF3-8831-465A-921B-AC2228031702}" dt="2021-08-20T13:43:52.933" v="81" actId="478"/>
          <ac:spMkLst>
            <pc:docMk/>
            <pc:sldMk cId="2817863921" sldId="3812"/>
            <ac:spMk id="72" creationId="{9AD04EB6-1F6B-4B2C-9B43-198FCDF2DD94}"/>
          </ac:spMkLst>
        </pc:spChg>
        <pc:spChg chg="mod">
          <ac:chgData name="Sibert, Carly (Allsteel)" userId="f9d79aba-d4b6-407f-b71f-512696be1da9" providerId="ADAL" clId="{591EADF3-8831-465A-921B-AC2228031702}" dt="2021-08-20T13:41:25.985" v="2" actId="20577"/>
          <ac:spMkLst>
            <pc:docMk/>
            <pc:sldMk cId="2817863921" sldId="3812"/>
            <ac:spMk id="74" creationId="{8CBA574E-B676-4CC7-9849-E4D29E4D4B49}"/>
          </ac:spMkLst>
        </pc:spChg>
        <pc:spChg chg="del">
          <ac:chgData name="Sibert, Carly (Allsteel)" userId="f9d79aba-d4b6-407f-b71f-512696be1da9" providerId="ADAL" clId="{591EADF3-8831-465A-921B-AC2228031702}" dt="2021-08-20T13:43:58.843" v="83" actId="478"/>
          <ac:spMkLst>
            <pc:docMk/>
            <pc:sldMk cId="2817863921" sldId="3812"/>
            <ac:spMk id="75" creationId="{F68497D6-24E9-41C1-80B1-B5D1C48A28B7}"/>
          </ac:spMkLst>
        </pc:spChg>
        <pc:spChg chg="add mod">
          <ac:chgData name="Sibert, Carly (Allsteel)" userId="f9d79aba-d4b6-407f-b71f-512696be1da9" providerId="ADAL" clId="{591EADF3-8831-465A-921B-AC2228031702}" dt="2021-08-20T14:59:16.749" v="2404" actId="207"/>
          <ac:spMkLst>
            <pc:docMk/>
            <pc:sldMk cId="2817863921" sldId="3812"/>
            <ac:spMk id="77" creationId="{9D77F2C5-A78B-453C-84B5-750857C45094}"/>
          </ac:spMkLst>
        </pc:spChg>
        <pc:spChg chg="add mod">
          <ac:chgData name="Sibert, Carly (Allsteel)" userId="f9d79aba-d4b6-407f-b71f-512696be1da9" providerId="ADAL" clId="{591EADF3-8831-465A-921B-AC2228031702}" dt="2021-08-20T14:59:31.160" v="2427" actId="14100"/>
          <ac:spMkLst>
            <pc:docMk/>
            <pc:sldMk cId="2817863921" sldId="3812"/>
            <ac:spMk id="78" creationId="{6835C51A-8DFD-47F5-929B-2F9C716E82DF}"/>
          </ac:spMkLst>
        </pc:spChg>
        <pc:spChg chg="add mod">
          <ac:chgData name="Sibert, Carly (Allsteel)" userId="f9d79aba-d4b6-407f-b71f-512696be1da9" providerId="ADAL" clId="{591EADF3-8831-465A-921B-AC2228031702}" dt="2021-08-20T15:05:04.930" v="2683" actId="1036"/>
          <ac:spMkLst>
            <pc:docMk/>
            <pc:sldMk cId="2817863921" sldId="3812"/>
            <ac:spMk id="79" creationId="{22FFF562-BCC8-42B9-905B-4B663D985004}"/>
          </ac:spMkLst>
        </pc:spChg>
        <pc:spChg chg="add mod">
          <ac:chgData name="Sibert, Carly (Allsteel)" userId="f9d79aba-d4b6-407f-b71f-512696be1da9" providerId="ADAL" clId="{591EADF3-8831-465A-921B-AC2228031702}" dt="2021-08-20T15:00:20.225" v="2454" actId="14100"/>
          <ac:spMkLst>
            <pc:docMk/>
            <pc:sldMk cId="2817863921" sldId="3812"/>
            <ac:spMk id="80" creationId="{3F1AF549-2806-43FD-84F5-BE80C1BEFE64}"/>
          </ac:spMkLst>
        </pc:spChg>
        <pc:spChg chg="add mod">
          <ac:chgData name="Sibert, Carly (Allsteel)" userId="f9d79aba-d4b6-407f-b71f-512696be1da9" providerId="ADAL" clId="{591EADF3-8831-465A-921B-AC2228031702}" dt="2021-08-20T15:03:46.640" v="2642" actId="14100"/>
          <ac:spMkLst>
            <pc:docMk/>
            <pc:sldMk cId="2817863921" sldId="3812"/>
            <ac:spMk id="81" creationId="{96326215-B19A-4CCE-B541-47D73CD20072}"/>
          </ac:spMkLst>
        </pc:spChg>
        <pc:spChg chg="add mod">
          <ac:chgData name="Sibert, Carly (Allsteel)" userId="f9d79aba-d4b6-407f-b71f-512696be1da9" providerId="ADAL" clId="{591EADF3-8831-465A-921B-AC2228031702}" dt="2021-08-20T15:03:49.288" v="2643" actId="1036"/>
          <ac:spMkLst>
            <pc:docMk/>
            <pc:sldMk cId="2817863921" sldId="3812"/>
            <ac:spMk id="82" creationId="{91B6FE39-0701-43B4-85C4-86FCFF8BCFBF}"/>
          </ac:spMkLst>
        </pc:spChg>
        <pc:spChg chg="add mod">
          <ac:chgData name="Sibert, Carly (Allsteel)" userId="f9d79aba-d4b6-407f-b71f-512696be1da9" providerId="ADAL" clId="{591EADF3-8831-465A-921B-AC2228031702}" dt="2021-08-20T15:03:38.426" v="2640" actId="1036"/>
          <ac:spMkLst>
            <pc:docMk/>
            <pc:sldMk cId="2817863921" sldId="3812"/>
            <ac:spMk id="83" creationId="{1973DEFA-05B1-4A1F-83BE-9575B5FFC483}"/>
          </ac:spMkLst>
        </pc:spChg>
        <pc:spChg chg="add mod">
          <ac:chgData name="Sibert, Carly (Allsteel)" userId="f9d79aba-d4b6-407f-b71f-512696be1da9" providerId="ADAL" clId="{591EADF3-8831-465A-921B-AC2228031702}" dt="2021-08-20T15:03:36.216" v="2639" actId="1036"/>
          <ac:spMkLst>
            <pc:docMk/>
            <pc:sldMk cId="2817863921" sldId="3812"/>
            <ac:spMk id="84" creationId="{E90CC1B8-DA08-448C-AA3E-439DF68F7734}"/>
          </ac:spMkLst>
        </pc:spChg>
        <pc:spChg chg="add mod">
          <ac:chgData name="Sibert, Carly (Allsteel)" userId="f9d79aba-d4b6-407f-b71f-512696be1da9" providerId="ADAL" clId="{591EADF3-8831-465A-921B-AC2228031702}" dt="2021-08-20T18:51:06.086" v="7469" actId="20577"/>
          <ac:spMkLst>
            <pc:docMk/>
            <pc:sldMk cId="2817863921" sldId="3812"/>
            <ac:spMk id="85" creationId="{A4F9EFA5-3C2A-47B2-9FFE-31A00A88919E}"/>
          </ac:spMkLst>
        </pc:spChg>
        <pc:spChg chg="add mod">
          <ac:chgData name="Sibert, Carly (Allsteel)" userId="f9d79aba-d4b6-407f-b71f-512696be1da9" providerId="ADAL" clId="{591EADF3-8831-465A-921B-AC2228031702}" dt="2021-08-20T15:05:04.930" v="2683" actId="1036"/>
          <ac:spMkLst>
            <pc:docMk/>
            <pc:sldMk cId="2817863921" sldId="3812"/>
            <ac:spMk id="86" creationId="{E5D004FD-BB0F-4CB4-931F-4257746926F2}"/>
          </ac:spMkLst>
        </pc:spChg>
        <pc:spChg chg="add mod">
          <ac:chgData name="Sibert, Carly (Allsteel)" userId="f9d79aba-d4b6-407f-b71f-512696be1da9" providerId="ADAL" clId="{591EADF3-8831-465A-921B-AC2228031702}" dt="2021-08-20T18:51:20.507" v="7487" actId="20577"/>
          <ac:spMkLst>
            <pc:docMk/>
            <pc:sldMk cId="2817863921" sldId="3812"/>
            <ac:spMk id="87" creationId="{764EEF0F-756C-40E9-A007-4F837554327C}"/>
          </ac:spMkLst>
        </pc:spChg>
        <pc:spChg chg="add mod">
          <ac:chgData name="Sibert, Carly (Allsteel)" userId="f9d79aba-d4b6-407f-b71f-512696be1da9" providerId="ADAL" clId="{591EADF3-8831-465A-921B-AC2228031702}" dt="2021-08-20T15:05:39.273" v="2693" actId="20577"/>
          <ac:spMkLst>
            <pc:docMk/>
            <pc:sldMk cId="2817863921" sldId="3812"/>
            <ac:spMk id="88" creationId="{C7D186F3-180E-45FA-9CB4-154B47842858}"/>
          </ac:spMkLst>
        </pc:spChg>
        <pc:spChg chg="add mod">
          <ac:chgData name="Sibert, Carly (Allsteel)" userId="f9d79aba-d4b6-407f-b71f-512696be1da9" providerId="ADAL" clId="{591EADF3-8831-465A-921B-AC2228031702}" dt="2021-08-20T15:06:23.549" v="2721" actId="1036"/>
          <ac:spMkLst>
            <pc:docMk/>
            <pc:sldMk cId="2817863921" sldId="3812"/>
            <ac:spMk id="89" creationId="{399A94FA-E385-4B9C-93B3-94E3B5D23C3D}"/>
          </ac:spMkLst>
        </pc:spChg>
        <pc:spChg chg="add mod">
          <ac:chgData name="Sibert, Carly (Allsteel)" userId="f9d79aba-d4b6-407f-b71f-512696be1da9" providerId="ADAL" clId="{591EADF3-8831-465A-921B-AC2228031702}" dt="2021-08-20T15:06:52.461" v="2756" actId="20577"/>
          <ac:spMkLst>
            <pc:docMk/>
            <pc:sldMk cId="2817863921" sldId="3812"/>
            <ac:spMk id="90" creationId="{D467391A-F725-4EF9-88A2-B9F95330D526}"/>
          </ac:spMkLst>
        </pc:spChg>
        <pc:spChg chg="add mod">
          <ac:chgData name="Sibert, Carly (Allsteel)" userId="f9d79aba-d4b6-407f-b71f-512696be1da9" providerId="ADAL" clId="{591EADF3-8831-465A-921B-AC2228031702}" dt="2021-08-20T15:07:02.103" v="2759" actId="14100"/>
          <ac:spMkLst>
            <pc:docMk/>
            <pc:sldMk cId="2817863921" sldId="3812"/>
            <ac:spMk id="91" creationId="{EF7D7503-CC51-46D0-A114-03189344F673}"/>
          </ac:spMkLst>
        </pc:spChg>
        <pc:spChg chg="add mod">
          <ac:chgData name="Sibert, Carly (Allsteel)" userId="f9d79aba-d4b6-407f-b71f-512696be1da9" providerId="ADAL" clId="{591EADF3-8831-465A-921B-AC2228031702}" dt="2021-08-20T15:09:09.859" v="2885" actId="14100"/>
          <ac:spMkLst>
            <pc:docMk/>
            <pc:sldMk cId="2817863921" sldId="3812"/>
            <ac:spMk id="92" creationId="{39BE3E4F-B0C3-4B45-9F96-CE8704077F98}"/>
          </ac:spMkLst>
        </pc:spChg>
        <pc:spChg chg="add mod">
          <ac:chgData name="Sibert, Carly (Allsteel)" userId="f9d79aba-d4b6-407f-b71f-512696be1da9" providerId="ADAL" clId="{591EADF3-8831-465A-921B-AC2228031702}" dt="2021-08-20T15:09:12.889" v="2886" actId="14100"/>
          <ac:spMkLst>
            <pc:docMk/>
            <pc:sldMk cId="2817863921" sldId="3812"/>
            <ac:spMk id="93" creationId="{78164E53-A486-4508-97FA-1BD686F73299}"/>
          </ac:spMkLst>
        </pc:spChg>
        <pc:spChg chg="add mod">
          <ac:chgData name="Sibert, Carly (Allsteel)" userId="f9d79aba-d4b6-407f-b71f-512696be1da9" providerId="ADAL" clId="{591EADF3-8831-465A-921B-AC2228031702}" dt="2021-08-20T15:09:03.978" v="2884" actId="14100"/>
          <ac:spMkLst>
            <pc:docMk/>
            <pc:sldMk cId="2817863921" sldId="3812"/>
            <ac:spMk id="94" creationId="{C93A1F6E-64AD-4BBF-B1C2-800A9536BCAA}"/>
          </ac:spMkLst>
        </pc:spChg>
        <pc:spChg chg="add mod">
          <ac:chgData name="Sibert, Carly (Allsteel)" userId="f9d79aba-d4b6-407f-b71f-512696be1da9" providerId="ADAL" clId="{591EADF3-8831-465A-921B-AC2228031702}" dt="2021-08-20T15:09:19.166" v="2887" actId="20577"/>
          <ac:spMkLst>
            <pc:docMk/>
            <pc:sldMk cId="2817863921" sldId="3812"/>
            <ac:spMk id="95" creationId="{B9C6A1C0-32E5-4659-9C20-19AF93A3E3CD}"/>
          </ac:spMkLst>
        </pc:spChg>
        <pc:picChg chg="del">
          <ac:chgData name="Sibert, Carly (Allsteel)" userId="f9d79aba-d4b6-407f-b71f-512696be1da9" providerId="ADAL" clId="{591EADF3-8831-465A-921B-AC2228031702}" dt="2021-08-20T13:43:17.139" v="47" actId="478"/>
          <ac:picMkLst>
            <pc:docMk/>
            <pc:sldMk cId="2817863921" sldId="3812"/>
            <ac:picMk id="3" creationId="{D48ED05D-B63B-4E9E-89AB-C42700504574}"/>
          </ac:picMkLst>
        </pc:picChg>
        <pc:picChg chg="add del">
          <ac:chgData name="Sibert, Carly (Allsteel)" userId="f9d79aba-d4b6-407f-b71f-512696be1da9" providerId="ADAL" clId="{591EADF3-8831-465A-921B-AC2228031702}" dt="2021-08-20T14:50:36.249" v="2264" actId="478"/>
          <ac:picMkLst>
            <pc:docMk/>
            <pc:sldMk cId="2817863921" sldId="3812"/>
            <ac:picMk id="4" creationId="{AF65698F-991E-46FE-A18A-DA07C85FAA98}"/>
          </ac:picMkLst>
        </pc:picChg>
        <pc:picChg chg="del">
          <ac:chgData name="Sibert, Carly (Allsteel)" userId="f9d79aba-d4b6-407f-b71f-512696be1da9" providerId="ADAL" clId="{591EADF3-8831-465A-921B-AC2228031702}" dt="2021-08-20T13:43:17.139" v="47" actId="478"/>
          <ac:picMkLst>
            <pc:docMk/>
            <pc:sldMk cId="2817863921" sldId="3812"/>
            <ac:picMk id="7" creationId="{C5F6CAFD-3846-4C49-BB9D-605E17D938CC}"/>
          </ac:picMkLst>
        </pc:picChg>
        <pc:picChg chg="add mod ord">
          <ac:chgData name="Sibert, Carly (Allsteel)" userId="f9d79aba-d4b6-407f-b71f-512696be1da9" providerId="ADAL" clId="{591EADF3-8831-465A-921B-AC2228031702}" dt="2021-08-24T19:24:27.606" v="18255" actId="1036"/>
          <ac:picMkLst>
            <pc:docMk/>
            <pc:sldMk cId="2817863921" sldId="3812"/>
            <ac:picMk id="9" creationId="{17D65B9D-08E7-41DA-AFC7-8CD441EEB135}"/>
          </ac:picMkLst>
        </pc:picChg>
        <pc:picChg chg="del">
          <ac:chgData name="Sibert, Carly (Allsteel)" userId="f9d79aba-d4b6-407f-b71f-512696be1da9" providerId="ADAL" clId="{591EADF3-8831-465A-921B-AC2228031702}" dt="2021-08-20T13:43:17.139" v="47" actId="478"/>
          <ac:picMkLst>
            <pc:docMk/>
            <pc:sldMk cId="2817863921" sldId="3812"/>
            <ac:picMk id="11" creationId="{AF15430C-C2BB-472A-9F2B-BA855549C079}"/>
          </ac:picMkLst>
        </pc:picChg>
        <pc:picChg chg="add mod ord">
          <ac:chgData name="Sibert, Carly (Allsteel)" userId="f9d79aba-d4b6-407f-b71f-512696be1da9" providerId="ADAL" clId="{591EADF3-8831-465A-921B-AC2228031702}" dt="2021-08-20T15:00:57.473" v="2486" actId="167"/>
          <ac:picMkLst>
            <pc:docMk/>
            <pc:sldMk cId="2817863921" sldId="3812"/>
            <ac:picMk id="12" creationId="{448D38C4-4877-42A5-985D-C9AC7B589474}"/>
          </ac:picMkLst>
        </pc:picChg>
        <pc:picChg chg="del">
          <ac:chgData name="Sibert, Carly (Allsteel)" userId="f9d79aba-d4b6-407f-b71f-512696be1da9" providerId="ADAL" clId="{591EADF3-8831-465A-921B-AC2228031702}" dt="2021-08-20T13:43:17.139" v="47" actId="478"/>
          <ac:picMkLst>
            <pc:docMk/>
            <pc:sldMk cId="2817863921" sldId="3812"/>
            <ac:picMk id="15" creationId="{F7217509-6551-4240-82B5-9AB698D9CFC3}"/>
          </ac:picMkLst>
        </pc:picChg>
        <pc:picChg chg="add mod ord">
          <ac:chgData name="Sibert, Carly (Allsteel)" userId="f9d79aba-d4b6-407f-b71f-512696be1da9" providerId="ADAL" clId="{591EADF3-8831-465A-921B-AC2228031702}" dt="2021-08-20T15:00:57.473" v="2486" actId="167"/>
          <ac:picMkLst>
            <pc:docMk/>
            <pc:sldMk cId="2817863921" sldId="3812"/>
            <ac:picMk id="16" creationId="{45805276-2173-4A9C-9CDB-12E9475877DE}"/>
          </ac:picMkLst>
        </pc:picChg>
        <pc:picChg chg="add mod ord">
          <ac:chgData name="Sibert, Carly (Allsteel)" userId="f9d79aba-d4b6-407f-b71f-512696be1da9" providerId="ADAL" clId="{591EADF3-8831-465A-921B-AC2228031702}" dt="2021-08-20T15:04:01.048" v="2647" actId="1076"/>
          <ac:picMkLst>
            <pc:docMk/>
            <pc:sldMk cId="2817863921" sldId="3812"/>
            <ac:picMk id="18" creationId="{DE0B63BA-A67C-44D5-9339-072894ABF37C}"/>
          </ac:picMkLst>
        </pc:picChg>
        <pc:picChg chg="del">
          <ac:chgData name="Sibert, Carly (Allsteel)" userId="f9d79aba-d4b6-407f-b71f-512696be1da9" providerId="ADAL" clId="{591EADF3-8831-465A-921B-AC2228031702}" dt="2021-08-20T13:43:17.139" v="47" actId="478"/>
          <ac:picMkLst>
            <pc:docMk/>
            <pc:sldMk cId="2817863921" sldId="3812"/>
            <ac:picMk id="19" creationId="{F22EC276-BE25-4725-838A-9C0B59AD0807}"/>
          </ac:picMkLst>
        </pc:picChg>
        <pc:picChg chg="add mod">
          <ac:chgData name="Sibert, Carly (Allsteel)" userId="f9d79aba-d4b6-407f-b71f-512696be1da9" providerId="ADAL" clId="{591EADF3-8831-465A-921B-AC2228031702}" dt="2021-08-20T15:08:30.445" v="2850" actId="1076"/>
          <ac:picMkLst>
            <pc:docMk/>
            <pc:sldMk cId="2817863921" sldId="3812"/>
            <ac:picMk id="21" creationId="{03E159AF-2D39-400F-8923-1806E917172C}"/>
          </ac:picMkLst>
        </pc:picChg>
        <pc:picChg chg="del">
          <ac:chgData name="Sibert, Carly (Allsteel)" userId="f9d79aba-d4b6-407f-b71f-512696be1da9" providerId="ADAL" clId="{591EADF3-8831-465A-921B-AC2228031702}" dt="2021-08-20T13:43:17.139" v="47" actId="478"/>
          <ac:picMkLst>
            <pc:docMk/>
            <pc:sldMk cId="2817863921" sldId="3812"/>
            <ac:picMk id="23" creationId="{631BFEFF-C40F-47AB-8C67-ECFE011D74BA}"/>
          </ac:picMkLst>
        </pc:picChg>
        <pc:picChg chg="add mod">
          <ac:chgData name="Sibert, Carly (Allsteel)" userId="f9d79aba-d4b6-407f-b71f-512696be1da9" providerId="ADAL" clId="{591EADF3-8831-465A-921B-AC2228031702}" dt="2021-08-20T15:08:05.303" v="2830" actId="1076"/>
          <ac:picMkLst>
            <pc:docMk/>
            <pc:sldMk cId="2817863921" sldId="3812"/>
            <ac:picMk id="24" creationId="{E1F0F7E5-C3E2-44FE-AD89-119E797BCF91}"/>
          </ac:picMkLst>
        </pc:picChg>
        <pc:picChg chg="del">
          <ac:chgData name="Sibert, Carly (Allsteel)" userId="f9d79aba-d4b6-407f-b71f-512696be1da9" providerId="ADAL" clId="{591EADF3-8831-465A-921B-AC2228031702}" dt="2021-08-20T13:43:17.139" v="47" actId="478"/>
          <ac:picMkLst>
            <pc:docMk/>
            <pc:sldMk cId="2817863921" sldId="3812"/>
            <ac:picMk id="27" creationId="{ED5A3B7F-3521-422A-A213-C6941D550624}"/>
          </ac:picMkLst>
        </pc:picChg>
        <pc:picChg chg="add mod">
          <ac:chgData name="Sibert, Carly (Allsteel)" userId="f9d79aba-d4b6-407f-b71f-512696be1da9" providerId="ADAL" clId="{591EADF3-8831-465A-921B-AC2228031702}" dt="2021-08-20T14:59:53.150" v="2447" actId="1076"/>
          <ac:picMkLst>
            <pc:docMk/>
            <pc:sldMk cId="2817863921" sldId="3812"/>
            <ac:picMk id="29" creationId="{822D9CB5-8B72-4D8A-A2CE-B1391E179BE0}"/>
          </ac:picMkLst>
        </pc:picChg>
        <pc:picChg chg="del">
          <ac:chgData name="Sibert, Carly (Allsteel)" userId="f9d79aba-d4b6-407f-b71f-512696be1da9" providerId="ADAL" clId="{591EADF3-8831-465A-921B-AC2228031702}" dt="2021-08-20T13:43:17.139" v="47" actId="478"/>
          <ac:picMkLst>
            <pc:docMk/>
            <pc:sldMk cId="2817863921" sldId="3812"/>
            <ac:picMk id="31" creationId="{3E46DDD7-F4D8-4D65-B246-08EB6FAB0D9A}"/>
          </ac:picMkLst>
        </pc:picChg>
        <pc:picChg chg="add mod">
          <ac:chgData name="Sibert, Carly (Allsteel)" userId="f9d79aba-d4b6-407f-b71f-512696be1da9" providerId="ADAL" clId="{591EADF3-8831-465A-921B-AC2228031702}" dt="2021-08-20T14:55:54.567" v="2330" actId="1076"/>
          <ac:picMkLst>
            <pc:docMk/>
            <pc:sldMk cId="2817863921" sldId="3812"/>
            <ac:picMk id="32" creationId="{4FF61CF4-C472-4569-84A3-DE76F214FD1C}"/>
          </ac:picMkLst>
        </pc:picChg>
        <pc:picChg chg="add mod">
          <ac:chgData name="Sibert, Carly (Allsteel)" userId="f9d79aba-d4b6-407f-b71f-512696be1da9" providerId="ADAL" clId="{591EADF3-8831-465A-921B-AC2228031702}" dt="2021-08-20T14:56:05.947" v="2333" actId="1076"/>
          <ac:picMkLst>
            <pc:docMk/>
            <pc:sldMk cId="2817863921" sldId="3812"/>
            <ac:picMk id="34" creationId="{53991FB9-FE1F-43A2-9F2E-2A98AC4667AA}"/>
          </ac:picMkLst>
        </pc:picChg>
        <pc:picChg chg="del">
          <ac:chgData name="Sibert, Carly (Allsteel)" userId="f9d79aba-d4b6-407f-b71f-512696be1da9" providerId="ADAL" clId="{591EADF3-8831-465A-921B-AC2228031702}" dt="2021-08-20T13:43:58.843" v="83" actId="478"/>
          <ac:picMkLst>
            <pc:docMk/>
            <pc:sldMk cId="2817863921" sldId="3812"/>
            <ac:picMk id="35" creationId="{E50EBD53-4B05-4D8A-AF15-84D1035C0388}"/>
          </ac:picMkLst>
        </pc:picChg>
        <pc:picChg chg="add mod">
          <ac:chgData name="Sibert, Carly (Allsteel)" userId="f9d79aba-d4b6-407f-b71f-512696be1da9" providerId="ADAL" clId="{591EADF3-8831-465A-921B-AC2228031702}" dt="2021-08-20T15:01:22.554" v="2500" actId="1076"/>
          <ac:picMkLst>
            <pc:docMk/>
            <pc:sldMk cId="2817863921" sldId="3812"/>
            <ac:picMk id="38" creationId="{4EE275C5-AA45-42EF-8273-8188B7AD81E2}"/>
          </ac:picMkLst>
        </pc:picChg>
        <pc:picChg chg="del">
          <ac:chgData name="Sibert, Carly (Allsteel)" userId="f9d79aba-d4b6-407f-b71f-512696be1da9" providerId="ADAL" clId="{591EADF3-8831-465A-921B-AC2228031702}" dt="2021-08-20T13:43:58.843" v="83" actId="478"/>
          <ac:picMkLst>
            <pc:docMk/>
            <pc:sldMk cId="2817863921" sldId="3812"/>
            <ac:picMk id="39" creationId="{0E802483-002D-4B11-996B-19CA0F556B20}"/>
          </ac:picMkLst>
        </pc:picChg>
        <pc:picChg chg="del">
          <ac:chgData name="Sibert, Carly (Allsteel)" userId="f9d79aba-d4b6-407f-b71f-512696be1da9" providerId="ADAL" clId="{591EADF3-8831-465A-921B-AC2228031702}" dt="2021-08-20T13:43:58.843" v="83" actId="478"/>
          <ac:picMkLst>
            <pc:docMk/>
            <pc:sldMk cId="2817863921" sldId="3812"/>
            <ac:picMk id="43" creationId="{A6D5C459-CB8A-44BE-968F-559DA0D7319E}"/>
          </ac:picMkLst>
        </pc:picChg>
        <pc:picChg chg="del">
          <ac:chgData name="Sibert, Carly (Allsteel)" userId="f9d79aba-d4b6-407f-b71f-512696be1da9" providerId="ADAL" clId="{591EADF3-8831-465A-921B-AC2228031702}" dt="2021-08-20T13:43:58.843" v="83" actId="478"/>
          <ac:picMkLst>
            <pc:docMk/>
            <pc:sldMk cId="2817863921" sldId="3812"/>
            <ac:picMk id="47" creationId="{E954FB51-53F9-45CC-BE30-901ACA65DF3F}"/>
          </ac:picMkLst>
        </pc:picChg>
        <pc:picChg chg="del">
          <ac:chgData name="Sibert, Carly (Allsteel)" userId="f9d79aba-d4b6-407f-b71f-512696be1da9" providerId="ADAL" clId="{591EADF3-8831-465A-921B-AC2228031702}" dt="2021-08-20T13:43:58.843" v="83" actId="478"/>
          <ac:picMkLst>
            <pc:docMk/>
            <pc:sldMk cId="2817863921" sldId="3812"/>
            <ac:picMk id="51" creationId="{5FF04A0E-A0E8-4434-9CBB-70671F6FABEB}"/>
          </ac:picMkLst>
        </pc:picChg>
        <pc:picChg chg="del">
          <ac:chgData name="Sibert, Carly (Allsteel)" userId="f9d79aba-d4b6-407f-b71f-512696be1da9" providerId="ADAL" clId="{591EADF3-8831-465A-921B-AC2228031702}" dt="2021-08-20T13:43:58.843" v="83" actId="478"/>
          <ac:picMkLst>
            <pc:docMk/>
            <pc:sldMk cId="2817863921" sldId="3812"/>
            <ac:picMk id="55" creationId="{D2502E67-7A75-4B13-91DB-5C627BF4B9DC}"/>
          </ac:picMkLst>
        </pc:picChg>
        <pc:picChg chg="add mod">
          <ac:chgData name="Sibert, Carly (Allsteel)" userId="f9d79aba-d4b6-407f-b71f-512696be1da9" providerId="ADAL" clId="{591EADF3-8831-465A-921B-AC2228031702}" dt="2021-08-20T15:00:43.396" v="2474" actId="1076"/>
          <ac:picMkLst>
            <pc:docMk/>
            <pc:sldMk cId="2817863921" sldId="3812"/>
            <ac:picMk id="57" creationId="{300C11E3-07EB-4233-A9DC-AA898A763BC8}"/>
          </ac:picMkLst>
        </pc:picChg>
        <pc:picChg chg="del">
          <ac:chgData name="Sibert, Carly (Allsteel)" userId="f9d79aba-d4b6-407f-b71f-512696be1da9" providerId="ADAL" clId="{591EADF3-8831-465A-921B-AC2228031702}" dt="2021-08-20T13:43:58.843" v="83" actId="478"/>
          <ac:picMkLst>
            <pc:docMk/>
            <pc:sldMk cId="2817863921" sldId="3812"/>
            <ac:picMk id="59" creationId="{D527428B-F22C-4B45-8310-13794F5EDF3F}"/>
          </ac:picMkLst>
        </pc:picChg>
        <pc:picChg chg="add mod ord">
          <ac:chgData name="Sibert, Carly (Allsteel)" userId="f9d79aba-d4b6-407f-b71f-512696be1da9" providerId="ADAL" clId="{591EADF3-8831-465A-921B-AC2228031702}" dt="2021-08-20T14:57:14.539" v="2349" actId="1076"/>
          <ac:picMkLst>
            <pc:docMk/>
            <pc:sldMk cId="2817863921" sldId="3812"/>
            <ac:picMk id="62" creationId="{4430CD32-0633-414E-B5FA-A88B1EAC23AF}"/>
          </ac:picMkLst>
        </pc:picChg>
        <pc:picChg chg="del">
          <ac:chgData name="Sibert, Carly (Allsteel)" userId="f9d79aba-d4b6-407f-b71f-512696be1da9" providerId="ADAL" clId="{591EADF3-8831-465A-921B-AC2228031702}" dt="2021-08-20T13:43:58.843" v="83" actId="478"/>
          <ac:picMkLst>
            <pc:docMk/>
            <pc:sldMk cId="2817863921" sldId="3812"/>
            <ac:picMk id="63" creationId="{B38DAD01-7058-4396-B1E8-97254DE22F0B}"/>
          </ac:picMkLst>
        </pc:picChg>
        <pc:picChg chg="add mod">
          <ac:chgData name="Sibert, Carly (Allsteel)" userId="f9d79aba-d4b6-407f-b71f-512696be1da9" providerId="ADAL" clId="{591EADF3-8831-465A-921B-AC2228031702}" dt="2021-08-20T14:58:40.315" v="2370" actId="1037"/>
          <ac:picMkLst>
            <pc:docMk/>
            <pc:sldMk cId="2817863921" sldId="3812"/>
            <ac:picMk id="66" creationId="{2E26AE2C-CFDF-439E-803B-12E9F3907124}"/>
          </ac:picMkLst>
        </pc:picChg>
        <pc:picChg chg="del">
          <ac:chgData name="Sibert, Carly (Allsteel)" userId="f9d79aba-d4b6-407f-b71f-512696be1da9" providerId="ADAL" clId="{591EADF3-8831-465A-921B-AC2228031702}" dt="2021-08-20T13:43:58.843" v="83" actId="478"/>
          <ac:picMkLst>
            <pc:docMk/>
            <pc:sldMk cId="2817863921" sldId="3812"/>
            <ac:picMk id="69" creationId="{A99906A0-184F-46A5-9F32-7709D0978D32}"/>
          </ac:picMkLst>
        </pc:picChg>
        <pc:picChg chg="add mod">
          <ac:chgData name="Sibert, Carly (Allsteel)" userId="f9d79aba-d4b6-407f-b71f-512696be1da9" providerId="ADAL" clId="{591EADF3-8831-465A-921B-AC2228031702}" dt="2021-08-20T14:58:42.347" v="2376" actId="1037"/>
          <ac:picMkLst>
            <pc:docMk/>
            <pc:sldMk cId="2817863921" sldId="3812"/>
            <ac:picMk id="70" creationId="{CEC986E2-EA2A-4899-9566-2BF996EDEAA6}"/>
          </ac:picMkLst>
        </pc:picChg>
        <pc:picChg chg="del">
          <ac:chgData name="Sibert, Carly (Allsteel)" userId="f9d79aba-d4b6-407f-b71f-512696be1da9" providerId="ADAL" clId="{591EADF3-8831-465A-921B-AC2228031702}" dt="2021-08-20T13:43:58.843" v="83" actId="478"/>
          <ac:picMkLst>
            <pc:docMk/>
            <pc:sldMk cId="2817863921" sldId="3812"/>
            <ac:picMk id="73" creationId="{12B6DB0D-63DB-4302-BCA6-E1BC34566CA9}"/>
          </ac:picMkLst>
        </pc:picChg>
        <pc:picChg chg="add mod ord">
          <ac:chgData name="Sibert, Carly (Allsteel)" userId="f9d79aba-d4b6-407f-b71f-512696be1da9" providerId="ADAL" clId="{591EADF3-8831-465A-921B-AC2228031702}" dt="2021-08-24T19:24:24.257" v="18245" actId="1035"/>
          <ac:picMkLst>
            <pc:docMk/>
            <pc:sldMk cId="2817863921" sldId="3812"/>
            <ac:picMk id="76" creationId="{50B23734-9818-448D-AA3E-FC402E2165AB}"/>
          </ac:picMkLst>
        </pc:picChg>
      </pc:sldChg>
      <pc:sldChg chg="del">
        <pc:chgData name="Sibert, Carly (Allsteel)" userId="f9d79aba-d4b6-407f-b71f-512696be1da9" providerId="ADAL" clId="{591EADF3-8831-465A-921B-AC2228031702}" dt="2021-08-20T13:41:49.759" v="7" actId="2696"/>
        <pc:sldMkLst>
          <pc:docMk/>
          <pc:sldMk cId="3887554436" sldId="3813"/>
        </pc:sldMkLst>
      </pc:sldChg>
      <pc:sldChg chg="addSp delSp modSp mod ord">
        <pc:chgData name="Sibert, Carly (Allsteel)" userId="f9d79aba-d4b6-407f-b71f-512696be1da9" providerId="ADAL" clId="{591EADF3-8831-465A-921B-AC2228031702}" dt="2021-08-20T18:55:14.019" v="7622" actId="207"/>
        <pc:sldMkLst>
          <pc:docMk/>
          <pc:sldMk cId="2841726347" sldId="3814"/>
        </pc:sldMkLst>
        <pc:spChg chg="add mod">
          <ac:chgData name="Sibert, Carly (Allsteel)" userId="f9d79aba-d4b6-407f-b71f-512696be1da9" providerId="ADAL" clId="{591EADF3-8831-465A-921B-AC2228031702}" dt="2021-08-20T18:55:14.019" v="7622" actId="207"/>
          <ac:spMkLst>
            <pc:docMk/>
            <pc:sldMk cId="2841726347" sldId="3814"/>
            <ac:spMk id="11" creationId="{8D3BDDE4-27F0-45AD-A4E7-491FEDDC78DB}"/>
          </ac:spMkLst>
        </pc:spChg>
        <pc:graphicFrameChg chg="add del mod">
          <ac:chgData name="Sibert, Carly (Allsteel)" userId="f9d79aba-d4b6-407f-b71f-512696be1da9" providerId="ADAL" clId="{591EADF3-8831-465A-921B-AC2228031702}" dt="2021-08-20T13:56:42.681" v="143" actId="478"/>
          <ac:graphicFrameMkLst>
            <pc:docMk/>
            <pc:sldMk cId="2841726347" sldId="3814"/>
            <ac:graphicFrameMk id="7" creationId="{C8BAB8BF-4F8C-4740-919A-24E2968C5823}"/>
          </ac:graphicFrameMkLst>
        </pc:graphicFrameChg>
        <pc:graphicFrameChg chg="add mod">
          <ac:chgData name="Sibert, Carly (Allsteel)" userId="f9d79aba-d4b6-407f-b71f-512696be1da9" providerId="ADAL" clId="{591EADF3-8831-465A-921B-AC2228031702}" dt="2021-08-20T18:55:02.358" v="7621" actId="20577"/>
          <ac:graphicFrameMkLst>
            <pc:docMk/>
            <pc:sldMk cId="2841726347" sldId="3814"/>
            <ac:graphicFrameMk id="8" creationId="{CDC69666-15BD-4674-95D7-13FDE3EB1DAB}"/>
          </ac:graphicFrameMkLst>
        </pc:graphicFrameChg>
        <pc:picChg chg="add del mod">
          <ac:chgData name="Sibert, Carly (Allsteel)" userId="f9d79aba-d4b6-407f-b71f-512696be1da9" providerId="ADAL" clId="{591EADF3-8831-465A-921B-AC2228031702}" dt="2021-08-20T14:38:31.019" v="1554" actId="478"/>
          <ac:picMkLst>
            <pc:docMk/>
            <pc:sldMk cId="2841726347" sldId="3814"/>
            <ac:picMk id="9" creationId="{0314385B-2C00-4510-BDFA-B5A6C55E74CD}"/>
          </ac:picMkLst>
        </pc:picChg>
        <pc:picChg chg="add mod">
          <ac:chgData name="Sibert, Carly (Allsteel)" userId="f9d79aba-d4b6-407f-b71f-512696be1da9" providerId="ADAL" clId="{591EADF3-8831-465A-921B-AC2228031702}" dt="2021-08-20T14:38:37.274" v="1556" actId="1076"/>
          <ac:picMkLst>
            <pc:docMk/>
            <pc:sldMk cId="2841726347" sldId="3814"/>
            <ac:picMk id="10" creationId="{08DA6E60-0B88-4595-8EFA-DE2DD8425146}"/>
          </ac:picMkLst>
        </pc:picChg>
        <pc:picChg chg="del">
          <ac:chgData name="Sibert, Carly (Allsteel)" userId="f9d79aba-d4b6-407f-b71f-512696be1da9" providerId="ADAL" clId="{591EADF3-8831-465A-921B-AC2228031702}" dt="2021-08-20T13:44:55.886" v="105" actId="478"/>
          <ac:picMkLst>
            <pc:docMk/>
            <pc:sldMk cId="2841726347" sldId="3814"/>
            <ac:picMk id="1027" creationId="{170A9FCE-2BA0-4E1F-9B58-986785961974}"/>
          </ac:picMkLst>
        </pc:picChg>
      </pc:sldChg>
      <pc:sldChg chg="addSp modSp mod">
        <pc:chgData name="Sibert, Carly (Allsteel)" userId="f9d79aba-d4b6-407f-b71f-512696be1da9" providerId="ADAL" clId="{591EADF3-8831-465A-921B-AC2228031702}" dt="2021-09-09T19:52:41.295" v="18713" actId="207"/>
        <pc:sldMkLst>
          <pc:docMk/>
          <pc:sldMk cId="2717834418" sldId="3819"/>
        </pc:sldMkLst>
        <pc:spChg chg="mod">
          <ac:chgData name="Sibert, Carly (Allsteel)" userId="f9d79aba-d4b6-407f-b71f-512696be1da9" providerId="ADAL" clId="{591EADF3-8831-465A-921B-AC2228031702}" dt="2021-09-09T19:52:41.295" v="18713" actId="207"/>
          <ac:spMkLst>
            <pc:docMk/>
            <pc:sldMk cId="2717834418" sldId="3819"/>
            <ac:spMk id="13" creationId="{F2F9BDF3-A53B-44EA-B4B1-075121F52434}"/>
          </ac:spMkLst>
        </pc:spChg>
        <pc:picChg chg="add mod">
          <ac:chgData name="Sibert, Carly (Allsteel)" userId="f9d79aba-d4b6-407f-b71f-512696be1da9" providerId="ADAL" clId="{591EADF3-8831-465A-921B-AC2228031702}" dt="2021-08-20T14:35:53.689" v="1529" actId="1076"/>
          <ac:picMkLst>
            <pc:docMk/>
            <pc:sldMk cId="2717834418" sldId="3819"/>
            <ac:picMk id="7" creationId="{BB480162-A138-46C4-897D-066AEFC2948A}"/>
          </ac:picMkLst>
        </pc:picChg>
      </pc:sldChg>
      <pc:sldChg chg="modSp mod">
        <pc:chgData name="Sibert, Carly (Allsteel)" userId="f9d79aba-d4b6-407f-b71f-512696be1da9" providerId="ADAL" clId="{591EADF3-8831-465A-921B-AC2228031702}" dt="2021-08-20T19:58:56.191" v="12600" actId="1076"/>
        <pc:sldMkLst>
          <pc:docMk/>
          <pc:sldMk cId="1787097373" sldId="3821"/>
        </pc:sldMkLst>
        <pc:spChg chg="mod">
          <ac:chgData name="Sibert, Carly (Allsteel)" userId="f9d79aba-d4b6-407f-b71f-512696be1da9" providerId="ADAL" clId="{591EADF3-8831-465A-921B-AC2228031702}" dt="2021-08-20T19:58:56.191" v="12600" actId="1076"/>
          <ac:spMkLst>
            <pc:docMk/>
            <pc:sldMk cId="1787097373" sldId="3821"/>
            <ac:spMk id="2" creationId="{183D8C56-9D84-4322-8ED8-1242AB1F3F50}"/>
          </ac:spMkLst>
        </pc:spChg>
        <pc:spChg chg="mod">
          <ac:chgData name="Sibert, Carly (Allsteel)" userId="f9d79aba-d4b6-407f-b71f-512696be1da9" providerId="ADAL" clId="{591EADF3-8831-465A-921B-AC2228031702}" dt="2021-08-20T19:58:55.849" v="12599" actId="1076"/>
          <ac:spMkLst>
            <pc:docMk/>
            <pc:sldMk cId="1787097373" sldId="3821"/>
            <ac:spMk id="3" creationId="{5009EC24-284F-4C6B-B13F-391D5790411E}"/>
          </ac:spMkLst>
        </pc:spChg>
        <pc:spChg chg="mod">
          <ac:chgData name="Sibert, Carly (Allsteel)" userId="f9d79aba-d4b6-407f-b71f-512696be1da9" providerId="ADAL" clId="{591EADF3-8831-465A-921B-AC2228031702}" dt="2021-08-20T19:58:55.849" v="12599" actId="1076"/>
          <ac:spMkLst>
            <pc:docMk/>
            <pc:sldMk cId="1787097373" sldId="3821"/>
            <ac:spMk id="4" creationId="{BDDFA9FD-420D-43BB-853D-332438EE2E5A}"/>
          </ac:spMkLst>
        </pc:spChg>
        <pc:spChg chg="mod">
          <ac:chgData name="Sibert, Carly (Allsteel)" userId="f9d79aba-d4b6-407f-b71f-512696be1da9" providerId="ADAL" clId="{591EADF3-8831-465A-921B-AC2228031702}" dt="2021-08-20T19:58:55.849" v="12599" actId="1076"/>
          <ac:spMkLst>
            <pc:docMk/>
            <pc:sldMk cId="1787097373" sldId="3821"/>
            <ac:spMk id="10" creationId="{62E27182-716C-4897-8D0C-5DC13E1F009C}"/>
          </ac:spMkLst>
        </pc:spChg>
      </pc:sldChg>
      <pc:sldChg chg="addSp delSp modSp mod">
        <pc:chgData name="Sibert, Carly (Allsteel)" userId="f9d79aba-d4b6-407f-b71f-512696be1da9" providerId="ADAL" clId="{591EADF3-8831-465A-921B-AC2228031702}" dt="2021-08-20T20:05:56.025" v="12721" actId="1076"/>
        <pc:sldMkLst>
          <pc:docMk/>
          <pc:sldMk cId="2415473916" sldId="3822"/>
        </pc:sldMkLst>
        <pc:spChg chg="mod">
          <ac:chgData name="Sibert, Carly (Allsteel)" userId="f9d79aba-d4b6-407f-b71f-512696be1da9" providerId="ADAL" clId="{591EADF3-8831-465A-921B-AC2228031702}" dt="2021-08-20T19:41:08.147" v="11151" actId="20577"/>
          <ac:spMkLst>
            <pc:docMk/>
            <pc:sldMk cId="2415473916" sldId="3822"/>
            <ac:spMk id="7" creationId="{9ED9E0A6-B9E1-465D-9909-CCF2432620E7}"/>
          </ac:spMkLst>
        </pc:spChg>
        <pc:spChg chg="mod">
          <ac:chgData name="Sibert, Carly (Allsteel)" userId="f9d79aba-d4b6-407f-b71f-512696be1da9" providerId="ADAL" clId="{591EADF3-8831-465A-921B-AC2228031702}" dt="2021-08-20T19:41:26.806" v="11214" actId="20577"/>
          <ac:spMkLst>
            <pc:docMk/>
            <pc:sldMk cId="2415473916" sldId="3822"/>
            <ac:spMk id="9" creationId="{B4916A17-F906-42B3-9FA8-BA3260DF073A}"/>
          </ac:spMkLst>
        </pc:spChg>
        <pc:spChg chg="add mod">
          <ac:chgData name="Sibert, Carly (Allsteel)" userId="f9d79aba-d4b6-407f-b71f-512696be1da9" providerId="ADAL" clId="{591EADF3-8831-465A-921B-AC2228031702}" dt="2021-08-20T14:49:12.794" v="2243" actId="1076"/>
          <ac:spMkLst>
            <pc:docMk/>
            <pc:sldMk cId="2415473916" sldId="3822"/>
            <ac:spMk id="11" creationId="{905A84DB-9743-4199-8E14-4C669324379B}"/>
          </ac:spMkLst>
        </pc:spChg>
        <pc:spChg chg="del">
          <ac:chgData name="Sibert, Carly (Allsteel)" userId="f9d79aba-d4b6-407f-b71f-512696be1da9" providerId="ADAL" clId="{591EADF3-8831-465A-921B-AC2228031702}" dt="2021-08-20T14:41:15.054" v="2045" actId="478"/>
          <ac:spMkLst>
            <pc:docMk/>
            <pc:sldMk cId="2415473916" sldId="3822"/>
            <ac:spMk id="13" creationId="{023B1AEA-F798-4631-8233-BB690D2B6296}"/>
          </ac:spMkLst>
        </pc:spChg>
        <pc:spChg chg="add mod">
          <ac:chgData name="Sibert, Carly (Allsteel)" userId="f9d79aba-d4b6-407f-b71f-512696be1da9" providerId="ADAL" clId="{591EADF3-8831-465A-921B-AC2228031702}" dt="2021-08-20T14:49:17.531" v="2244" actId="1076"/>
          <ac:spMkLst>
            <pc:docMk/>
            <pc:sldMk cId="2415473916" sldId="3822"/>
            <ac:spMk id="14" creationId="{B95801AB-855A-4AFD-BA60-B8AA02251F73}"/>
          </ac:spMkLst>
        </pc:spChg>
        <pc:spChg chg="del">
          <ac:chgData name="Sibert, Carly (Allsteel)" userId="f9d79aba-d4b6-407f-b71f-512696be1da9" providerId="ADAL" clId="{591EADF3-8831-465A-921B-AC2228031702}" dt="2021-08-20T14:41:17.176" v="2046" actId="478"/>
          <ac:spMkLst>
            <pc:docMk/>
            <pc:sldMk cId="2415473916" sldId="3822"/>
            <ac:spMk id="15" creationId="{DF5F27C1-85B9-4C46-BF69-7DF47BA05264}"/>
          </ac:spMkLst>
        </pc:spChg>
        <pc:spChg chg="add del mod">
          <ac:chgData name="Sibert, Carly (Allsteel)" userId="f9d79aba-d4b6-407f-b71f-512696be1da9" providerId="ADAL" clId="{591EADF3-8831-465A-921B-AC2228031702}" dt="2021-08-20T14:44:10.234" v="2081"/>
          <ac:spMkLst>
            <pc:docMk/>
            <pc:sldMk cId="2415473916" sldId="3822"/>
            <ac:spMk id="17" creationId="{46B09C3B-3F41-4CBF-BCA2-BF5CAD9AE09F}"/>
          </ac:spMkLst>
        </pc:spChg>
        <pc:spChg chg="add mod">
          <ac:chgData name="Sibert, Carly (Allsteel)" userId="f9d79aba-d4b6-407f-b71f-512696be1da9" providerId="ADAL" clId="{591EADF3-8831-465A-921B-AC2228031702}" dt="2021-08-20T14:48:16.702" v="2233" actId="1076"/>
          <ac:spMkLst>
            <pc:docMk/>
            <pc:sldMk cId="2415473916" sldId="3822"/>
            <ac:spMk id="23" creationId="{30F99CE6-121F-4793-8603-16135336A6E0}"/>
          </ac:spMkLst>
        </pc:spChg>
        <pc:spChg chg="add mod">
          <ac:chgData name="Sibert, Carly (Allsteel)" userId="f9d79aba-d4b6-407f-b71f-512696be1da9" providerId="ADAL" clId="{591EADF3-8831-465A-921B-AC2228031702}" dt="2021-08-20T14:48:16.702" v="2233" actId="1076"/>
          <ac:spMkLst>
            <pc:docMk/>
            <pc:sldMk cId="2415473916" sldId="3822"/>
            <ac:spMk id="24" creationId="{4DD70C31-848C-4100-AF0B-7174BCBF352C}"/>
          </ac:spMkLst>
        </pc:spChg>
        <pc:spChg chg="add mod">
          <ac:chgData name="Sibert, Carly (Allsteel)" userId="f9d79aba-d4b6-407f-b71f-512696be1da9" providerId="ADAL" clId="{591EADF3-8831-465A-921B-AC2228031702}" dt="2021-08-20T14:48:30.349" v="2234" actId="1076"/>
          <ac:spMkLst>
            <pc:docMk/>
            <pc:sldMk cId="2415473916" sldId="3822"/>
            <ac:spMk id="25" creationId="{EF7C25DE-DE5E-4338-B3A6-C05119B6D33C}"/>
          </ac:spMkLst>
        </pc:spChg>
        <pc:spChg chg="add mod">
          <ac:chgData name="Sibert, Carly (Allsteel)" userId="f9d79aba-d4b6-407f-b71f-512696be1da9" providerId="ADAL" clId="{591EADF3-8831-465A-921B-AC2228031702}" dt="2021-08-20T14:48:30.349" v="2234" actId="1076"/>
          <ac:spMkLst>
            <pc:docMk/>
            <pc:sldMk cId="2415473916" sldId="3822"/>
            <ac:spMk id="26" creationId="{E7AB5A19-8213-4F70-BFF8-EAF91AE04F33}"/>
          </ac:spMkLst>
        </pc:spChg>
        <pc:spChg chg="add del mod">
          <ac:chgData name="Sibert, Carly (Allsteel)" userId="f9d79aba-d4b6-407f-b71f-512696be1da9" providerId="ADAL" clId="{591EADF3-8831-465A-921B-AC2228031702}" dt="2021-08-20T14:46:53.858" v="2176"/>
          <ac:spMkLst>
            <pc:docMk/>
            <pc:sldMk cId="2415473916" sldId="3822"/>
            <ac:spMk id="27" creationId="{4D0EA69A-B16B-4F0E-8C76-FAD4DDC8CBDB}"/>
          </ac:spMkLst>
        </pc:spChg>
        <pc:spChg chg="add del mod">
          <ac:chgData name="Sibert, Carly (Allsteel)" userId="f9d79aba-d4b6-407f-b71f-512696be1da9" providerId="ADAL" clId="{591EADF3-8831-465A-921B-AC2228031702}" dt="2021-08-20T14:46:53.858" v="2176"/>
          <ac:spMkLst>
            <pc:docMk/>
            <pc:sldMk cId="2415473916" sldId="3822"/>
            <ac:spMk id="28" creationId="{463EEA6B-CB39-4E3D-9382-09446644A65D}"/>
          </ac:spMkLst>
        </pc:spChg>
        <pc:picChg chg="add mod">
          <ac:chgData name="Sibert, Carly (Allsteel)" userId="f9d79aba-d4b6-407f-b71f-512696be1da9" providerId="ADAL" clId="{591EADF3-8831-465A-921B-AC2228031702}" dt="2021-08-20T14:48:04.724" v="2232" actId="1038"/>
          <ac:picMkLst>
            <pc:docMk/>
            <pc:sldMk cId="2415473916" sldId="3822"/>
            <ac:picMk id="4" creationId="{E8458F26-5A1E-444E-A134-3BD8D98FCB0B}"/>
          </ac:picMkLst>
        </pc:picChg>
        <pc:picChg chg="add mod">
          <ac:chgData name="Sibert, Carly (Allsteel)" userId="f9d79aba-d4b6-407f-b71f-512696be1da9" providerId="ADAL" clId="{591EADF3-8831-465A-921B-AC2228031702}" dt="2021-08-20T14:48:02.901" v="2227" actId="1038"/>
          <ac:picMkLst>
            <pc:docMk/>
            <pc:sldMk cId="2415473916" sldId="3822"/>
            <ac:picMk id="10" creationId="{D65613E6-2C01-4A22-A7AE-D980362C71EC}"/>
          </ac:picMkLst>
        </pc:picChg>
        <pc:picChg chg="add del mod">
          <ac:chgData name="Sibert, Carly (Allsteel)" userId="f9d79aba-d4b6-407f-b71f-512696be1da9" providerId="ADAL" clId="{591EADF3-8831-465A-921B-AC2228031702}" dt="2021-08-20T20:05:53.818" v="12720" actId="478"/>
          <ac:picMkLst>
            <pc:docMk/>
            <pc:sldMk cId="2415473916" sldId="3822"/>
            <ac:picMk id="38" creationId="{C9B5D441-273D-40FF-BD17-4DE7258D48BD}"/>
          </ac:picMkLst>
        </pc:picChg>
        <pc:picChg chg="add mod">
          <ac:chgData name="Sibert, Carly (Allsteel)" userId="f9d79aba-d4b6-407f-b71f-512696be1da9" providerId="ADAL" clId="{591EADF3-8831-465A-921B-AC2228031702}" dt="2021-08-20T20:05:56.025" v="12721" actId="1076"/>
          <ac:picMkLst>
            <pc:docMk/>
            <pc:sldMk cId="2415473916" sldId="3822"/>
            <ac:picMk id="39" creationId="{3121C6B1-A08A-4E32-B864-8E5A64F85598}"/>
          </ac:picMkLst>
        </pc:picChg>
        <pc:cxnChg chg="add mod">
          <ac:chgData name="Sibert, Carly (Allsteel)" userId="f9d79aba-d4b6-407f-b71f-512696be1da9" providerId="ADAL" clId="{591EADF3-8831-465A-921B-AC2228031702}" dt="2021-08-20T14:45:35.054" v="2154" actId="1036"/>
          <ac:cxnSpMkLst>
            <pc:docMk/>
            <pc:sldMk cId="2415473916" sldId="3822"/>
            <ac:cxnSpMk id="16" creationId="{F47C1DE2-6830-4BA4-8681-6BB2D74B251C}"/>
          </ac:cxnSpMkLst>
        </pc:cxnChg>
        <pc:cxnChg chg="add mod">
          <ac:chgData name="Sibert, Carly (Allsteel)" userId="f9d79aba-d4b6-407f-b71f-512696be1da9" providerId="ADAL" clId="{591EADF3-8831-465A-921B-AC2228031702}" dt="2021-08-20T14:45:31.512" v="2153" actId="1036"/>
          <ac:cxnSpMkLst>
            <pc:docMk/>
            <pc:sldMk cId="2415473916" sldId="3822"/>
            <ac:cxnSpMk id="18" creationId="{2B9D61DE-D079-4BCD-80E2-4C94202324BF}"/>
          </ac:cxnSpMkLst>
        </pc:cxnChg>
        <pc:cxnChg chg="add mod">
          <ac:chgData name="Sibert, Carly (Allsteel)" userId="f9d79aba-d4b6-407f-b71f-512696be1da9" providerId="ADAL" clId="{591EADF3-8831-465A-921B-AC2228031702}" dt="2021-08-20T14:47:11.252" v="2200" actId="1037"/>
          <ac:cxnSpMkLst>
            <pc:docMk/>
            <pc:sldMk cId="2415473916" sldId="3822"/>
            <ac:cxnSpMk id="29" creationId="{8DCCD8B4-7622-46B5-929B-4E2BD1A0F61A}"/>
          </ac:cxnSpMkLst>
        </pc:cxnChg>
        <pc:cxnChg chg="add del mod">
          <ac:chgData name="Sibert, Carly (Allsteel)" userId="f9d79aba-d4b6-407f-b71f-512696be1da9" providerId="ADAL" clId="{591EADF3-8831-465A-921B-AC2228031702}" dt="2021-08-20T14:47:11.647" v="2201"/>
          <ac:cxnSpMkLst>
            <pc:docMk/>
            <pc:sldMk cId="2415473916" sldId="3822"/>
            <ac:cxnSpMk id="31" creationId="{7AC801AF-A830-4462-9097-26F684312DCC}"/>
          </ac:cxnSpMkLst>
        </pc:cxnChg>
        <pc:cxnChg chg="add mod">
          <ac:chgData name="Sibert, Carly (Allsteel)" userId="f9d79aba-d4b6-407f-b71f-512696be1da9" providerId="ADAL" clId="{591EADF3-8831-465A-921B-AC2228031702}" dt="2021-08-20T14:47:36.929" v="2208" actId="14100"/>
          <ac:cxnSpMkLst>
            <pc:docMk/>
            <pc:sldMk cId="2415473916" sldId="3822"/>
            <ac:cxnSpMk id="32" creationId="{DE9AAF1B-F2F1-41B6-A83F-F1B96BA9303E}"/>
          </ac:cxnSpMkLst>
        </pc:cxnChg>
      </pc:sldChg>
      <pc:sldChg chg="del">
        <pc:chgData name="Sibert, Carly (Allsteel)" userId="f9d79aba-d4b6-407f-b71f-512696be1da9" providerId="ADAL" clId="{591EADF3-8831-465A-921B-AC2228031702}" dt="2021-08-20T19:43:47.725" v="11225" actId="2696"/>
        <pc:sldMkLst>
          <pc:docMk/>
          <pc:sldMk cId="3777893777" sldId="3823"/>
        </pc:sldMkLst>
      </pc:sldChg>
      <pc:sldChg chg="del">
        <pc:chgData name="Sibert, Carly (Allsteel)" userId="f9d79aba-d4b6-407f-b71f-512696be1da9" providerId="ADAL" clId="{591EADF3-8831-465A-921B-AC2228031702}" dt="2021-08-20T13:41:58.805" v="10" actId="2696"/>
        <pc:sldMkLst>
          <pc:docMk/>
          <pc:sldMk cId="4074524298" sldId="3833"/>
        </pc:sldMkLst>
      </pc:sldChg>
      <pc:sldChg chg="addSp delSp modSp mod ord">
        <pc:chgData name="Sibert, Carly (Allsteel)" userId="f9d79aba-d4b6-407f-b71f-512696be1da9" providerId="ADAL" clId="{591EADF3-8831-465A-921B-AC2228031702}" dt="2021-09-09T19:52:22.618" v="18712" actId="20577"/>
        <pc:sldMkLst>
          <pc:docMk/>
          <pc:sldMk cId="2985838037" sldId="3835"/>
        </pc:sldMkLst>
        <pc:spChg chg="mod">
          <ac:chgData name="Sibert, Carly (Allsteel)" userId="f9d79aba-d4b6-407f-b71f-512696be1da9" providerId="ADAL" clId="{591EADF3-8831-465A-921B-AC2228031702}" dt="2021-08-20T14:00:34.195" v="515" actId="20577"/>
          <ac:spMkLst>
            <pc:docMk/>
            <pc:sldMk cId="2985838037" sldId="3835"/>
            <ac:spMk id="7" creationId="{2D56B5A7-0B92-413B-ABE6-0BCB80E65BFB}"/>
          </ac:spMkLst>
        </pc:spChg>
        <pc:spChg chg="mod">
          <ac:chgData name="Sibert, Carly (Allsteel)" userId="f9d79aba-d4b6-407f-b71f-512696be1da9" providerId="ADAL" clId="{591EADF3-8831-465A-921B-AC2228031702}" dt="2021-09-09T19:52:22.618" v="18712" actId="20577"/>
          <ac:spMkLst>
            <pc:docMk/>
            <pc:sldMk cId="2985838037" sldId="3835"/>
            <ac:spMk id="13" creationId="{F2F9BDF3-A53B-44EA-B4B1-075121F52434}"/>
          </ac:spMkLst>
        </pc:spChg>
        <pc:picChg chg="add del mod">
          <ac:chgData name="Sibert, Carly (Allsteel)" userId="f9d79aba-d4b6-407f-b71f-512696be1da9" providerId="ADAL" clId="{591EADF3-8831-465A-921B-AC2228031702}" dt="2021-08-20T14:36:29.496" v="1532" actId="478"/>
          <ac:picMkLst>
            <pc:docMk/>
            <pc:sldMk cId="2985838037" sldId="3835"/>
            <ac:picMk id="8" creationId="{FE7FF6F9-2631-48AC-B888-0E33E3F4DE96}"/>
          </ac:picMkLst>
        </pc:picChg>
      </pc:sldChg>
      <pc:sldChg chg="del">
        <pc:chgData name="Sibert, Carly (Allsteel)" userId="f9d79aba-d4b6-407f-b71f-512696be1da9" providerId="ADAL" clId="{591EADF3-8831-465A-921B-AC2228031702}" dt="2021-08-20T13:41:49.759" v="7" actId="2696"/>
        <pc:sldMkLst>
          <pc:docMk/>
          <pc:sldMk cId="1206292881" sldId="3836"/>
        </pc:sldMkLst>
      </pc:sldChg>
      <pc:sldChg chg="addSp delSp modSp del mod setBg">
        <pc:chgData name="Sibert, Carly (Allsteel)" userId="f9d79aba-d4b6-407f-b71f-512696be1da9" providerId="ADAL" clId="{591EADF3-8831-465A-921B-AC2228031702}" dt="2021-08-20T14:37:24.310" v="1544" actId="2696"/>
        <pc:sldMkLst>
          <pc:docMk/>
          <pc:sldMk cId="3510301320" sldId="3837"/>
        </pc:sldMkLst>
        <pc:spChg chg="add del mod">
          <ac:chgData name="Sibert, Carly (Allsteel)" userId="f9d79aba-d4b6-407f-b71f-512696be1da9" providerId="ADAL" clId="{591EADF3-8831-465A-921B-AC2228031702}" dt="2021-08-20T14:32:18.149" v="1480" actId="478"/>
          <ac:spMkLst>
            <pc:docMk/>
            <pc:sldMk cId="3510301320" sldId="3837"/>
            <ac:spMk id="2" creationId="{E4E9C20C-92D4-4EED-A5AB-1106099B740A}"/>
          </ac:spMkLst>
        </pc:spChg>
        <pc:spChg chg="ord">
          <ac:chgData name="Sibert, Carly (Allsteel)" userId="f9d79aba-d4b6-407f-b71f-512696be1da9" providerId="ADAL" clId="{591EADF3-8831-465A-921B-AC2228031702}" dt="2021-08-20T14:33:53.168" v="1511" actId="26606"/>
          <ac:spMkLst>
            <pc:docMk/>
            <pc:sldMk cId="3510301320" sldId="3837"/>
            <ac:spMk id="5" creationId="{7B938705-9F5B-4E56-B57B-D24F130CF64F}"/>
          </ac:spMkLst>
        </pc:spChg>
        <pc:spChg chg="add del mod">
          <ac:chgData name="Sibert, Carly (Allsteel)" userId="f9d79aba-d4b6-407f-b71f-512696be1da9" providerId="ADAL" clId="{591EADF3-8831-465A-921B-AC2228031702}" dt="2021-08-20T14:32:33.801" v="1484" actId="478"/>
          <ac:spMkLst>
            <pc:docMk/>
            <pc:sldMk cId="3510301320" sldId="3837"/>
            <ac:spMk id="6" creationId="{A8899220-C522-4677-812C-D23C3C438007}"/>
          </ac:spMkLst>
        </pc:spChg>
        <pc:spChg chg="add del mod">
          <ac:chgData name="Sibert, Carly (Allsteel)" userId="f9d79aba-d4b6-407f-b71f-512696be1da9" providerId="ADAL" clId="{591EADF3-8831-465A-921B-AC2228031702}" dt="2021-08-20T14:32:52.216" v="1491" actId="478"/>
          <ac:spMkLst>
            <pc:docMk/>
            <pc:sldMk cId="3510301320" sldId="3837"/>
            <ac:spMk id="7" creationId="{CA8B5A62-39C5-4E4A-BF65-A1DA83A81799}"/>
          </ac:spMkLst>
        </pc:spChg>
        <pc:spChg chg="add del mod">
          <ac:chgData name="Sibert, Carly (Allsteel)" userId="f9d79aba-d4b6-407f-b71f-512696be1da9" providerId="ADAL" clId="{591EADF3-8831-465A-921B-AC2228031702}" dt="2021-08-20T14:33:02.211" v="1497" actId="478"/>
          <ac:spMkLst>
            <pc:docMk/>
            <pc:sldMk cId="3510301320" sldId="3837"/>
            <ac:spMk id="8" creationId="{3EAAC1C7-C795-462E-BD70-E69B72C284E4}"/>
          </ac:spMkLst>
        </pc:spChg>
        <pc:spChg chg="add del">
          <ac:chgData name="Sibert, Carly (Allsteel)" userId="f9d79aba-d4b6-407f-b71f-512696be1da9" providerId="ADAL" clId="{591EADF3-8831-465A-921B-AC2228031702}" dt="2021-08-20T14:34:38.501" v="1516" actId="26606"/>
          <ac:spMkLst>
            <pc:docMk/>
            <pc:sldMk cId="3510301320" sldId="3837"/>
            <ac:spMk id="18" creationId="{6C2997EE-0889-44C3-AC0D-18F26AC9AAAB}"/>
          </ac:spMkLst>
        </pc:spChg>
        <pc:spChg chg="add del">
          <ac:chgData name="Sibert, Carly (Allsteel)" userId="f9d79aba-d4b6-407f-b71f-512696be1da9" providerId="ADAL" clId="{591EADF3-8831-465A-921B-AC2228031702}" dt="2021-08-20T14:34:38.491" v="1515" actId="26606"/>
          <ac:spMkLst>
            <pc:docMk/>
            <pc:sldMk cId="3510301320" sldId="3837"/>
            <ac:spMk id="23" creationId="{B96FC576-AE30-4C09-A12C-0582F2A6A067}"/>
          </ac:spMkLst>
        </pc:spChg>
        <pc:spChg chg="add del">
          <ac:chgData name="Sibert, Carly (Allsteel)" userId="f9d79aba-d4b6-407f-b71f-512696be1da9" providerId="ADAL" clId="{591EADF3-8831-465A-921B-AC2228031702}" dt="2021-08-20T14:35:02.369" v="1524" actId="26606"/>
          <ac:spMkLst>
            <pc:docMk/>
            <pc:sldMk cId="3510301320" sldId="3837"/>
            <ac:spMk id="25" creationId="{6C2997EE-0889-44C3-AC0D-18F26AC9AAAB}"/>
          </ac:spMkLst>
        </pc:spChg>
        <pc:spChg chg="add del">
          <ac:chgData name="Sibert, Carly (Allsteel)" userId="f9d79aba-d4b6-407f-b71f-512696be1da9" providerId="ADAL" clId="{591EADF3-8831-465A-921B-AC2228031702}" dt="2021-08-20T14:36:51.076" v="1537" actId="26606"/>
          <ac:spMkLst>
            <pc:docMk/>
            <pc:sldMk cId="3510301320" sldId="3837"/>
            <ac:spMk id="30" creationId="{6C2997EE-0889-44C3-AC0D-18F26AC9AAAB}"/>
          </ac:spMkLst>
        </pc:spChg>
        <pc:spChg chg="add">
          <ac:chgData name="Sibert, Carly (Allsteel)" userId="f9d79aba-d4b6-407f-b71f-512696be1da9" providerId="ADAL" clId="{591EADF3-8831-465A-921B-AC2228031702}" dt="2021-08-20T14:36:51.076" v="1537" actId="26606"/>
          <ac:spMkLst>
            <pc:docMk/>
            <pc:sldMk cId="3510301320" sldId="3837"/>
            <ac:spMk id="35" creationId="{25414FA1-2D4C-41DB-83DE-4F3E38C10A63}"/>
          </ac:spMkLst>
        </pc:spChg>
        <pc:picChg chg="del">
          <ac:chgData name="Sibert, Carly (Allsteel)" userId="f9d79aba-d4b6-407f-b71f-512696be1da9" providerId="ADAL" clId="{591EADF3-8831-465A-921B-AC2228031702}" dt="2021-08-20T13:42:25.646" v="19" actId="478"/>
          <ac:picMkLst>
            <pc:docMk/>
            <pc:sldMk cId="3510301320" sldId="3837"/>
            <ac:picMk id="4" creationId="{5CAA190D-F847-4F7F-997F-8FC58D41993D}"/>
          </ac:picMkLst>
        </pc:picChg>
        <pc:picChg chg="add mod">
          <ac:chgData name="Sibert, Carly (Allsteel)" userId="f9d79aba-d4b6-407f-b71f-512696be1da9" providerId="ADAL" clId="{591EADF3-8831-465A-921B-AC2228031702}" dt="2021-08-20T14:36:51.076" v="1537" actId="26606"/>
          <ac:picMkLst>
            <pc:docMk/>
            <pc:sldMk cId="3510301320" sldId="3837"/>
            <ac:picMk id="9" creationId="{120DE90E-C8AF-4BD4-B1E3-8EB9CADC9C48}"/>
          </ac:picMkLst>
        </pc:picChg>
        <pc:picChg chg="add del mod">
          <ac:chgData name="Sibert, Carly (Allsteel)" userId="f9d79aba-d4b6-407f-b71f-512696be1da9" providerId="ADAL" clId="{591EADF3-8831-465A-921B-AC2228031702}" dt="2021-08-20T14:34:42.323" v="1517" actId="478"/>
          <ac:picMkLst>
            <pc:docMk/>
            <pc:sldMk cId="3510301320" sldId="3837"/>
            <ac:picMk id="10" creationId="{43E497CF-E5BB-445F-BE99-5D483CBC7BD6}"/>
          </ac:picMkLst>
        </pc:picChg>
        <pc:picChg chg="add mod ord">
          <ac:chgData name="Sibert, Carly (Allsteel)" userId="f9d79aba-d4b6-407f-b71f-512696be1da9" providerId="ADAL" clId="{591EADF3-8831-465A-921B-AC2228031702}" dt="2021-08-20T14:36:51.076" v="1537" actId="26606"/>
          <ac:picMkLst>
            <pc:docMk/>
            <pc:sldMk cId="3510301320" sldId="3837"/>
            <ac:picMk id="11" creationId="{389AF66D-3629-46F5-A6D5-D26E8B675B7B}"/>
          </ac:picMkLst>
        </pc:picChg>
        <pc:picChg chg="add del mod">
          <ac:chgData name="Sibert, Carly (Allsteel)" userId="f9d79aba-d4b6-407f-b71f-512696be1da9" providerId="ADAL" clId="{591EADF3-8831-465A-921B-AC2228031702}" dt="2021-08-20T14:33:27.215" v="1506" actId="478"/>
          <ac:picMkLst>
            <pc:docMk/>
            <pc:sldMk cId="3510301320" sldId="3837"/>
            <ac:picMk id="12" creationId="{355DA0DA-D1E8-4656-8392-091CFBEBA09C}"/>
          </ac:picMkLst>
        </pc:picChg>
        <pc:picChg chg="add mod ord modCrop">
          <ac:chgData name="Sibert, Carly (Allsteel)" userId="f9d79aba-d4b6-407f-b71f-512696be1da9" providerId="ADAL" clId="{591EADF3-8831-465A-921B-AC2228031702}" dt="2021-08-20T14:36:58.540" v="1538" actId="1076"/>
          <ac:picMkLst>
            <pc:docMk/>
            <pc:sldMk cId="3510301320" sldId="3837"/>
            <ac:picMk id="13" creationId="{FF571EC9-21BC-4B47-AB92-D04D13085CF6}"/>
          </ac:picMkLst>
        </pc:picChg>
        <pc:picChg chg="add del mod">
          <ac:chgData name="Sibert, Carly (Allsteel)" userId="f9d79aba-d4b6-407f-b71f-512696be1da9" providerId="ADAL" clId="{591EADF3-8831-465A-921B-AC2228031702}" dt="2021-08-20T14:34:59.866" v="1523" actId="478"/>
          <ac:picMkLst>
            <pc:docMk/>
            <pc:sldMk cId="3510301320" sldId="3837"/>
            <ac:picMk id="16" creationId="{6F32B227-8F81-4986-860E-3A5F2D808066}"/>
          </ac:picMkLst>
        </pc:picChg>
        <pc:picChg chg="add mod ord">
          <ac:chgData name="Sibert, Carly (Allsteel)" userId="f9d79aba-d4b6-407f-b71f-512696be1da9" providerId="ADAL" clId="{591EADF3-8831-465A-921B-AC2228031702}" dt="2021-08-20T14:36:51.076" v="1537" actId="26606"/>
          <ac:picMkLst>
            <pc:docMk/>
            <pc:sldMk cId="3510301320" sldId="3837"/>
            <ac:picMk id="17" creationId="{DC447EB8-63E3-443A-9C4D-980D19F64880}"/>
          </ac:picMkLst>
        </pc:picChg>
      </pc:sldChg>
      <pc:sldChg chg="del">
        <pc:chgData name="Sibert, Carly (Allsteel)" userId="f9d79aba-d4b6-407f-b71f-512696be1da9" providerId="ADAL" clId="{591EADF3-8831-465A-921B-AC2228031702}" dt="2021-08-20T19:43:05.563" v="11224" actId="2696"/>
        <pc:sldMkLst>
          <pc:docMk/>
          <pc:sldMk cId="274954845" sldId="3838"/>
        </pc:sldMkLst>
      </pc:sldChg>
      <pc:sldChg chg="addSp delSp modSp add mod">
        <pc:chgData name="Sibert, Carly (Allsteel)" userId="f9d79aba-d4b6-407f-b71f-512696be1da9" providerId="ADAL" clId="{591EADF3-8831-465A-921B-AC2228031702}" dt="2021-08-23T18:26:27.612" v="18235" actId="1076"/>
        <pc:sldMkLst>
          <pc:docMk/>
          <pc:sldMk cId="3329768973" sldId="3839"/>
        </pc:sldMkLst>
        <pc:spChg chg="del">
          <ac:chgData name="Sibert, Carly (Allsteel)" userId="f9d79aba-d4b6-407f-b71f-512696be1da9" providerId="ADAL" clId="{591EADF3-8831-465A-921B-AC2228031702}" dt="2021-08-20T14:37:07.619" v="1540" actId="478"/>
          <ac:spMkLst>
            <pc:docMk/>
            <pc:sldMk cId="3329768973" sldId="3839"/>
            <ac:spMk id="4" creationId="{DFB8E35C-26B7-4A20-AC6B-0DC83B9CA0D1}"/>
          </ac:spMkLst>
        </pc:spChg>
        <pc:spChg chg="add mod">
          <ac:chgData name="Sibert, Carly (Allsteel)" userId="f9d79aba-d4b6-407f-b71f-512696be1da9" providerId="ADAL" clId="{591EADF3-8831-465A-921B-AC2228031702}" dt="2021-08-20T14:37:18.229" v="1543" actId="1076"/>
          <ac:spMkLst>
            <pc:docMk/>
            <pc:sldMk cId="3329768973" sldId="3839"/>
            <ac:spMk id="11" creationId="{F0DD5684-2E62-4AB0-AEAE-E49E07CACCED}"/>
          </ac:spMkLst>
        </pc:spChg>
        <pc:picChg chg="add mod">
          <ac:chgData name="Sibert, Carly (Allsteel)" userId="f9d79aba-d4b6-407f-b71f-512696be1da9" providerId="ADAL" clId="{591EADF3-8831-465A-921B-AC2228031702}" dt="2021-08-20T14:37:18.229" v="1543" actId="1076"/>
          <ac:picMkLst>
            <pc:docMk/>
            <pc:sldMk cId="3329768973" sldId="3839"/>
            <ac:picMk id="6" creationId="{989D1480-366F-48E3-B317-BEF2F6A130E4}"/>
          </ac:picMkLst>
        </pc:picChg>
        <pc:picChg chg="add mod">
          <ac:chgData name="Sibert, Carly (Allsteel)" userId="f9d79aba-d4b6-407f-b71f-512696be1da9" providerId="ADAL" clId="{591EADF3-8831-465A-921B-AC2228031702}" dt="2021-08-23T18:26:27.612" v="18235" actId="1076"/>
          <ac:picMkLst>
            <pc:docMk/>
            <pc:sldMk cId="3329768973" sldId="3839"/>
            <ac:picMk id="7" creationId="{CF739972-41DD-4F52-8392-1CD0FC6D03D1}"/>
          </ac:picMkLst>
        </pc:picChg>
        <pc:picChg chg="del">
          <ac:chgData name="Sibert, Carly (Allsteel)" userId="f9d79aba-d4b6-407f-b71f-512696be1da9" providerId="ADAL" clId="{591EADF3-8831-465A-921B-AC2228031702}" dt="2021-08-20T14:37:08.549" v="1541" actId="478"/>
          <ac:picMkLst>
            <pc:docMk/>
            <pc:sldMk cId="3329768973" sldId="3839"/>
            <ac:picMk id="8" creationId="{2EB24C32-DB4B-4BDC-A9E6-40FB069AB4CC}"/>
          </ac:picMkLst>
        </pc:picChg>
        <pc:picChg chg="add mod">
          <ac:chgData name="Sibert, Carly (Allsteel)" userId="f9d79aba-d4b6-407f-b71f-512696be1da9" providerId="ADAL" clId="{591EADF3-8831-465A-921B-AC2228031702}" dt="2021-08-20T14:37:18.229" v="1543" actId="1076"/>
          <ac:picMkLst>
            <pc:docMk/>
            <pc:sldMk cId="3329768973" sldId="3839"/>
            <ac:picMk id="9" creationId="{33E132EF-E29F-42B0-B78F-61FE43611C70}"/>
          </ac:picMkLst>
        </pc:picChg>
        <pc:picChg chg="add mod ord">
          <ac:chgData name="Sibert, Carly (Allsteel)" userId="f9d79aba-d4b6-407f-b71f-512696be1da9" providerId="ADAL" clId="{591EADF3-8831-465A-921B-AC2228031702}" dt="2021-08-23T18:26:18.804" v="18231" actId="167"/>
          <ac:picMkLst>
            <pc:docMk/>
            <pc:sldMk cId="3329768973" sldId="3839"/>
            <ac:picMk id="10" creationId="{FC9CD824-9A65-41E4-A688-5C5175839402}"/>
          </ac:picMkLst>
        </pc:picChg>
      </pc:sldChg>
      <pc:sldChg chg="addSp delSp modSp add mod ord">
        <pc:chgData name="Sibert, Carly (Allsteel)" userId="f9d79aba-d4b6-407f-b71f-512696be1da9" providerId="ADAL" clId="{591EADF3-8831-465A-921B-AC2228031702}" dt="2021-08-20T20:21:32.369" v="13439" actId="1076"/>
        <pc:sldMkLst>
          <pc:docMk/>
          <pc:sldMk cId="2692284503" sldId="3840"/>
        </pc:sldMkLst>
        <pc:spChg chg="mod">
          <ac:chgData name="Sibert, Carly (Allsteel)" userId="f9d79aba-d4b6-407f-b71f-512696be1da9" providerId="ADAL" clId="{591EADF3-8831-465A-921B-AC2228031702}" dt="2021-08-20T20:21:32.369" v="13439" actId="1076"/>
          <ac:spMkLst>
            <pc:docMk/>
            <pc:sldMk cId="2692284503" sldId="3840"/>
            <ac:spMk id="4" creationId="{DFB8E35C-26B7-4A20-AC6B-0DC83B9CA0D1}"/>
          </ac:spMkLst>
        </pc:spChg>
        <pc:picChg chg="add mod ord">
          <ac:chgData name="Sibert, Carly (Allsteel)" userId="f9d79aba-d4b6-407f-b71f-512696be1da9" providerId="ADAL" clId="{591EADF3-8831-465A-921B-AC2228031702}" dt="2021-08-20T14:50:28.774" v="2250" actId="1076"/>
          <ac:picMkLst>
            <pc:docMk/>
            <pc:sldMk cId="2692284503" sldId="3840"/>
            <ac:picMk id="6" creationId="{28F187FD-D0A6-459C-BE1C-64429D9DD6F0}"/>
          </ac:picMkLst>
        </pc:picChg>
        <pc:picChg chg="del">
          <ac:chgData name="Sibert, Carly (Allsteel)" userId="f9d79aba-d4b6-407f-b71f-512696be1da9" providerId="ADAL" clId="{591EADF3-8831-465A-921B-AC2228031702}" dt="2021-08-20T14:50:20.919" v="2248" actId="478"/>
          <ac:picMkLst>
            <pc:docMk/>
            <pc:sldMk cId="2692284503" sldId="3840"/>
            <ac:picMk id="8" creationId="{2EB24C32-DB4B-4BDC-A9E6-40FB069AB4CC}"/>
          </ac:picMkLst>
        </pc:picChg>
      </pc:sldChg>
      <pc:sldChg chg="addSp delSp modSp add mod ord">
        <pc:chgData name="Sibert, Carly (Allsteel)" userId="f9d79aba-d4b6-407f-b71f-512696be1da9" providerId="ADAL" clId="{591EADF3-8831-465A-921B-AC2228031702}" dt="2021-08-20T20:19:26.741" v="13324" actId="20577"/>
        <pc:sldMkLst>
          <pc:docMk/>
          <pc:sldMk cId="3621892703" sldId="3841"/>
        </pc:sldMkLst>
        <pc:spChg chg="add mod">
          <ac:chgData name="Sibert, Carly (Allsteel)" userId="f9d79aba-d4b6-407f-b71f-512696be1da9" providerId="ADAL" clId="{591EADF3-8831-465A-921B-AC2228031702}" dt="2021-08-20T20:19:26.741" v="13324" actId="20577"/>
          <ac:spMkLst>
            <pc:docMk/>
            <pc:sldMk cId="3621892703" sldId="3841"/>
            <ac:spMk id="2" creationId="{8571949B-60C8-4216-868D-7E94D6B77A01}"/>
          </ac:spMkLst>
        </pc:spChg>
        <pc:spChg chg="del">
          <ac:chgData name="Sibert, Carly (Allsteel)" userId="f9d79aba-d4b6-407f-b71f-512696be1da9" providerId="ADAL" clId="{591EADF3-8831-465A-921B-AC2228031702}" dt="2021-08-20T15:10:23.625" v="2889" actId="478"/>
          <ac:spMkLst>
            <pc:docMk/>
            <pc:sldMk cId="3621892703" sldId="3841"/>
            <ac:spMk id="4" creationId="{DFB8E35C-26B7-4A20-AC6B-0DC83B9CA0D1}"/>
          </ac:spMkLst>
        </pc:spChg>
        <pc:spChg chg="add mod">
          <ac:chgData name="Sibert, Carly (Allsteel)" userId="f9d79aba-d4b6-407f-b71f-512696be1da9" providerId="ADAL" clId="{591EADF3-8831-465A-921B-AC2228031702}" dt="2021-08-20T20:15:17.299" v="13239" actId="20577"/>
          <ac:spMkLst>
            <pc:docMk/>
            <pc:sldMk cId="3621892703" sldId="3841"/>
            <ac:spMk id="7" creationId="{95532677-3ABE-4E35-84DF-5B7A883C802C}"/>
          </ac:spMkLst>
        </pc:spChg>
        <pc:spChg chg="add del">
          <ac:chgData name="Sibert, Carly (Allsteel)" userId="f9d79aba-d4b6-407f-b71f-512696be1da9" providerId="ADAL" clId="{591EADF3-8831-465A-921B-AC2228031702}" dt="2021-08-20T15:15:57.200" v="3107" actId="22"/>
          <ac:spMkLst>
            <pc:docMk/>
            <pc:sldMk cId="3621892703" sldId="3841"/>
            <ac:spMk id="9" creationId="{A6F64DEC-87A5-4272-9027-BD07BD7DA511}"/>
          </ac:spMkLst>
        </pc:spChg>
        <pc:picChg chg="del mod">
          <ac:chgData name="Sibert, Carly (Allsteel)" userId="f9d79aba-d4b6-407f-b71f-512696be1da9" providerId="ADAL" clId="{591EADF3-8831-465A-921B-AC2228031702}" dt="2021-08-20T15:10:31.318" v="2891" actId="478"/>
          <ac:picMkLst>
            <pc:docMk/>
            <pc:sldMk cId="3621892703" sldId="3841"/>
            <ac:picMk id="6" creationId="{28F187FD-D0A6-459C-BE1C-64429D9DD6F0}"/>
          </ac:picMkLst>
        </pc:picChg>
        <pc:picChg chg="add del mod modCrop">
          <ac:chgData name="Sibert, Carly (Allsteel)" userId="f9d79aba-d4b6-407f-b71f-512696be1da9" providerId="ADAL" clId="{591EADF3-8831-465A-921B-AC2228031702}" dt="2021-08-20T20:17:05.156" v="13265" actId="478"/>
          <ac:picMkLst>
            <pc:docMk/>
            <pc:sldMk cId="3621892703" sldId="3841"/>
            <ac:picMk id="8" creationId="{66F1936C-D63D-4449-83B6-E4E88BBB6491}"/>
          </ac:picMkLst>
        </pc:picChg>
        <pc:picChg chg="add del mod">
          <ac:chgData name="Sibert, Carly (Allsteel)" userId="f9d79aba-d4b6-407f-b71f-512696be1da9" providerId="ADAL" clId="{591EADF3-8831-465A-921B-AC2228031702}" dt="2021-08-20T20:17:06.114" v="13266" actId="478"/>
          <ac:picMkLst>
            <pc:docMk/>
            <pc:sldMk cId="3621892703" sldId="3841"/>
            <ac:picMk id="11" creationId="{52FE60D9-AB21-4CC8-B074-CFF428A6802F}"/>
          </ac:picMkLst>
        </pc:picChg>
      </pc:sldChg>
      <pc:sldChg chg="addSp delSp modSp add mod ord">
        <pc:chgData name="Sibert, Carly (Allsteel)" userId="f9d79aba-d4b6-407f-b71f-512696be1da9" providerId="ADAL" clId="{591EADF3-8831-465A-921B-AC2228031702}" dt="2021-08-24T21:37:04.779" v="18422" actId="1035"/>
        <pc:sldMkLst>
          <pc:docMk/>
          <pc:sldMk cId="1742465334" sldId="3842"/>
        </pc:sldMkLst>
        <pc:spChg chg="mod">
          <ac:chgData name="Sibert, Carly (Allsteel)" userId="f9d79aba-d4b6-407f-b71f-512696be1da9" providerId="ADAL" clId="{591EADF3-8831-465A-921B-AC2228031702}" dt="2021-08-24T21:36:55.138" v="18415" actId="1076"/>
          <ac:spMkLst>
            <pc:docMk/>
            <pc:sldMk cId="1742465334" sldId="3842"/>
            <ac:spMk id="2" creationId="{8571949B-60C8-4216-868D-7E94D6B77A01}"/>
          </ac:spMkLst>
        </pc:spChg>
        <pc:spChg chg="mod">
          <ac:chgData name="Sibert, Carly (Allsteel)" userId="f9d79aba-d4b6-407f-b71f-512696be1da9" providerId="ADAL" clId="{591EADF3-8831-465A-921B-AC2228031702}" dt="2021-08-20T20:15:12.159" v="13235" actId="20577"/>
          <ac:spMkLst>
            <pc:docMk/>
            <pc:sldMk cId="1742465334" sldId="3842"/>
            <ac:spMk id="7" creationId="{95532677-3ABE-4E35-84DF-5B7A883C802C}"/>
          </ac:spMkLst>
        </pc:spChg>
        <pc:spChg chg="add mod">
          <ac:chgData name="Sibert, Carly (Allsteel)" userId="f9d79aba-d4b6-407f-b71f-512696be1da9" providerId="ADAL" clId="{591EADF3-8831-465A-921B-AC2228031702}" dt="2021-08-24T21:37:04.779" v="18422" actId="1035"/>
          <ac:spMkLst>
            <pc:docMk/>
            <pc:sldMk cId="1742465334" sldId="3842"/>
            <ac:spMk id="9" creationId="{EBC52393-AB24-44FB-8682-D0B65131894D}"/>
          </ac:spMkLst>
        </pc:spChg>
        <pc:spChg chg="add mod">
          <ac:chgData name="Sibert, Carly (Allsteel)" userId="f9d79aba-d4b6-407f-b71f-512696be1da9" providerId="ADAL" clId="{591EADF3-8831-465A-921B-AC2228031702}" dt="2021-08-24T21:36:47.470" v="18413" actId="1076"/>
          <ac:spMkLst>
            <pc:docMk/>
            <pc:sldMk cId="1742465334" sldId="3842"/>
            <ac:spMk id="10" creationId="{E8096E63-D002-4F10-B433-9F186C38BE5C}"/>
          </ac:spMkLst>
        </pc:spChg>
        <pc:picChg chg="add del mod modCrop">
          <ac:chgData name="Sibert, Carly (Allsteel)" userId="f9d79aba-d4b6-407f-b71f-512696be1da9" providerId="ADAL" clId="{591EADF3-8831-465A-921B-AC2228031702}" dt="2021-08-20T15:57:10.468" v="3268" actId="478"/>
          <ac:picMkLst>
            <pc:docMk/>
            <pc:sldMk cId="1742465334" sldId="3842"/>
            <ac:picMk id="4" creationId="{FA026A37-DE0B-48E5-8C52-815E60E7D84A}"/>
          </ac:picMkLst>
        </pc:picChg>
        <pc:picChg chg="del">
          <ac:chgData name="Sibert, Carly (Allsteel)" userId="f9d79aba-d4b6-407f-b71f-512696be1da9" providerId="ADAL" clId="{591EADF3-8831-465A-921B-AC2228031702}" dt="2021-08-20T15:18:12.711" v="3135" actId="478"/>
          <ac:picMkLst>
            <pc:docMk/>
            <pc:sldMk cId="1742465334" sldId="3842"/>
            <ac:picMk id="8" creationId="{66F1936C-D63D-4449-83B6-E4E88BBB6491}"/>
          </ac:picMkLst>
        </pc:picChg>
        <pc:picChg chg="del">
          <ac:chgData name="Sibert, Carly (Allsteel)" userId="f9d79aba-d4b6-407f-b71f-512696be1da9" providerId="ADAL" clId="{591EADF3-8831-465A-921B-AC2228031702}" dt="2021-08-20T15:18:13.695" v="3136" actId="478"/>
          <ac:picMkLst>
            <pc:docMk/>
            <pc:sldMk cId="1742465334" sldId="3842"/>
            <ac:picMk id="11" creationId="{52FE60D9-AB21-4CC8-B074-CFF428A6802F}"/>
          </ac:picMkLst>
        </pc:picChg>
        <pc:picChg chg="add mod">
          <ac:chgData name="Sibert, Carly (Allsteel)" userId="f9d79aba-d4b6-407f-b71f-512696be1da9" providerId="ADAL" clId="{591EADF3-8831-465A-921B-AC2228031702}" dt="2021-08-24T21:36:45.060" v="18412" actId="1076"/>
          <ac:picMkLst>
            <pc:docMk/>
            <pc:sldMk cId="1742465334" sldId="3842"/>
            <ac:picMk id="12" creationId="{E9E4D6EF-CF2F-45F3-B9BD-4A012F06CFEF}"/>
          </ac:picMkLst>
        </pc:picChg>
        <pc:cxnChg chg="add mod">
          <ac:chgData name="Sibert, Carly (Allsteel)" userId="f9d79aba-d4b6-407f-b71f-512696be1da9" providerId="ADAL" clId="{591EADF3-8831-465A-921B-AC2228031702}" dt="2021-08-24T21:36:50.129" v="18414" actId="14100"/>
          <ac:cxnSpMkLst>
            <pc:docMk/>
            <pc:sldMk cId="1742465334" sldId="3842"/>
            <ac:cxnSpMk id="6" creationId="{7C344BC2-F201-4A5F-A537-E9A7298760F0}"/>
          </ac:cxnSpMkLst>
        </pc:cxnChg>
      </pc:sldChg>
      <pc:sldChg chg="add del">
        <pc:chgData name="Sibert, Carly (Allsteel)" userId="f9d79aba-d4b6-407f-b71f-512696be1da9" providerId="ADAL" clId="{591EADF3-8831-465A-921B-AC2228031702}" dt="2021-08-20T15:11:58.075" v="2893"/>
        <pc:sldMkLst>
          <pc:docMk/>
          <pc:sldMk cId="1960670338" sldId="3842"/>
        </pc:sldMkLst>
      </pc:sldChg>
      <pc:sldChg chg="addSp modSp add mod ord">
        <pc:chgData name="Sibert, Carly (Allsteel)" userId="f9d79aba-d4b6-407f-b71f-512696be1da9" providerId="ADAL" clId="{591EADF3-8831-465A-921B-AC2228031702}" dt="2021-08-20T20:15:00.876" v="13230" actId="20577"/>
        <pc:sldMkLst>
          <pc:docMk/>
          <pc:sldMk cId="3173882056" sldId="3843"/>
        </pc:sldMkLst>
        <pc:spChg chg="mod">
          <ac:chgData name="Sibert, Carly (Allsteel)" userId="f9d79aba-d4b6-407f-b71f-512696be1da9" providerId="ADAL" clId="{591EADF3-8831-465A-921B-AC2228031702}" dt="2021-08-20T15:22:45.361" v="3207" actId="207"/>
          <ac:spMkLst>
            <pc:docMk/>
            <pc:sldMk cId="3173882056" sldId="3843"/>
            <ac:spMk id="2" creationId="{8571949B-60C8-4216-868D-7E94D6B77A01}"/>
          </ac:spMkLst>
        </pc:spChg>
        <pc:spChg chg="add mod">
          <ac:chgData name="Sibert, Carly (Allsteel)" userId="f9d79aba-d4b6-407f-b71f-512696be1da9" providerId="ADAL" clId="{591EADF3-8831-465A-921B-AC2228031702}" dt="2021-08-20T15:21:56.246" v="3192" actId="1076"/>
          <ac:spMkLst>
            <pc:docMk/>
            <pc:sldMk cId="3173882056" sldId="3843"/>
            <ac:spMk id="3" creationId="{8F6CD0EC-0A68-4D98-A35A-F50A8F8CD8F1}"/>
          </ac:spMkLst>
        </pc:spChg>
        <pc:spChg chg="add mod">
          <ac:chgData name="Sibert, Carly (Allsteel)" userId="f9d79aba-d4b6-407f-b71f-512696be1da9" providerId="ADAL" clId="{591EADF3-8831-465A-921B-AC2228031702}" dt="2021-08-20T19:36:28.311" v="11007" actId="403"/>
          <ac:spMkLst>
            <pc:docMk/>
            <pc:sldMk cId="3173882056" sldId="3843"/>
            <ac:spMk id="4" creationId="{B3AD1941-FB3E-46A5-93E8-9ECA413B5C9B}"/>
          </ac:spMkLst>
        </pc:spChg>
        <pc:spChg chg="mod">
          <ac:chgData name="Sibert, Carly (Allsteel)" userId="f9d79aba-d4b6-407f-b71f-512696be1da9" providerId="ADAL" clId="{591EADF3-8831-465A-921B-AC2228031702}" dt="2021-08-20T20:15:00.876" v="13230" actId="20577"/>
          <ac:spMkLst>
            <pc:docMk/>
            <pc:sldMk cId="3173882056" sldId="3843"/>
            <ac:spMk id="7" creationId="{95532677-3ABE-4E35-84DF-5B7A883C802C}"/>
          </ac:spMkLst>
        </pc:spChg>
        <pc:spChg chg="add mod">
          <ac:chgData name="Sibert, Carly (Allsteel)" userId="f9d79aba-d4b6-407f-b71f-512696be1da9" providerId="ADAL" clId="{591EADF3-8831-465A-921B-AC2228031702}" dt="2021-08-20T15:22:05.122" v="3195" actId="688"/>
          <ac:spMkLst>
            <pc:docMk/>
            <pc:sldMk cId="3173882056" sldId="3843"/>
            <ac:spMk id="8" creationId="{C5B4128D-246C-41E2-8273-6E057E1EF4FB}"/>
          </ac:spMkLst>
        </pc:spChg>
        <pc:spChg chg="add mod">
          <ac:chgData name="Sibert, Carly (Allsteel)" userId="f9d79aba-d4b6-407f-b71f-512696be1da9" providerId="ADAL" clId="{591EADF3-8831-465A-921B-AC2228031702}" dt="2021-08-20T15:21:32.245" v="3181" actId="207"/>
          <ac:spMkLst>
            <pc:docMk/>
            <pc:sldMk cId="3173882056" sldId="3843"/>
            <ac:spMk id="9" creationId="{F37B303C-0A1D-4139-810E-9E3DF2E6A524}"/>
          </ac:spMkLst>
        </pc:spChg>
        <pc:spChg chg="add mod">
          <ac:chgData name="Sibert, Carly (Allsteel)" userId="f9d79aba-d4b6-407f-b71f-512696be1da9" providerId="ADAL" clId="{591EADF3-8831-465A-921B-AC2228031702}" dt="2021-08-20T15:21:36.990" v="3183" actId="1076"/>
          <ac:spMkLst>
            <pc:docMk/>
            <pc:sldMk cId="3173882056" sldId="3843"/>
            <ac:spMk id="10" creationId="{6EF62DC6-3A2E-4962-8694-280FB384C845}"/>
          </ac:spMkLst>
        </pc:spChg>
        <pc:spChg chg="add mod">
          <ac:chgData name="Sibert, Carly (Allsteel)" userId="f9d79aba-d4b6-407f-b71f-512696be1da9" providerId="ADAL" clId="{591EADF3-8831-465A-921B-AC2228031702}" dt="2021-08-20T15:21:39.898" v="3185" actId="1076"/>
          <ac:spMkLst>
            <pc:docMk/>
            <pc:sldMk cId="3173882056" sldId="3843"/>
            <ac:spMk id="11" creationId="{E6177E02-CF3A-4533-85AA-DCE82BF54883}"/>
          </ac:spMkLst>
        </pc:spChg>
        <pc:spChg chg="add mod">
          <ac:chgData name="Sibert, Carly (Allsteel)" userId="f9d79aba-d4b6-407f-b71f-512696be1da9" providerId="ADAL" clId="{591EADF3-8831-465A-921B-AC2228031702}" dt="2021-08-20T15:21:43.685" v="3187" actId="1076"/>
          <ac:spMkLst>
            <pc:docMk/>
            <pc:sldMk cId="3173882056" sldId="3843"/>
            <ac:spMk id="12" creationId="{499D0878-D2BB-491D-9CCF-86E9400290D8}"/>
          </ac:spMkLst>
        </pc:spChg>
        <pc:spChg chg="add mod">
          <ac:chgData name="Sibert, Carly (Allsteel)" userId="f9d79aba-d4b6-407f-b71f-512696be1da9" providerId="ADAL" clId="{591EADF3-8831-465A-921B-AC2228031702}" dt="2021-08-20T15:22:19.489" v="3202"/>
          <ac:spMkLst>
            <pc:docMk/>
            <pc:sldMk cId="3173882056" sldId="3843"/>
            <ac:spMk id="14" creationId="{24CA3AAD-154A-4DC1-BCE8-FDDC21BFB689}"/>
          </ac:spMkLst>
        </pc:spChg>
        <pc:spChg chg="add mod">
          <ac:chgData name="Sibert, Carly (Allsteel)" userId="f9d79aba-d4b6-407f-b71f-512696be1da9" providerId="ADAL" clId="{591EADF3-8831-465A-921B-AC2228031702}" dt="2021-08-20T15:22:24.185" v="3204" actId="1076"/>
          <ac:spMkLst>
            <pc:docMk/>
            <pc:sldMk cId="3173882056" sldId="3843"/>
            <ac:spMk id="16" creationId="{794FFDE2-CB75-49DC-BBD2-F2D6BD8DB55E}"/>
          </ac:spMkLst>
        </pc:spChg>
        <pc:picChg chg="add mod ord">
          <ac:chgData name="Sibert, Carly (Allsteel)" userId="f9d79aba-d4b6-407f-b71f-512696be1da9" providerId="ADAL" clId="{591EADF3-8831-465A-921B-AC2228031702}" dt="2021-08-20T15:21:53.694" v="3191" actId="1076"/>
          <ac:picMkLst>
            <pc:docMk/>
            <pc:sldMk cId="3173882056" sldId="3843"/>
            <ac:picMk id="6" creationId="{B45F72E6-9666-4E18-8D63-447E42CBF50A}"/>
          </ac:picMkLst>
        </pc:picChg>
      </pc:sldChg>
      <pc:sldChg chg="addSp delSp modSp add mod">
        <pc:chgData name="Sibert, Carly (Allsteel)" userId="f9d79aba-d4b6-407f-b71f-512696be1da9" providerId="ADAL" clId="{591EADF3-8831-465A-921B-AC2228031702}" dt="2021-08-20T20:05:31.229" v="12717" actId="1076"/>
        <pc:sldMkLst>
          <pc:docMk/>
          <pc:sldMk cId="2417240083" sldId="3844"/>
        </pc:sldMkLst>
        <pc:spChg chg="del mod">
          <ac:chgData name="Sibert, Carly (Allsteel)" userId="f9d79aba-d4b6-407f-b71f-512696be1da9" providerId="ADAL" clId="{591EADF3-8831-465A-921B-AC2228031702}" dt="2021-08-20T16:03:40.758" v="3409"/>
          <ac:spMkLst>
            <pc:docMk/>
            <pc:sldMk cId="2417240083" sldId="3844"/>
            <ac:spMk id="2" creationId="{8571949B-60C8-4216-868D-7E94D6B77A01}"/>
          </ac:spMkLst>
        </pc:spChg>
        <pc:spChg chg="del">
          <ac:chgData name="Sibert, Carly (Allsteel)" userId="f9d79aba-d4b6-407f-b71f-512696be1da9" providerId="ADAL" clId="{591EADF3-8831-465A-921B-AC2228031702}" dt="2021-08-20T16:03:42.994" v="3410" actId="478"/>
          <ac:spMkLst>
            <pc:docMk/>
            <pc:sldMk cId="2417240083" sldId="3844"/>
            <ac:spMk id="3" creationId="{8F6CD0EC-0A68-4D98-A35A-F50A8F8CD8F1}"/>
          </ac:spMkLst>
        </pc:spChg>
        <pc:spChg chg="mod">
          <ac:chgData name="Sibert, Carly (Allsteel)" userId="f9d79aba-d4b6-407f-b71f-512696be1da9" providerId="ADAL" clId="{591EADF3-8831-465A-921B-AC2228031702}" dt="2021-08-20T19:14:28.946" v="9053" actId="20577"/>
          <ac:spMkLst>
            <pc:docMk/>
            <pc:sldMk cId="2417240083" sldId="3844"/>
            <ac:spMk id="7" creationId="{95532677-3ABE-4E35-84DF-5B7A883C802C}"/>
          </ac:spMkLst>
        </pc:spChg>
        <pc:spChg chg="del">
          <ac:chgData name="Sibert, Carly (Allsteel)" userId="f9d79aba-d4b6-407f-b71f-512696be1da9" providerId="ADAL" clId="{591EADF3-8831-465A-921B-AC2228031702}" dt="2021-08-20T16:03:42.994" v="3410" actId="478"/>
          <ac:spMkLst>
            <pc:docMk/>
            <pc:sldMk cId="2417240083" sldId="3844"/>
            <ac:spMk id="8" creationId="{C5B4128D-246C-41E2-8273-6E057E1EF4FB}"/>
          </ac:spMkLst>
        </pc:spChg>
        <pc:spChg chg="del">
          <ac:chgData name="Sibert, Carly (Allsteel)" userId="f9d79aba-d4b6-407f-b71f-512696be1da9" providerId="ADAL" clId="{591EADF3-8831-465A-921B-AC2228031702}" dt="2021-08-20T16:03:42.994" v="3410" actId="478"/>
          <ac:spMkLst>
            <pc:docMk/>
            <pc:sldMk cId="2417240083" sldId="3844"/>
            <ac:spMk id="9" creationId="{F37B303C-0A1D-4139-810E-9E3DF2E6A524}"/>
          </ac:spMkLst>
        </pc:spChg>
        <pc:spChg chg="del">
          <ac:chgData name="Sibert, Carly (Allsteel)" userId="f9d79aba-d4b6-407f-b71f-512696be1da9" providerId="ADAL" clId="{591EADF3-8831-465A-921B-AC2228031702}" dt="2021-08-20T16:03:42.994" v="3410" actId="478"/>
          <ac:spMkLst>
            <pc:docMk/>
            <pc:sldMk cId="2417240083" sldId="3844"/>
            <ac:spMk id="10" creationId="{6EF62DC6-3A2E-4962-8694-280FB384C845}"/>
          </ac:spMkLst>
        </pc:spChg>
        <pc:spChg chg="del">
          <ac:chgData name="Sibert, Carly (Allsteel)" userId="f9d79aba-d4b6-407f-b71f-512696be1da9" providerId="ADAL" clId="{591EADF3-8831-465A-921B-AC2228031702}" dt="2021-08-20T16:03:42.994" v="3410" actId="478"/>
          <ac:spMkLst>
            <pc:docMk/>
            <pc:sldMk cId="2417240083" sldId="3844"/>
            <ac:spMk id="11" creationId="{E6177E02-CF3A-4533-85AA-DCE82BF54883}"/>
          </ac:spMkLst>
        </pc:spChg>
        <pc:spChg chg="del">
          <ac:chgData name="Sibert, Carly (Allsteel)" userId="f9d79aba-d4b6-407f-b71f-512696be1da9" providerId="ADAL" clId="{591EADF3-8831-465A-921B-AC2228031702}" dt="2021-08-20T16:03:42.994" v="3410" actId="478"/>
          <ac:spMkLst>
            <pc:docMk/>
            <pc:sldMk cId="2417240083" sldId="3844"/>
            <ac:spMk id="12" creationId="{499D0878-D2BB-491D-9CCF-86E9400290D8}"/>
          </ac:spMkLst>
        </pc:spChg>
        <pc:spChg chg="del">
          <ac:chgData name="Sibert, Carly (Allsteel)" userId="f9d79aba-d4b6-407f-b71f-512696be1da9" providerId="ADAL" clId="{591EADF3-8831-465A-921B-AC2228031702}" dt="2021-08-20T16:03:42.994" v="3410" actId="478"/>
          <ac:spMkLst>
            <pc:docMk/>
            <pc:sldMk cId="2417240083" sldId="3844"/>
            <ac:spMk id="14" creationId="{24CA3AAD-154A-4DC1-BCE8-FDDC21BFB689}"/>
          </ac:spMkLst>
        </pc:spChg>
        <pc:spChg chg="del">
          <ac:chgData name="Sibert, Carly (Allsteel)" userId="f9d79aba-d4b6-407f-b71f-512696be1da9" providerId="ADAL" clId="{591EADF3-8831-465A-921B-AC2228031702}" dt="2021-08-20T16:03:42.994" v="3410" actId="478"/>
          <ac:spMkLst>
            <pc:docMk/>
            <pc:sldMk cId="2417240083" sldId="3844"/>
            <ac:spMk id="16" creationId="{794FFDE2-CB75-49DC-BBD2-F2D6BD8DB55E}"/>
          </ac:spMkLst>
        </pc:spChg>
        <pc:spChg chg="add mod">
          <ac:chgData name="Sibert, Carly (Allsteel)" userId="f9d79aba-d4b6-407f-b71f-512696be1da9" providerId="ADAL" clId="{591EADF3-8831-465A-921B-AC2228031702}" dt="2021-08-20T18:25:36.361" v="6383" actId="948"/>
          <ac:spMkLst>
            <pc:docMk/>
            <pc:sldMk cId="2417240083" sldId="3844"/>
            <ac:spMk id="17" creationId="{6921177C-827F-4237-8D41-76461B494BCD}"/>
          </ac:spMkLst>
        </pc:spChg>
        <pc:spChg chg="add mod">
          <ac:chgData name="Sibert, Carly (Allsteel)" userId="f9d79aba-d4b6-407f-b71f-512696be1da9" providerId="ADAL" clId="{591EADF3-8831-465A-921B-AC2228031702}" dt="2021-08-20T19:23:50.815" v="10076" actId="1076"/>
          <ac:spMkLst>
            <pc:docMk/>
            <pc:sldMk cId="2417240083" sldId="3844"/>
            <ac:spMk id="20" creationId="{2AA7DA3E-1D67-4058-A8A8-542E83088AD7}"/>
          </ac:spMkLst>
        </pc:spChg>
        <pc:spChg chg="add mod">
          <ac:chgData name="Sibert, Carly (Allsteel)" userId="f9d79aba-d4b6-407f-b71f-512696be1da9" providerId="ADAL" clId="{591EADF3-8831-465A-921B-AC2228031702}" dt="2021-08-20T19:23:50.815" v="10076" actId="1076"/>
          <ac:spMkLst>
            <pc:docMk/>
            <pc:sldMk cId="2417240083" sldId="3844"/>
            <ac:spMk id="21" creationId="{99C3876F-AFE1-4FD7-9100-F94D9F25F2E4}"/>
          </ac:spMkLst>
        </pc:spChg>
        <pc:spChg chg="add mod">
          <ac:chgData name="Sibert, Carly (Allsteel)" userId="f9d79aba-d4b6-407f-b71f-512696be1da9" providerId="ADAL" clId="{591EADF3-8831-465A-921B-AC2228031702}" dt="2021-08-20T20:01:13.956" v="12657" actId="1076"/>
          <ac:spMkLst>
            <pc:docMk/>
            <pc:sldMk cId="2417240083" sldId="3844"/>
            <ac:spMk id="25" creationId="{4D2317E5-B86F-43B6-8008-6F0D4F276121}"/>
          </ac:spMkLst>
        </pc:spChg>
        <pc:spChg chg="add mod">
          <ac:chgData name="Sibert, Carly (Allsteel)" userId="f9d79aba-d4b6-407f-b71f-512696be1da9" providerId="ADAL" clId="{591EADF3-8831-465A-921B-AC2228031702}" dt="2021-08-20T20:00:53.877" v="12633" actId="1076"/>
          <ac:spMkLst>
            <pc:docMk/>
            <pc:sldMk cId="2417240083" sldId="3844"/>
            <ac:spMk id="26" creationId="{56E0569C-1C0D-4371-9610-524FF6E621AD}"/>
          </ac:spMkLst>
        </pc:spChg>
        <pc:spChg chg="add mod">
          <ac:chgData name="Sibert, Carly (Allsteel)" userId="f9d79aba-d4b6-407f-b71f-512696be1da9" providerId="ADAL" clId="{591EADF3-8831-465A-921B-AC2228031702}" dt="2021-08-20T20:05:24.476" v="12715" actId="1076"/>
          <ac:spMkLst>
            <pc:docMk/>
            <pc:sldMk cId="2417240083" sldId="3844"/>
            <ac:spMk id="34" creationId="{FEED3BE4-5578-4F10-BD0E-7FCE761FE324}"/>
          </ac:spMkLst>
        </pc:spChg>
        <pc:spChg chg="add mod">
          <ac:chgData name="Sibert, Carly (Allsteel)" userId="f9d79aba-d4b6-407f-b71f-512696be1da9" providerId="ADAL" clId="{591EADF3-8831-465A-921B-AC2228031702}" dt="2021-08-20T20:05:31.229" v="12717" actId="1076"/>
          <ac:spMkLst>
            <pc:docMk/>
            <pc:sldMk cId="2417240083" sldId="3844"/>
            <ac:spMk id="35" creationId="{FF129DCD-6172-4886-BB7E-A1FA4BDE034C}"/>
          </ac:spMkLst>
        </pc:spChg>
        <pc:spChg chg="add mod">
          <ac:chgData name="Sibert, Carly (Allsteel)" userId="f9d79aba-d4b6-407f-b71f-512696be1da9" providerId="ADAL" clId="{591EADF3-8831-465A-921B-AC2228031702}" dt="2021-08-20T20:04:06.147" v="12697" actId="14100"/>
          <ac:spMkLst>
            <pc:docMk/>
            <pc:sldMk cId="2417240083" sldId="3844"/>
            <ac:spMk id="40" creationId="{6524DC62-AE89-4449-BC86-8B15817EB0D3}"/>
          </ac:spMkLst>
        </pc:spChg>
        <pc:spChg chg="add mod">
          <ac:chgData name="Sibert, Carly (Allsteel)" userId="f9d79aba-d4b6-407f-b71f-512696be1da9" providerId="ADAL" clId="{591EADF3-8831-465A-921B-AC2228031702}" dt="2021-08-20T20:05:02.622" v="12709" actId="1076"/>
          <ac:spMkLst>
            <pc:docMk/>
            <pc:sldMk cId="2417240083" sldId="3844"/>
            <ac:spMk id="42" creationId="{97CC5235-1BA3-4568-8BB9-92A580FDB61F}"/>
          </ac:spMkLst>
        </pc:spChg>
        <pc:picChg chg="add mod modCrop">
          <ac:chgData name="Sibert, Carly (Allsteel)" userId="f9d79aba-d4b6-407f-b71f-512696be1da9" providerId="ADAL" clId="{591EADF3-8831-465A-921B-AC2228031702}" dt="2021-08-20T20:04:34.852" v="12704" actId="732"/>
          <ac:picMkLst>
            <pc:docMk/>
            <pc:sldMk cId="2417240083" sldId="3844"/>
            <ac:picMk id="5" creationId="{154CB72B-1216-42FA-8DFF-DBC60BEF63FA}"/>
          </ac:picMkLst>
        </pc:picChg>
        <pc:picChg chg="del">
          <ac:chgData name="Sibert, Carly (Allsteel)" userId="f9d79aba-d4b6-407f-b71f-512696be1da9" providerId="ADAL" clId="{591EADF3-8831-465A-921B-AC2228031702}" dt="2021-08-20T16:03:40.756" v="3407" actId="478"/>
          <ac:picMkLst>
            <pc:docMk/>
            <pc:sldMk cId="2417240083" sldId="3844"/>
            <ac:picMk id="6" creationId="{B45F72E6-9666-4E18-8D63-447E42CBF50A}"/>
          </ac:picMkLst>
        </pc:picChg>
        <pc:picChg chg="add mod">
          <ac:chgData name="Sibert, Carly (Allsteel)" userId="f9d79aba-d4b6-407f-b71f-512696be1da9" providerId="ADAL" clId="{591EADF3-8831-465A-921B-AC2228031702}" dt="2021-08-20T20:05:19.528" v="12714" actId="1076"/>
          <ac:picMkLst>
            <pc:docMk/>
            <pc:sldMk cId="2417240083" sldId="3844"/>
            <ac:picMk id="19" creationId="{E0B26C05-898C-483F-B71E-F073B4A6C38B}"/>
          </ac:picMkLst>
        </pc:picChg>
        <pc:picChg chg="add mod">
          <ac:chgData name="Sibert, Carly (Allsteel)" userId="f9d79aba-d4b6-407f-b71f-512696be1da9" providerId="ADAL" clId="{591EADF3-8831-465A-921B-AC2228031702}" dt="2021-08-20T19:23:59.009" v="10081" actId="1076"/>
          <ac:picMkLst>
            <pc:docMk/>
            <pc:sldMk cId="2417240083" sldId="3844"/>
            <ac:picMk id="22" creationId="{6C24B4CA-D59E-4613-9F5D-234673A2ED14}"/>
          </ac:picMkLst>
        </pc:picChg>
        <pc:cxnChg chg="add mod">
          <ac:chgData name="Sibert, Carly (Allsteel)" userId="f9d79aba-d4b6-407f-b71f-512696be1da9" providerId="ADAL" clId="{591EADF3-8831-465A-921B-AC2228031702}" dt="2021-08-20T20:00:56.171" v="12634" actId="14100"/>
          <ac:cxnSpMkLst>
            <pc:docMk/>
            <pc:sldMk cId="2417240083" sldId="3844"/>
            <ac:cxnSpMk id="24" creationId="{EAC68B58-DDA2-431E-9999-A48F9AE46AAE}"/>
          </ac:cxnSpMkLst>
        </pc:cxnChg>
        <pc:cxnChg chg="add mod">
          <ac:chgData name="Sibert, Carly (Allsteel)" userId="f9d79aba-d4b6-407f-b71f-512696be1da9" providerId="ADAL" clId="{591EADF3-8831-465A-921B-AC2228031702}" dt="2021-08-20T20:04:29.120" v="12703" actId="14100"/>
          <ac:cxnSpMkLst>
            <pc:docMk/>
            <pc:sldMk cId="2417240083" sldId="3844"/>
            <ac:cxnSpMk id="27" creationId="{E62D2425-B169-42C1-8427-3F6A021737EB}"/>
          </ac:cxnSpMkLst>
        </pc:cxnChg>
        <pc:cxnChg chg="add mod">
          <ac:chgData name="Sibert, Carly (Allsteel)" userId="f9d79aba-d4b6-407f-b71f-512696be1da9" providerId="ADAL" clId="{591EADF3-8831-465A-921B-AC2228031702}" dt="2021-08-20T20:02:27.972" v="12661" actId="1076"/>
          <ac:cxnSpMkLst>
            <pc:docMk/>
            <pc:sldMk cId="2417240083" sldId="3844"/>
            <ac:cxnSpMk id="30" creationId="{DD378771-8F6E-47DA-B97B-D12F65F0E941}"/>
          </ac:cxnSpMkLst>
        </pc:cxnChg>
        <pc:cxnChg chg="add mod">
          <ac:chgData name="Sibert, Carly (Allsteel)" userId="f9d79aba-d4b6-407f-b71f-512696be1da9" providerId="ADAL" clId="{591EADF3-8831-465A-921B-AC2228031702}" dt="2021-08-20T20:03:18.928" v="12680" actId="1036"/>
          <ac:cxnSpMkLst>
            <pc:docMk/>
            <pc:sldMk cId="2417240083" sldId="3844"/>
            <ac:cxnSpMk id="32" creationId="{75652FE7-2762-4E1F-A82E-E2FA5E46751A}"/>
          </ac:cxnSpMkLst>
        </pc:cxnChg>
        <pc:cxnChg chg="add mod">
          <ac:chgData name="Sibert, Carly (Allsteel)" userId="f9d79aba-d4b6-407f-b71f-512696be1da9" providerId="ADAL" clId="{591EADF3-8831-465A-921B-AC2228031702}" dt="2021-08-20T20:04:26.524" v="12702" actId="14100"/>
          <ac:cxnSpMkLst>
            <pc:docMk/>
            <pc:sldMk cId="2417240083" sldId="3844"/>
            <ac:cxnSpMk id="37" creationId="{33D983CF-11CA-438E-A45D-B7ED1B1F0D5C}"/>
          </ac:cxnSpMkLst>
        </pc:cxnChg>
        <pc:cxnChg chg="add mod">
          <ac:chgData name="Sibert, Carly (Allsteel)" userId="f9d79aba-d4b6-407f-b71f-512696be1da9" providerId="ADAL" clId="{591EADF3-8831-465A-921B-AC2228031702}" dt="2021-08-20T20:04:59.940" v="12708" actId="1076"/>
          <ac:cxnSpMkLst>
            <pc:docMk/>
            <pc:sldMk cId="2417240083" sldId="3844"/>
            <ac:cxnSpMk id="41" creationId="{426A98A7-19E0-46AF-8763-A74D8FDD81F0}"/>
          </ac:cxnSpMkLst>
        </pc:cxnChg>
      </pc:sldChg>
      <pc:sldChg chg="addSp delSp modSp add mod">
        <pc:chgData name="Sibert, Carly (Allsteel)" userId="f9d79aba-d4b6-407f-b71f-512696be1da9" providerId="ADAL" clId="{591EADF3-8831-465A-921B-AC2228031702}" dt="2021-08-20T16:34:24.511" v="5220" actId="20577"/>
        <pc:sldMkLst>
          <pc:docMk/>
          <pc:sldMk cId="3780090517" sldId="3845"/>
        </pc:sldMkLst>
        <pc:spChg chg="mod">
          <ac:chgData name="Sibert, Carly (Allsteel)" userId="f9d79aba-d4b6-407f-b71f-512696be1da9" providerId="ADAL" clId="{591EADF3-8831-465A-921B-AC2228031702}" dt="2021-08-20T16:10:23.951" v="4346" actId="20577"/>
          <ac:spMkLst>
            <pc:docMk/>
            <pc:sldMk cId="3780090517" sldId="3845"/>
            <ac:spMk id="7" creationId="{95532677-3ABE-4E35-84DF-5B7A883C802C}"/>
          </ac:spMkLst>
        </pc:spChg>
        <pc:spChg chg="mod">
          <ac:chgData name="Sibert, Carly (Allsteel)" userId="f9d79aba-d4b6-407f-b71f-512696be1da9" providerId="ADAL" clId="{591EADF3-8831-465A-921B-AC2228031702}" dt="2021-08-20T16:34:24.511" v="5220" actId="20577"/>
          <ac:spMkLst>
            <pc:docMk/>
            <pc:sldMk cId="3780090517" sldId="3845"/>
            <ac:spMk id="17" creationId="{6921177C-827F-4237-8D41-76461B494BCD}"/>
          </ac:spMkLst>
        </pc:spChg>
        <pc:spChg chg="del">
          <ac:chgData name="Sibert, Carly (Allsteel)" userId="f9d79aba-d4b6-407f-b71f-512696be1da9" providerId="ADAL" clId="{591EADF3-8831-465A-921B-AC2228031702}" dt="2021-08-20T16:10:27.443" v="4347" actId="478"/>
          <ac:spMkLst>
            <pc:docMk/>
            <pc:sldMk cId="3780090517" sldId="3845"/>
            <ac:spMk id="20" creationId="{2AA7DA3E-1D67-4058-A8A8-542E83088AD7}"/>
          </ac:spMkLst>
        </pc:spChg>
        <pc:spChg chg="del">
          <ac:chgData name="Sibert, Carly (Allsteel)" userId="f9d79aba-d4b6-407f-b71f-512696be1da9" providerId="ADAL" clId="{591EADF3-8831-465A-921B-AC2228031702}" dt="2021-08-20T16:10:27.443" v="4347" actId="478"/>
          <ac:spMkLst>
            <pc:docMk/>
            <pc:sldMk cId="3780090517" sldId="3845"/>
            <ac:spMk id="21" creationId="{99C3876F-AFE1-4FD7-9100-F94D9F25F2E4}"/>
          </ac:spMkLst>
        </pc:spChg>
        <pc:spChg chg="add mod">
          <ac:chgData name="Sibert, Carly (Allsteel)" userId="f9d79aba-d4b6-407f-b71f-512696be1da9" providerId="ADAL" clId="{591EADF3-8831-465A-921B-AC2228031702}" dt="2021-08-20T16:34:18.356" v="5216" actId="164"/>
          <ac:spMkLst>
            <pc:docMk/>
            <pc:sldMk cId="3780090517" sldId="3845"/>
            <ac:spMk id="31" creationId="{88695AEF-3E1D-4CD6-B9D3-B5B330985BD8}"/>
          </ac:spMkLst>
        </pc:spChg>
        <pc:spChg chg="add mod">
          <ac:chgData name="Sibert, Carly (Allsteel)" userId="f9d79aba-d4b6-407f-b71f-512696be1da9" providerId="ADAL" clId="{591EADF3-8831-465A-921B-AC2228031702}" dt="2021-08-20T16:34:18.356" v="5216" actId="164"/>
          <ac:spMkLst>
            <pc:docMk/>
            <pc:sldMk cId="3780090517" sldId="3845"/>
            <ac:spMk id="32" creationId="{C43B0F88-7E87-475D-B140-37B9B65AAC58}"/>
          </ac:spMkLst>
        </pc:spChg>
        <pc:spChg chg="add mod">
          <ac:chgData name="Sibert, Carly (Allsteel)" userId="f9d79aba-d4b6-407f-b71f-512696be1da9" providerId="ADAL" clId="{591EADF3-8831-465A-921B-AC2228031702}" dt="2021-08-20T16:34:18.356" v="5216" actId="164"/>
          <ac:spMkLst>
            <pc:docMk/>
            <pc:sldMk cId="3780090517" sldId="3845"/>
            <ac:spMk id="33" creationId="{7D94E239-B406-48FD-9C38-D56D901D843E}"/>
          </ac:spMkLst>
        </pc:spChg>
        <pc:spChg chg="add mod">
          <ac:chgData name="Sibert, Carly (Allsteel)" userId="f9d79aba-d4b6-407f-b71f-512696be1da9" providerId="ADAL" clId="{591EADF3-8831-465A-921B-AC2228031702}" dt="2021-08-20T16:34:18.356" v="5216" actId="164"/>
          <ac:spMkLst>
            <pc:docMk/>
            <pc:sldMk cId="3780090517" sldId="3845"/>
            <ac:spMk id="34" creationId="{3239408F-C254-40A2-85DF-387F29F7E36D}"/>
          </ac:spMkLst>
        </pc:spChg>
        <pc:spChg chg="add mod">
          <ac:chgData name="Sibert, Carly (Allsteel)" userId="f9d79aba-d4b6-407f-b71f-512696be1da9" providerId="ADAL" clId="{591EADF3-8831-465A-921B-AC2228031702}" dt="2021-08-20T16:34:18.356" v="5216" actId="164"/>
          <ac:spMkLst>
            <pc:docMk/>
            <pc:sldMk cId="3780090517" sldId="3845"/>
            <ac:spMk id="35" creationId="{7F50FF11-23D3-44B3-B343-41C5D941DD10}"/>
          </ac:spMkLst>
        </pc:spChg>
        <pc:spChg chg="add mod">
          <ac:chgData name="Sibert, Carly (Allsteel)" userId="f9d79aba-d4b6-407f-b71f-512696be1da9" providerId="ADAL" clId="{591EADF3-8831-465A-921B-AC2228031702}" dt="2021-08-20T16:34:18.356" v="5216" actId="164"/>
          <ac:spMkLst>
            <pc:docMk/>
            <pc:sldMk cId="3780090517" sldId="3845"/>
            <ac:spMk id="36" creationId="{4E3EE90C-D314-4CCE-BAFD-AE0EE76C1B8B}"/>
          </ac:spMkLst>
        </pc:spChg>
        <pc:spChg chg="add mod">
          <ac:chgData name="Sibert, Carly (Allsteel)" userId="f9d79aba-d4b6-407f-b71f-512696be1da9" providerId="ADAL" clId="{591EADF3-8831-465A-921B-AC2228031702}" dt="2021-08-20T16:34:18.356" v="5216" actId="164"/>
          <ac:spMkLst>
            <pc:docMk/>
            <pc:sldMk cId="3780090517" sldId="3845"/>
            <ac:spMk id="49" creationId="{95E2B87A-92FD-49B8-A91F-079DDE0C2F7E}"/>
          </ac:spMkLst>
        </pc:spChg>
        <pc:spChg chg="add mod">
          <ac:chgData name="Sibert, Carly (Allsteel)" userId="f9d79aba-d4b6-407f-b71f-512696be1da9" providerId="ADAL" clId="{591EADF3-8831-465A-921B-AC2228031702}" dt="2021-08-20T16:34:18.356" v="5216" actId="164"/>
          <ac:spMkLst>
            <pc:docMk/>
            <pc:sldMk cId="3780090517" sldId="3845"/>
            <ac:spMk id="50" creationId="{4DBA2092-23D6-4E98-A8F8-480C03FB3F2E}"/>
          </ac:spMkLst>
        </pc:spChg>
        <pc:spChg chg="add mod">
          <ac:chgData name="Sibert, Carly (Allsteel)" userId="f9d79aba-d4b6-407f-b71f-512696be1da9" providerId="ADAL" clId="{591EADF3-8831-465A-921B-AC2228031702}" dt="2021-08-20T16:34:18.356" v="5216" actId="164"/>
          <ac:spMkLst>
            <pc:docMk/>
            <pc:sldMk cId="3780090517" sldId="3845"/>
            <ac:spMk id="51" creationId="{A9136B2F-44C3-42C0-BDBF-64C79C1185C1}"/>
          </ac:spMkLst>
        </pc:spChg>
        <pc:spChg chg="add mod">
          <ac:chgData name="Sibert, Carly (Allsteel)" userId="f9d79aba-d4b6-407f-b71f-512696be1da9" providerId="ADAL" clId="{591EADF3-8831-465A-921B-AC2228031702}" dt="2021-08-20T16:34:18.356" v="5216" actId="164"/>
          <ac:spMkLst>
            <pc:docMk/>
            <pc:sldMk cId="3780090517" sldId="3845"/>
            <ac:spMk id="52" creationId="{C468BF58-2D0E-4F75-B39F-EB94FB805671}"/>
          </ac:spMkLst>
        </pc:spChg>
        <pc:spChg chg="add mod">
          <ac:chgData name="Sibert, Carly (Allsteel)" userId="f9d79aba-d4b6-407f-b71f-512696be1da9" providerId="ADAL" clId="{591EADF3-8831-465A-921B-AC2228031702}" dt="2021-08-20T16:34:18.356" v="5216" actId="164"/>
          <ac:spMkLst>
            <pc:docMk/>
            <pc:sldMk cId="3780090517" sldId="3845"/>
            <ac:spMk id="53" creationId="{D303F272-AC42-4A0B-A88A-942205E3DF94}"/>
          </ac:spMkLst>
        </pc:spChg>
        <pc:spChg chg="add mod">
          <ac:chgData name="Sibert, Carly (Allsteel)" userId="f9d79aba-d4b6-407f-b71f-512696be1da9" providerId="ADAL" clId="{591EADF3-8831-465A-921B-AC2228031702}" dt="2021-08-20T16:34:18.356" v="5216" actId="164"/>
          <ac:spMkLst>
            <pc:docMk/>
            <pc:sldMk cId="3780090517" sldId="3845"/>
            <ac:spMk id="54" creationId="{F96A70F6-BC6E-4742-880E-12D6E5757166}"/>
          </ac:spMkLst>
        </pc:spChg>
        <pc:grpChg chg="add mod">
          <ac:chgData name="Sibert, Carly (Allsteel)" userId="f9d79aba-d4b6-407f-b71f-512696be1da9" providerId="ADAL" clId="{591EADF3-8831-465A-921B-AC2228031702}" dt="2021-08-20T16:34:18.356" v="5216" actId="164"/>
          <ac:grpSpMkLst>
            <pc:docMk/>
            <pc:sldMk cId="3780090517" sldId="3845"/>
            <ac:grpSpMk id="60" creationId="{2085CF81-6EDE-4869-B02A-F462281A7EB7}"/>
          </ac:grpSpMkLst>
        </pc:grpChg>
        <pc:picChg chg="add mod">
          <ac:chgData name="Sibert, Carly (Allsteel)" userId="f9d79aba-d4b6-407f-b71f-512696be1da9" providerId="ADAL" clId="{591EADF3-8831-465A-921B-AC2228031702}" dt="2021-08-20T16:34:18.356" v="5216" actId="164"/>
          <ac:picMkLst>
            <pc:docMk/>
            <pc:sldMk cId="3780090517" sldId="3845"/>
            <ac:picMk id="3" creationId="{CA00592B-498F-4BEA-B9CF-48A44830EB8D}"/>
          </ac:picMkLst>
        </pc:picChg>
        <pc:picChg chg="del">
          <ac:chgData name="Sibert, Carly (Allsteel)" userId="f9d79aba-d4b6-407f-b71f-512696be1da9" providerId="ADAL" clId="{591EADF3-8831-465A-921B-AC2228031702}" dt="2021-08-20T16:10:28.412" v="4348" actId="478"/>
          <ac:picMkLst>
            <pc:docMk/>
            <pc:sldMk cId="3780090517" sldId="3845"/>
            <ac:picMk id="5" creationId="{154CB72B-1216-42FA-8DFF-DBC60BEF63FA}"/>
          </ac:picMkLst>
        </pc:picChg>
        <pc:picChg chg="add mod">
          <ac:chgData name="Sibert, Carly (Allsteel)" userId="f9d79aba-d4b6-407f-b71f-512696be1da9" providerId="ADAL" clId="{591EADF3-8831-465A-921B-AC2228031702}" dt="2021-08-20T16:34:18.356" v="5216" actId="164"/>
          <ac:picMkLst>
            <pc:docMk/>
            <pc:sldMk cId="3780090517" sldId="3845"/>
            <ac:picMk id="6" creationId="{B282C1B0-9F38-4361-9B8C-61945CE7706E}"/>
          </ac:picMkLst>
        </pc:picChg>
        <pc:picChg chg="add mod">
          <ac:chgData name="Sibert, Carly (Allsteel)" userId="f9d79aba-d4b6-407f-b71f-512696be1da9" providerId="ADAL" clId="{591EADF3-8831-465A-921B-AC2228031702}" dt="2021-08-20T16:34:18.356" v="5216" actId="164"/>
          <ac:picMkLst>
            <pc:docMk/>
            <pc:sldMk cId="3780090517" sldId="3845"/>
            <ac:picMk id="9" creationId="{84EB0BC9-26D6-4B93-8D98-1471917788EB}"/>
          </ac:picMkLst>
        </pc:picChg>
        <pc:picChg chg="add mod">
          <ac:chgData name="Sibert, Carly (Allsteel)" userId="f9d79aba-d4b6-407f-b71f-512696be1da9" providerId="ADAL" clId="{591EADF3-8831-465A-921B-AC2228031702}" dt="2021-08-20T16:34:18.356" v="5216" actId="164"/>
          <ac:picMkLst>
            <pc:docMk/>
            <pc:sldMk cId="3780090517" sldId="3845"/>
            <ac:picMk id="11" creationId="{51045A15-BA03-4954-8695-D02A678FBBF1}"/>
          </ac:picMkLst>
        </pc:picChg>
        <pc:picChg chg="add del mod">
          <ac:chgData name="Sibert, Carly (Allsteel)" userId="f9d79aba-d4b6-407f-b71f-512696be1da9" providerId="ADAL" clId="{591EADF3-8831-465A-921B-AC2228031702}" dt="2021-08-20T16:17:00.073" v="4549" actId="478"/>
          <ac:picMkLst>
            <pc:docMk/>
            <pc:sldMk cId="3780090517" sldId="3845"/>
            <ac:picMk id="14" creationId="{B8185B75-DE93-4D0C-8ABA-E9DB3AA80CAC}"/>
          </ac:picMkLst>
        </pc:picChg>
        <pc:picChg chg="add mod">
          <ac:chgData name="Sibert, Carly (Allsteel)" userId="f9d79aba-d4b6-407f-b71f-512696be1da9" providerId="ADAL" clId="{591EADF3-8831-465A-921B-AC2228031702}" dt="2021-08-20T16:34:18.356" v="5216" actId="164"/>
          <ac:picMkLst>
            <pc:docMk/>
            <pc:sldMk cId="3780090517" sldId="3845"/>
            <ac:picMk id="16" creationId="{8E52C21B-708A-4201-BD88-48AEBC9A4939}"/>
          </ac:picMkLst>
        </pc:picChg>
        <pc:picChg chg="add mod">
          <ac:chgData name="Sibert, Carly (Allsteel)" userId="f9d79aba-d4b6-407f-b71f-512696be1da9" providerId="ADAL" clId="{591EADF3-8831-465A-921B-AC2228031702}" dt="2021-08-20T16:34:18.356" v="5216" actId="164"/>
          <ac:picMkLst>
            <pc:docMk/>
            <pc:sldMk cId="3780090517" sldId="3845"/>
            <ac:picMk id="18" creationId="{8B56BAE2-A0AC-4C51-BBD9-A339CEAA44F9}"/>
          </ac:picMkLst>
        </pc:picChg>
        <pc:picChg chg="del">
          <ac:chgData name="Sibert, Carly (Allsteel)" userId="f9d79aba-d4b6-407f-b71f-512696be1da9" providerId="ADAL" clId="{591EADF3-8831-465A-921B-AC2228031702}" dt="2021-08-20T16:10:27.443" v="4347" actId="478"/>
          <ac:picMkLst>
            <pc:docMk/>
            <pc:sldMk cId="3780090517" sldId="3845"/>
            <ac:picMk id="19" creationId="{E0B26C05-898C-483F-B71E-F073B4A6C38B}"/>
          </ac:picMkLst>
        </pc:picChg>
        <pc:picChg chg="add mod">
          <ac:chgData name="Sibert, Carly (Allsteel)" userId="f9d79aba-d4b6-407f-b71f-512696be1da9" providerId="ADAL" clId="{591EADF3-8831-465A-921B-AC2228031702}" dt="2021-08-20T16:34:18.356" v="5216" actId="164"/>
          <ac:picMkLst>
            <pc:docMk/>
            <pc:sldMk cId="3780090517" sldId="3845"/>
            <ac:picMk id="22" creationId="{B008942D-195A-4B19-B3B2-C0C742A7568D}"/>
          </ac:picMkLst>
        </pc:picChg>
        <pc:picChg chg="add mod">
          <ac:chgData name="Sibert, Carly (Allsteel)" userId="f9d79aba-d4b6-407f-b71f-512696be1da9" providerId="ADAL" clId="{591EADF3-8831-465A-921B-AC2228031702}" dt="2021-08-20T16:34:18.356" v="5216" actId="164"/>
          <ac:picMkLst>
            <pc:docMk/>
            <pc:sldMk cId="3780090517" sldId="3845"/>
            <ac:picMk id="23" creationId="{F30EE6CC-EB40-4167-91F7-11C6C04C6F8F}"/>
          </ac:picMkLst>
        </pc:picChg>
        <pc:picChg chg="add mod">
          <ac:chgData name="Sibert, Carly (Allsteel)" userId="f9d79aba-d4b6-407f-b71f-512696be1da9" providerId="ADAL" clId="{591EADF3-8831-465A-921B-AC2228031702}" dt="2021-08-20T16:34:18.356" v="5216" actId="164"/>
          <ac:picMkLst>
            <pc:docMk/>
            <pc:sldMk cId="3780090517" sldId="3845"/>
            <ac:picMk id="24" creationId="{F0853FE9-07D3-496E-B544-FB077DC500EB}"/>
          </ac:picMkLst>
        </pc:picChg>
        <pc:picChg chg="add mod modCrop">
          <ac:chgData name="Sibert, Carly (Allsteel)" userId="f9d79aba-d4b6-407f-b71f-512696be1da9" providerId="ADAL" clId="{591EADF3-8831-465A-921B-AC2228031702}" dt="2021-08-20T16:34:18.356" v="5216" actId="164"/>
          <ac:picMkLst>
            <pc:docMk/>
            <pc:sldMk cId="3780090517" sldId="3845"/>
            <ac:picMk id="26" creationId="{CB598E14-1708-486E-9962-C92A7E193F84}"/>
          </ac:picMkLst>
        </pc:picChg>
        <pc:picChg chg="add mod">
          <ac:chgData name="Sibert, Carly (Allsteel)" userId="f9d79aba-d4b6-407f-b71f-512696be1da9" providerId="ADAL" clId="{591EADF3-8831-465A-921B-AC2228031702}" dt="2021-08-20T16:34:18.356" v="5216" actId="164"/>
          <ac:picMkLst>
            <pc:docMk/>
            <pc:sldMk cId="3780090517" sldId="3845"/>
            <ac:picMk id="28" creationId="{0EDEEA04-6C7E-4687-AA64-8E4224A3FC00}"/>
          </ac:picMkLst>
        </pc:picChg>
        <pc:picChg chg="add mod modCrop">
          <ac:chgData name="Sibert, Carly (Allsteel)" userId="f9d79aba-d4b6-407f-b71f-512696be1da9" providerId="ADAL" clId="{591EADF3-8831-465A-921B-AC2228031702}" dt="2021-08-20T16:34:18.356" v="5216" actId="164"/>
          <ac:picMkLst>
            <pc:docMk/>
            <pc:sldMk cId="3780090517" sldId="3845"/>
            <ac:picMk id="30" creationId="{2100667D-AB51-455C-A9C8-5376D6C48A07}"/>
          </ac:picMkLst>
        </pc:picChg>
        <pc:cxnChg chg="add del mod">
          <ac:chgData name="Sibert, Carly (Allsteel)" userId="f9d79aba-d4b6-407f-b71f-512696be1da9" providerId="ADAL" clId="{591EADF3-8831-465A-921B-AC2228031702}" dt="2021-08-20T16:27:06.637" v="5045" actId="478"/>
          <ac:cxnSpMkLst>
            <pc:docMk/>
            <pc:sldMk cId="3780090517" sldId="3845"/>
            <ac:cxnSpMk id="38" creationId="{740DCCAF-39CC-4DE3-9C59-5717DA14DDBF}"/>
          </ac:cxnSpMkLst>
        </pc:cxnChg>
        <pc:cxnChg chg="add del mod">
          <ac:chgData name="Sibert, Carly (Allsteel)" userId="f9d79aba-d4b6-407f-b71f-512696be1da9" providerId="ADAL" clId="{591EADF3-8831-465A-921B-AC2228031702}" dt="2021-08-20T16:27:07.905" v="5046" actId="478"/>
          <ac:cxnSpMkLst>
            <pc:docMk/>
            <pc:sldMk cId="3780090517" sldId="3845"/>
            <ac:cxnSpMk id="40" creationId="{D33A1960-870F-4624-88CA-4A13FC6162E4}"/>
          </ac:cxnSpMkLst>
        </pc:cxnChg>
        <pc:cxnChg chg="add del mod">
          <ac:chgData name="Sibert, Carly (Allsteel)" userId="f9d79aba-d4b6-407f-b71f-512696be1da9" providerId="ADAL" clId="{591EADF3-8831-465A-921B-AC2228031702}" dt="2021-08-20T16:27:09.079" v="5047" actId="478"/>
          <ac:cxnSpMkLst>
            <pc:docMk/>
            <pc:sldMk cId="3780090517" sldId="3845"/>
            <ac:cxnSpMk id="41" creationId="{E82ED2DB-47CD-43A8-988C-B0AAFB98E4F5}"/>
          </ac:cxnSpMkLst>
        </pc:cxnChg>
        <pc:cxnChg chg="add del mod">
          <ac:chgData name="Sibert, Carly (Allsteel)" userId="f9d79aba-d4b6-407f-b71f-512696be1da9" providerId="ADAL" clId="{591EADF3-8831-465A-921B-AC2228031702}" dt="2021-08-20T16:27:10.242" v="5048" actId="478"/>
          <ac:cxnSpMkLst>
            <pc:docMk/>
            <pc:sldMk cId="3780090517" sldId="3845"/>
            <ac:cxnSpMk id="42" creationId="{843763E9-0EBE-4563-8864-7C95E4AE5D43}"/>
          </ac:cxnSpMkLst>
        </pc:cxnChg>
        <pc:cxnChg chg="add del mod">
          <ac:chgData name="Sibert, Carly (Allsteel)" userId="f9d79aba-d4b6-407f-b71f-512696be1da9" providerId="ADAL" clId="{591EADF3-8831-465A-921B-AC2228031702}" dt="2021-08-20T16:27:11.643" v="5049" actId="478"/>
          <ac:cxnSpMkLst>
            <pc:docMk/>
            <pc:sldMk cId="3780090517" sldId="3845"/>
            <ac:cxnSpMk id="43" creationId="{975B824D-1550-4FE7-BA4E-9D402AA5368A}"/>
          </ac:cxnSpMkLst>
        </pc:cxnChg>
        <pc:cxnChg chg="add del mod">
          <ac:chgData name="Sibert, Carly (Allsteel)" userId="f9d79aba-d4b6-407f-b71f-512696be1da9" providerId="ADAL" clId="{591EADF3-8831-465A-921B-AC2228031702}" dt="2021-08-20T16:27:04.684" v="5044" actId="478"/>
          <ac:cxnSpMkLst>
            <pc:docMk/>
            <pc:sldMk cId="3780090517" sldId="3845"/>
            <ac:cxnSpMk id="44" creationId="{F6D3A43E-4543-47B6-8092-38FE15F28184}"/>
          </ac:cxnSpMkLst>
        </pc:cxnChg>
        <pc:cxnChg chg="add del mod">
          <ac:chgData name="Sibert, Carly (Allsteel)" userId="f9d79aba-d4b6-407f-b71f-512696be1da9" providerId="ADAL" clId="{591EADF3-8831-465A-921B-AC2228031702}" dt="2021-08-20T16:27:14.203" v="5051" actId="478"/>
          <ac:cxnSpMkLst>
            <pc:docMk/>
            <pc:sldMk cId="3780090517" sldId="3845"/>
            <ac:cxnSpMk id="46" creationId="{B0EBCC3C-DFF5-4E0A-8871-487D090D3689}"/>
          </ac:cxnSpMkLst>
        </pc:cxnChg>
        <pc:cxnChg chg="add del mod">
          <ac:chgData name="Sibert, Carly (Allsteel)" userId="f9d79aba-d4b6-407f-b71f-512696be1da9" providerId="ADAL" clId="{591EADF3-8831-465A-921B-AC2228031702}" dt="2021-08-20T16:27:12.857" v="5050" actId="478"/>
          <ac:cxnSpMkLst>
            <pc:docMk/>
            <pc:sldMk cId="3780090517" sldId="3845"/>
            <ac:cxnSpMk id="47" creationId="{8EA0DDC6-7FCD-4FA9-877B-C22A12A4F40A}"/>
          </ac:cxnSpMkLst>
        </pc:cxnChg>
        <pc:cxnChg chg="add mod">
          <ac:chgData name="Sibert, Carly (Allsteel)" userId="f9d79aba-d4b6-407f-b71f-512696be1da9" providerId="ADAL" clId="{591EADF3-8831-465A-921B-AC2228031702}" dt="2021-08-20T16:34:18.356" v="5216" actId="164"/>
          <ac:cxnSpMkLst>
            <pc:docMk/>
            <pc:sldMk cId="3780090517" sldId="3845"/>
            <ac:cxnSpMk id="56" creationId="{092108A2-5848-4B43-ADFB-20C55FC62D90}"/>
          </ac:cxnSpMkLst>
        </pc:cxnChg>
        <pc:cxnChg chg="add mod">
          <ac:chgData name="Sibert, Carly (Allsteel)" userId="f9d79aba-d4b6-407f-b71f-512696be1da9" providerId="ADAL" clId="{591EADF3-8831-465A-921B-AC2228031702}" dt="2021-08-20T16:34:18.356" v="5216" actId="164"/>
          <ac:cxnSpMkLst>
            <pc:docMk/>
            <pc:sldMk cId="3780090517" sldId="3845"/>
            <ac:cxnSpMk id="57" creationId="{DFEDD8E7-020F-473F-A25D-B0626DCDE6A4}"/>
          </ac:cxnSpMkLst>
        </pc:cxnChg>
      </pc:sldChg>
      <pc:sldChg chg="addSp delSp modSp add mod">
        <pc:chgData name="Sibert, Carly (Allsteel)" userId="f9d79aba-d4b6-407f-b71f-512696be1da9" providerId="ADAL" clId="{591EADF3-8831-465A-921B-AC2228031702}" dt="2021-08-20T20:06:42.533" v="12728" actId="20577"/>
        <pc:sldMkLst>
          <pc:docMk/>
          <pc:sldMk cId="901066976" sldId="3846"/>
        </pc:sldMkLst>
        <pc:spChg chg="mod">
          <ac:chgData name="Sibert, Carly (Allsteel)" userId="f9d79aba-d4b6-407f-b71f-512696be1da9" providerId="ADAL" clId="{591EADF3-8831-465A-921B-AC2228031702}" dt="2021-08-20T18:09:09.065" v="5585" actId="1076"/>
          <ac:spMkLst>
            <pc:docMk/>
            <pc:sldMk cId="901066976" sldId="3846"/>
            <ac:spMk id="2" creationId="{8571949B-60C8-4216-868D-7E94D6B77A01}"/>
          </ac:spMkLst>
        </pc:spChg>
        <pc:spChg chg="del">
          <ac:chgData name="Sibert, Carly (Allsteel)" userId="f9d79aba-d4b6-407f-b71f-512696be1da9" providerId="ADAL" clId="{591EADF3-8831-465A-921B-AC2228031702}" dt="2021-08-20T16:35:09.507" v="5222" actId="478"/>
          <ac:spMkLst>
            <pc:docMk/>
            <pc:sldMk cId="901066976" sldId="3846"/>
            <ac:spMk id="3" creationId="{8F6CD0EC-0A68-4D98-A35A-F50A8F8CD8F1}"/>
          </ac:spMkLst>
        </pc:spChg>
        <pc:spChg chg="add del mod">
          <ac:chgData name="Sibert, Carly (Allsteel)" userId="f9d79aba-d4b6-407f-b71f-512696be1da9" providerId="ADAL" clId="{591EADF3-8831-465A-921B-AC2228031702}" dt="2021-08-20T16:37:46.312" v="5304" actId="478"/>
          <ac:spMkLst>
            <pc:docMk/>
            <pc:sldMk cId="901066976" sldId="3846"/>
            <ac:spMk id="4" creationId="{603852F9-080F-46FC-A286-81A447A15435}"/>
          </ac:spMkLst>
        </pc:spChg>
        <pc:spChg chg="mod">
          <ac:chgData name="Sibert, Carly (Allsteel)" userId="f9d79aba-d4b6-407f-b71f-512696be1da9" providerId="ADAL" clId="{591EADF3-8831-465A-921B-AC2228031702}" dt="2021-08-20T19:14:01.786" v="9031" actId="20577"/>
          <ac:spMkLst>
            <pc:docMk/>
            <pc:sldMk cId="901066976" sldId="3846"/>
            <ac:spMk id="7" creationId="{95532677-3ABE-4E35-84DF-5B7A883C802C}"/>
          </ac:spMkLst>
        </pc:spChg>
        <pc:spChg chg="del">
          <ac:chgData name="Sibert, Carly (Allsteel)" userId="f9d79aba-d4b6-407f-b71f-512696be1da9" providerId="ADAL" clId="{591EADF3-8831-465A-921B-AC2228031702}" dt="2021-08-20T16:35:09.507" v="5222" actId="478"/>
          <ac:spMkLst>
            <pc:docMk/>
            <pc:sldMk cId="901066976" sldId="3846"/>
            <ac:spMk id="8" creationId="{C5B4128D-246C-41E2-8273-6E057E1EF4FB}"/>
          </ac:spMkLst>
        </pc:spChg>
        <pc:spChg chg="del">
          <ac:chgData name="Sibert, Carly (Allsteel)" userId="f9d79aba-d4b6-407f-b71f-512696be1da9" providerId="ADAL" clId="{591EADF3-8831-465A-921B-AC2228031702}" dt="2021-08-20T16:35:09.507" v="5222" actId="478"/>
          <ac:spMkLst>
            <pc:docMk/>
            <pc:sldMk cId="901066976" sldId="3846"/>
            <ac:spMk id="9" creationId="{F37B303C-0A1D-4139-810E-9E3DF2E6A524}"/>
          </ac:spMkLst>
        </pc:spChg>
        <pc:spChg chg="del">
          <ac:chgData name="Sibert, Carly (Allsteel)" userId="f9d79aba-d4b6-407f-b71f-512696be1da9" providerId="ADAL" clId="{591EADF3-8831-465A-921B-AC2228031702}" dt="2021-08-20T16:35:09.507" v="5222" actId="478"/>
          <ac:spMkLst>
            <pc:docMk/>
            <pc:sldMk cId="901066976" sldId="3846"/>
            <ac:spMk id="10" creationId="{6EF62DC6-3A2E-4962-8694-280FB384C845}"/>
          </ac:spMkLst>
        </pc:spChg>
        <pc:spChg chg="del">
          <ac:chgData name="Sibert, Carly (Allsteel)" userId="f9d79aba-d4b6-407f-b71f-512696be1da9" providerId="ADAL" clId="{591EADF3-8831-465A-921B-AC2228031702}" dt="2021-08-20T16:35:09.507" v="5222" actId="478"/>
          <ac:spMkLst>
            <pc:docMk/>
            <pc:sldMk cId="901066976" sldId="3846"/>
            <ac:spMk id="11" creationId="{E6177E02-CF3A-4533-85AA-DCE82BF54883}"/>
          </ac:spMkLst>
        </pc:spChg>
        <pc:spChg chg="del">
          <ac:chgData name="Sibert, Carly (Allsteel)" userId="f9d79aba-d4b6-407f-b71f-512696be1da9" providerId="ADAL" clId="{591EADF3-8831-465A-921B-AC2228031702}" dt="2021-08-20T16:35:09.507" v="5222" actId="478"/>
          <ac:spMkLst>
            <pc:docMk/>
            <pc:sldMk cId="901066976" sldId="3846"/>
            <ac:spMk id="12" creationId="{499D0878-D2BB-491D-9CCF-86E9400290D8}"/>
          </ac:spMkLst>
        </pc:spChg>
        <pc:spChg chg="del">
          <ac:chgData name="Sibert, Carly (Allsteel)" userId="f9d79aba-d4b6-407f-b71f-512696be1da9" providerId="ADAL" clId="{591EADF3-8831-465A-921B-AC2228031702}" dt="2021-08-20T16:35:09.507" v="5222" actId="478"/>
          <ac:spMkLst>
            <pc:docMk/>
            <pc:sldMk cId="901066976" sldId="3846"/>
            <ac:spMk id="14" creationId="{24CA3AAD-154A-4DC1-BCE8-FDDC21BFB689}"/>
          </ac:spMkLst>
        </pc:spChg>
        <pc:spChg chg="del">
          <ac:chgData name="Sibert, Carly (Allsteel)" userId="f9d79aba-d4b6-407f-b71f-512696be1da9" providerId="ADAL" clId="{591EADF3-8831-465A-921B-AC2228031702}" dt="2021-08-20T16:35:09.507" v="5222" actId="478"/>
          <ac:spMkLst>
            <pc:docMk/>
            <pc:sldMk cId="901066976" sldId="3846"/>
            <ac:spMk id="16" creationId="{794FFDE2-CB75-49DC-BBD2-F2D6BD8DB55E}"/>
          </ac:spMkLst>
        </pc:spChg>
        <pc:spChg chg="add mod">
          <ac:chgData name="Sibert, Carly (Allsteel)" userId="f9d79aba-d4b6-407f-b71f-512696be1da9" providerId="ADAL" clId="{591EADF3-8831-465A-921B-AC2228031702}" dt="2021-08-20T18:08:37.644" v="5566" actId="208"/>
          <ac:spMkLst>
            <pc:docMk/>
            <pc:sldMk cId="901066976" sldId="3846"/>
            <ac:spMk id="17" creationId="{5C952A37-7026-4EA5-BDC0-F5BAFDEA87E5}"/>
          </ac:spMkLst>
        </pc:spChg>
        <pc:spChg chg="add mod">
          <ac:chgData name="Sibert, Carly (Allsteel)" userId="f9d79aba-d4b6-407f-b71f-512696be1da9" providerId="ADAL" clId="{591EADF3-8831-465A-921B-AC2228031702}" dt="2021-08-20T18:09:42.181" v="5620" actId="313"/>
          <ac:spMkLst>
            <pc:docMk/>
            <pc:sldMk cId="901066976" sldId="3846"/>
            <ac:spMk id="18" creationId="{3F66C253-1544-4F75-923A-8DBDF5917A4E}"/>
          </ac:spMkLst>
        </pc:spChg>
        <pc:spChg chg="add mod">
          <ac:chgData name="Sibert, Carly (Allsteel)" userId="f9d79aba-d4b6-407f-b71f-512696be1da9" providerId="ADAL" clId="{591EADF3-8831-465A-921B-AC2228031702}" dt="2021-08-20T18:11:11.385" v="5710" actId="1037"/>
          <ac:spMkLst>
            <pc:docMk/>
            <pc:sldMk cId="901066976" sldId="3846"/>
            <ac:spMk id="19" creationId="{F0EEBA1B-A373-47F9-A0D5-4FA4F6C67105}"/>
          </ac:spMkLst>
        </pc:spChg>
        <pc:graphicFrameChg chg="add mod modGraphic">
          <ac:chgData name="Sibert, Carly (Allsteel)" userId="f9d79aba-d4b6-407f-b71f-512696be1da9" providerId="ADAL" clId="{591EADF3-8831-465A-921B-AC2228031702}" dt="2021-08-20T20:06:42.533" v="12728" actId="20577"/>
          <ac:graphicFrameMkLst>
            <pc:docMk/>
            <pc:sldMk cId="901066976" sldId="3846"/>
            <ac:graphicFrameMk id="5" creationId="{E6C72A39-F8C1-4A57-994C-E2A24B6261FA}"/>
          </ac:graphicFrameMkLst>
        </pc:graphicFrameChg>
        <pc:picChg chg="del">
          <ac:chgData name="Sibert, Carly (Allsteel)" userId="f9d79aba-d4b6-407f-b71f-512696be1da9" providerId="ADAL" clId="{591EADF3-8831-465A-921B-AC2228031702}" dt="2021-08-20T16:35:09.507" v="5222" actId="478"/>
          <ac:picMkLst>
            <pc:docMk/>
            <pc:sldMk cId="901066976" sldId="3846"/>
            <ac:picMk id="6" creationId="{B45F72E6-9666-4E18-8D63-447E42CBF50A}"/>
          </ac:picMkLst>
        </pc:picChg>
        <pc:cxnChg chg="add mod">
          <ac:chgData name="Sibert, Carly (Allsteel)" userId="f9d79aba-d4b6-407f-b71f-512696be1da9" providerId="ADAL" clId="{591EADF3-8831-465A-921B-AC2228031702}" dt="2021-08-20T18:08:44.828" v="5578" actId="1038"/>
          <ac:cxnSpMkLst>
            <pc:docMk/>
            <pc:sldMk cId="901066976" sldId="3846"/>
            <ac:cxnSpMk id="21" creationId="{13022CB8-BFEB-4E41-A43B-4CE4AD5481ED}"/>
          </ac:cxnSpMkLst>
        </pc:cxnChg>
        <pc:cxnChg chg="add mod">
          <ac:chgData name="Sibert, Carly (Allsteel)" userId="f9d79aba-d4b6-407f-b71f-512696be1da9" providerId="ADAL" clId="{591EADF3-8831-465A-921B-AC2228031702}" dt="2021-08-20T18:07:55.471" v="5545" actId="14100"/>
          <ac:cxnSpMkLst>
            <pc:docMk/>
            <pc:sldMk cId="901066976" sldId="3846"/>
            <ac:cxnSpMk id="23" creationId="{42104BC7-B776-44BF-9E02-6F3C5509B63C}"/>
          </ac:cxnSpMkLst>
        </pc:cxnChg>
        <pc:cxnChg chg="add mod">
          <ac:chgData name="Sibert, Carly (Allsteel)" userId="f9d79aba-d4b6-407f-b71f-512696be1da9" providerId="ADAL" clId="{591EADF3-8831-465A-921B-AC2228031702}" dt="2021-08-20T18:08:11.772" v="5559" actId="1038"/>
          <ac:cxnSpMkLst>
            <pc:docMk/>
            <pc:sldMk cId="901066976" sldId="3846"/>
            <ac:cxnSpMk id="25" creationId="{35044CC6-172B-4845-97E8-8B5EA8742BE8}"/>
          </ac:cxnSpMkLst>
        </pc:cxnChg>
        <pc:cxnChg chg="add mod">
          <ac:chgData name="Sibert, Carly (Allsteel)" userId="f9d79aba-d4b6-407f-b71f-512696be1da9" providerId="ADAL" clId="{591EADF3-8831-465A-921B-AC2228031702}" dt="2021-08-20T18:09:15.800" v="5586" actId="14100"/>
          <ac:cxnSpMkLst>
            <pc:docMk/>
            <pc:sldMk cId="901066976" sldId="3846"/>
            <ac:cxnSpMk id="26" creationId="{3EEEF53B-A9E7-4049-8A72-C6860BAC4826}"/>
          </ac:cxnSpMkLst>
        </pc:cxnChg>
      </pc:sldChg>
      <pc:sldChg chg="addSp delSp modSp add mod">
        <pc:chgData name="Sibert, Carly (Allsteel)" userId="f9d79aba-d4b6-407f-b71f-512696be1da9" providerId="ADAL" clId="{591EADF3-8831-465A-921B-AC2228031702}" dt="2021-08-20T19:21:06.002" v="10072" actId="20577"/>
        <pc:sldMkLst>
          <pc:docMk/>
          <pc:sldMk cId="627424828" sldId="3847"/>
        </pc:sldMkLst>
        <pc:spChg chg="add mod">
          <ac:chgData name="Sibert, Carly (Allsteel)" userId="f9d79aba-d4b6-407f-b71f-512696be1da9" providerId="ADAL" clId="{591EADF3-8831-465A-921B-AC2228031702}" dt="2021-08-20T18:16:52.153" v="5924" actId="208"/>
          <ac:spMkLst>
            <pc:docMk/>
            <pc:sldMk cId="627424828" sldId="3847"/>
            <ac:spMk id="5" creationId="{AD418C4C-9AC5-4DF8-929D-58226DC27859}"/>
          </ac:spMkLst>
        </pc:spChg>
        <pc:spChg chg="mod">
          <ac:chgData name="Sibert, Carly (Allsteel)" userId="f9d79aba-d4b6-407f-b71f-512696be1da9" providerId="ADAL" clId="{591EADF3-8831-465A-921B-AC2228031702}" dt="2021-08-20T19:14:33.265" v="9054" actId="20577"/>
          <ac:spMkLst>
            <pc:docMk/>
            <pc:sldMk cId="627424828" sldId="3847"/>
            <ac:spMk id="7" creationId="{95532677-3ABE-4E35-84DF-5B7A883C802C}"/>
          </ac:spMkLst>
        </pc:spChg>
        <pc:spChg chg="add mod">
          <ac:chgData name="Sibert, Carly (Allsteel)" userId="f9d79aba-d4b6-407f-b71f-512696be1da9" providerId="ADAL" clId="{591EADF3-8831-465A-921B-AC2228031702}" dt="2021-08-20T18:17:18.015" v="5928" actId="208"/>
          <ac:spMkLst>
            <pc:docMk/>
            <pc:sldMk cId="627424828" sldId="3847"/>
            <ac:spMk id="8" creationId="{C0EF95E1-4FA9-4CC5-9112-EA5AB19F036E}"/>
          </ac:spMkLst>
        </pc:spChg>
        <pc:spChg chg="mod">
          <ac:chgData name="Sibert, Carly (Allsteel)" userId="f9d79aba-d4b6-407f-b71f-512696be1da9" providerId="ADAL" clId="{591EADF3-8831-465A-921B-AC2228031702}" dt="2021-08-20T18:14:01.747" v="5835" actId="20577"/>
          <ac:spMkLst>
            <pc:docMk/>
            <pc:sldMk cId="627424828" sldId="3847"/>
            <ac:spMk id="17" creationId="{6921177C-827F-4237-8D41-76461B494BCD}"/>
          </ac:spMkLst>
        </pc:spChg>
        <pc:spChg chg="add mod">
          <ac:chgData name="Sibert, Carly (Allsteel)" userId="f9d79aba-d4b6-407f-b71f-512696be1da9" providerId="ADAL" clId="{591EADF3-8831-465A-921B-AC2228031702}" dt="2021-08-20T18:20:40.305" v="5995" actId="1076"/>
          <ac:spMkLst>
            <pc:docMk/>
            <pc:sldMk cId="627424828" sldId="3847"/>
            <ac:spMk id="37" creationId="{85F96657-9C69-465A-831D-F8B20DC43DDC}"/>
          </ac:spMkLst>
        </pc:spChg>
        <pc:spChg chg="add mod">
          <ac:chgData name="Sibert, Carly (Allsteel)" userId="f9d79aba-d4b6-407f-b71f-512696be1da9" providerId="ADAL" clId="{591EADF3-8831-465A-921B-AC2228031702}" dt="2021-08-20T18:18:14.047" v="5960" actId="20577"/>
          <ac:spMkLst>
            <pc:docMk/>
            <pc:sldMk cId="627424828" sldId="3847"/>
            <ac:spMk id="39" creationId="{7706297C-D3D2-4F0F-AF77-D10781497D5B}"/>
          </ac:spMkLst>
        </pc:spChg>
        <pc:spChg chg="add mod">
          <ac:chgData name="Sibert, Carly (Allsteel)" userId="f9d79aba-d4b6-407f-b71f-512696be1da9" providerId="ADAL" clId="{591EADF3-8831-465A-921B-AC2228031702}" dt="2021-08-20T18:20:29.433" v="5992" actId="1037"/>
          <ac:spMkLst>
            <pc:docMk/>
            <pc:sldMk cId="627424828" sldId="3847"/>
            <ac:spMk id="40" creationId="{09E04A59-8E38-4A5D-ADCA-CFCE3F2022FD}"/>
          </ac:spMkLst>
        </pc:spChg>
        <pc:spChg chg="add del mod">
          <ac:chgData name="Sibert, Carly (Allsteel)" userId="f9d79aba-d4b6-407f-b71f-512696be1da9" providerId="ADAL" clId="{591EADF3-8831-465A-921B-AC2228031702}" dt="2021-08-20T18:18:19.227" v="5964" actId="478"/>
          <ac:spMkLst>
            <pc:docMk/>
            <pc:sldMk cId="627424828" sldId="3847"/>
            <ac:spMk id="41" creationId="{BE92EA63-ED20-4A36-AD57-795C41B3C695}"/>
          </ac:spMkLst>
        </pc:spChg>
        <pc:spChg chg="add mod">
          <ac:chgData name="Sibert, Carly (Allsteel)" userId="f9d79aba-d4b6-407f-b71f-512696be1da9" providerId="ADAL" clId="{591EADF3-8831-465A-921B-AC2228031702}" dt="2021-08-20T18:19:07.847" v="5971" actId="14100"/>
          <ac:spMkLst>
            <pc:docMk/>
            <pc:sldMk cId="627424828" sldId="3847"/>
            <ac:spMk id="44" creationId="{309F3048-4C09-4C01-95CC-39AE9F3F0F6C}"/>
          </ac:spMkLst>
        </pc:spChg>
        <pc:spChg chg="add mod">
          <ac:chgData name="Sibert, Carly (Allsteel)" userId="f9d79aba-d4b6-407f-b71f-512696be1da9" providerId="ADAL" clId="{591EADF3-8831-465A-921B-AC2228031702}" dt="2021-08-20T18:19:22.971" v="5983" actId="20577"/>
          <ac:spMkLst>
            <pc:docMk/>
            <pc:sldMk cId="627424828" sldId="3847"/>
            <ac:spMk id="45" creationId="{4AA502D0-D21A-434C-80B1-AB442C02E11D}"/>
          </ac:spMkLst>
        </pc:spChg>
        <pc:spChg chg="add mod">
          <ac:chgData name="Sibert, Carly (Allsteel)" userId="f9d79aba-d4b6-407f-b71f-512696be1da9" providerId="ADAL" clId="{591EADF3-8831-465A-921B-AC2228031702}" dt="2021-08-20T18:20:32.967" v="5994" actId="1037"/>
          <ac:spMkLst>
            <pc:docMk/>
            <pc:sldMk cId="627424828" sldId="3847"/>
            <ac:spMk id="46" creationId="{288C2084-F336-4678-BC3C-E5D531AE26B5}"/>
          </ac:spMkLst>
        </pc:spChg>
        <pc:spChg chg="add mod">
          <ac:chgData name="Sibert, Carly (Allsteel)" userId="f9d79aba-d4b6-407f-b71f-512696be1da9" providerId="ADAL" clId="{591EADF3-8831-465A-921B-AC2228031702}" dt="2021-08-20T18:20:16.294" v="5991" actId="1076"/>
          <ac:spMkLst>
            <pc:docMk/>
            <pc:sldMk cId="627424828" sldId="3847"/>
            <ac:spMk id="48" creationId="{71CFAB99-D48F-4801-BE04-609B05F5FED2}"/>
          </ac:spMkLst>
        </pc:spChg>
        <pc:spChg chg="add mod">
          <ac:chgData name="Sibert, Carly (Allsteel)" userId="f9d79aba-d4b6-407f-b71f-512696be1da9" providerId="ADAL" clId="{591EADF3-8831-465A-921B-AC2228031702}" dt="2021-08-20T19:21:06.002" v="10072" actId="20577"/>
          <ac:spMkLst>
            <pc:docMk/>
            <pc:sldMk cId="627424828" sldId="3847"/>
            <ac:spMk id="55" creationId="{AF64BDBD-CAAF-4A51-BC41-431B81446B71}"/>
          </ac:spMkLst>
        </pc:spChg>
        <pc:grpChg chg="del">
          <ac:chgData name="Sibert, Carly (Allsteel)" userId="f9d79aba-d4b6-407f-b71f-512696be1da9" providerId="ADAL" clId="{591EADF3-8831-465A-921B-AC2228031702}" dt="2021-08-20T18:13:40.817" v="5829" actId="478"/>
          <ac:grpSpMkLst>
            <pc:docMk/>
            <pc:sldMk cId="627424828" sldId="3847"/>
            <ac:grpSpMk id="60" creationId="{2085CF81-6EDE-4869-B02A-F462281A7EB7}"/>
          </ac:grpSpMkLst>
        </pc:grpChg>
        <pc:picChg chg="add mod">
          <ac:chgData name="Sibert, Carly (Allsteel)" userId="f9d79aba-d4b6-407f-b71f-512696be1da9" providerId="ADAL" clId="{591EADF3-8831-465A-921B-AC2228031702}" dt="2021-08-20T18:17:27.452" v="5932" actId="1038"/>
          <ac:picMkLst>
            <pc:docMk/>
            <pc:sldMk cId="627424828" sldId="3847"/>
            <ac:picMk id="4" creationId="{0899C2F0-68B7-4372-8038-DDF05FA1F54B}"/>
          </ac:picMkLst>
        </pc:picChg>
        <pc:picChg chg="add mod">
          <ac:chgData name="Sibert, Carly (Allsteel)" userId="f9d79aba-d4b6-407f-b71f-512696be1da9" providerId="ADAL" clId="{591EADF3-8831-465A-921B-AC2228031702}" dt="2021-08-20T18:18:54.026" v="5967" actId="1076"/>
          <ac:picMkLst>
            <pc:docMk/>
            <pc:sldMk cId="627424828" sldId="3847"/>
            <ac:picMk id="12" creationId="{2A087C91-2608-4EE4-BA04-5F06FC58731F}"/>
          </ac:picMkLst>
        </pc:picChg>
        <pc:picChg chg="add mod ord">
          <ac:chgData name="Sibert, Carly (Allsteel)" userId="f9d79aba-d4b6-407f-b71f-512696be1da9" providerId="ADAL" clId="{591EADF3-8831-465A-921B-AC2228031702}" dt="2021-08-20T18:20:11.798" v="5990" actId="167"/>
          <ac:picMkLst>
            <pc:docMk/>
            <pc:sldMk cId="627424828" sldId="3847"/>
            <ac:picMk id="19" creationId="{AF39D5AE-F3CD-4CD3-A25C-968624951036}"/>
          </ac:picMkLst>
        </pc:picChg>
        <pc:picChg chg="add mod">
          <ac:chgData name="Sibert, Carly (Allsteel)" userId="f9d79aba-d4b6-407f-b71f-512696be1da9" providerId="ADAL" clId="{591EADF3-8831-465A-921B-AC2228031702}" dt="2021-08-20T19:20:24.788" v="9911" actId="208"/>
          <ac:picMkLst>
            <pc:docMk/>
            <pc:sldMk cId="627424828" sldId="3847"/>
            <ac:picMk id="21" creationId="{F08137C1-D476-4387-9D6A-D3AFE6966BFF}"/>
          </ac:picMkLst>
        </pc:picChg>
        <pc:picChg chg="add del mod">
          <ac:chgData name="Sibert, Carly (Allsteel)" userId="f9d79aba-d4b6-407f-b71f-512696be1da9" providerId="ADAL" clId="{591EADF3-8831-465A-921B-AC2228031702}" dt="2021-08-20T18:18:15.477" v="5961" actId="478"/>
          <ac:picMkLst>
            <pc:docMk/>
            <pc:sldMk cId="627424828" sldId="3847"/>
            <ac:picMk id="38" creationId="{1568C90F-B0EA-4758-9336-E2BE7EDEA9F8}"/>
          </ac:picMkLst>
        </pc:picChg>
        <pc:picChg chg="add del mod">
          <ac:chgData name="Sibert, Carly (Allsteel)" userId="f9d79aba-d4b6-407f-b71f-512696be1da9" providerId="ADAL" clId="{591EADF3-8831-465A-921B-AC2228031702}" dt="2021-08-20T18:20:00.683" v="5984" actId="478"/>
          <ac:picMkLst>
            <pc:docMk/>
            <pc:sldMk cId="627424828" sldId="3847"/>
            <ac:picMk id="47" creationId="{FB0DBAA7-FC01-4FD0-93C4-3F688FEEDCE7}"/>
          </ac:picMkLst>
        </pc:picChg>
      </pc:sldChg>
      <pc:sldChg chg="addSp delSp modSp add mod">
        <pc:chgData name="Sibert, Carly (Allsteel)" userId="f9d79aba-d4b6-407f-b71f-512696be1da9" providerId="ADAL" clId="{591EADF3-8831-465A-921B-AC2228031702}" dt="2021-08-20T18:58:30.112" v="7675" actId="20577"/>
        <pc:sldMkLst>
          <pc:docMk/>
          <pc:sldMk cId="3462795889" sldId="3848"/>
        </pc:sldMkLst>
        <pc:spChg chg="del">
          <ac:chgData name="Sibert, Carly (Allsteel)" userId="f9d79aba-d4b6-407f-b71f-512696be1da9" providerId="ADAL" clId="{591EADF3-8831-465A-921B-AC2228031702}" dt="2021-08-20T18:21:38.639" v="6004" actId="478"/>
          <ac:spMkLst>
            <pc:docMk/>
            <pc:sldMk cId="3462795889" sldId="3848"/>
            <ac:spMk id="5" creationId="{AD418C4C-9AC5-4DF8-929D-58226DC27859}"/>
          </ac:spMkLst>
        </pc:spChg>
        <pc:spChg chg="mod">
          <ac:chgData name="Sibert, Carly (Allsteel)" userId="f9d79aba-d4b6-407f-b71f-512696be1da9" providerId="ADAL" clId="{591EADF3-8831-465A-921B-AC2228031702}" dt="2021-08-20T18:21:46.376" v="6042" actId="20577"/>
          <ac:spMkLst>
            <pc:docMk/>
            <pc:sldMk cId="3462795889" sldId="3848"/>
            <ac:spMk id="7" creationId="{95532677-3ABE-4E35-84DF-5B7A883C802C}"/>
          </ac:spMkLst>
        </pc:spChg>
        <pc:spChg chg="del">
          <ac:chgData name="Sibert, Carly (Allsteel)" userId="f9d79aba-d4b6-407f-b71f-512696be1da9" providerId="ADAL" clId="{591EADF3-8831-465A-921B-AC2228031702}" dt="2021-08-20T18:21:38.639" v="6004" actId="478"/>
          <ac:spMkLst>
            <pc:docMk/>
            <pc:sldMk cId="3462795889" sldId="3848"/>
            <ac:spMk id="8" creationId="{C0EF95E1-4FA9-4CC5-9112-EA5AB19F036E}"/>
          </ac:spMkLst>
        </pc:spChg>
        <pc:spChg chg="add del mod">
          <ac:chgData name="Sibert, Carly (Allsteel)" userId="f9d79aba-d4b6-407f-b71f-512696be1da9" providerId="ADAL" clId="{591EADF3-8831-465A-921B-AC2228031702}" dt="2021-08-20T18:58:30.112" v="7675" actId="20577"/>
          <ac:spMkLst>
            <pc:docMk/>
            <pc:sldMk cId="3462795889" sldId="3848"/>
            <ac:spMk id="17" creationId="{6921177C-827F-4237-8D41-76461B494BCD}"/>
          </ac:spMkLst>
        </pc:spChg>
        <pc:spChg chg="add mod">
          <ac:chgData name="Sibert, Carly (Allsteel)" userId="f9d79aba-d4b6-407f-b71f-512696be1da9" providerId="ADAL" clId="{591EADF3-8831-465A-921B-AC2228031702}" dt="2021-08-20T18:32:19.527" v="6449" actId="1035"/>
          <ac:spMkLst>
            <pc:docMk/>
            <pc:sldMk cId="3462795889" sldId="3848"/>
            <ac:spMk id="18" creationId="{982EB822-C0B2-4DA4-B5FE-C693C051A41F}"/>
          </ac:spMkLst>
        </pc:spChg>
        <pc:spChg chg="add mod">
          <ac:chgData name="Sibert, Carly (Allsteel)" userId="f9d79aba-d4b6-407f-b71f-512696be1da9" providerId="ADAL" clId="{591EADF3-8831-465A-921B-AC2228031702}" dt="2021-08-20T18:35:04.838" v="6512" actId="20577"/>
          <ac:spMkLst>
            <pc:docMk/>
            <pc:sldMk cId="3462795889" sldId="3848"/>
            <ac:spMk id="24" creationId="{812A42FE-6FA5-4D36-B3B7-593FC6287DF6}"/>
          </ac:spMkLst>
        </pc:spChg>
        <pc:spChg chg="add mod">
          <ac:chgData name="Sibert, Carly (Allsteel)" userId="f9d79aba-d4b6-407f-b71f-512696be1da9" providerId="ADAL" clId="{591EADF3-8831-465A-921B-AC2228031702}" dt="2021-08-20T18:32:15.892" v="6444" actId="1076"/>
          <ac:spMkLst>
            <pc:docMk/>
            <pc:sldMk cId="3462795889" sldId="3848"/>
            <ac:spMk id="28" creationId="{431B6079-9AF5-4D45-AEAA-A1E6C2EB6C5C}"/>
          </ac:spMkLst>
        </pc:spChg>
        <pc:spChg chg="add mod">
          <ac:chgData name="Sibert, Carly (Allsteel)" userId="f9d79aba-d4b6-407f-b71f-512696be1da9" providerId="ADAL" clId="{591EADF3-8831-465A-921B-AC2228031702}" dt="2021-08-20T18:34:49.412" v="6494" actId="1035"/>
          <ac:spMkLst>
            <pc:docMk/>
            <pc:sldMk cId="3462795889" sldId="3848"/>
            <ac:spMk id="32" creationId="{DD6C5D05-CDE6-4838-8138-8DBE0D006BE5}"/>
          </ac:spMkLst>
        </pc:spChg>
        <pc:spChg chg="del">
          <ac:chgData name="Sibert, Carly (Allsteel)" userId="f9d79aba-d4b6-407f-b71f-512696be1da9" providerId="ADAL" clId="{591EADF3-8831-465A-921B-AC2228031702}" dt="2021-08-20T18:21:38.639" v="6004" actId="478"/>
          <ac:spMkLst>
            <pc:docMk/>
            <pc:sldMk cId="3462795889" sldId="3848"/>
            <ac:spMk id="37" creationId="{85F96657-9C69-465A-831D-F8B20DC43DDC}"/>
          </ac:spMkLst>
        </pc:spChg>
        <pc:spChg chg="add mod">
          <ac:chgData name="Sibert, Carly (Allsteel)" userId="f9d79aba-d4b6-407f-b71f-512696be1da9" providerId="ADAL" clId="{591EADF3-8831-465A-921B-AC2228031702}" dt="2021-08-20T18:35:22.377" v="6539" actId="1076"/>
          <ac:spMkLst>
            <pc:docMk/>
            <pc:sldMk cId="3462795889" sldId="3848"/>
            <ac:spMk id="38" creationId="{751B1E8D-A6B3-4AC6-BE34-35F6FCCDE8A2}"/>
          </ac:spMkLst>
        </pc:spChg>
        <pc:spChg chg="del">
          <ac:chgData name="Sibert, Carly (Allsteel)" userId="f9d79aba-d4b6-407f-b71f-512696be1da9" providerId="ADAL" clId="{591EADF3-8831-465A-921B-AC2228031702}" dt="2021-08-20T18:21:38.639" v="6004" actId="478"/>
          <ac:spMkLst>
            <pc:docMk/>
            <pc:sldMk cId="3462795889" sldId="3848"/>
            <ac:spMk id="39" creationId="{7706297C-D3D2-4F0F-AF77-D10781497D5B}"/>
          </ac:spMkLst>
        </pc:spChg>
        <pc:spChg chg="del">
          <ac:chgData name="Sibert, Carly (Allsteel)" userId="f9d79aba-d4b6-407f-b71f-512696be1da9" providerId="ADAL" clId="{591EADF3-8831-465A-921B-AC2228031702}" dt="2021-08-20T18:21:38.639" v="6004" actId="478"/>
          <ac:spMkLst>
            <pc:docMk/>
            <pc:sldMk cId="3462795889" sldId="3848"/>
            <ac:spMk id="40" creationId="{09E04A59-8E38-4A5D-ADCA-CFCE3F2022FD}"/>
          </ac:spMkLst>
        </pc:spChg>
        <pc:spChg chg="del">
          <ac:chgData name="Sibert, Carly (Allsteel)" userId="f9d79aba-d4b6-407f-b71f-512696be1da9" providerId="ADAL" clId="{591EADF3-8831-465A-921B-AC2228031702}" dt="2021-08-20T18:21:38.639" v="6004" actId="478"/>
          <ac:spMkLst>
            <pc:docMk/>
            <pc:sldMk cId="3462795889" sldId="3848"/>
            <ac:spMk id="44" creationId="{309F3048-4C09-4C01-95CC-39AE9F3F0F6C}"/>
          </ac:spMkLst>
        </pc:spChg>
        <pc:spChg chg="del">
          <ac:chgData name="Sibert, Carly (Allsteel)" userId="f9d79aba-d4b6-407f-b71f-512696be1da9" providerId="ADAL" clId="{591EADF3-8831-465A-921B-AC2228031702}" dt="2021-08-20T18:21:38.639" v="6004" actId="478"/>
          <ac:spMkLst>
            <pc:docMk/>
            <pc:sldMk cId="3462795889" sldId="3848"/>
            <ac:spMk id="45" creationId="{4AA502D0-D21A-434C-80B1-AB442C02E11D}"/>
          </ac:spMkLst>
        </pc:spChg>
        <pc:spChg chg="del">
          <ac:chgData name="Sibert, Carly (Allsteel)" userId="f9d79aba-d4b6-407f-b71f-512696be1da9" providerId="ADAL" clId="{591EADF3-8831-465A-921B-AC2228031702}" dt="2021-08-20T18:21:38.639" v="6004" actId="478"/>
          <ac:spMkLst>
            <pc:docMk/>
            <pc:sldMk cId="3462795889" sldId="3848"/>
            <ac:spMk id="46" creationId="{288C2084-F336-4678-BC3C-E5D531AE26B5}"/>
          </ac:spMkLst>
        </pc:spChg>
        <pc:spChg chg="del">
          <ac:chgData name="Sibert, Carly (Allsteel)" userId="f9d79aba-d4b6-407f-b71f-512696be1da9" providerId="ADAL" clId="{591EADF3-8831-465A-921B-AC2228031702}" dt="2021-08-20T18:21:38.639" v="6004" actId="478"/>
          <ac:spMkLst>
            <pc:docMk/>
            <pc:sldMk cId="3462795889" sldId="3848"/>
            <ac:spMk id="48" creationId="{71CFAB99-D48F-4801-BE04-609B05F5FED2}"/>
          </ac:spMkLst>
        </pc:spChg>
        <pc:picChg chg="add mod ord">
          <ac:chgData name="Sibert, Carly (Allsteel)" userId="f9d79aba-d4b6-407f-b71f-512696be1da9" providerId="ADAL" clId="{591EADF3-8831-465A-921B-AC2228031702}" dt="2021-08-20T18:29:47.626" v="6405" actId="167"/>
          <ac:picMkLst>
            <pc:docMk/>
            <pc:sldMk cId="3462795889" sldId="3848"/>
            <ac:picMk id="3" creationId="{969B0FC9-342C-49E2-A8BB-518B64BBB240}"/>
          </ac:picMkLst>
        </pc:picChg>
        <pc:picChg chg="del">
          <ac:chgData name="Sibert, Carly (Allsteel)" userId="f9d79aba-d4b6-407f-b71f-512696be1da9" providerId="ADAL" clId="{591EADF3-8831-465A-921B-AC2228031702}" dt="2021-08-20T18:21:38.639" v="6004" actId="478"/>
          <ac:picMkLst>
            <pc:docMk/>
            <pc:sldMk cId="3462795889" sldId="3848"/>
            <ac:picMk id="4" creationId="{0899C2F0-68B7-4372-8038-DDF05FA1F54B}"/>
          </ac:picMkLst>
        </pc:picChg>
        <pc:picChg chg="add mod">
          <ac:chgData name="Sibert, Carly (Allsteel)" userId="f9d79aba-d4b6-407f-b71f-512696be1da9" providerId="ADAL" clId="{591EADF3-8831-465A-921B-AC2228031702}" dt="2021-08-20T18:31:57.885" v="6440" actId="1076"/>
          <ac:picMkLst>
            <pc:docMk/>
            <pc:sldMk cId="3462795889" sldId="3848"/>
            <ac:picMk id="9" creationId="{BA20F7E6-32D1-4040-AF72-09A1DD430F38}"/>
          </ac:picMkLst>
        </pc:picChg>
        <pc:picChg chg="add mod">
          <ac:chgData name="Sibert, Carly (Allsteel)" userId="f9d79aba-d4b6-407f-b71f-512696be1da9" providerId="ADAL" clId="{591EADF3-8831-465A-921B-AC2228031702}" dt="2021-08-20T18:29:43.066" v="6403" actId="1076"/>
          <ac:picMkLst>
            <pc:docMk/>
            <pc:sldMk cId="3462795889" sldId="3848"/>
            <ac:picMk id="11" creationId="{6B1980BB-438C-4A9A-9547-AE695E32B122}"/>
          </ac:picMkLst>
        </pc:picChg>
        <pc:picChg chg="del">
          <ac:chgData name="Sibert, Carly (Allsteel)" userId="f9d79aba-d4b6-407f-b71f-512696be1da9" providerId="ADAL" clId="{591EADF3-8831-465A-921B-AC2228031702}" dt="2021-08-20T18:21:38.639" v="6004" actId="478"/>
          <ac:picMkLst>
            <pc:docMk/>
            <pc:sldMk cId="3462795889" sldId="3848"/>
            <ac:picMk id="12" creationId="{2A087C91-2608-4EE4-BA04-5F06FC58731F}"/>
          </ac:picMkLst>
        </pc:picChg>
        <pc:picChg chg="del">
          <ac:chgData name="Sibert, Carly (Allsteel)" userId="f9d79aba-d4b6-407f-b71f-512696be1da9" providerId="ADAL" clId="{591EADF3-8831-465A-921B-AC2228031702}" dt="2021-08-20T18:21:38.639" v="6004" actId="478"/>
          <ac:picMkLst>
            <pc:docMk/>
            <pc:sldMk cId="3462795889" sldId="3848"/>
            <ac:picMk id="19" creationId="{AF39D5AE-F3CD-4CD3-A25C-968624951036}"/>
          </ac:picMkLst>
        </pc:picChg>
        <pc:picChg chg="add mod ord modCrop">
          <ac:chgData name="Sibert, Carly (Allsteel)" userId="f9d79aba-d4b6-407f-b71f-512696be1da9" providerId="ADAL" clId="{591EADF3-8831-465A-921B-AC2228031702}" dt="2021-08-20T18:34:38.259" v="6475" actId="1076"/>
          <ac:picMkLst>
            <pc:docMk/>
            <pc:sldMk cId="3462795889" sldId="3848"/>
            <ac:picMk id="23" creationId="{494EF240-DAA4-4843-886F-C987957F2EF0}"/>
          </ac:picMkLst>
        </pc:picChg>
        <pc:picChg chg="add del mod modCrop">
          <ac:chgData name="Sibert, Carly (Allsteel)" userId="f9d79aba-d4b6-407f-b71f-512696be1da9" providerId="ADAL" clId="{591EADF3-8831-465A-921B-AC2228031702}" dt="2021-08-20T18:33:31.738" v="6464" actId="478"/>
          <ac:picMkLst>
            <pc:docMk/>
            <pc:sldMk cId="3462795889" sldId="3848"/>
            <ac:picMk id="30" creationId="{47F08A4D-6E20-4011-AFC7-15D317EE4367}"/>
          </ac:picMkLst>
        </pc:picChg>
        <pc:cxnChg chg="add mod">
          <ac:chgData name="Sibert, Carly (Allsteel)" userId="f9d79aba-d4b6-407f-b71f-512696be1da9" providerId="ADAL" clId="{591EADF3-8831-465A-921B-AC2228031702}" dt="2021-08-20T18:31:11.132" v="6407" actId="208"/>
          <ac:cxnSpMkLst>
            <pc:docMk/>
            <pc:sldMk cId="3462795889" sldId="3848"/>
            <ac:cxnSpMk id="16" creationId="{80E45239-B1E2-453D-B59D-F4F42885ADF2}"/>
          </ac:cxnSpMkLst>
        </pc:cxnChg>
        <pc:cxnChg chg="add mod">
          <ac:chgData name="Sibert, Carly (Allsteel)" userId="f9d79aba-d4b6-407f-b71f-512696be1da9" providerId="ADAL" clId="{591EADF3-8831-465A-921B-AC2228031702}" dt="2021-08-20T18:32:10.401" v="6443" actId="14100"/>
          <ac:cxnSpMkLst>
            <pc:docMk/>
            <pc:sldMk cId="3462795889" sldId="3848"/>
            <ac:cxnSpMk id="27" creationId="{BB0E747A-FBFF-4A5D-8A2C-9DB4B38C03DD}"/>
          </ac:cxnSpMkLst>
        </pc:cxnChg>
        <pc:cxnChg chg="add mod">
          <ac:chgData name="Sibert, Carly (Allsteel)" userId="f9d79aba-d4b6-407f-b71f-512696be1da9" providerId="ADAL" clId="{591EADF3-8831-465A-921B-AC2228031702}" dt="2021-08-20T18:34:45.096" v="6482" actId="1036"/>
          <ac:cxnSpMkLst>
            <pc:docMk/>
            <pc:sldMk cId="3462795889" sldId="3848"/>
            <ac:cxnSpMk id="31" creationId="{0E482508-1271-4E69-B28F-4DCFEC9D8B2B}"/>
          </ac:cxnSpMkLst>
        </pc:cxnChg>
      </pc:sldChg>
      <pc:sldChg chg="addSp delSp modSp add mod ord">
        <pc:chgData name="Sibert, Carly (Allsteel)" userId="f9d79aba-d4b6-407f-b71f-512696be1da9" providerId="ADAL" clId="{591EADF3-8831-465A-921B-AC2228031702}" dt="2021-08-20T20:20:09.057" v="13340" actId="20577"/>
        <pc:sldMkLst>
          <pc:docMk/>
          <pc:sldMk cId="357356048" sldId="3849"/>
        </pc:sldMkLst>
        <pc:spChg chg="mod">
          <ac:chgData name="Sibert, Carly (Allsteel)" userId="f9d79aba-d4b6-407f-b71f-512696be1da9" providerId="ADAL" clId="{591EADF3-8831-465A-921B-AC2228031702}" dt="2021-08-20T18:48:21.709" v="7226" actId="20577"/>
          <ac:spMkLst>
            <pc:docMk/>
            <pc:sldMk cId="357356048" sldId="3849"/>
            <ac:spMk id="7" creationId="{95532677-3ABE-4E35-84DF-5B7A883C802C}"/>
          </ac:spMkLst>
        </pc:spChg>
        <pc:spChg chg="mod">
          <ac:chgData name="Sibert, Carly (Allsteel)" userId="f9d79aba-d4b6-407f-b71f-512696be1da9" providerId="ADAL" clId="{591EADF3-8831-465A-921B-AC2228031702}" dt="2021-08-20T20:20:09.057" v="13340" actId="20577"/>
          <ac:spMkLst>
            <pc:docMk/>
            <pc:sldMk cId="357356048" sldId="3849"/>
            <ac:spMk id="17" creationId="{6921177C-827F-4237-8D41-76461B494BCD}"/>
          </ac:spMkLst>
        </pc:spChg>
        <pc:spChg chg="del">
          <ac:chgData name="Sibert, Carly (Allsteel)" userId="f9d79aba-d4b6-407f-b71f-512696be1da9" providerId="ADAL" clId="{591EADF3-8831-465A-921B-AC2228031702}" dt="2021-08-20T18:40:24.170" v="6726" actId="478"/>
          <ac:spMkLst>
            <pc:docMk/>
            <pc:sldMk cId="357356048" sldId="3849"/>
            <ac:spMk id="18" creationId="{982EB822-C0B2-4DA4-B5FE-C693C051A41F}"/>
          </ac:spMkLst>
        </pc:spChg>
        <pc:spChg chg="del">
          <ac:chgData name="Sibert, Carly (Allsteel)" userId="f9d79aba-d4b6-407f-b71f-512696be1da9" providerId="ADAL" clId="{591EADF3-8831-465A-921B-AC2228031702}" dt="2021-08-20T18:40:24.170" v="6726" actId="478"/>
          <ac:spMkLst>
            <pc:docMk/>
            <pc:sldMk cId="357356048" sldId="3849"/>
            <ac:spMk id="24" creationId="{812A42FE-6FA5-4D36-B3B7-593FC6287DF6}"/>
          </ac:spMkLst>
        </pc:spChg>
        <pc:spChg chg="add mod">
          <ac:chgData name="Sibert, Carly (Allsteel)" userId="f9d79aba-d4b6-407f-b71f-512696be1da9" providerId="ADAL" clId="{591EADF3-8831-465A-921B-AC2228031702}" dt="2021-08-20T18:50:18.940" v="7462" actId="1076"/>
          <ac:spMkLst>
            <pc:docMk/>
            <pc:sldMk cId="357356048" sldId="3849"/>
            <ac:spMk id="26" creationId="{C213024F-4D11-4EFD-8598-C39C2275E839}"/>
          </ac:spMkLst>
        </pc:spChg>
        <pc:spChg chg="del">
          <ac:chgData name="Sibert, Carly (Allsteel)" userId="f9d79aba-d4b6-407f-b71f-512696be1da9" providerId="ADAL" clId="{591EADF3-8831-465A-921B-AC2228031702}" dt="2021-08-20T18:40:24.170" v="6726" actId="478"/>
          <ac:spMkLst>
            <pc:docMk/>
            <pc:sldMk cId="357356048" sldId="3849"/>
            <ac:spMk id="28" creationId="{431B6079-9AF5-4D45-AEAA-A1E6C2EB6C5C}"/>
          </ac:spMkLst>
        </pc:spChg>
        <pc:spChg chg="add mod">
          <ac:chgData name="Sibert, Carly (Allsteel)" userId="f9d79aba-d4b6-407f-b71f-512696be1da9" providerId="ADAL" clId="{591EADF3-8831-465A-921B-AC2228031702}" dt="2021-08-20T18:50:29.260" v="7464" actId="1076"/>
          <ac:spMkLst>
            <pc:docMk/>
            <pc:sldMk cId="357356048" sldId="3849"/>
            <ac:spMk id="29" creationId="{40CD8BEC-AFAC-4242-BE65-29AEA697B141}"/>
          </ac:spMkLst>
        </pc:spChg>
        <pc:spChg chg="del">
          <ac:chgData name="Sibert, Carly (Allsteel)" userId="f9d79aba-d4b6-407f-b71f-512696be1da9" providerId="ADAL" clId="{591EADF3-8831-465A-921B-AC2228031702}" dt="2021-08-20T18:40:24.170" v="6726" actId="478"/>
          <ac:spMkLst>
            <pc:docMk/>
            <pc:sldMk cId="357356048" sldId="3849"/>
            <ac:spMk id="32" creationId="{DD6C5D05-CDE6-4838-8138-8DBE0D006BE5}"/>
          </ac:spMkLst>
        </pc:spChg>
        <pc:spChg chg="del">
          <ac:chgData name="Sibert, Carly (Allsteel)" userId="f9d79aba-d4b6-407f-b71f-512696be1da9" providerId="ADAL" clId="{591EADF3-8831-465A-921B-AC2228031702}" dt="2021-08-20T18:40:24.170" v="6726" actId="478"/>
          <ac:spMkLst>
            <pc:docMk/>
            <pc:sldMk cId="357356048" sldId="3849"/>
            <ac:spMk id="38" creationId="{751B1E8D-A6B3-4AC6-BE34-35F6FCCDE8A2}"/>
          </ac:spMkLst>
        </pc:spChg>
        <pc:picChg chg="del">
          <ac:chgData name="Sibert, Carly (Allsteel)" userId="f9d79aba-d4b6-407f-b71f-512696be1da9" providerId="ADAL" clId="{591EADF3-8831-465A-921B-AC2228031702}" dt="2021-08-20T18:40:21.559" v="6725" actId="478"/>
          <ac:picMkLst>
            <pc:docMk/>
            <pc:sldMk cId="357356048" sldId="3849"/>
            <ac:picMk id="3" creationId="{969B0FC9-342C-49E2-A8BB-518B64BBB240}"/>
          </ac:picMkLst>
        </pc:picChg>
        <pc:picChg chg="add mod">
          <ac:chgData name="Sibert, Carly (Allsteel)" userId="f9d79aba-d4b6-407f-b71f-512696be1da9" providerId="ADAL" clId="{591EADF3-8831-465A-921B-AC2228031702}" dt="2021-08-20T18:50:23.862" v="7463" actId="1076"/>
          <ac:picMkLst>
            <pc:docMk/>
            <pc:sldMk cId="357356048" sldId="3849"/>
            <ac:picMk id="4" creationId="{31FE2EF4-63F0-45E2-908D-BDFC1F2A8DE4}"/>
          </ac:picMkLst>
        </pc:picChg>
        <pc:picChg chg="add mod">
          <ac:chgData name="Sibert, Carly (Allsteel)" userId="f9d79aba-d4b6-407f-b71f-512696be1da9" providerId="ADAL" clId="{591EADF3-8831-465A-921B-AC2228031702}" dt="2021-08-20T18:49:58.702" v="7457" actId="1076"/>
          <ac:picMkLst>
            <pc:docMk/>
            <pc:sldMk cId="357356048" sldId="3849"/>
            <ac:picMk id="6" creationId="{E018FFF5-D909-4F37-A27C-AF8F49236D69}"/>
          </ac:picMkLst>
        </pc:picChg>
        <pc:picChg chg="del">
          <ac:chgData name="Sibert, Carly (Allsteel)" userId="f9d79aba-d4b6-407f-b71f-512696be1da9" providerId="ADAL" clId="{591EADF3-8831-465A-921B-AC2228031702}" dt="2021-08-20T18:40:24.170" v="6726" actId="478"/>
          <ac:picMkLst>
            <pc:docMk/>
            <pc:sldMk cId="357356048" sldId="3849"/>
            <ac:picMk id="9" creationId="{BA20F7E6-32D1-4040-AF72-09A1DD430F38}"/>
          </ac:picMkLst>
        </pc:picChg>
        <pc:picChg chg="add mod ord">
          <ac:chgData name="Sibert, Carly (Allsteel)" userId="f9d79aba-d4b6-407f-b71f-512696be1da9" providerId="ADAL" clId="{591EADF3-8831-465A-921B-AC2228031702}" dt="2021-08-20T18:50:16.400" v="7461" actId="1076"/>
          <ac:picMkLst>
            <pc:docMk/>
            <pc:sldMk cId="357356048" sldId="3849"/>
            <ac:picMk id="10" creationId="{D3FDBB19-62BA-49E7-B677-2DA431B5A199}"/>
          </ac:picMkLst>
        </pc:picChg>
        <pc:picChg chg="del">
          <ac:chgData name="Sibert, Carly (Allsteel)" userId="f9d79aba-d4b6-407f-b71f-512696be1da9" providerId="ADAL" clId="{591EADF3-8831-465A-921B-AC2228031702}" dt="2021-08-20T18:40:26.400" v="6727" actId="478"/>
          <ac:picMkLst>
            <pc:docMk/>
            <pc:sldMk cId="357356048" sldId="3849"/>
            <ac:picMk id="11" creationId="{6B1980BB-438C-4A9A-9547-AE695E32B122}"/>
          </ac:picMkLst>
        </pc:picChg>
        <pc:picChg chg="add mod">
          <ac:chgData name="Sibert, Carly (Allsteel)" userId="f9d79aba-d4b6-407f-b71f-512696be1da9" providerId="ADAL" clId="{591EADF3-8831-465A-921B-AC2228031702}" dt="2021-08-20T18:50:30.635" v="7465" actId="1076"/>
          <ac:picMkLst>
            <pc:docMk/>
            <pc:sldMk cId="357356048" sldId="3849"/>
            <ac:picMk id="14" creationId="{C76AF0A4-FB0F-46B9-BADD-A98F6F7C766B}"/>
          </ac:picMkLst>
        </pc:picChg>
        <pc:picChg chg="add del mod">
          <ac:chgData name="Sibert, Carly (Allsteel)" userId="f9d79aba-d4b6-407f-b71f-512696be1da9" providerId="ADAL" clId="{591EADF3-8831-465A-921B-AC2228031702}" dt="2021-08-20T18:49:35.783" v="7452" actId="478"/>
          <ac:picMkLst>
            <pc:docMk/>
            <pc:sldMk cId="357356048" sldId="3849"/>
            <ac:picMk id="20" creationId="{B201B637-6836-4510-9840-D58BFFDD06F0}"/>
          </ac:picMkLst>
        </pc:picChg>
        <pc:picChg chg="del">
          <ac:chgData name="Sibert, Carly (Allsteel)" userId="f9d79aba-d4b6-407f-b71f-512696be1da9" providerId="ADAL" clId="{591EADF3-8831-465A-921B-AC2228031702}" dt="2021-08-20T18:40:26.400" v="6727" actId="478"/>
          <ac:picMkLst>
            <pc:docMk/>
            <pc:sldMk cId="357356048" sldId="3849"/>
            <ac:picMk id="23" creationId="{494EF240-DAA4-4843-886F-C987957F2EF0}"/>
          </ac:picMkLst>
        </pc:picChg>
        <pc:cxnChg chg="del">
          <ac:chgData name="Sibert, Carly (Allsteel)" userId="f9d79aba-d4b6-407f-b71f-512696be1da9" providerId="ADAL" clId="{591EADF3-8831-465A-921B-AC2228031702}" dt="2021-08-20T18:40:24.170" v="6726" actId="478"/>
          <ac:cxnSpMkLst>
            <pc:docMk/>
            <pc:sldMk cId="357356048" sldId="3849"/>
            <ac:cxnSpMk id="16" creationId="{80E45239-B1E2-453D-B59D-F4F42885ADF2}"/>
          </ac:cxnSpMkLst>
        </pc:cxnChg>
        <pc:cxnChg chg="del">
          <ac:chgData name="Sibert, Carly (Allsteel)" userId="f9d79aba-d4b6-407f-b71f-512696be1da9" providerId="ADAL" clId="{591EADF3-8831-465A-921B-AC2228031702}" dt="2021-08-20T18:40:24.170" v="6726" actId="478"/>
          <ac:cxnSpMkLst>
            <pc:docMk/>
            <pc:sldMk cId="357356048" sldId="3849"/>
            <ac:cxnSpMk id="27" creationId="{BB0E747A-FBFF-4A5D-8A2C-9DB4B38C03DD}"/>
          </ac:cxnSpMkLst>
        </pc:cxnChg>
        <pc:cxnChg chg="del">
          <ac:chgData name="Sibert, Carly (Allsteel)" userId="f9d79aba-d4b6-407f-b71f-512696be1da9" providerId="ADAL" clId="{591EADF3-8831-465A-921B-AC2228031702}" dt="2021-08-20T18:40:24.170" v="6726" actId="478"/>
          <ac:cxnSpMkLst>
            <pc:docMk/>
            <pc:sldMk cId="357356048" sldId="3849"/>
            <ac:cxnSpMk id="31" creationId="{0E482508-1271-4E69-B28F-4DCFEC9D8B2B}"/>
          </ac:cxnSpMkLst>
        </pc:cxnChg>
      </pc:sldChg>
      <pc:sldChg chg="addSp delSp modSp add mod ord">
        <pc:chgData name="Sibert, Carly (Allsteel)" userId="f9d79aba-d4b6-407f-b71f-512696be1da9" providerId="ADAL" clId="{591EADF3-8831-465A-921B-AC2228031702}" dt="2021-08-24T19:41:25.368" v="18315" actId="20577"/>
        <pc:sldMkLst>
          <pc:docMk/>
          <pc:sldMk cId="3389471938" sldId="3850"/>
        </pc:sldMkLst>
        <pc:spChg chg="mod">
          <ac:chgData name="Sibert, Carly (Allsteel)" userId="f9d79aba-d4b6-407f-b71f-512696be1da9" providerId="ADAL" clId="{591EADF3-8831-465A-921B-AC2228031702}" dt="2021-08-20T19:00:08.008" v="7698" actId="20577"/>
          <ac:spMkLst>
            <pc:docMk/>
            <pc:sldMk cId="3389471938" sldId="3850"/>
            <ac:spMk id="7" creationId="{95532677-3ABE-4E35-84DF-5B7A883C802C}"/>
          </ac:spMkLst>
        </pc:spChg>
        <pc:spChg chg="add mod">
          <ac:chgData name="Sibert, Carly (Allsteel)" userId="f9d79aba-d4b6-407f-b71f-512696be1da9" providerId="ADAL" clId="{591EADF3-8831-465A-921B-AC2228031702}" dt="2021-08-20T20:10:10.954" v="12830" actId="1038"/>
          <ac:spMkLst>
            <pc:docMk/>
            <pc:sldMk cId="3389471938" sldId="3850"/>
            <ac:spMk id="8" creationId="{831CD924-D2A4-4CB9-9DF6-834462C57131}"/>
          </ac:spMkLst>
        </pc:spChg>
        <pc:spChg chg="add del mod">
          <ac:chgData name="Sibert, Carly (Allsteel)" userId="f9d79aba-d4b6-407f-b71f-512696be1da9" providerId="ADAL" clId="{591EADF3-8831-465A-921B-AC2228031702}" dt="2021-08-20T19:01:22.261" v="7789" actId="113"/>
          <ac:spMkLst>
            <pc:docMk/>
            <pc:sldMk cId="3389471938" sldId="3850"/>
            <ac:spMk id="17" creationId="{6921177C-827F-4237-8D41-76461B494BCD}"/>
          </ac:spMkLst>
        </pc:spChg>
        <pc:spChg chg="del">
          <ac:chgData name="Sibert, Carly (Allsteel)" userId="f9d79aba-d4b6-407f-b71f-512696be1da9" providerId="ADAL" clId="{591EADF3-8831-465A-921B-AC2228031702}" dt="2021-08-20T19:00:14.034" v="7699" actId="478"/>
          <ac:spMkLst>
            <pc:docMk/>
            <pc:sldMk cId="3389471938" sldId="3850"/>
            <ac:spMk id="18" creationId="{982EB822-C0B2-4DA4-B5FE-C693C051A41F}"/>
          </ac:spMkLst>
        </pc:spChg>
        <pc:spChg chg="add mod">
          <ac:chgData name="Sibert, Carly (Allsteel)" userId="f9d79aba-d4b6-407f-b71f-512696be1da9" providerId="ADAL" clId="{591EADF3-8831-465A-921B-AC2228031702}" dt="2021-08-24T19:41:25.368" v="18315" actId="20577"/>
          <ac:spMkLst>
            <pc:docMk/>
            <pc:sldMk cId="3389471938" sldId="3850"/>
            <ac:spMk id="19" creationId="{280BEC00-3574-499C-BBAD-B72AEEFB6DB7}"/>
          </ac:spMkLst>
        </pc:spChg>
        <pc:spChg chg="del">
          <ac:chgData name="Sibert, Carly (Allsteel)" userId="f9d79aba-d4b6-407f-b71f-512696be1da9" providerId="ADAL" clId="{591EADF3-8831-465A-921B-AC2228031702}" dt="2021-08-20T19:00:14.034" v="7699" actId="478"/>
          <ac:spMkLst>
            <pc:docMk/>
            <pc:sldMk cId="3389471938" sldId="3850"/>
            <ac:spMk id="24" creationId="{812A42FE-6FA5-4D36-B3B7-593FC6287DF6}"/>
          </ac:spMkLst>
        </pc:spChg>
        <pc:spChg chg="add mod">
          <ac:chgData name="Sibert, Carly (Allsteel)" userId="f9d79aba-d4b6-407f-b71f-512696be1da9" providerId="ADAL" clId="{591EADF3-8831-465A-921B-AC2228031702}" dt="2021-08-20T20:10:10.954" v="12830" actId="1038"/>
          <ac:spMkLst>
            <pc:docMk/>
            <pc:sldMk cId="3389471938" sldId="3850"/>
            <ac:spMk id="26" creationId="{E5BBC7C9-9D10-45FB-9FAC-AE5AC19C9877}"/>
          </ac:spMkLst>
        </pc:spChg>
        <pc:spChg chg="del">
          <ac:chgData name="Sibert, Carly (Allsteel)" userId="f9d79aba-d4b6-407f-b71f-512696be1da9" providerId="ADAL" clId="{591EADF3-8831-465A-921B-AC2228031702}" dt="2021-08-20T19:00:14.034" v="7699" actId="478"/>
          <ac:spMkLst>
            <pc:docMk/>
            <pc:sldMk cId="3389471938" sldId="3850"/>
            <ac:spMk id="28" creationId="{431B6079-9AF5-4D45-AEAA-A1E6C2EB6C5C}"/>
          </ac:spMkLst>
        </pc:spChg>
        <pc:spChg chg="add mod">
          <ac:chgData name="Sibert, Carly (Allsteel)" userId="f9d79aba-d4b6-407f-b71f-512696be1da9" providerId="ADAL" clId="{591EADF3-8831-465A-921B-AC2228031702}" dt="2021-08-20T20:10:10.954" v="12830" actId="1038"/>
          <ac:spMkLst>
            <pc:docMk/>
            <pc:sldMk cId="3389471938" sldId="3850"/>
            <ac:spMk id="29" creationId="{76E84CA0-C120-481E-81A4-331CB0E06E46}"/>
          </ac:spMkLst>
        </pc:spChg>
        <pc:spChg chg="add mod">
          <ac:chgData name="Sibert, Carly (Allsteel)" userId="f9d79aba-d4b6-407f-b71f-512696be1da9" providerId="ADAL" clId="{591EADF3-8831-465A-921B-AC2228031702}" dt="2021-08-20T20:10:10.954" v="12830" actId="1038"/>
          <ac:spMkLst>
            <pc:docMk/>
            <pc:sldMk cId="3389471938" sldId="3850"/>
            <ac:spMk id="30" creationId="{5CCD1F09-F744-46E5-BED1-1975AF5DB00C}"/>
          </ac:spMkLst>
        </pc:spChg>
        <pc:spChg chg="del">
          <ac:chgData name="Sibert, Carly (Allsteel)" userId="f9d79aba-d4b6-407f-b71f-512696be1da9" providerId="ADAL" clId="{591EADF3-8831-465A-921B-AC2228031702}" dt="2021-08-20T19:00:14.034" v="7699" actId="478"/>
          <ac:spMkLst>
            <pc:docMk/>
            <pc:sldMk cId="3389471938" sldId="3850"/>
            <ac:spMk id="32" creationId="{DD6C5D05-CDE6-4838-8138-8DBE0D006BE5}"/>
          </ac:spMkLst>
        </pc:spChg>
        <pc:spChg chg="add mod">
          <ac:chgData name="Sibert, Carly (Allsteel)" userId="f9d79aba-d4b6-407f-b71f-512696be1da9" providerId="ADAL" clId="{591EADF3-8831-465A-921B-AC2228031702}" dt="2021-08-20T20:10:10.954" v="12830" actId="1038"/>
          <ac:spMkLst>
            <pc:docMk/>
            <pc:sldMk cId="3389471938" sldId="3850"/>
            <ac:spMk id="34" creationId="{1612A4C9-477A-40D9-BC18-7F0B7D20E8A6}"/>
          </ac:spMkLst>
        </pc:spChg>
        <pc:spChg chg="del">
          <ac:chgData name="Sibert, Carly (Allsteel)" userId="f9d79aba-d4b6-407f-b71f-512696be1da9" providerId="ADAL" clId="{591EADF3-8831-465A-921B-AC2228031702}" dt="2021-08-20T19:00:14.034" v="7699" actId="478"/>
          <ac:spMkLst>
            <pc:docMk/>
            <pc:sldMk cId="3389471938" sldId="3850"/>
            <ac:spMk id="38" creationId="{751B1E8D-A6B3-4AC6-BE34-35F6FCCDE8A2}"/>
          </ac:spMkLst>
        </pc:spChg>
        <pc:picChg chg="del">
          <ac:chgData name="Sibert, Carly (Allsteel)" userId="f9d79aba-d4b6-407f-b71f-512696be1da9" providerId="ADAL" clId="{591EADF3-8831-465A-921B-AC2228031702}" dt="2021-08-20T19:00:15.150" v="7700" actId="478"/>
          <ac:picMkLst>
            <pc:docMk/>
            <pc:sldMk cId="3389471938" sldId="3850"/>
            <ac:picMk id="3" creationId="{969B0FC9-342C-49E2-A8BB-518B64BBB240}"/>
          </ac:picMkLst>
        </pc:picChg>
        <pc:picChg chg="add mod ord">
          <ac:chgData name="Sibert, Carly (Allsteel)" userId="f9d79aba-d4b6-407f-b71f-512696be1da9" providerId="ADAL" clId="{591EADF3-8831-465A-921B-AC2228031702}" dt="2021-08-20T20:10:10.954" v="12830" actId="1038"/>
          <ac:picMkLst>
            <pc:docMk/>
            <pc:sldMk cId="3389471938" sldId="3850"/>
            <ac:picMk id="4" creationId="{FFBD826A-2E84-409C-99F9-27CFC4108995}"/>
          </ac:picMkLst>
        </pc:picChg>
        <pc:picChg chg="del">
          <ac:chgData name="Sibert, Carly (Allsteel)" userId="f9d79aba-d4b6-407f-b71f-512696be1da9" providerId="ADAL" clId="{591EADF3-8831-465A-921B-AC2228031702}" dt="2021-08-20T19:00:14.034" v="7699" actId="478"/>
          <ac:picMkLst>
            <pc:docMk/>
            <pc:sldMk cId="3389471938" sldId="3850"/>
            <ac:picMk id="9" creationId="{BA20F7E6-32D1-4040-AF72-09A1DD430F38}"/>
          </ac:picMkLst>
        </pc:picChg>
        <pc:picChg chg="del">
          <ac:chgData name="Sibert, Carly (Allsteel)" userId="f9d79aba-d4b6-407f-b71f-512696be1da9" providerId="ADAL" clId="{591EADF3-8831-465A-921B-AC2228031702}" dt="2021-08-20T19:00:14.034" v="7699" actId="478"/>
          <ac:picMkLst>
            <pc:docMk/>
            <pc:sldMk cId="3389471938" sldId="3850"/>
            <ac:picMk id="11" creationId="{6B1980BB-438C-4A9A-9547-AE695E32B122}"/>
          </ac:picMkLst>
        </pc:picChg>
        <pc:picChg chg="del">
          <ac:chgData name="Sibert, Carly (Allsteel)" userId="f9d79aba-d4b6-407f-b71f-512696be1da9" providerId="ADAL" clId="{591EADF3-8831-465A-921B-AC2228031702}" dt="2021-08-20T19:00:14.034" v="7699" actId="478"/>
          <ac:picMkLst>
            <pc:docMk/>
            <pc:sldMk cId="3389471938" sldId="3850"/>
            <ac:picMk id="23" creationId="{494EF240-DAA4-4843-886F-C987957F2EF0}"/>
          </ac:picMkLst>
        </pc:picChg>
        <pc:cxnChg chg="add mod">
          <ac:chgData name="Sibert, Carly (Allsteel)" userId="f9d79aba-d4b6-407f-b71f-512696be1da9" providerId="ADAL" clId="{591EADF3-8831-465A-921B-AC2228031702}" dt="2021-08-20T20:10:10.954" v="12830" actId="1038"/>
          <ac:cxnSpMkLst>
            <pc:docMk/>
            <pc:sldMk cId="3389471938" sldId="3850"/>
            <ac:cxnSpMk id="6" creationId="{F47C919A-54BD-4CEC-82C0-DE500C77E6F0}"/>
          </ac:cxnSpMkLst>
        </pc:cxnChg>
        <pc:cxnChg chg="del">
          <ac:chgData name="Sibert, Carly (Allsteel)" userId="f9d79aba-d4b6-407f-b71f-512696be1da9" providerId="ADAL" clId="{591EADF3-8831-465A-921B-AC2228031702}" dt="2021-08-20T19:00:14.034" v="7699" actId="478"/>
          <ac:cxnSpMkLst>
            <pc:docMk/>
            <pc:sldMk cId="3389471938" sldId="3850"/>
            <ac:cxnSpMk id="16" creationId="{80E45239-B1E2-453D-B59D-F4F42885ADF2}"/>
          </ac:cxnSpMkLst>
        </pc:cxnChg>
        <pc:cxnChg chg="add mod">
          <ac:chgData name="Sibert, Carly (Allsteel)" userId="f9d79aba-d4b6-407f-b71f-512696be1da9" providerId="ADAL" clId="{591EADF3-8831-465A-921B-AC2228031702}" dt="2021-08-20T20:10:10.954" v="12830" actId="1038"/>
          <ac:cxnSpMkLst>
            <pc:docMk/>
            <pc:sldMk cId="3389471938" sldId="3850"/>
            <ac:cxnSpMk id="25" creationId="{D71CB4C1-746B-4379-86E8-AF4E70EFA6D9}"/>
          </ac:cxnSpMkLst>
        </pc:cxnChg>
        <pc:cxnChg chg="del">
          <ac:chgData name="Sibert, Carly (Allsteel)" userId="f9d79aba-d4b6-407f-b71f-512696be1da9" providerId="ADAL" clId="{591EADF3-8831-465A-921B-AC2228031702}" dt="2021-08-20T19:00:14.034" v="7699" actId="478"/>
          <ac:cxnSpMkLst>
            <pc:docMk/>
            <pc:sldMk cId="3389471938" sldId="3850"/>
            <ac:cxnSpMk id="27" creationId="{BB0E747A-FBFF-4A5D-8A2C-9DB4B38C03DD}"/>
          </ac:cxnSpMkLst>
        </pc:cxnChg>
        <pc:cxnChg chg="del">
          <ac:chgData name="Sibert, Carly (Allsteel)" userId="f9d79aba-d4b6-407f-b71f-512696be1da9" providerId="ADAL" clId="{591EADF3-8831-465A-921B-AC2228031702}" dt="2021-08-20T19:00:14.034" v="7699" actId="478"/>
          <ac:cxnSpMkLst>
            <pc:docMk/>
            <pc:sldMk cId="3389471938" sldId="3850"/>
            <ac:cxnSpMk id="31" creationId="{0E482508-1271-4E69-B28F-4DCFEC9D8B2B}"/>
          </ac:cxnSpMkLst>
        </pc:cxnChg>
        <pc:cxnChg chg="add mod">
          <ac:chgData name="Sibert, Carly (Allsteel)" userId="f9d79aba-d4b6-407f-b71f-512696be1da9" providerId="ADAL" clId="{591EADF3-8831-465A-921B-AC2228031702}" dt="2021-08-20T20:10:10.954" v="12830" actId="1038"/>
          <ac:cxnSpMkLst>
            <pc:docMk/>
            <pc:sldMk cId="3389471938" sldId="3850"/>
            <ac:cxnSpMk id="33" creationId="{7F94BC70-65CE-4E31-9A39-0370A404491C}"/>
          </ac:cxnSpMkLst>
        </pc:cxnChg>
      </pc:sldChg>
      <pc:sldChg chg="modSp add del mod">
        <pc:chgData name="Sibert, Carly (Allsteel)" userId="f9d79aba-d4b6-407f-b71f-512696be1da9" providerId="ADAL" clId="{591EADF3-8831-465A-921B-AC2228031702}" dt="2021-08-20T19:08:26.414" v="8570" actId="2696"/>
        <pc:sldMkLst>
          <pc:docMk/>
          <pc:sldMk cId="945231806" sldId="3851"/>
        </pc:sldMkLst>
        <pc:spChg chg="mod">
          <ac:chgData name="Sibert, Carly (Allsteel)" userId="f9d79aba-d4b6-407f-b71f-512696be1da9" providerId="ADAL" clId="{591EADF3-8831-465A-921B-AC2228031702}" dt="2021-08-20T19:01:25.240" v="7790" actId="113"/>
          <ac:spMkLst>
            <pc:docMk/>
            <pc:sldMk cId="945231806" sldId="3851"/>
            <ac:spMk id="17" creationId="{6921177C-827F-4237-8D41-76461B494BCD}"/>
          </ac:spMkLst>
        </pc:spChg>
      </pc:sldChg>
      <pc:sldChg chg="addSp delSp modSp add mod ord">
        <pc:chgData name="Sibert, Carly (Allsteel)" userId="f9d79aba-d4b6-407f-b71f-512696be1da9" providerId="ADAL" clId="{591EADF3-8831-465A-921B-AC2228031702}" dt="2021-08-24T21:38:59.050" v="18444" actId="1076"/>
        <pc:sldMkLst>
          <pc:docMk/>
          <pc:sldMk cId="15889096" sldId="3852"/>
        </pc:sldMkLst>
        <pc:spChg chg="mod">
          <ac:chgData name="Sibert, Carly (Allsteel)" userId="f9d79aba-d4b6-407f-b71f-512696be1da9" providerId="ADAL" clId="{591EADF3-8831-465A-921B-AC2228031702}" dt="2021-08-20T20:10:00.465" v="12779" actId="1038"/>
          <ac:spMkLst>
            <pc:docMk/>
            <pc:sldMk cId="15889096" sldId="3852"/>
            <ac:spMk id="8" creationId="{831CD924-D2A4-4CB9-9DF6-834462C57131}"/>
          </ac:spMkLst>
        </pc:spChg>
        <pc:spChg chg="mod">
          <ac:chgData name="Sibert, Carly (Allsteel)" userId="f9d79aba-d4b6-407f-b71f-512696be1da9" providerId="ADAL" clId="{591EADF3-8831-465A-921B-AC2228031702}" dt="2021-08-20T19:08:31.957" v="8577" actId="20577"/>
          <ac:spMkLst>
            <pc:docMk/>
            <pc:sldMk cId="15889096" sldId="3852"/>
            <ac:spMk id="17" creationId="{6921177C-827F-4237-8D41-76461B494BCD}"/>
          </ac:spMkLst>
        </pc:spChg>
        <pc:spChg chg="add del mod">
          <ac:chgData name="Sibert, Carly (Allsteel)" userId="f9d79aba-d4b6-407f-b71f-512696be1da9" providerId="ADAL" clId="{591EADF3-8831-465A-921B-AC2228031702}" dt="2021-08-24T21:37:30.900" v="18427"/>
          <ac:spMkLst>
            <pc:docMk/>
            <pc:sldMk cId="15889096" sldId="3852"/>
            <ac:spMk id="18" creationId="{6EF8E0E3-CFB4-4400-855C-E497F30C034B}"/>
          </ac:spMkLst>
        </pc:spChg>
        <pc:spChg chg="mod">
          <ac:chgData name="Sibert, Carly (Allsteel)" userId="f9d79aba-d4b6-407f-b71f-512696be1da9" providerId="ADAL" clId="{591EADF3-8831-465A-921B-AC2228031702}" dt="2021-08-20T19:12:58.688" v="8967" actId="113"/>
          <ac:spMkLst>
            <pc:docMk/>
            <pc:sldMk cId="15889096" sldId="3852"/>
            <ac:spMk id="19" creationId="{280BEC00-3574-499C-BBAD-B72AEEFB6DB7}"/>
          </ac:spMkLst>
        </pc:spChg>
        <pc:spChg chg="add mod">
          <ac:chgData name="Sibert, Carly (Allsteel)" userId="f9d79aba-d4b6-407f-b71f-512696be1da9" providerId="ADAL" clId="{591EADF3-8831-465A-921B-AC2228031702}" dt="2021-08-24T21:38:43.988" v="18442" actId="14100"/>
          <ac:spMkLst>
            <pc:docMk/>
            <pc:sldMk cId="15889096" sldId="3852"/>
            <ac:spMk id="20" creationId="{61FFB316-C9CF-49D0-9979-B7471BA91B86}"/>
          </ac:spMkLst>
        </pc:spChg>
        <pc:spChg chg="add mod">
          <ac:chgData name="Sibert, Carly (Allsteel)" userId="f9d79aba-d4b6-407f-b71f-512696be1da9" providerId="ADAL" clId="{591EADF3-8831-465A-921B-AC2228031702}" dt="2021-08-24T21:38:59.050" v="18444" actId="1076"/>
          <ac:spMkLst>
            <pc:docMk/>
            <pc:sldMk cId="15889096" sldId="3852"/>
            <ac:spMk id="21" creationId="{2FCD5EAC-4B52-4BF5-B1F2-71EA63629455}"/>
          </ac:spMkLst>
        </pc:spChg>
        <pc:spChg chg="add mod">
          <ac:chgData name="Sibert, Carly (Allsteel)" userId="f9d79aba-d4b6-407f-b71f-512696be1da9" providerId="ADAL" clId="{591EADF3-8831-465A-921B-AC2228031702}" dt="2021-08-24T19:50:10.939" v="18402" actId="20577"/>
          <ac:spMkLst>
            <pc:docMk/>
            <pc:sldMk cId="15889096" sldId="3852"/>
            <ac:spMk id="23" creationId="{475EE745-EB1D-4DEC-829B-3511DAE86EC4}"/>
          </ac:spMkLst>
        </pc:spChg>
        <pc:spChg chg="mod">
          <ac:chgData name="Sibert, Carly (Allsteel)" userId="f9d79aba-d4b6-407f-b71f-512696be1da9" providerId="ADAL" clId="{591EADF3-8831-465A-921B-AC2228031702}" dt="2021-08-20T20:10:00.465" v="12779" actId="1038"/>
          <ac:spMkLst>
            <pc:docMk/>
            <pc:sldMk cId="15889096" sldId="3852"/>
            <ac:spMk id="26" creationId="{E5BBC7C9-9D10-45FB-9FAC-AE5AC19C9877}"/>
          </ac:spMkLst>
        </pc:spChg>
        <pc:spChg chg="mod">
          <ac:chgData name="Sibert, Carly (Allsteel)" userId="f9d79aba-d4b6-407f-b71f-512696be1da9" providerId="ADAL" clId="{591EADF3-8831-465A-921B-AC2228031702}" dt="2021-08-24T21:38:20.528" v="18438" actId="1076"/>
          <ac:spMkLst>
            <pc:docMk/>
            <pc:sldMk cId="15889096" sldId="3852"/>
            <ac:spMk id="29" creationId="{76E84CA0-C120-481E-81A4-331CB0E06E46}"/>
          </ac:spMkLst>
        </pc:spChg>
        <pc:spChg chg="del mod">
          <ac:chgData name="Sibert, Carly (Allsteel)" userId="f9d79aba-d4b6-407f-b71f-512696be1da9" providerId="ADAL" clId="{591EADF3-8831-465A-921B-AC2228031702}" dt="2021-08-20T19:11:24.770" v="8853" actId="478"/>
          <ac:spMkLst>
            <pc:docMk/>
            <pc:sldMk cId="15889096" sldId="3852"/>
            <ac:spMk id="30" creationId="{5CCD1F09-F744-46E5-BED1-1975AF5DB00C}"/>
          </ac:spMkLst>
        </pc:spChg>
        <pc:spChg chg="mod">
          <ac:chgData name="Sibert, Carly (Allsteel)" userId="f9d79aba-d4b6-407f-b71f-512696be1da9" providerId="ADAL" clId="{591EADF3-8831-465A-921B-AC2228031702}" dt="2021-08-20T20:10:00.465" v="12779" actId="1038"/>
          <ac:spMkLst>
            <pc:docMk/>
            <pc:sldMk cId="15889096" sldId="3852"/>
            <ac:spMk id="34" creationId="{1612A4C9-477A-40D9-BC18-7F0B7D20E8A6}"/>
          </ac:spMkLst>
        </pc:spChg>
        <pc:picChg chg="add mod ord">
          <ac:chgData name="Sibert, Carly (Allsteel)" userId="f9d79aba-d4b6-407f-b71f-512696be1da9" providerId="ADAL" clId="{591EADF3-8831-465A-921B-AC2228031702}" dt="2021-08-20T20:10:00.465" v="12779" actId="1038"/>
          <ac:picMkLst>
            <pc:docMk/>
            <pc:sldMk cId="15889096" sldId="3852"/>
            <ac:picMk id="3" creationId="{2B1BE0D6-A5DF-4A75-AE25-5A126D1D7986}"/>
          </ac:picMkLst>
        </pc:picChg>
        <pc:picChg chg="del">
          <ac:chgData name="Sibert, Carly (Allsteel)" userId="f9d79aba-d4b6-407f-b71f-512696be1da9" providerId="ADAL" clId="{591EADF3-8831-465A-921B-AC2228031702}" dt="2021-08-20T19:09:12.813" v="8583" actId="478"/>
          <ac:picMkLst>
            <pc:docMk/>
            <pc:sldMk cId="15889096" sldId="3852"/>
            <ac:picMk id="4" creationId="{FFBD826A-2E84-409C-99F9-27CFC4108995}"/>
          </ac:picMkLst>
        </pc:picChg>
        <pc:cxnChg chg="mod">
          <ac:chgData name="Sibert, Carly (Allsteel)" userId="f9d79aba-d4b6-407f-b71f-512696be1da9" providerId="ADAL" clId="{591EADF3-8831-465A-921B-AC2228031702}" dt="2021-08-20T20:10:00.465" v="12779" actId="1038"/>
          <ac:cxnSpMkLst>
            <pc:docMk/>
            <pc:sldMk cId="15889096" sldId="3852"/>
            <ac:cxnSpMk id="6" creationId="{F47C919A-54BD-4CEC-82C0-DE500C77E6F0}"/>
          </ac:cxnSpMkLst>
        </pc:cxnChg>
        <pc:cxnChg chg="mod">
          <ac:chgData name="Sibert, Carly (Allsteel)" userId="f9d79aba-d4b6-407f-b71f-512696be1da9" providerId="ADAL" clId="{591EADF3-8831-465A-921B-AC2228031702}" dt="2021-08-20T20:10:00.465" v="12779" actId="1038"/>
          <ac:cxnSpMkLst>
            <pc:docMk/>
            <pc:sldMk cId="15889096" sldId="3852"/>
            <ac:cxnSpMk id="25" creationId="{D71CB4C1-746B-4379-86E8-AF4E70EFA6D9}"/>
          </ac:cxnSpMkLst>
        </pc:cxnChg>
        <pc:cxnChg chg="mod">
          <ac:chgData name="Sibert, Carly (Allsteel)" userId="f9d79aba-d4b6-407f-b71f-512696be1da9" providerId="ADAL" clId="{591EADF3-8831-465A-921B-AC2228031702}" dt="2021-08-20T20:10:00.465" v="12779" actId="1038"/>
          <ac:cxnSpMkLst>
            <pc:docMk/>
            <pc:sldMk cId="15889096" sldId="3852"/>
            <ac:cxnSpMk id="33" creationId="{7F94BC70-65CE-4E31-9A39-0370A404491C}"/>
          </ac:cxnSpMkLst>
        </pc:cxnChg>
      </pc:sldChg>
      <pc:sldChg chg="addSp delSp modSp add mod">
        <pc:chgData name="Sibert, Carly (Allsteel)" userId="f9d79aba-d4b6-407f-b71f-512696be1da9" providerId="ADAL" clId="{591EADF3-8831-465A-921B-AC2228031702}" dt="2021-08-31T19:58:34.283" v="18516" actId="20577"/>
        <pc:sldMkLst>
          <pc:docMk/>
          <pc:sldMk cId="3611712247" sldId="3853"/>
        </pc:sldMkLst>
        <pc:spChg chg="mod">
          <ac:chgData name="Sibert, Carly (Allsteel)" userId="f9d79aba-d4b6-407f-b71f-512696be1da9" providerId="ADAL" clId="{591EADF3-8831-465A-921B-AC2228031702}" dt="2021-08-20T19:46:43.188" v="11389" actId="1076"/>
          <ac:spMkLst>
            <pc:docMk/>
            <pc:sldMk cId="3611712247" sldId="3853"/>
            <ac:spMk id="2" creationId="{183D8C56-9D84-4322-8ED8-1242AB1F3F50}"/>
          </ac:spMkLst>
        </pc:spChg>
        <pc:spChg chg="add mod">
          <ac:chgData name="Sibert, Carly (Allsteel)" userId="f9d79aba-d4b6-407f-b71f-512696be1da9" providerId="ADAL" clId="{591EADF3-8831-465A-921B-AC2228031702}" dt="2021-08-31T19:58:34.283" v="18516" actId="20577"/>
          <ac:spMkLst>
            <pc:docMk/>
            <pc:sldMk cId="3611712247" sldId="3853"/>
            <ac:spMk id="3" creationId="{FEE20274-C08E-45AD-A2BD-8F74BEB65630}"/>
          </ac:spMkLst>
        </pc:spChg>
        <pc:spChg chg="del">
          <ac:chgData name="Sibert, Carly (Allsteel)" userId="f9d79aba-d4b6-407f-b71f-512696be1da9" providerId="ADAL" clId="{591EADF3-8831-465A-921B-AC2228031702}" dt="2021-08-20T19:15:57.283" v="9112" actId="478"/>
          <ac:spMkLst>
            <pc:docMk/>
            <pc:sldMk cId="3611712247" sldId="3853"/>
            <ac:spMk id="7" creationId="{2D56B5A7-0B92-413B-ABE6-0BCB80E65BFB}"/>
          </ac:spMkLst>
        </pc:spChg>
        <pc:spChg chg="del">
          <ac:chgData name="Sibert, Carly (Allsteel)" userId="f9d79aba-d4b6-407f-b71f-512696be1da9" providerId="ADAL" clId="{591EADF3-8831-465A-921B-AC2228031702}" dt="2021-08-20T19:15:57.283" v="9112" actId="478"/>
          <ac:spMkLst>
            <pc:docMk/>
            <pc:sldMk cId="3611712247" sldId="3853"/>
            <ac:spMk id="13" creationId="{F2F9BDF3-A53B-44EA-B4B1-075121F52434}"/>
          </ac:spMkLst>
        </pc:spChg>
        <pc:picChg chg="add del mod">
          <ac:chgData name="Sibert, Carly (Allsteel)" userId="f9d79aba-d4b6-407f-b71f-512696be1da9" providerId="ADAL" clId="{591EADF3-8831-465A-921B-AC2228031702}" dt="2021-08-20T20:25:10.217" v="13549" actId="478"/>
          <ac:picMkLst>
            <pc:docMk/>
            <pc:sldMk cId="3611712247" sldId="3853"/>
            <ac:picMk id="8" creationId="{BD936957-2B1D-446C-8B64-EFD44185AB40}"/>
          </ac:picMkLst>
        </pc:picChg>
      </pc:sldChg>
      <pc:sldChg chg="addSp delSp modSp add mod">
        <pc:chgData name="Sibert, Carly (Allsteel)" userId="f9d79aba-d4b6-407f-b71f-512696be1da9" providerId="ADAL" clId="{591EADF3-8831-465A-921B-AC2228031702}" dt="2021-08-31T19:53:12.586" v="18512" actId="20577"/>
        <pc:sldMkLst>
          <pc:docMk/>
          <pc:sldMk cId="1617049224" sldId="3854"/>
        </pc:sldMkLst>
        <pc:spChg chg="add del">
          <ac:chgData name="Sibert, Carly (Allsteel)" userId="f9d79aba-d4b6-407f-b71f-512696be1da9" providerId="ADAL" clId="{591EADF3-8831-465A-921B-AC2228031702}" dt="2021-08-20T19:53:39.209" v="12165" actId="478"/>
          <ac:spMkLst>
            <pc:docMk/>
            <pc:sldMk cId="1617049224" sldId="3854"/>
            <ac:spMk id="2" creationId="{8F29C932-C9DF-415C-94AD-E717B61ACC6F}"/>
          </ac:spMkLst>
        </pc:spChg>
        <pc:spChg chg="mod">
          <ac:chgData name="Sibert, Carly (Allsteel)" userId="f9d79aba-d4b6-407f-b71f-512696be1da9" providerId="ADAL" clId="{591EADF3-8831-465A-921B-AC2228031702}" dt="2021-08-20T19:53:54.581" v="12176" actId="20577"/>
          <ac:spMkLst>
            <pc:docMk/>
            <pc:sldMk cId="1617049224" sldId="3854"/>
            <ac:spMk id="7" creationId="{95532677-3ABE-4E35-84DF-5B7A883C802C}"/>
          </ac:spMkLst>
        </pc:spChg>
        <pc:spChg chg="mod ord">
          <ac:chgData name="Sibert, Carly (Allsteel)" userId="f9d79aba-d4b6-407f-b71f-512696be1da9" providerId="ADAL" clId="{591EADF3-8831-465A-921B-AC2228031702}" dt="2021-08-31T19:53:12.586" v="18512" actId="20577"/>
          <ac:spMkLst>
            <pc:docMk/>
            <pc:sldMk cId="1617049224" sldId="3854"/>
            <ac:spMk id="17" creationId="{6921177C-827F-4237-8D41-76461B494BCD}"/>
          </ac:spMkLst>
        </pc:spChg>
        <pc:spChg chg="del">
          <ac:chgData name="Sibert, Carly (Allsteel)" userId="f9d79aba-d4b6-407f-b71f-512696be1da9" providerId="ADAL" clId="{591EADF3-8831-465A-921B-AC2228031702}" dt="2021-08-20T19:26:07.811" v="10209" actId="478"/>
          <ac:spMkLst>
            <pc:docMk/>
            <pc:sldMk cId="1617049224" sldId="3854"/>
            <ac:spMk id="18" creationId="{982EB822-C0B2-4DA4-B5FE-C693C051A41F}"/>
          </ac:spMkLst>
        </pc:spChg>
        <pc:spChg chg="del">
          <ac:chgData name="Sibert, Carly (Allsteel)" userId="f9d79aba-d4b6-407f-b71f-512696be1da9" providerId="ADAL" clId="{591EADF3-8831-465A-921B-AC2228031702}" dt="2021-08-20T19:26:07.811" v="10209" actId="478"/>
          <ac:spMkLst>
            <pc:docMk/>
            <pc:sldMk cId="1617049224" sldId="3854"/>
            <ac:spMk id="24" creationId="{812A42FE-6FA5-4D36-B3B7-593FC6287DF6}"/>
          </ac:spMkLst>
        </pc:spChg>
        <pc:spChg chg="del">
          <ac:chgData name="Sibert, Carly (Allsteel)" userId="f9d79aba-d4b6-407f-b71f-512696be1da9" providerId="ADAL" clId="{591EADF3-8831-465A-921B-AC2228031702}" dt="2021-08-20T19:26:07.811" v="10209" actId="478"/>
          <ac:spMkLst>
            <pc:docMk/>
            <pc:sldMk cId="1617049224" sldId="3854"/>
            <ac:spMk id="28" creationId="{431B6079-9AF5-4D45-AEAA-A1E6C2EB6C5C}"/>
          </ac:spMkLst>
        </pc:spChg>
        <pc:spChg chg="del">
          <ac:chgData name="Sibert, Carly (Allsteel)" userId="f9d79aba-d4b6-407f-b71f-512696be1da9" providerId="ADAL" clId="{591EADF3-8831-465A-921B-AC2228031702}" dt="2021-08-20T19:26:07.811" v="10209" actId="478"/>
          <ac:spMkLst>
            <pc:docMk/>
            <pc:sldMk cId="1617049224" sldId="3854"/>
            <ac:spMk id="32" creationId="{DD6C5D05-CDE6-4838-8138-8DBE0D006BE5}"/>
          </ac:spMkLst>
        </pc:spChg>
        <pc:spChg chg="del">
          <ac:chgData name="Sibert, Carly (Allsteel)" userId="f9d79aba-d4b6-407f-b71f-512696be1da9" providerId="ADAL" clId="{591EADF3-8831-465A-921B-AC2228031702}" dt="2021-08-20T19:26:07.811" v="10209" actId="478"/>
          <ac:spMkLst>
            <pc:docMk/>
            <pc:sldMk cId="1617049224" sldId="3854"/>
            <ac:spMk id="38" creationId="{751B1E8D-A6B3-4AC6-BE34-35F6FCCDE8A2}"/>
          </ac:spMkLst>
        </pc:spChg>
        <pc:picChg chg="del">
          <ac:chgData name="Sibert, Carly (Allsteel)" userId="f9d79aba-d4b6-407f-b71f-512696be1da9" providerId="ADAL" clId="{591EADF3-8831-465A-921B-AC2228031702}" dt="2021-08-20T19:25:35.786" v="10171" actId="478"/>
          <ac:picMkLst>
            <pc:docMk/>
            <pc:sldMk cId="1617049224" sldId="3854"/>
            <ac:picMk id="3" creationId="{969B0FC9-342C-49E2-A8BB-518B64BBB240}"/>
          </ac:picMkLst>
        </pc:picChg>
        <pc:picChg chg="add mod">
          <ac:chgData name="Sibert, Carly (Allsteel)" userId="f9d79aba-d4b6-407f-b71f-512696be1da9" providerId="ADAL" clId="{591EADF3-8831-465A-921B-AC2228031702}" dt="2021-08-23T18:17:50.078" v="17925" actId="1076"/>
          <ac:picMkLst>
            <pc:docMk/>
            <pc:sldMk cId="1617049224" sldId="3854"/>
            <ac:picMk id="5" creationId="{9A9E0224-DCCA-40A2-BCC8-B7F7798DB535}"/>
          </ac:picMkLst>
        </pc:picChg>
        <pc:picChg chg="add mod ord">
          <ac:chgData name="Sibert, Carly (Allsteel)" userId="f9d79aba-d4b6-407f-b71f-512696be1da9" providerId="ADAL" clId="{591EADF3-8831-465A-921B-AC2228031702}" dt="2021-08-23T18:23:37.602" v="18109" actId="1076"/>
          <ac:picMkLst>
            <pc:docMk/>
            <pc:sldMk cId="1617049224" sldId="3854"/>
            <ac:picMk id="8" creationId="{1C9B38F4-5A03-4C05-885D-DE6FC3676D64}"/>
          </ac:picMkLst>
        </pc:picChg>
        <pc:picChg chg="del">
          <ac:chgData name="Sibert, Carly (Allsteel)" userId="f9d79aba-d4b6-407f-b71f-512696be1da9" providerId="ADAL" clId="{591EADF3-8831-465A-921B-AC2228031702}" dt="2021-08-20T19:26:07.811" v="10209" actId="478"/>
          <ac:picMkLst>
            <pc:docMk/>
            <pc:sldMk cId="1617049224" sldId="3854"/>
            <ac:picMk id="9" creationId="{BA20F7E6-32D1-4040-AF72-09A1DD430F38}"/>
          </ac:picMkLst>
        </pc:picChg>
        <pc:picChg chg="del">
          <ac:chgData name="Sibert, Carly (Allsteel)" userId="f9d79aba-d4b6-407f-b71f-512696be1da9" providerId="ADAL" clId="{591EADF3-8831-465A-921B-AC2228031702}" dt="2021-08-20T19:26:08.785" v="10210" actId="478"/>
          <ac:picMkLst>
            <pc:docMk/>
            <pc:sldMk cId="1617049224" sldId="3854"/>
            <ac:picMk id="11" creationId="{6B1980BB-438C-4A9A-9547-AE695E32B122}"/>
          </ac:picMkLst>
        </pc:picChg>
        <pc:picChg chg="del">
          <ac:chgData name="Sibert, Carly (Allsteel)" userId="f9d79aba-d4b6-407f-b71f-512696be1da9" providerId="ADAL" clId="{591EADF3-8831-465A-921B-AC2228031702}" dt="2021-08-20T19:26:09.587" v="10211" actId="478"/>
          <ac:picMkLst>
            <pc:docMk/>
            <pc:sldMk cId="1617049224" sldId="3854"/>
            <ac:picMk id="23" creationId="{494EF240-DAA4-4843-886F-C987957F2EF0}"/>
          </ac:picMkLst>
        </pc:picChg>
        <pc:inkChg chg="add del">
          <ac:chgData name="Sibert, Carly (Allsteel)" userId="f9d79aba-d4b6-407f-b71f-512696be1da9" providerId="ADAL" clId="{591EADF3-8831-465A-921B-AC2228031702}" dt="2021-08-31T19:52:42.702" v="18468" actId="9405"/>
          <ac:inkMkLst>
            <pc:docMk/>
            <pc:sldMk cId="1617049224" sldId="3854"/>
            <ac:inkMk id="2" creationId="{4C446DCF-3A44-4EDA-81DC-8C0F5DA37102}"/>
          </ac:inkMkLst>
        </pc:inkChg>
        <pc:cxnChg chg="del">
          <ac:chgData name="Sibert, Carly (Allsteel)" userId="f9d79aba-d4b6-407f-b71f-512696be1da9" providerId="ADAL" clId="{591EADF3-8831-465A-921B-AC2228031702}" dt="2021-08-20T19:26:07.811" v="10209" actId="478"/>
          <ac:cxnSpMkLst>
            <pc:docMk/>
            <pc:sldMk cId="1617049224" sldId="3854"/>
            <ac:cxnSpMk id="16" creationId="{80E45239-B1E2-453D-B59D-F4F42885ADF2}"/>
          </ac:cxnSpMkLst>
        </pc:cxnChg>
        <pc:cxnChg chg="del">
          <ac:chgData name="Sibert, Carly (Allsteel)" userId="f9d79aba-d4b6-407f-b71f-512696be1da9" providerId="ADAL" clId="{591EADF3-8831-465A-921B-AC2228031702}" dt="2021-08-20T19:26:07.811" v="10209" actId="478"/>
          <ac:cxnSpMkLst>
            <pc:docMk/>
            <pc:sldMk cId="1617049224" sldId="3854"/>
            <ac:cxnSpMk id="27" creationId="{BB0E747A-FBFF-4A5D-8A2C-9DB4B38C03DD}"/>
          </ac:cxnSpMkLst>
        </pc:cxnChg>
        <pc:cxnChg chg="del">
          <ac:chgData name="Sibert, Carly (Allsteel)" userId="f9d79aba-d4b6-407f-b71f-512696be1da9" providerId="ADAL" clId="{591EADF3-8831-465A-921B-AC2228031702}" dt="2021-08-20T19:26:07.811" v="10209" actId="478"/>
          <ac:cxnSpMkLst>
            <pc:docMk/>
            <pc:sldMk cId="1617049224" sldId="3854"/>
            <ac:cxnSpMk id="31" creationId="{0E482508-1271-4E69-B28F-4DCFEC9D8B2B}"/>
          </ac:cxnSpMkLst>
        </pc:cxnChg>
      </pc:sldChg>
      <pc:sldChg chg="add del">
        <pc:chgData name="Sibert, Carly (Allsteel)" userId="f9d79aba-d4b6-407f-b71f-512696be1da9" providerId="ADAL" clId="{591EADF3-8831-465A-921B-AC2228031702}" dt="2021-08-20T19:28:04.106" v="10455"/>
        <pc:sldMkLst>
          <pc:docMk/>
          <pc:sldMk cId="206978420" sldId="3855"/>
        </pc:sldMkLst>
      </pc:sldChg>
      <pc:sldChg chg="addSp delSp modSp add mod">
        <pc:chgData name="Sibert, Carly (Allsteel)" userId="f9d79aba-d4b6-407f-b71f-512696be1da9" providerId="ADAL" clId="{591EADF3-8831-465A-921B-AC2228031702}" dt="2021-08-24T21:36:12.307" v="18408" actId="1076"/>
        <pc:sldMkLst>
          <pc:docMk/>
          <pc:sldMk cId="4294183580" sldId="3855"/>
        </pc:sldMkLst>
        <pc:spChg chg="del mod">
          <ac:chgData name="Sibert, Carly (Allsteel)" userId="f9d79aba-d4b6-407f-b71f-512696be1da9" providerId="ADAL" clId="{591EADF3-8831-465A-921B-AC2228031702}" dt="2021-08-20T19:28:20.526" v="10492" actId="478"/>
          <ac:spMkLst>
            <pc:docMk/>
            <pc:sldMk cId="4294183580" sldId="3855"/>
            <ac:spMk id="2" creationId="{8571949B-60C8-4216-868D-7E94D6B77A01}"/>
          </ac:spMkLst>
        </pc:spChg>
        <pc:spChg chg="del">
          <ac:chgData name="Sibert, Carly (Allsteel)" userId="f9d79aba-d4b6-407f-b71f-512696be1da9" providerId="ADAL" clId="{591EADF3-8831-465A-921B-AC2228031702}" dt="2021-08-20T19:28:18.028" v="10490" actId="478"/>
          <ac:spMkLst>
            <pc:docMk/>
            <pc:sldMk cId="4294183580" sldId="3855"/>
            <ac:spMk id="3" creationId="{8F6CD0EC-0A68-4D98-A35A-F50A8F8CD8F1}"/>
          </ac:spMkLst>
        </pc:spChg>
        <pc:spChg chg="mod">
          <ac:chgData name="Sibert, Carly (Allsteel)" userId="f9d79aba-d4b6-407f-b71f-512696be1da9" providerId="ADAL" clId="{591EADF3-8831-465A-921B-AC2228031702}" dt="2021-08-20T19:28:13.415" v="10489" actId="20577"/>
          <ac:spMkLst>
            <pc:docMk/>
            <pc:sldMk cId="4294183580" sldId="3855"/>
            <ac:spMk id="7" creationId="{95532677-3ABE-4E35-84DF-5B7A883C802C}"/>
          </ac:spMkLst>
        </pc:spChg>
        <pc:spChg chg="del">
          <ac:chgData name="Sibert, Carly (Allsteel)" userId="f9d79aba-d4b6-407f-b71f-512696be1da9" providerId="ADAL" clId="{591EADF3-8831-465A-921B-AC2228031702}" dt="2021-08-20T19:28:18.028" v="10490" actId="478"/>
          <ac:spMkLst>
            <pc:docMk/>
            <pc:sldMk cId="4294183580" sldId="3855"/>
            <ac:spMk id="8" creationId="{C5B4128D-246C-41E2-8273-6E057E1EF4FB}"/>
          </ac:spMkLst>
        </pc:spChg>
        <pc:spChg chg="del">
          <ac:chgData name="Sibert, Carly (Allsteel)" userId="f9d79aba-d4b6-407f-b71f-512696be1da9" providerId="ADAL" clId="{591EADF3-8831-465A-921B-AC2228031702}" dt="2021-08-20T19:28:18.028" v="10490" actId="478"/>
          <ac:spMkLst>
            <pc:docMk/>
            <pc:sldMk cId="4294183580" sldId="3855"/>
            <ac:spMk id="9" creationId="{F37B303C-0A1D-4139-810E-9E3DF2E6A524}"/>
          </ac:spMkLst>
        </pc:spChg>
        <pc:spChg chg="del">
          <ac:chgData name="Sibert, Carly (Allsteel)" userId="f9d79aba-d4b6-407f-b71f-512696be1da9" providerId="ADAL" clId="{591EADF3-8831-465A-921B-AC2228031702}" dt="2021-08-20T19:28:18.028" v="10490" actId="478"/>
          <ac:spMkLst>
            <pc:docMk/>
            <pc:sldMk cId="4294183580" sldId="3855"/>
            <ac:spMk id="10" creationId="{6EF62DC6-3A2E-4962-8694-280FB384C845}"/>
          </ac:spMkLst>
        </pc:spChg>
        <pc:spChg chg="del">
          <ac:chgData name="Sibert, Carly (Allsteel)" userId="f9d79aba-d4b6-407f-b71f-512696be1da9" providerId="ADAL" clId="{591EADF3-8831-465A-921B-AC2228031702}" dt="2021-08-20T19:28:18.028" v="10490" actId="478"/>
          <ac:spMkLst>
            <pc:docMk/>
            <pc:sldMk cId="4294183580" sldId="3855"/>
            <ac:spMk id="11" creationId="{E6177E02-CF3A-4533-85AA-DCE82BF54883}"/>
          </ac:spMkLst>
        </pc:spChg>
        <pc:spChg chg="add mod">
          <ac:chgData name="Sibert, Carly (Allsteel)" userId="f9d79aba-d4b6-407f-b71f-512696be1da9" providerId="ADAL" clId="{591EADF3-8831-465A-921B-AC2228031702}" dt="2021-08-24T21:36:12.307" v="18408" actId="1076"/>
          <ac:spMkLst>
            <pc:docMk/>
            <pc:sldMk cId="4294183580" sldId="3855"/>
            <ac:spMk id="12" creationId="{3DE8B83E-45D0-49B7-9C19-3B77251A3FDC}"/>
          </ac:spMkLst>
        </pc:spChg>
        <pc:spChg chg="del">
          <ac:chgData name="Sibert, Carly (Allsteel)" userId="f9d79aba-d4b6-407f-b71f-512696be1da9" providerId="ADAL" clId="{591EADF3-8831-465A-921B-AC2228031702}" dt="2021-08-20T19:28:18.028" v="10490" actId="478"/>
          <ac:spMkLst>
            <pc:docMk/>
            <pc:sldMk cId="4294183580" sldId="3855"/>
            <ac:spMk id="12" creationId="{499D0878-D2BB-491D-9CCF-86E9400290D8}"/>
          </ac:spMkLst>
        </pc:spChg>
        <pc:spChg chg="del">
          <ac:chgData name="Sibert, Carly (Allsteel)" userId="f9d79aba-d4b6-407f-b71f-512696be1da9" providerId="ADAL" clId="{591EADF3-8831-465A-921B-AC2228031702}" dt="2021-08-20T19:28:18.028" v="10490" actId="478"/>
          <ac:spMkLst>
            <pc:docMk/>
            <pc:sldMk cId="4294183580" sldId="3855"/>
            <ac:spMk id="14" creationId="{24CA3AAD-154A-4DC1-BCE8-FDDC21BFB689}"/>
          </ac:spMkLst>
        </pc:spChg>
        <pc:spChg chg="del">
          <ac:chgData name="Sibert, Carly (Allsteel)" userId="f9d79aba-d4b6-407f-b71f-512696be1da9" providerId="ADAL" clId="{591EADF3-8831-465A-921B-AC2228031702}" dt="2021-08-20T19:28:18.028" v="10490" actId="478"/>
          <ac:spMkLst>
            <pc:docMk/>
            <pc:sldMk cId="4294183580" sldId="3855"/>
            <ac:spMk id="16" creationId="{794FFDE2-CB75-49DC-BBD2-F2D6BD8DB55E}"/>
          </ac:spMkLst>
        </pc:spChg>
        <pc:spChg chg="add mod">
          <ac:chgData name="Sibert, Carly (Allsteel)" userId="f9d79aba-d4b6-407f-b71f-512696be1da9" providerId="ADAL" clId="{591EADF3-8831-465A-921B-AC2228031702}" dt="2021-08-20T19:30:05.537" v="10890" actId="20577"/>
          <ac:spMkLst>
            <pc:docMk/>
            <pc:sldMk cId="4294183580" sldId="3855"/>
            <ac:spMk id="17" creationId="{A02473EB-9313-42B6-872C-790E962B05D1}"/>
          </ac:spMkLst>
        </pc:spChg>
        <pc:spChg chg="add mod">
          <ac:chgData name="Sibert, Carly (Allsteel)" userId="f9d79aba-d4b6-407f-b71f-512696be1da9" providerId="ADAL" clId="{591EADF3-8831-465A-921B-AC2228031702}" dt="2021-08-20T20:08:06.079" v="12749" actId="1038"/>
          <ac:spMkLst>
            <pc:docMk/>
            <pc:sldMk cId="4294183580" sldId="3855"/>
            <ac:spMk id="18" creationId="{699E9E0A-2765-4F03-AA4E-9FC123E15F89}"/>
          </ac:spMkLst>
        </pc:spChg>
        <pc:spChg chg="add mod">
          <ac:chgData name="Sibert, Carly (Allsteel)" userId="f9d79aba-d4b6-407f-b71f-512696be1da9" providerId="ADAL" clId="{591EADF3-8831-465A-921B-AC2228031702}" dt="2021-08-20T20:08:06.079" v="12749" actId="1038"/>
          <ac:spMkLst>
            <pc:docMk/>
            <pc:sldMk cId="4294183580" sldId="3855"/>
            <ac:spMk id="19" creationId="{42A58453-5336-494C-BFFB-1534A411FD77}"/>
          </ac:spMkLst>
        </pc:spChg>
        <pc:spChg chg="add mod">
          <ac:chgData name="Sibert, Carly (Allsteel)" userId="f9d79aba-d4b6-407f-b71f-512696be1da9" providerId="ADAL" clId="{591EADF3-8831-465A-921B-AC2228031702}" dt="2021-08-20T20:08:06.079" v="12749" actId="1038"/>
          <ac:spMkLst>
            <pc:docMk/>
            <pc:sldMk cId="4294183580" sldId="3855"/>
            <ac:spMk id="20" creationId="{10D73C58-50D3-4588-A0C6-E37D0CF54751}"/>
          </ac:spMkLst>
        </pc:spChg>
        <pc:picChg chg="add mod">
          <ac:chgData name="Sibert, Carly (Allsteel)" userId="f9d79aba-d4b6-407f-b71f-512696be1da9" providerId="ADAL" clId="{591EADF3-8831-465A-921B-AC2228031702}" dt="2021-08-20T20:08:06.079" v="12749" actId="1038"/>
          <ac:picMkLst>
            <pc:docMk/>
            <pc:sldMk cId="4294183580" sldId="3855"/>
            <ac:picMk id="5" creationId="{42598F2A-5EAA-4A41-9997-51A9930A8874}"/>
          </ac:picMkLst>
        </pc:picChg>
        <pc:picChg chg="del mod">
          <ac:chgData name="Sibert, Carly (Allsteel)" userId="f9d79aba-d4b6-407f-b71f-512696be1da9" providerId="ADAL" clId="{591EADF3-8831-465A-921B-AC2228031702}" dt="2021-08-20T19:35:43.734" v="10922" actId="478"/>
          <ac:picMkLst>
            <pc:docMk/>
            <pc:sldMk cId="4294183580" sldId="3855"/>
            <ac:picMk id="6" creationId="{B45F72E6-9666-4E18-8D63-447E42CBF50A}"/>
          </ac:picMkLst>
        </pc:picChg>
        <pc:picChg chg="add mod ord">
          <ac:chgData name="Sibert, Carly (Allsteel)" userId="f9d79aba-d4b6-407f-b71f-512696be1da9" providerId="ADAL" clId="{591EADF3-8831-465A-921B-AC2228031702}" dt="2021-08-20T20:08:06.079" v="12749" actId="1038"/>
          <ac:picMkLst>
            <pc:docMk/>
            <pc:sldMk cId="4294183580" sldId="3855"/>
            <ac:picMk id="22" creationId="{772C6FA2-51CD-4790-83DD-370B2229614A}"/>
          </ac:picMkLst>
        </pc:picChg>
        <pc:picChg chg="add mod ord">
          <ac:chgData name="Sibert, Carly (Allsteel)" userId="f9d79aba-d4b6-407f-b71f-512696be1da9" providerId="ADAL" clId="{591EADF3-8831-465A-921B-AC2228031702}" dt="2021-08-20T20:08:06.079" v="12749" actId="1038"/>
          <ac:picMkLst>
            <pc:docMk/>
            <pc:sldMk cId="4294183580" sldId="3855"/>
            <ac:picMk id="24" creationId="{4F359312-A22F-4068-8F14-390ED7F4E42D}"/>
          </ac:picMkLst>
        </pc:picChg>
      </pc:sldChg>
      <pc:sldChg chg="addSp delSp modSp add mod">
        <pc:chgData name="Sibert, Carly (Allsteel)" userId="f9d79aba-d4b6-407f-b71f-512696be1da9" providerId="ADAL" clId="{591EADF3-8831-465A-921B-AC2228031702}" dt="2021-08-20T20:07:53.993" v="12738" actId="1076"/>
        <pc:sldMkLst>
          <pc:docMk/>
          <pc:sldMk cId="1247227643" sldId="3856"/>
        </pc:sldMkLst>
        <pc:spChg chg="mod">
          <ac:chgData name="Sibert, Carly (Allsteel)" userId="f9d79aba-d4b6-407f-b71f-512696be1da9" providerId="ADAL" clId="{591EADF3-8831-465A-921B-AC2228031702}" dt="2021-08-20T19:47:22.932" v="11427" actId="20577"/>
          <ac:spMkLst>
            <pc:docMk/>
            <pc:sldMk cId="1247227643" sldId="3856"/>
            <ac:spMk id="7" creationId="{95532677-3ABE-4E35-84DF-5B7A883C802C}"/>
          </ac:spMkLst>
        </pc:spChg>
        <pc:spChg chg="add del mod">
          <ac:chgData name="Sibert, Carly (Allsteel)" userId="f9d79aba-d4b6-407f-b71f-512696be1da9" providerId="ADAL" clId="{591EADF3-8831-465A-921B-AC2228031702}" dt="2021-08-20T19:51:49.349" v="11972" actId="478"/>
          <ac:spMkLst>
            <pc:docMk/>
            <pc:sldMk cId="1247227643" sldId="3856"/>
            <ac:spMk id="10" creationId="{A1D15EE3-019F-467E-AB09-52843D36618E}"/>
          </ac:spMkLst>
        </pc:spChg>
        <pc:spChg chg="mod">
          <ac:chgData name="Sibert, Carly (Allsteel)" userId="f9d79aba-d4b6-407f-b71f-512696be1da9" providerId="ADAL" clId="{591EADF3-8831-465A-921B-AC2228031702}" dt="2021-08-20T20:07:22.915" v="12730" actId="14100"/>
          <ac:spMkLst>
            <pc:docMk/>
            <pc:sldMk cId="1247227643" sldId="3856"/>
            <ac:spMk id="17" creationId="{6921177C-827F-4237-8D41-76461B494BCD}"/>
          </ac:spMkLst>
        </pc:spChg>
        <pc:spChg chg="add mod">
          <ac:chgData name="Sibert, Carly (Allsteel)" userId="f9d79aba-d4b6-407f-b71f-512696be1da9" providerId="ADAL" clId="{591EADF3-8831-465A-921B-AC2228031702}" dt="2021-08-20T19:53:06.232" v="12164" actId="1036"/>
          <ac:spMkLst>
            <pc:docMk/>
            <pc:sldMk cId="1247227643" sldId="3856"/>
            <ac:spMk id="18" creationId="{4E6B1F9D-F2D5-4F6D-A117-935A995D8AF8}"/>
          </ac:spMkLst>
        </pc:spChg>
        <pc:spChg chg="del">
          <ac:chgData name="Sibert, Carly (Allsteel)" userId="f9d79aba-d4b6-407f-b71f-512696be1da9" providerId="ADAL" clId="{591EADF3-8831-465A-921B-AC2228031702}" dt="2021-08-20T19:49:13.481" v="11857" actId="478"/>
          <ac:spMkLst>
            <pc:docMk/>
            <pc:sldMk cId="1247227643" sldId="3856"/>
            <ac:spMk id="20" creationId="{2AA7DA3E-1D67-4058-A8A8-542E83088AD7}"/>
          </ac:spMkLst>
        </pc:spChg>
        <pc:spChg chg="del">
          <ac:chgData name="Sibert, Carly (Allsteel)" userId="f9d79aba-d4b6-407f-b71f-512696be1da9" providerId="ADAL" clId="{591EADF3-8831-465A-921B-AC2228031702}" dt="2021-08-20T19:49:13.481" v="11857" actId="478"/>
          <ac:spMkLst>
            <pc:docMk/>
            <pc:sldMk cId="1247227643" sldId="3856"/>
            <ac:spMk id="21" creationId="{99C3876F-AFE1-4FD7-9100-F94D9F25F2E4}"/>
          </ac:spMkLst>
        </pc:spChg>
        <pc:spChg chg="add mod">
          <ac:chgData name="Sibert, Carly (Allsteel)" userId="f9d79aba-d4b6-407f-b71f-512696be1da9" providerId="ADAL" clId="{591EADF3-8831-465A-921B-AC2228031702}" dt="2021-08-20T20:07:53.993" v="12738" actId="1076"/>
          <ac:spMkLst>
            <pc:docMk/>
            <pc:sldMk cId="1247227643" sldId="3856"/>
            <ac:spMk id="23" creationId="{1E6B0134-B405-4D7D-87CE-2A3DC443E8D7}"/>
          </ac:spMkLst>
        </pc:spChg>
        <pc:spChg chg="add mod ord">
          <ac:chgData name="Sibert, Carly (Allsteel)" userId="f9d79aba-d4b6-407f-b71f-512696be1da9" providerId="ADAL" clId="{591EADF3-8831-465A-921B-AC2228031702}" dt="2021-08-20T20:07:53.531" v="12737" actId="1076"/>
          <ac:spMkLst>
            <pc:docMk/>
            <pc:sldMk cId="1247227643" sldId="3856"/>
            <ac:spMk id="24" creationId="{027B37EA-368F-4699-934A-C1D4CAD0FDB9}"/>
          </ac:spMkLst>
        </pc:spChg>
        <pc:picChg chg="add mod modCrop">
          <ac:chgData name="Sibert, Carly (Allsteel)" userId="f9d79aba-d4b6-407f-b71f-512696be1da9" providerId="ADAL" clId="{591EADF3-8831-465A-921B-AC2228031702}" dt="2021-08-20T19:53:06.232" v="12164" actId="1036"/>
          <ac:picMkLst>
            <pc:docMk/>
            <pc:sldMk cId="1247227643" sldId="3856"/>
            <ac:picMk id="3" creationId="{BB5774E8-B578-4FB5-8953-C35DD5D2032D}"/>
          </ac:picMkLst>
        </pc:picChg>
        <pc:picChg chg="del">
          <ac:chgData name="Sibert, Carly (Allsteel)" userId="f9d79aba-d4b6-407f-b71f-512696be1da9" providerId="ADAL" clId="{591EADF3-8831-465A-921B-AC2228031702}" dt="2021-08-20T19:49:13.481" v="11857" actId="478"/>
          <ac:picMkLst>
            <pc:docMk/>
            <pc:sldMk cId="1247227643" sldId="3856"/>
            <ac:picMk id="5" creationId="{154CB72B-1216-42FA-8DFF-DBC60BEF63FA}"/>
          </ac:picMkLst>
        </pc:picChg>
        <pc:picChg chg="add mod modCrop">
          <ac:chgData name="Sibert, Carly (Allsteel)" userId="f9d79aba-d4b6-407f-b71f-512696be1da9" providerId="ADAL" clId="{591EADF3-8831-465A-921B-AC2228031702}" dt="2021-08-20T20:07:53.993" v="12738" actId="1076"/>
          <ac:picMkLst>
            <pc:docMk/>
            <pc:sldMk cId="1247227643" sldId="3856"/>
            <ac:picMk id="6" creationId="{FA4500A0-7764-4D38-B613-E0DED2B72AF2}"/>
          </ac:picMkLst>
        </pc:picChg>
        <pc:picChg chg="add mod ord">
          <ac:chgData name="Sibert, Carly (Allsteel)" userId="f9d79aba-d4b6-407f-b71f-512696be1da9" providerId="ADAL" clId="{591EADF3-8831-465A-921B-AC2228031702}" dt="2021-08-20T20:07:53.531" v="12737" actId="1076"/>
          <ac:picMkLst>
            <pc:docMk/>
            <pc:sldMk cId="1247227643" sldId="3856"/>
            <ac:picMk id="9" creationId="{8FC6AD9C-F1B7-4F4E-AC96-19449A836362}"/>
          </ac:picMkLst>
        </pc:picChg>
        <pc:picChg chg="del">
          <ac:chgData name="Sibert, Carly (Allsteel)" userId="f9d79aba-d4b6-407f-b71f-512696be1da9" providerId="ADAL" clId="{591EADF3-8831-465A-921B-AC2228031702}" dt="2021-08-20T19:49:13.481" v="11857" actId="478"/>
          <ac:picMkLst>
            <pc:docMk/>
            <pc:sldMk cId="1247227643" sldId="3856"/>
            <ac:picMk id="19" creationId="{E0B26C05-898C-483F-B71E-F073B4A6C38B}"/>
          </ac:picMkLst>
        </pc:picChg>
        <pc:picChg chg="del">
          <ac:chgData name="Sibert, Carly (Allsteel)" userId="f9d79aba-d4b6-407f-b71f-512696be1da9" providerId="ADAL" clId="{591EADF3-8831-465A-921B-AC2228031702}" dt="2021-08-20T19:49:13.481" v="11857" actId="478"/>
          <ac:picMkLst>
            <pc:docMk/>
            <pc:sldMk cId="1247227643" sldId="3856"/>
            <ac:picMk id="22" creationId="{6C24B4CA-D59E-4613-9F5D-234673A2ED14}"/>
          </ac:picMkLst>
        </pc:picChg>
      </pc:sldChg>
      <pc:sldChg chg="delSp modSp add mod">
        <pc:chgData name="Sibert, Carly (Allsteel)" userId="f9d79aba-d4b6-407f-b71f-512696be1da9" providerId="ADAL" clId="{591EADF3-8831-465A-921B-AC2228031702}" dt="2021-08-23T18:10:53.778" v="17515" actId="20577"/>
        <pc:sldMkLst>
          <pc:docMk/>
          <pc:sldMk cId="3514781966" sldId="3857"/>
        </pc:sldMkLst>
        <pc:spChg chg="mod">
          <ac:chgData name="Sibert, Carly (Allsteel)" userId="f9d79aba-d4b6-407f-b71f-512696be1da9" providerId="ADAL" clId="{591EADF3-8831-465A-921B-AC2228031702}" dt="2021-08-20T19:56:56.211" v="12588" actId="20577"/>
          <ac:spMkLst>
            <pc:docMk/>
            <pc:sldMk cId="3514781966" sldId="3857"/>
            <ac:spMk id="7" creationId="{9ED9E0A6-B9E1-465D-9909-CCF2432620E7}"/>
          </ac:spMkLst>
        </pc:spChg>
        <pc:spChg chg="mod">
          <ac:chgData name="Sibert, Carly (Allsteel)" userId="f9d79aba-d4b6-407f-b71f-512696be1da9" providerId="ADAL" clId="{591EADF3-8831-465A-921B-AC2228031702}" dt="2021-08-23T18:10:53.778" v="17515" actId="20577"/>
          <ac:spMkLst>
            <pc:docMk/>
            <pc:sldMk cId="3514781966" sldId="3857"/>
            <ac:spMk id="9" creationId="{B4916A17-F906-42B3-9FA8-BA3260DF073A}"/>
          </ac:spMkLst>
        </pc:spChg>
        <pc:spChg chg="del">
          <ac:chgData name="Sibert, Carly (Allsteel)" userId="f9d79aba-d4b6-407f-b71f-512696be1da9" providerId="ADAL" clId="{591EADF3-8831-465A-921B-AC2228031702}" dt="2021-08-20T19:57:02.484" v="12591" actId="478"/>
          <ac:spMkLst>
            <pc:docMk/>
            <pc:sldMk cId="3514781966" sldId="3857"/>
            <ac:spMk id="11" creationId="{905A84DB-9743-4199-8E14-4C669324379B}"/>
          </ac:spMkLst>
        </pc:spChg>
        <pc:spChg chg="del">
          <ac:chgData name="Sibert, Carly (Allsteel)" userId="f9d79aba-d4b6-407f-b71f-512696be1da9" providerId="ADAL" clId="{591EADF3-8831-465A-921B-AC2228031702}" dt="2021-08-20T19:57:02.484" v="12591" actId="478"/>
          <ac:spMkLst>
            <pc:docMk/>
            <pc:sldMk cId="3514781966" sldId="3857"/>
            <ac:spMk id="14" creationId="{B95801AB-855A-4AFD-BA60-B8AA02251F73}"/>
          </ac:spMkLst>
        </pc:spChg>
        <pc:spChg chg="del">
          <ac:chgData name="Sibert, Carly (Allsteel)" userId="f9d79aba-d4b6-407f-b71f-512696be1da9" providerId="ADAL" clId="{591EADF3-8831-465A-921B-AC2228031702}" dt="2021-08-20T19:57:02.484" v="12591" actId="478"/>
          <ac:spMkLst>
            <pc:docMk/>
            <pc:sldMk cId="3514781966" sldId="3857"/>
            <ac:spMk id="23" creationId="{30F99CE6-121F-4793-8603-16135336A6E0}"/>
          </ac:spMkLst>
        </pc:spChg>
        <pc:spChg chg="del">
          <ac:chgData name="Sibert, Carly (Allsteel)" userId="f9d79aba-d4b6-407f-b71f-512696be1da9" providerId="ADAL" clId="{591EADF3-8831-465A-921B-AC2228031702}" dt="2021-08-20T19:57:02.484" v="12591" actId="478"/>
          <ac:spMkLst>
            <pc:docMk/>
            <pc:sldMk cId="3514781966" sldId="3857"/>
            <ac:spMk id="24" creationId="{4DD70C31-848C-4100-AF0B-7174BCBF352C}"/>
          </ac:spMkLst>
        </pc:spChg>
        <pc:spChg chg="del">
          <ac:chgData name="Sibert, Carly (Allsteel)" userId="f9d79aba-d4b6-407f-b71f-512696be1da9" providerId="ADAL" clId="{591EADF3-8831-465A-921B-AC2228031702}" dt="2021-08-20T19:57:02.484" v="12591" actId="478"/>
          <ac:spMkLst>
            <pc:docMk/>
            <pc:sldMk cId="3514781966" sldId="3857"/>
            <ac:spMk id="25" creationId="{EF7C25DE-DE5E-4338-B3A6-C05119B6D33C}"/>
          </ac:spMkLst>
        </pc:spChg>
        <pc:spChg chg="del">
          <ac:chgData name="Sibert, Carly (Allsteel)" userId="f9d79aba-d4b6-407f-b71f-512696be1da9" providerId="ADAL" clId="{591EADF3-8831-465A-921B-AC2228031702}" dt="2021-08-20T19:57:02.484" v="12591" actId="478"/>
          <ac:spMkLst>
            <pc:docMk/>
            <pc:sldMk cId="3514781966" sldId="3857"/>
            <ac:spMk id="26" creationId="{E7AB5A19-8213-4F70-BFF8-EAF91AE04F33}"/>
          </ac:spMkLst>
        </pc:spChg>
        <pc:picChg chg="del">
          <ac:chgData name="Sibert, Carly (Allsteel)" userId="f9d79aba-d4b6-407f-b71f-512696be1da9" providerId="ADAL" clId="{591EADF3-8831-465A-921B-AC2228031702}" dt="2021-08-20T19:56:59.543" v="12590" actId="478"/>
          <ac:picMkLst>
            <pc:docMk/>
            <pc:sldMk cId="3514781966" sldId="3857"/>
            <ac:picMk id="4" creationId="{E8458F26-5A1E-444E-A134-3BD8D98FCB0B}"/>
          </ac:picMkLst>
        </pc:picChg>
        <pc:picChg chg="del">
          <ac:chgData name="Sibert, Carly (Allsteel)" userId="f9d79aba-d4b6-407f-b71f-512696be1da9" providerId="ADAL" clId="{591EADF3-8831-465A-921B-AC2228031702}" dt="2021-08-20T19:56:58.659" v="12589" actId="478"/>
          <ac:picMkLst>
            <pc:docMk/>
            <pc:sldMk cId="3514781966" sldId="3857"/>
            <ac:picMk id="10" creationId="{D65613E6-2C01-4A22-A7AE-D980362C71EC}"/>
          </ac:picMkLst>
        </pc:picChg>
        <pc:picChg chg="del">
          <ac:chgData name="Sibert, Carly (Allsteel)" userId="f9d79aba-d4b6-407f-b71f-512696be1da9" providerId="ADAL" clId="{591EADF3-8831-465A-921B-AC2228031702}" dt="2021-08-20T19:55:41.651" v="12379" actId="478"/>
          <ac:picMkLst>
            <pc:docMk/>
            <pc:sldMk cId="3514781966" sldId="3857"/>
            <ac:picMk id="38" creationId="{C9B5D441-273D-40FF-BD17-4DE7258D48BD}"/>
          </ac:picMkLst>
        </pc:picChg>
        <pc:cxnChg chg="del">
          <ac:chgData name="Sibert, Carly (Allsteel)" userId="f9d79aba-d4b6-407f-b71f-512696be1da9" providerId="ADAL" clId="{591EADF3-8831-465A-921B-AC2228031702}" dt="2021-08-20T19:57:02.484" v="12591" actId="478"/>
          <ac:cxnSpMkLst>
            <pc:docMk/>
            <pc:sldMk cId="3514781966" sldId="3857"/>
            <ac:cxnSpMk id="16" creationId="{F47C1DE2-6830-4BA4-8681-6BB2D74B251C}"/>
          </ac:cxnSpMkLst>
        </pc:cxnChg>
        <pc:cxnChg chg="del">
          <ac:chgData name="Sibert, Carly (Allsteel)" userId="f9d79aba-d4b6-407f-b71f-512696be1da9" providerId="ADAL" clId="{591EADF3-8831-465A-921B-AC2228031702}" dt="2021-08-20T19:57:02.484" v="12591" actId="478"/>
          <ac:cxnSpMkLst>
            <pc:docMk/>
            <pc:sldMk cId="3514781966" sldId="3857"/>
            <ac:cxnSpMk id="18" creationId="{2B9D61DE-D079-4BCD-80E2-4C94202324BF}"/>
          </ac:cxnSpMkLst>
        </pc:cxnChg>
        <pc:cxnChg chg="del">
          <ac:chgData name="Sibert, Carly (Allsteel)" userId="f9d79aba-d4b6-407f-b71f-512696be1da9" providerId="ADAL" clId="{591EADF3-8831-465A-921B-AC2228031702}" dt="2021-08-20T19:57:02.484" v="12591" actId="478"/>
          <ac:cxnSpMkLst>
            <pc:docMk/>
            <pc:sldMk cId="3514781966" sldId="3857"/>
            <ac:cxnSpMk id="29" creationId="{8DCCD8B4-7622-46B5-929B-4E2BD1A0F61A}"/>
          </ac:cxnSpMkLst>
        </pc:cxnChg>
        <pc:cxnChg chg="del">
          <ac:chgData name="Sibert, Carly (Allsteel)" userId="f9d79aba-d4b6-407f-b71f-512696be1da9" providerId="ADAL" clId="{591EADF3-8831-465A-921B-AC2228031702}" dt="2021-08-20T19:57:02.484" v="12591" actId="478"/>
          <ac:cxnSpMkLst>
            <pc:docMk/>
            <pc:sldMk cId="3514781966" sldId="3857"/>
            <ac:cxnSpMk id="32" creationId="{DE9AAF1B-F2F1-41B6-A83F-F1B96BA9303E}"/>
          </ac:cxnSpMkLst>
        </pc:cxnChg>
      </pc:sldChg>
      <pc:sldChg chg="modSp add del mod">
        <pc:chgData name="Sibert, Carly (Allsteel)" userId="f9d79aba-d4b6-407f-b71f-512696be1da9" providerId="ADAL" clId="{591EADF3-8831-465A-921B-AC2228031702}" dt="2021-08-20T20:15:54.848" v="13247"/>
        <pc:sldMkLst>
          <pc:docMk/>
          <pc:sldMk cId="1051944016" sldId="3858"/>
        </pc:sldMkLst>
        <pc:spChg chg="mod">
          <ac:chgData name="Sibert, Carly (Allsteel)" userId="f9d79aba-d4b6-407f-b71f-512696be1da9" providerId="ADAL" clId="{591EADF3-8831-465A-921B-AC2228031702}" dt="2021-08-20T20:15:54.286" v="13246" actId="20577"/>
          <ac:spMkLst>
            <pc:docMk/>
            <pc:sldMk cId="1051944016" sldId="3858"/>
            <ac:spMk id="7" creationId="{95532677-3ABE-4E35-84DF-5B7A883C802C}"/>
          </ac:spMkLst>
        </pc:spChg>
      </pc:sldChg>
      <pc:sldChg chg="addSp delSp modSp add mod">
        <pc:chgData name="Sibert, Carly (Allsteel)" userId="f9d79aba-d4b6-407f-b71f-512696be1da9" providerId="ADAL" clId="{591EADF3-8831-465A-921B-AC2228031702}" dt="2021-08-20T20:18:54.942" v="13281" actId="1076"/>
        <pc:sldMkLst>
          <pc:docMk/>
          <pc:sldMk cId="3337005697" sldId="3858"/>
        </pc:sldMkLst>
        <pc:spChg chg="mod">
          <ac:chgData name="Sibert, Carly (Allsteel)" userId="f9d79aba-d4b6-407f-b71f-512696be1da9" providerId="ADAL" clId="{591EADF3-8831-465A-921B-AC2228031702}" dt="2021-08-20T20:17:10.773" v="13268" actId="5793"/>
          <ac:spMkLst>
            <pc:docMk/>
            <pc:sldMk cId="3337005697" sldId="3858"/>
            <ac:spMk id="2" creationId="{8571949B-60C8-4216-868D-7E94D6B77A01}"/>
          </ac:spMkLst>
        </pc:spChg>
        <pc:picChg chg="add mod">
          <ac:chgData name="Sibert, Carly (Allsteel)" userId="f9d79aba-d4b6-407f-b71f-512696be1da9" providerId="ADAL" clId="{591EADF3-8831-465A-921B-AC2228031702}" dt="2021-08-20T20:18:54.942" v="13281" actId="1076"/>
          <ac:picMkLst>
            <pc:docMk/>
            <pc:sldMk cId="3337005697" sldId="3858"/>
            <ac:picMk id="4" creationId="{C419E863-D3D2-4629-BCD1-125C324AA6A1}"/>
          </ac:picMkLst>
        </pc:picChg>
        <pc:picChg chg="mod">
          <ac:chgData name="Sibert, Carly (Allsteel)" userId="f9d79aba-d4b6-407f-b71f-512696be1da9" providerId="ADAL" clId="{591EADF3-8831-465A-921B-AC2228031702}" dt="2021-08-20T20:17:23.576" v="13274" actId="1076"/>
          <ac:picMkLst>
            <pc:docMk/>
            <pc:sldMk cId="3337005697" sldId="3858"/>
            <ac:picMk id="8" creationId="{66F1936C-D63D-4449-83B6-E4E88BBB6491}"/>
          </ac:picMkLst>
        </pc:picChg>
        <pc:picChg chg="add del mod">
          <ac:chgData name="Sibert, Carly (Allsteel)" userId="f9d79aba-d4b6-407f-b71f-512696be1da9" providerId="ADAL" clId="{591EADF3-8831-465A-921B-AC2228031702}" dt="2021-08-20T20:17:33.597" v="13277" actId="478"/>
          <ac:picMkLst>
            <pc:docMk/>
            <pc:sldMk cId="3337005697" sldId="3858"/>
            <ac:picMk id="9" creationId="{D4845F38-BB36-4DDA-8939-D72994616348}"/>
          </ac:picMkLst>
        </pc:picChg>
        <pc:picChg chg="mod">
          <ac:chgData name="Sibert, Carly (Allsteel)" userId="f9d79aba-d4b6-407f-b71f-512696be1da9" providerId="ADAL" clId="{591EADF3-8831-465A-921B-AC2228031702}" dt="2021-08-20T20:17:20.916" v="13273" actId="1076"/>
          <ac:picMkLst>
            <pc:docMk/>
            <pc:sldMk cId="3337005697" sldId="3858"/>
            <ac:picMk id="11" creationId="{52FE60D9-AB21-4CC8-B074-CFF428A6802F}"/>
          </ac:picMkLst>
        </pc:picChg>
      </pc:sldChg>
      <pc:sldChg chg="addSp delSp modSp add mod">
        <pc:chgData name="Sibert, Carly (Allsteel)" userId="f9d79aba-d4b6-407f-b71f-512696be1da9" providerId="ADAL" clId="{591EADF3-8831-465A-921B-AC2228031702}" dt="2021-08-31T19:52:36.294" v="18466" actId="9405"/>
        <pc:sldMkLst>
          <pc:docMk/>
          <pc:sldMk cId="1131828646" sldId="3859"/>
        </pc:sldMkLst>
        <pc:spChg chg="mod">
          <ac:chgData name="Sibert, Carly (Allsteel)" userId="f9d79aba-d4b6-407f-b71f-512696be1da9" providerId="ADAL" clId="{591EADF3-8831-465A-921B-AC2228031702}" dt="2021-08-20T20:21:43.908" v="13477" actId="1076"/>
          <ac:spMkLst>
            <pc:docMk/>
            <pc:sldMk cId="1131828646" sldId="3859"/>
            <ac:spMk id="4" creationId="{DFB8E35C-26B7-4A20-AC6B-0DC83B9CA0D1}"/>
          </ac:spMkLst>
        </pc:spChg>
        <pc:picChg chg="add mod ord">
          <ac:chgData name="Sibert, Carly (Allsteel)" userId="f9d79aba-d4b6-407f-b71f-512696be1da9" providerId="ADAL" clId="{591EADF3-8831-465A-921B-AC2228031702}" dt="2021-08-20T20:21:45.682" v="13478" actId="167"/>
          <ac:picMkLst>
            <pc:docMk/>
            <pc:sldMk cId="1131828646" sldId="3859"/>
            <ac:picMk id="3" creationId="{77C9B20F-ED6A-4867-85ED-0DEB353DD881}"/>
          </ac:picMkLst>
        </pc:picChg>
        <pc:picChg chg="del">
          <ac:chgData name="Sibert, Carly (Allsteel)" userId="f9d79aba-d4b6-407f-b71f-512696be1da9" providerId="ADAL" clId="{591EADF3-8831-465A-921B-AC2228031702}" dt="2021-08-20T20:20:39.535" v="13361" actId="478"/>
          <ac:picMkLst>
            <pc:docMk/>
            <pc:sldMk cId="1131828646" sldId="3859"/>
            <ac:picMk id="6" creationId="{28F187FD-D0A6-459C-BE1C-64429D9DD6F0}"/>
          </ac:picMkLst>
        </pc:picChg>
        <pc:inkChg chg="add del">
          <ac:chgData name="Sibert, Carly (Allsteel)" userId="f9d79aba-d4b6-407f-b71f-512696be1da9" providerId="ADAL" clId="{591EADF3-8831-465A-921B-AC2228031702}" dt="2021-08-31T19:52:36.294" v="18466" actId="9405"/>
          <ac:inkMkLst>
            <pc:docMk/>
            <pc:sldMk cId="1131828646" sldId="3859"/>
            <ac:inkMk id="2" creationId="{0823D23A-3B53-48BD-929B-C04A5CE65393}"/>
          </ac:inkMkLst>
        </pc:inkChg>
        <pc:inkChg chg="add del">
          <ac:chgData name="Sibert, Carly (Allsteel)" userId="f9d79aba-d4b6-407f-b71f-512696be1da9" providerId="ADAL" clId="{591EADF3-8831-465A-921B-AC2228031702}" dt="2021-08-31T19:51:52.839" v="18463" actId="9405"/>
          <ac:inkMkLst>
            <pc:docMk/>
            <pc:sldMk cId="1131828646" sldId="3859"/>
            <ac:inkMk id="5" creationId="{4E2FBBC2-2D5F-4254-B6AB-FA5CC3ABF658}"/>
          </ac:inkMkLst>
        </pc:inkChg>
        <pc:inkChg chg="add del">
          <ac:chgData name="Sibert, Carly (Allsteel)" userId="f9d79aba-d4b6-407f-b71f-512696be1da9" providerId="ADAL" clId="{591EADF3-8831-465A-921B-AC2228031702}" dt="2021-08-31T19:52:35.873" v="18465" actId="9405"/>
          <ac:inkMkLst>
            <pc:docMk/>
            <pc:sldMk cId="1131828646" sldId="3859"/>
            <ac:inkMk id="6" creationId="{2676077E-AAC2-49E2-8920-3A289F1F67C9}"/>
          </ac:inkMkLst>
        </pc:inkChg>
      </pc:sldChg>
      <pc:sldChg chg="addSp delSp modSp add mod">
        <pc:chgData name="Sibert, Carly (Allsteel)" userId="f9d79aba-d4b6-407f-b71f-512696be1da9" providerId="ADAL" clId="{591EADF3-8831-465A-921B-AC2228031702}" dt="2021-08-20T20:24:12.431" v="13519" actId="14100"/>
        <pc:sldMkLst>
          <pc:docMk/>
          <pc:sldMk cId="4174843295" sldId="3860"/>
        </pc:sldMkLst>
        <pc:spChg chg="mod">
          <ac:chgData name="Sibert, Carly (Allsteel)" userId="f9d79aba-d4b6-407f-b71f-512696be1da9" providerId="ADAL" clId="{591EADF3-8831-465A-921B-AC2228031702}" dt="2021-08-20T20:24:08.359" v="13518" actId="1076"/>
          <ac:spMkLst>
            <pc:docMk/>
            <pc:sldMk cId="4174843295" sldId="3860"/>
            <ac:spMk id="4" creationId="{DFB8E35C-26B7-4A20-AC6B-0DC83B9CA0D1}"/>
          </ac:spMkLst>
        </pc:spChg>
        <pc:picChg chg="del">
          <ac:chgData name="Sibert, Carly (Allsteel)" userId="f9d79aba-d4b6-407f-b71f-512696be1da9" providerId="ADAL" clId="{591EADF3-8831-465A-921B-AC2228031702}" dt="2021-08-20T20:22:47.424" v="13513" actId="478"/>
          <ac:picMkLst>
            <pc:docMk/>
            <pc:sldMk cId="4174843295" sldId="3860"/>
            <ac:picMk id="3" creationId="{77C9B20F-ED6A-4867-85ED-0DEB353DD881}"/>
          </ac:picMkLst>
        </pc:picChg>
        <pc:picChg chg="add mod ord">
          <ac:chgData name="Sibert, Carly (Allsteel)" userId="f9d79aba-d4b6-407f-b71f-512696be1da9" providerId="ADAL" clId="{591EADF3-8831-465A-921B-AC2228031702}" dt="2021-08-20T20:24:12.431" v="13519" actId="14100"/>
          <ac:picMkLst>
            <pc:docMk/>
            <pc:sldMk cId="4174843295" sldId="3860"/>
            <ac:picMk id="5" creationId="{D964487E-7D69-4DD3-9DD4-ADD531B03D18}"/>
          </ac:picMkLst>
        </pc:picChg>
      </pc:sldChg>
      <pc:sldChg chg="addSp delSp modSp add mod">
        <pc:chgData name="Sibert, Carly (Allsteel)" userId="f9d79aba-d4b6-407f-b71f-512696be1da9" providerId="ADAL" clId="{591EADF3-8831-465A-921B-AC2228031702}" dt="2021-08-20T20:25:07.072" v="13548" actId="1076"/>
        <pc:sldMkLst>
          <pc:docMk/>
          <pc:sldMk cId="3659285229" sldId="3861"/>
        </pc:sldMkLst>
        <pc:spChg chg="mod">
          <ac:chgData name="Sibert, Carly (Allsteel)" userId="f9d79aba-d4b6-407f-b71f-512696be1da9" providerId="ADAL" clId="{591EADF3-8831-465A-921B-AC2228031702}" dt="2021-08-20T20:24:58.400" v="13544" actId="20577"/>
          <ac:spMkLst>
            <pc:docMk/>
            <pc:sldMk cId="3659285229" sldId="3861"/>
            <ac:spMk id="4" creationId="{DFB8E35C-26B7-4A20-AC6B-0DC83B9CA0D1}"/>
          </ac:spMkLst>
        </pc:spChg>
        <pc:picChg chg="del">
          <ac:chgData name="Sibert, Carly (Allsteel)" userId="f9d79aba-d4b6-407f-b71f-512696be1da9" providerId="ADAL" clId="{591EADF3-8831-465A-921B-AC2228031702}" dt="2021-08-20T20:24:59.871" v="13545" actId="478"/>
          <ac:picMkLst>
            <pc:docMk/>
            <pc:sldMk cId="3659285229" sldId="3861"/>
            <ac:picMk id="3" creationId="{77C9B20F-ED6A-4867-85ED-0DEB353DD881}"/>
          </ac:picMkLst>
        </pc:picChg>
        <pc:picChg chg="add mod">
          <ac:chgData name="Sibert, Carly (Allsteel)" userId="f9d79aba-d4b6-407f-b71f-512696be1da9" providerId="ADAL" clId="{591EADF3-8831-465A-921B-AC2228031702}" dt="2021-08-20T20:25:07.072" v="13548" actId="1076"/>
          <ac:picMkLst>
            <pc:docMk/>
            <pc:sldMk cId="3659285229" sldId="3861"/>
            <ac:picMk id="6" creationId="{3BAE5E39-CCDC-49B1-A601-B57ABCB96C79}"/>
          </ac:picMkLst>
        </pc:picChg>
      </pc:sldChg>
      <pc:sldChg chg="addSp delSp modSp add mod">
        <pc:chgData name="Sibert, Carly (Allsteel)" userId="f9d79aba-d4b6-407f-b71f-512696be1da9" providerId="ADAL" clId="{591EADF3-8831-465A-921B-AC2228031702}" dt="2021-08-20T21:04:49.400" v="13682" actId="1076"/>
        <pc:sldMkLst>
          <pc:docMk/>
          <pc:sldMk cId="1354407409" sldId="3862"/>
        </pc:sldMkLst>
        <pc:spChg chg="mod">
          <ac:chgData name="Sibert, Carly (Allsteel)" userId="f9d79aba-d4b6-407f-b71f-512696be1da9" providerId="ADAL" clId="{591EADF3-8831-465A-921B-AC2228031702}" dt="2021-08-20T20:31:44.824" v="13672" actId="14100"/>
          <ac:spMkLst>
            <pc:docMk/>
            <pc:sldMk cId="1354407409" sldId="3862"/>
            <ac:spMk id="4" creationId="{DFB8E35C-26B7-4A20-AC6B-0DC83B9CA0D1}"/>
          </ac:spMkLst>
        </pc:spChg>
        <pc:picChg chg="add mod ord">
          <ac:chgData name="Sibert, Carly (Allsteel)" userId="f9d79aba-d4b6-407f-b71f-512696be1da9" providerId="ADAL" clId="{591EADF3-8831-465A-921B-AC2228031702}" dt="2021-08-20T21:04:49.400" v="13682" actId="1076"/>
          <ac:picMkLst>
            <pc:docMk/>
            <pc:sldMk cId="1354407409" sldId="3862"/>
            <ac:picMk id="2" creationId="{3C96255B-8464-4DCA-AD9F-8C6D95104F56}"/>
          </ac:picMkLst>
        </pc:picChg>
        <pc:picChg chg="del">
          <ac:chgData name="Sibert, Carly (Allsteel)" userId="f9d79aba-d4b6-407f-b71f-512696be1da9" providerId="ADAL" clId="{591EADF3-8831-465A-921B-AC2228031702}" dt="2021-08-20T20:26:18.253" v="13603" actId="478"/>
          <ac:picMkLst>
            <pc:docMk/>
            <pc:sldMk cId="1354407409" sldId="3862"/>
            <ac:picMk id="6" creationId="{3BAE5E39-CCDC-49B1-A601-B57ABCB96C79}"/>
          </ac:picMkLst>
        </pc:picChg>
      </pc:sldChg>
      <pc:sldChg chg="addSp delSp modSp add mod">
        <pc:chgData name="Sibert, Carly (Allsteel)" userId="f9d79aba-d4b6-407f-b71f-512696be1da9" providerId="ADAL" clId="{591EADF3-8831-465A-921B-AC2228031702}" dt="2021-08-23T13:30:14.589" v="14502" actId="115"/>
        <pc:sldMkLst>
          <pc:docMk/>
          <pc:sldMk cId="34165081" sldId="3863"/>
        </pc:sldMkLst>
        <pc:spChg chg="add del">
          <ac:chgData name="Sibert, Carly (Allsteel)" userId="f9d79aba-d4b6-407f-b71f-512696be1da9" providerId="ADAL" clId="{591EADF3-8831-465A-921B-AC2228031702}" dt="2021-08-20T20:30:59.187" v="13637"/>
          <ac:spMkLst>
            <pc:docMk/>
            <pc:sldMk cId="34165081" sldId="3863"/>
            <ac:spMk id="2" creationId="{24487448-3975-451A-AFEC-27984DC5986D}"/>
          </ac:spMkLst>
        </pc:spChg>
        <pc:spChg chg="mod">
          <ac:chgData name="Sibert, Carly (Allsteel)" userId="f9d79aba-d4b6-407f-b71f-512696be1da9" providerId="ADAL" clId="{591EADF3-8831-465A-921B-AC2228031702}" dt="2021-08-20T20:31:56.567" v="13675" actId="1076"/>
          <ac:spMkLst>
            <pc:docMk/>
            <pc:sldMk cId="34165081" sldId="3863"/>
            <ac:spMk id="4" creationId="{DFB8E35C-26B7-4A20-AC6B-0DC83B9CA0D1}"/>
          </ac:spMkLst>
        </pc:spChg>
        <pc:spChg chg="add mod">
          <ac:chgData name="Sibert, Carly (Allsteel)" userId="f9d79aba-d4b6-407f-b71f-512696be1da9" providerId="ADAL" clId="{591EADF3-8831-465A-921B-AC2228031702}" dt="2021-08-23T13:30:14.589" v="14502" actId="115"/>
          <ac:spMkLst>
            <pc:docMk/>
            <pc:sldMk cId="34165081" sldId="3863"/>
            <ac:spMk id="7" creationId="{96A5161B-FCCC-4EC5-A2EC-24814392A448}"/>
          </ac:spMkLst>
        </pc:spChg>
        <pc:picChg chg="add mod">
          <ac:chgData name="Sibert, Carly (Allsteel)" userId="f9d79aba-d4b6-407f-b71f-512696be1da9" providerId="ADAL" clId="{591EADF3-8831-465A-921B-AC2228031702}" dt="2021-08-20T20:32:03.249" v="13677" actId="1076"/>
          <ac:picMkLst>
            <pc:docMk/>
            <pc:sldMk cId="34165081" sldId="3863"/>
            <ac:picMk id="3" creationId="{2A64B059-5A26-419E-B7B9-656BAA208821}"/>
          </ac:picMkLst>
        </pc:picChg>
        <pc:picChg chg="add mod">
          <ac:chgData name="Sibert, Carly (Allsteel)" userId="f9d79aba-d4b6-407f-b71f-512696be1da9" providerId="ADAL" clId="{591EADF3-8831-465A-921B-AC2228031702}" dt="2021-08-20T20:32:16.227" v="13680" actId="1076"/>
          <ac:picMkLst>
            <pc:docMk/>
            <pc:sldMk cId="34165081" sldId="3863"/>
            <ac:picMk id="5" creationId="{CE2C446B-C74D-475E-880B-D73FA7D7737E}"/>
          </ac:picMkLst>
        </pc:picChg>
      </pc:sldChg>
      <pc:sldChg chg="add del">
        <pc:chgData name="Sibert, Carly (Allsteel)" userId="f9d79aba-d4b6-407f-b71f-512696be1da9" providerId="ADAL" clId="{591EADF3-8831-465A-921B-AC2228031702}" dt="2021-08-20T20:30:32.550" v="13605"/>
        <pc:sldMkLst>
          <pc:docMk/>
          <pc:sldMk cId="1319060161" sldId="3863"/>
        </pc:sldMkLst>
      </pc:sldChg>
      <pc:sldChg chg="addSp delSp modSp add mod">
        <pc:chgData name="Sibert, Carly (Allsteel)" userId="f9d79aba-d4b6-407f-b71f-512696be1da9" providerId="ADAL" clId="{591EADF3-8831-465A-921B-AC2228031702}" dt="2021-09-09T19:49:21.095" v="18695" actId="20577"/>
        <pc:sldMkLst>
          <pc:docMk/>
          <pc:sldMk cId="3735255538" sldId="3864"/>
        </pc:sldMkLst>
        <pc:spChg chg="del mod">
          <ac:chgData name="Sibert, Carly (Allsteel)" userId="f9d79aba-d4b6-407f-b71f-512696be1da9" providerId="ADAL" clId="{591EADF3-8831-465A-921B-AC2228031702}" dt="2021-08-23T13:30:30.662" v="14503" actId="478"/>
          <ac:spMkLst>
            <pc:docMk/>
            <pc:sldMk cId="3735255538" sldId="3864"/>
            <ac:spMk id="4" creationId="{DFB8E35C-26B7-4A20-AC6B-0DC83B9CA0D1}"/>
          </ac:spMkLst>
        </pc:spChg>
        <pc:spChg chg="add mod">
          <ac:chgData name="Sibert, Carly (Allsteel)" userId="f9d79aba-d4b6-407f-b71f-512696be1da9" providerId="ADAL" clId="{591EADF3-8831-465A-921B-AC2228031702}" dt="2021-09-09T19:48:33.173" v="18522" actId="20577"/>
          <ac:spMkLst>
            <pc:docMk/>
            <pc:sldMk cId="3735255538" sldId="3864"/>
            <ac:spMk id="5" creationId="{84514153-72DE-4DDA-A19C-2E392B632402}"/>
          </ac:spMkLst>
        </pc:spChg>
        <pc:spChg chg="add mod">
          <ac:chgData name="Sibert, Carly (Allsteel)" userId="f9d79aba-d4b6-407f-b71f-512696be1da9" providerId="ADAL" clId="{591EADF3-8831-465A-921B-AC2228031702}" dt="2021-09-09T19:49:21.095" v="18695" actId="20577"/>
          <ac:spMkLst>
            <pc:docMk/>
            <pc:sldMk cId="3735255538" sldId="3864"/>
            <ac:spMk id="6" creationId="{51A32BF0-FA9F-46E1-B177-2B4DBF152D78}"/>
          </ac:spMkLst>
        </pc:spChg>
        <pc:picChg chg="del">
          <ac:chgData name="Sibert, Carly (Allsteel)" userId="f9d79aba-d4b6-407f-b71f-512696be1da9" providerId="ADAL" clId="{591EADF3-8831-465A-921B-AC2228031702}" dt="2021-08-20T20:31:24.166" v="13668" actId="478"/>
          <ac:picMkLst>
            <pc:docMk/>
            <pc:sldMk cId="3735255538" sldId="3864"/>
            <ac:picMk id="3" creationId="{2A64B059-5A26-419E-B7B9-656BAA208821}"/>
          </ac:picMkLst>
        </pc:picChg>
        <pc:picChg chg="add del mod">
          <ac:chgData name="Sibert, Carly (Allsteel)" userId="f9d79aba-d4b6-407f-b71f-512696be1da9" providerId="ADAL" clId="{591EADF3-8831-465A-921B-AC2228031702}" dt="2021-08-23T13:32:06.502" v="14571" actId="478"/>
          <ac:picMkLst>
            <pc:docMk/>
            <pc:sldMk cId="3735255538" sldId="3864"/>
            <ac:picMk id="3" creationId="{36B53C71-D3EF-4E53-BD60-EA657601301E}"/>
          </ac:picMkLst>
        </pc:picChg>
        <pc:picChg chg="add mod">
          <ac:chgData name="Sibert, Carly (Allsteel)" userId="f9d79aba-d4b6-407f-b71f-512696be1da9" providerId="ADAL" clId="{591EADF3-8831-465A-921B-AC2228031702}" dt="2021-08-23T13:32:19.027" v="14574" actId="1076"/>
          <ac:picMkLst>
            <pc:docMk/>
            <pc:sldMk cId="3735255538" sldId="3864"/>
            <ac:picMk id="8" creationId="{BF9408C4-7331-48A7-98BE-2AF6B91A6248}"/>
          </ac:picMkLst>
        </pc:picChg>
        <pc:picChg chg="add mod">
          <ac:chgData name="Sibert, Carly (Allsteel)" userId="f9d79aba-d4b6-407f-b71f-512696be1da9" providerId="ADAL" clId="{591EADF3-8831-465A-921B-AC2228031702}" dt="2021-08-23T13:33:06.557" v="14578" actId="14100"/>
          <ac:picMkLst>
            <pc:docMk/>
            <pc:sldMk cId="3735255538" sldId="3864"/>
            <ac:picMk id="10" creationId="{4624854B-3E40-46D9-86C3-C74291068DD8}"/>
          </ac:picMkLst>
        </pc:picChg>
      </pc:sldChg>
      <pc:sldChg chg="add del">
        <pc:chgData name="Sibert, Carly (Allsteel)" userId="f9d79aba-d4b6-407f-b71f-512696be1da9" providerId="ADAL" clId="{591EADF3-8831-465A-921B-AC2228031702}" dt="2021-08-20T20:30:54.201" v="13635"/>
        <pc:sldMkLst>
          <pc:docMk/>
          <pc:sldMk cId="4263702861" sldId="3864"/>
        </pc:sldMkLst>
      </pc:sldChg>
      <pc:sldChg chg="addSp delSp modSp add mod">
        <pc:chgData name="Sibert, Carly (Allsteel)" userId="f9d79aba-d4b6-407f-b71f-512696be1da9" providerId="ADAL" clId="{591EADF3-8831-465A-921B-AC2228031702}" dt="2021-09-09T20:48:35.095" v="18715" actId="20577"/>
        <pc:sldMkLst>
          <pc:docMk/>
          <pc:sldMk cId="1655896125" sldId="3865"/>
        </pc:sldMkLst>
        <pc:spChg chg="mod">
          <ac:chgData name="Sibert, Carly (Allsteel)" userId="f9d79aba-d4b6-407f-b71f-512696be1da9" providerId="ADAL" clId="{591EADF3-8831-465A-921B-AC2228031702}" dt="2021-08-23T13:44:04.625" v="15836" actId="20577"/>
          <ac:spMkLst>
            <pc:docMk/>
            <pc:sldMk cId="1655896125" sldId="3865"/>
            <ac:spMk id="5" creationId="{84514153-72DE-4DDA-A19C-2E392B632402}"/>
          </ac:spMkLst>
        </pc:spChg>
        <pc:spChg chg="mod">
          <ac:chgData name="Sibert, Carly (Allsteel)" userId="f9d79aba-d4b6-407f-b71f-512696be1da9" providerId="ADAL" clId="{591EADF3-8831-465A-921B-AC2228031702}" dt="2021-09-09T20:48:35.095" v="18715" actId="20577"/>
          <ac:spMkLst>
            <pc:docMk/>
            <pc:sldMk cId="1655896125" sldId="3865"/>
            <ac:spMk id="6" creationId="{51A32BF0-FA9F-46E1-B177-2B4DBF152D78}"/>
          </ac:spMkLst>
        </pc:spChg>
        <pc:spChg chg="add del">
          <ac:chgData name="Sibert, Carly (Allsteel)" userId="f9d79aba-d4b6-407f-b71f-512696be1da9" providerId="ADAL" clId="{591EADF3-8831-465A-921B-AC2228031702}" dt="2021-08-23T13:55:19.941" v="16838"/>
          <ac:spMkLst>
            <pc:docMk/>
            <pc:sldMk cId="1655896125" sldId="3865"/>
            <ac:spMk id="20" creationId="{31DF1C04-1D88-4AE2-9AB5-EF74DF325B07}"/>
          </ac:spMkLst>
        </pc:spChg>
        <pc:picChg chg="add mod modCrop">
          <ac:chgData name="Sibert, Carly (Allsteel)" userId="f9d79aba-d4b6-407f-b71f-512696be1da9" providerId="ADAL" clId="{591EADF3-8831-465A-921B-AC2228031702}" dt="2021-08-23T13:55:42.432" v="16842" actId="1076"/>
          <ac:picMkLst>
            <pc:docMk/>
            <pc:sldMk cId="1655896125" sldId="3865"/>
            <ac:picMk id="3" creationId="{C4587C6B-63EF-4992-B5D8-315981FA6264}"/>
          </ac:picMkLst>
        </pc:picChg>
        <pc:picChg chg="add del">
          <ac:chgData name="Sibert, Carly (Allsteel)" userId="f9d79aba-d4b6-407f-b71f-512696be1da9" providerId="ADAL" clId="{591EADF3-8831-465A-921B-AC2228031702}" dt="2021-08-23T13:47:11.606" v="16316" actId="478"/>
          <ac:picMkLst>
            <pc:docMk/>
            <pc:sldMk cId="1655896125" sldId="3865"/>
            <ac:picMk id="7" creationId="{2DE59A68-8FAF-4E84-A743-70869D6B522B}"/>
          </ac:picMkLst>
        </pc:picChg>
        <pc:picChg chg="del">
          <ac:chgData name="Sibert, Carly (Allsteel)" userId="f9d79aba-d4b6-407f-b71f-512696be1da9" providerId="ADAL" clId="{591EADF3-8831-465A-921B-AC2228031702}" dt="2021-08-23T13:43:58.924" v="15833" actId="478"/>
          <ac:picMkLst>
            <pc:docMk/>
            <pc:sldMk cId="1655896125" sldId="3865"/>
            <ac:picMk id="8" creationId="{BF9408C4-7331-48A7-98BE-2AF6B91A6248}"/>
          </ac:picMkLst>
        </pc:picChg>
        <pc:picChg chg="del">
          <ac:chgData name="Sibert, Carly (Allsteel)" userId="f9d79aba-d4b6-407f-b71f-512696be1da9" providerId="ADAL" clId="{591EADF3-8831-465A-921B-AC2228031702}" dt="2021-08-23T13:43:58.518" v="15832" actId="478"/>
          <ac:picMkLst>
            <pc:docMk/>
            <pc:sldMk cId="1655896125" sldId="3865"/>
            <ac:picMk id="10" creationId="{4624854B-3E40-46D9-86C3-C74291068DD8}"/>
          </ac:picMkLst>
        </pc:picChg>
        <pc:picChg chg="add mod">
          <ac:chgData name="Sibert, Carly (Allsteel)" userId="f9d79aba-d4b6-407f-b71f-512696be1da9" providerId="ADAL" clId="{591EADF3-8831-465A-921B-AC2228031702}" dt="2021-08-23T13:55:40.260" v="16841" actId="1076"/>
          <ac:picMkLst>
            <pc:docMk/>
            <pc:sldMk cId="1655896125" sldId="3865"/>
            <ac:picMk id="11" creationId="{EFACC37F-16F4-487E-BB4C-ED9C01754EB4}"/>
          </ac:picMkLst>
        </pc:picChg>
        <pc:picChg chg="add mod">
          <ac:chgData name="Sibert, Carly (Allsteel)" userId="f9d79aba-d4b6-407f-b71f-512696be1da9" providerId="ADAL" clId="{591EADF3-8831-465A-921B-AC2228031702}" dt="2021-08-23T13:55:39.324" v="16840" actId="1076"/>
          <ac:picMkLst>
            <pc:docMk/>
            <pc:sldMk cId="1655896125" sldId="3865"/>
            <ac:picMk id="14" creationId="{278C7726-CB72-4134-B431-EF0CEFFDBB79}"/>
          </ac:picMkLst>
        </pc:picChg>
        <pc:picChg chg="add mod">
          <ac:chgData name="Sibert, Carly (Allsteel)" userId="f9d79aba-d4b6-407f-b71f-512696be1da9" providerId="ADAL" clId="{591EADF3-8831-465A-921B-AC2228031702}" dt="2021-08-23T13:55:44.316" v="16844" actId="1076"/>
          <ac:picMkLst>
            <pc:docMk/>
            <pc:sldMk cId="1655896125" sldId="3865"/>
            <ac:picMk id="17" creationId="{297D466E-A527-4177-9828-85E56F0D770F}"/>
          </ac:picMkLst>
        </pc:picChg>
        <pc:picChg chg="add mod">
          <ac:chgData name="Sibert, Carly (Allsteel)" userId="f9d79aba-d4b6-407f-b71f-512696be1da9" providerId="ADAL" clId="{591EADF3-8831-465A-921B-AC2228031702}" dt="2021-08-23T13:55:43.493" v="16843" actId="1076"/>
          <ac:picMkLst>
            <pc:docMk/>
            <pc:sldMk cId="1655896125" sldId="3865"/>
            <ac:picMk id="19" creationId="{F1BCB6B4-7D9E-4DB1-9E3B-14BC4863872D}"/>
          </ac:picMkLst>
        </pc:picChg>
        <pc:picChg chg="add mod">
          <ac:chgData name="Sibert, Carly (Allsteel)" userId="f9d79aba-d4b6-407f-b71f-512696be1da9" providerId="ADAL" clId="{591EADF3-8831-465A-921B-AC2228031702}" dt="2021-08-23T13:55:48.838" v="16847" actId="1076"/>
          <ac:picMkLst>
            <pc:docMk/>
            <pc:sldMk cId="1655896125" sldId="3865"/>
            <ac:picMk id="22" creationId="{FE7F010F-4E2C-4A08-96FE-D95485796F38}"/>
          </ac:picMkLst>
        </pc:picChg>
      </pc:sldChg>
      <pc:sldChg chg="addSp delSp modSp add mod">
        <pc:chgData name="Sibert, Carly (Allsteel)" userId="f9d79aba-d4b6-407f-b71f-512696be1da9" providerId="ADAL" clId="{591EADF3-8831-465A-921B-AC2228031702}" dt="2021-09-09T20:49:35.342" v="18721" actId="20577"/>
        <pc:sldMkLst>
          <pc:docMk/>
          <pc:sldMk cId="2401511677" sldId="3866"/>
        </pc:sldMkLst>
        <pc:spChg chg="mod">
          <ac:chgData name="Sibert, Carly (Allsteel)" userId="f9d79aba-d4b6-407f-b71f-512696be1da9" providerId="ADAL" clId="{591EADF3-8831-465A-921B-AC2228031702}" dt="2021-08-23T13:56:19.099" v="16879" actId="20577"/>
          <ac:spMkLst>
            <pc:docMk/>
            <pc:sldMk cId="2401511677" sldId="3866"/>
            <ac:spMk id="4" creationId="{DFB8E35C-26B7-4A20-AC6B-0DC83B9CA0D1}"/>
          </ac:spMkLst>
        </pc:spChg>
        <pc:spChg chg="mod">
          <ac:chgData name="Sibert, Carly (Allsteel)" userId="f9d79aba-d4b6-407f-b71f-512696be1da9" providerId="ADAL" clId="{591EADF3-8831-465A-921B-AC2228031702}" dt="2021-09-09T20:49:35.342" v="18721" actId="20577"/>
          <ac:spMkLst>
            <pc:docMk/>
            <pc:sldMk cId="2401511677" sldId="3866"/>
            <ac:spMk id="7" creationId="{96A5161B-FCCC-4EC5-A2EC-24814392A448}"/>
          </ac:spMkLst>
        </pc:spChg>
        <pc:picChg chg="del">
          <ac:chgData name="Sibert, Carly (Allsteel)" userId="f9d79aba-d4b6-407f-b71f-512696be1da9" providerId="ADAL" clId="{591EADF3-8831-465A-921B-AC2228031702}" dt="2021-08-23T13:56:24.909" v="16880" actId="478"/>
          <ac:picMkLst>
            <pc:docMk/>
            <pc:sldMk cId="2401511677" sldId="3866"/>
            <ac:picMk id="3" creationId="{2A64B059-5A26-419E-B7B9-656BAA208821}"/>
          </ac:picMkLst>
        </pc:picChg>
        <pc:picChg chg="del">
          <ac:chgData name="Sibert, Carly (Allsteel)" userId="f9d79aba-d4b6-407f-b71f-512696be1da9" providerId="ADAL" clId="{591EADF3-8831-465A-921B-AC2228031702}" dt="2021-08-23T13:56:25.284" v="16881" actId="478"/>
          <ac:picMkLst>
            <pc:docMk/>
            <pc:sldMk cId="2401511677" sldId="3866"/>
            <ac:picMk id="5" creationId="{CE2C446B-C74D-475E-880B-D73FA7D7737E}"/>
          </ac:picMkLst>
        </pc:picChg>
        <pc:picChg chg="add mod">
          <ac:chgData name="Sibert, Carly (Allsteel)" userId="f9d79aba-d4b6-407f-b71f-512696be1da9" providerId="ADAL" clId="{591EADF3-8831-465A-921B-AC2228031702}" dt="2021-09-09T19:51:50.650" v="18698" actId="1076"/>
          <ac:picMkLst>
            <pc:docMk/>
            <pc:sldMk cId="2401511677" sldId="3866"/>
            <ac:picMk id="1026" creationId="{976887F8-1C0E-4FA3-8A39-0CE784485CEB}"/>
          </ac:picMkLst>
        </pc:picChg>
      </pc:sldChg>
    </pc:docChg>
  </pc:docChgLst>
  <pc:docChgLst>
    <pc:chgData name="Sibert, Carly (Allsteel)" userId="S::sibertc@allsteeloffice.com::f9d79aba-d4b6-407f-b71f-512696be1da9" providerId="AD" clId="Web-{F8EF278D-2928-F4C4-737E-7046DA0526A1}"/>
    <pc:docChg chg="modSld">
      <pc:chgData name="Sibert, Carly (Allsteel)" userId="S::sibertc@allsteeloffice.com::f9d79aba-d4b6-407f-b71f-512696be1da9" providerId="AD" clId="Web-{F8EF278D-2928-F4C4-737E-7046DA0526A1}" dt="2021-09-29T14:23:09.772" v="7" actId="1076"/>
      <pc:docMkLst>
        <pc:docMk/>
      </pc:docMkLst>
      <pc:sldChg chg="addSp modSp">
        <pc:chgData name="Sibert, Carly (Allsteel)" userId="S::sibertc@allsteeloffice.com::f9d79aba-d4b6-407f-b71f-512696be1da9" providerId="AD" clId="Web-{F8EF278D-2928-F4C4-737E-7046DA0526A1}" dt="2021-09-29T14:23:09.772" v="7" actId="1076"/>
        <pc:sldMkLst>
          <pc:docMk/>
          <pc:sldMk cId="2401511677" sldId="3866"/>
        </pc:sldMkLst>
        <pc:spChg chg="mod">
          <ac:chgData name="Sibert, Carly (Allsteel)" userId="S::sibertc@allsteeloffice.com::f9d79aba-d4b6-407f-b71f-512696be1da9" providerId="AD" clId="Web-{F8EF278D-2928-F4C4-737E-7046DA0526A1}" dt="2021-09-29T14:07:44.901" v="0" actId="20577"/>
          <ac:spMkLst>
            <pc:docMk/>
            <pc:sldMk cId="2401511677" sldId="3866"/>
            <ac:spMk id="7" creationId="{96A5161B-FCCC-4EC5-A2EC-24814392A448}"/>
          </ac:spMkLst>
        </pc:spChg>
        <pc:picChg chg="add mod">
          <ac:chgData name="Sibert, Carly (Allsteel)" userId="S::sibertc@allsteeloffice.com::f9d79aba-d4b6-407f-b71f-512696be1da9" providerId="AD" clId="Web-{F8EF278D-2928-F4C4-737E-7046DA0526A1}" dt="2021-09-29T14:23:05.366" v="6" actId="14100"/>
          <ac:picMkLst>
            <pc:docMk/>
            <pc:sldMk cId="2401511677" sldId="3866"/>
            <ac:picMk id="2" creationId="{9F59CFA6-82DA-4FEA-976B-7A723B317505}"/>
          </ac:picMkLst>
        </pc:picChg>
        <pc:picChg chg="mod">
          <ac:chgData name="Sibert, Carly (Allsteel)" userId="S::sibertc@allsteeloffice.com::f9d79aba-d4b6-407f-b71f-512696be1da9" providerId="AD" clId="Web-{F8EF278D-2928-F4C4-737E-7046DA0526A1}" dt="2021-09-29T14:23:09.772" v="7" actId="1076"/>
          <ac:picMkLst>
            <pc:docMk/>
            <pc:sldMk cId="2401511677" sldId="3866"/>
            <ac:picMk id="1026" creationId="{976887F8-1C0E-4FA3-8A39-0CE784485CEB}"/>
          </ac:picMkLst>
        </pc:picChg>
      </pc:sldChg>
    </pc:docChg>
  </pc:docChgLst>
  <pc:docChgLst>
    <pc:chgData name="Sibert, Carly (Allsteel)" userId="S::sibertc@allsteeloffice.com::f9d79aba-d4b6-407f-b71f-512696be1da9" providerId="AD" clId="Web-{5DA06576-B501-2203-53F0-1EEDE941CEDE}"/>
    <pc:docChg chg="modSld">
      <pc:chgData name="Sibert, Carly (Allsteel)" userId="S::sibertc@allsteeloffice.com::f9d79aba-d4b6-407f-b71f-512696be1da9" providerId="AD" clId="Web-{5DA06576-B501-2203-53F0-1EEDE941CEDE}" dt="2021-09-27T14:00:47.687" v="0" actId="1076"/>
      <pc:docMkLst>
        <pc:docMk/>
      </pc:docMkLst>
      <pc:sldChg chg="modSp">
        <pc:chgData name="Sibert, Carly (Allsteel)" userId="S::sibertc@allsteeloffice.com::f9d79aba-d4b6-407f-b71f-512696be1da9" providerId="AD" clId="Web-{5DA06576-B501-2203-53F0-1EEDE941CEDE}" dt="2021-09-27T14:00:47.687" v="0" actId="1076"/>
        <pc:sldMkLst>
          <pc:docMk/>
          <pc:sldMk cId="2415473916" sldId="3822"/>
        </pc:sldMkLst>
        <pc:picChg chg="mod">
          <ac:chgData name="Sibert, Carly (Allsteel)" userId="S::sibertc@allsteeloffice.com::f9d79aba-d4b6-407f-b71f-512696be1da9" providerId="AD" clId="Web-{5DA06576-B501-2203-53F0-1EEDE941CEDE}" dt="2021-09-27T14:00:47.687" v="0" actId="1076"/>
          <ac:picMkLst>
            <pc:docMk/>
            <pc:sldMk cId="2415473916" sldId="3822"/>
            <ac:picMk id="39" creationId="{3121C6B1-A08A-4E32-B864-8E5A64F85598}"/>
          </ac:picMkLst>
        </pc:picChg>
      </pc:sldChg>
    </pc:docChg>
  </pc:docChgLst>
  <pc:docChgLst>
    <pc:chgData name="Sibert, Carly (Allsteel)" userId="f9d79aba-d4b6-407f-b71f-512696be1da9" providerId="ADAL" clId="{9FEE022C-EEAF-4D22-8577-BFEA4719189C}"/>
    <pc:docChg chg="undo custSel addSld modSld sldOrd">
      <pc:chgData name="Sibert, Carly (Allsteel)" userId="f9d79aba-d4b6-407f-b71f-512696be1da9" providerId="ADAL" clId="{9FEE022C-EEAF-4D22-8577-BFEA4719189C}" dt="2021-10-27T14:57:52.183" v="1243" actId="13822"/>
      <pc:docMkLst>
        <pc:docMk/>
      </pc:docMkLst>
      <pc:sldChg chg="addSp modSp mod">
        <pc:chgData name="Sibert, Carly (Allsteel)" userId="f9d79aba-d4b6-407f-b71f-512696be1da9" providerId="ADAL" clId="{9FEE022C-EEAF-4D22-8577-BFEA4719189C}" dt="2021-10-26T17:51:41.356" v="804" actId="14100"/>
        <pc:sldMkLst>
          <pc:docMk/>
          <pc:sldMk cId="1666998861" sldId="256"/>
        </pc:sldMkLst>
        <pc:picChg chg="mod">
          <ac:chgData name="Sibert, Carly (Allsteel)" userId="f9d79aba-d4b6-407f-b71f-512696be1da9" providerId="ADAL" clId="{9FEE022C-EEAF-4D22-8577-BFEA4719189C}" dt="2021-10-26T17:50:12.661" v="765" actId="1076"/>
          <ac:picMkLst>
            <pc:docMk/>
            <pc:sldMk cId="1666998861" sldId="256"/>
            <ac:picMk id="3" creationId="{DF27DB77-E11C-47FD-AE7E-2C1281E62602}"/>
          </ac:picMkLst>
        </pc:picChg>
        <pc:picChg chg="mod">
          <ac:chgData name="Sibert, Carly (Allsteel)" userId="f9d79aba-d4b6-407f-b71f-512696be1da9" providerId="ADAL" clId="{9FEE022C-EEAF-4D22-8577-BFEA4719189C}" dt="2021-10-26T17:50:14.326" v="766" actId="1076"/>
          <ac:picMkLst>
            <pc:docMk/>
            <pc:sldMk cId="1666998861" sldId="256"/>
            <ac:picMk id="7" creationId="{62787A8D-D6CB-448D-9ACA-34135CB7BCB7}"/>
          </ac:picMkLst>
        </pc:picChg>
        <pc:cxnChg chg="add mod">
          <ac:chgData name="Sibert, Carly (Allsteel)" userId="f9d79aba-d4b6-407f-b71f-512696be1da9" providerId="ADAL" clId="{9FEE022C-EEAF-4D22-8577-BFEA4719189C}" dt="2021-10-26T17:50:26.373" v="768" actId="13822"/>
          <ac:cxnSpMkLst>
            <pc:docMk/>
            <pc:sldMk cId="1666998861" sldId="256"/>
            <ac:cxnSpMk id="5" creationId="{C2F5BF55-D79B-4F24-B02C-11CCF4D0B2E8}"/>
          </ac:cxnSpMkLst>
        </pc:cxnChg>
        <pc:cxnChg chg="add mod">
          <ac:chgData name="Sibert, Carly (Allsteel)" userId="f9d79aba-d4b6-407f-b71f-512696be1da9" providerId="ADAL" clId="{9FEE022C-EEAF-4D22-8577-BFEA4719189C}" dt="2021-10-26T17:50:37.866" v="771" actId="14100"/>
          <ac:cxnSpMkLst>
            <pc:docMk/>
            <pc:sldMk cId="1666998861" sldId="256"/>
            <ac:cxnSpMk id="9" creationId="{D3131635-7DBB-4A75-AEE1-D2AC65667C1C}"/>
          </ac:cxnSpMkLst>
        </pc:cxnChg>
        <pc:cxnChg chg="add mod">
          <ac:chgData name="Sibert, Carly (Allsteel)" userId="f9d79aba-d4b6-407f-b71f-512696be1da9" providerId="ADAL" clId="{9FEE022C-EEAF-4D22-8577-BFEA4719189C}" dt="2021-10-26T17:50:50.366" v="774" actId="14100"/>
          <ac:cxnSpMkLst>
            <pc:docMk/>
            <pc:sldMk cId="1666998861" sldId="256"/>
            <ac:cxnSpMk id="11" creationId="{6C7A670F-113F-4837-AF17-84138A2C0DDA}"/>
          </ac:cxnSpMkLst>
        </pc:cxnChg>
        <pc:cxnChg chg="add mod">
          <ac:chgData name="Sibert, Carly (Allsteel)" userId="f9d79aba-d4b6-407f-b71f-512696be1da9" providerId="ADAL" clId="{9FEE022C-EEAF-4D22-8577-BFEA4719189C}" dt="2021-10-26T17:50:58.727" v="781" actId="14100"/>
          <ac:cxnSpMkLst>
            <pc:docMk/>
            <pc:sldMk cId="1666998861" sldId="256"/>
            <ac:cxnSpMk id="14" creationId="{C6C0A7AB-69D3-4122-99C4-95A4BFD6A450}"/>
          </ac:cxnSpMkLst>
        </pc:cxnChg>
        <pc:cxnChg chg="add mod">
          <ac:chgData name="Sibert, Carly (Allsteel)" userId="f9d79aba-d4b6-407f-b71f-512696be1da9" providerId="ADAL" clId="{9FEE022C-EEAF-4D22-8577-BFEA4719189C}" dt="2021-10-26T17:51:03.985" v="784" actId="14100"/>
          <ac:cxnSpMkLst>
            <pc:docMk/>
            <pc:sldMk cId="1666998861" sldId="256"/>
            <ac:cxnSpMk id="16" creationId="{4D1D6E10-2445-4B12-BBD2-8AB272A649F2}"/>
          </ac:cxnSpMkLst>
        </pc:cxnChg>
        <pc:cxnChg chg="add mod">
          <ac:chgData name="Sibert, Carly (Allsteel)" userId="f9d79aba-d4b6-407f-b71f-512696be1da9" providerId="ADAL" clId="{9FEE022C-EEAF-4D22-8577-BFEA4719189C}" dt="2021-10-26T17:51:10.526" v="789" actId="14100"/>
          <ac:cxnSpMkLst>
            <pc:docMk/>
            <pc:sldMk cId="1666998861" sldId="256"/>
            <ac:cxnSpMk id="17" creationId="{DFE74E94-5ECB-4609-BA9E-A2EB9F9C8A46}"/>
          </ac:cxnSpMkLst>
        </pc:cxnChg>
        <pc:cxnChg chg="add mod">
          <ac:chgData name="Sibert, Carly (Allsteel)" userId="f9d79aba-d4b6-407f-b71f-512696be1da9" providerId="ADAL" clId="{9FEE022C-EEAF-4D22-8577-BFEA4719189C}" dt="2021-10-26T17:51:16.191" v="792" actId="14100"/>
          <ac:cxnSpMkLst>
            <pc:docMk/>
            <pc:sldMk cId="1666998861" sldId="256"/>
            <ac:cxnSpMk id="19" creationId="{B6335BFD-E9E2-4091-8B1A-C47EB796283D}"/>
          </ac:cxnSpMkLst>
        </pc:cxnChg>
        <pc:cxnChg chg="add mod">
          <ac:chgData name="Sibert, Carly (Allsteel)" userId="f9d79aba-d4b6-407f-b71f-512696be1da9" providerId="ADAL" clId="{9FEE022C-EEAF-4D22-8577-BFEA4719189C}" dt="2021-10-26T17:51:22.019" v="795" actId="14100"/>
          <ac:cxnSpMkLst>
            <pc:docMk/>
            <pc:sldMk cId="1666998861" sldId="256"/>
            <ac:cxnSpMk id="21" creationId="{282E157C-7497-4D43-A4DE-0AD2FE92A04B}"/>
          </ac:cxnSpMkLst>
        </pc:cxnChg>
        <pc:cxnChg chg="add mod">
          <ac:chgData name="Sibert, Carly (Allsteel)" userId="f9d79aba-d4b6-407f-b71f-512696be1da9" providerId="ADAL" clId="{9FEE022C-EEAF-4D22-8577-BFEA4719189C}" dt="2021-10-26T17:51:28.705" v="798" actId="14100"/>
          <ac:cxnSpMkLst>
            <pc:docMk/>
            <pc:sldMk cId="1666998861" sldId="256"/>
            <ac:cxnSpMk id="23" creationId="{A59DBE6B-C6B4-4771-93A1-944B87AA5875}"/>
          </ac:cxnSpMkLst>
        </pc:cxnChg>
        <pc:cxnChg chg="add mod">
          <ac:chgData name="Sibert, Carly (Allsteel)" userId="f9d79aba-d4b6-407f-b71f-512696be1da9" providerId="ADAL" clId="{9FEE022C-EEAF-4D22-8577-BFEA4719189C}" dt="2021-10-26T17:51:34.947" v="801" actId="14100"/>
          <ac:cxnSpMkLst>
            <pc:docMk/>
            <pc:sldMk cId="1666998861" sldId="256"/>
            <ac:cxnSpMk id="25" creationId="{96AFF63F-2D2D-4F36-B9DC-BBDB3C5D9B4D}"/>
          </ac:cxnSpMkLst>
        </pc:cxnChg>
        <pc:cxnChg chg="add mod">
          <ac:chgData name="Sibert, Carly (Allsteel)" userId="f9d79aba-d4b6-407f-b71f-512696be1da9" providerId="ADAL" clId="{9FEE022C-EEAF-4D22-8577-BFEA4719189C}" dt="2021-10-26T17:51:41.356" v="804" actId="14100"/>
          <ac:cxnSpMkLst>
            <pc:docMk/>
            <pc:sldMk cId="1666998861" sldId="256"/>
            <ac:cxnSpMk id="27" creationId="{E7360D97-55F0-47DA-990D-48101EDDF3F2}"/>
          </ac:cxnSpMkLst>
        </pc:cxnChg>
      </pc:sldChg>
      <pc:sldChg chg="modSp mod">
        <pc:chgData name="Sibert, Carly (Allsteel)" userId="f9d79aba-d4b6-407f-b71f-512696be1da9" providerId="ADAL" clId="{9FEE022C-EEAF-4D22-8577-BFEA4719189C}" dt="2021-10-27T14:42:24.433" v="808" actId="20577"/>
        <pc:sldMkLst>
          <pc:docMk/>
          <pc:sldMk cId="2717834418" sldId="3819"/>
        </pc:sldMkLst>
        <pc:spChg chg="mod">
          <ac:chgData name="Sibert, Carly (Allsteel)" userId="f9d79aba-d4b6-407f-b71f-512696be1da9" providerId="ADAL" clId="{9FEE022C-EEAF-4D22-8577-BFEA4719189C}" dt="2021-10-27T14:42:24.433" v="808" actId="20577"/>
          <ac:spMkLst>
            <pc:docMk/>
            <pc:sldMk cId="2717834418" sldId="3819"/>
            <ac:spMk id="13" creationId="{F2F9BDF3-A53B-44EA-B4B1-075121F52434}"/>
          </ac:spMkLst>
        </pc:spChg>
      </pc:sldChg>
      <pc:sldChg chg="addSp modSp mod">
        <pc:chgData name="Sibert, Carly (Allsteel)" userId="f9d79aba-d4b6-407f-b71f-512696be1da9" providerId="ADAL" clId="{9FEE022C-EEAF-4D22-8577-BFEA4719189C}" dt="2021-10-27T14:46:02.237" v="1177" actId="1076"/>
        <pc:sldMkLst>
          <pc:docMk/>
          <pc:sldMk cId="627424828" sldId="3847"/>
        </pc:sldMkLst>
        <pc:spChg chg="mod">
          <ac:chgData name="Sibert, Carly (Allsteel)" userId="f9d79aba-d4b6-407f-b71f-512696be1da9" providerId="ADAL" clId="{9FEE022C-EEAF-4D22-8577-BFEA4719189C}" dt="2021-10-27T14:44:30.853" v="1056" actId="1076"/>
          <ac:spMkLst>
            <pc:docMk/>
            <pc:sldMk cId="627424828" sldId="3847"/>
            <ac:spMk id="5" creationId="{AD418C4C-9AC5-4DF8-929D-58226DC27859}"/>
          </ac:spMkLst>
        </pc:spChg>
        <pc:spChg chg="mod">
          <ac:chgData name="Sibert, Carly (Allsteel)" userId="f9d79aba-d4b6-407f-b71f-512696be1da9" providerId="ADAL" clId="{9FEE022C-EEAF-4D22-8577-BFEA4719189C}" dt="2021-10-27T14:43:15.203" v="817" actId="20577"/>
          <ac:spMkLst>
            <pc:docMk/>
            <pc:sldMk cId="627424828" sldId="3847"/>
            <ac:spMk id="7" creationId="{95532677-3ABE-4E35-84DF-5B7A883C802C}"/>
          </ac:spMkLst>
        </pc:spChg>
        <pc:spChg chg="mod">
          <ac:chgData name="Sibert, Carly (Allsteel)" userId="f9d79aba-d4b6-407f-b71f-512696be1da9" providerId="ADAL" clId="{9FEE022C-EEAF-4D22-8577-BFEA4719189C}" dt="2021-10-27T14:44:30.853" v="1056" actId="1076"/>
          <ac:spMkLst>
            <pc:docMk/>
            <pc:sldMk cId="627424828" sldId="3847"/>
            <ac:spMk id="8" creationId="{C0EF95E1-4FA9-4CC5-9112-EA5AB19F036E}"/>
          </ac:spMkLst>
        </pc:spChg>
        <pc:spChg chg="add mod">
          <ac:chgData name="Sibert, Carly (Allsteel)" userId="f9d79aba-d4b6-407f-b71f-512696be1da9" providerId="ADAL" clId="{9FEE022C-EEAF-4D22-8577-BFEA4719189C}" dt="2021-10-27T14:46:02.237" v="1177" actId="1076"/>
          <ac:spMkLst>
            <pc:docMk/>
            <pc:sldMk cId="627424828" sldId="3847"/>
            <ac:spMk id="20" creationId="{987919B1-889C-4FC6-B779-FE7F4415D8ED}"/>
          </ac:spMkLst>
        </pc:spChg>
        <pc:spChg chg="mod">
          <ac:chgData name="Sibert, Carly (Allsteel)" userId="f9d79aba-d4b6-407f-b71f-512696be1da9" providerId="ADAL" clId="{9FEE022C-EEAF-4D22-8577-BFEA4719189C}" dt="2021-10-27T14:44:30.853" v="1056" actId="1076"/>
          <ac:spMkLst>
            <pc:docMk/>
            <pc:sldMk cId="627424828" sldId="3847"/>
            <ac:spMk id="37" creationId="{85F96657-9C69-465A-831D-F8B20DC43DDC}"/>
          </ac:spMkLst>
        </pc:spChg>
        <pc:spChg chg="mod">
          <ac:chgData name="Sibert, Carly (Allsteel)" userId="f9d79aba-d4b6-407f-b71f-512696be1da9" providerId="ADAL" clId="{9FEE022C-EEAF-4D22-8577-BFEA4719189C}" dt="2021-10-27T14:44:30.853" v="1056" actId="1076"/>
          <ac:spMkLst>
            <pc:docMk/>
            <pc:sldMk cId="627424828" sldId="3847"/>
            <ac:spMk id="39" creationId="{7706297C-D3D2-4F0F-AF77-D10781497D5B}"/>
          </ac:spMkLst>
        </pc:spChg>
        <pc:spChg chg="mod">
          <ac:chgData name="Sibert, Carly (Allsteel)" userId="f9d79aba-d4b6-407f-b71f-512696be1da9" providerId="ADAL" clId="{9FEE022C-EEAF-4D22-8577-BFEA4719189C}" dt="2021-10-27T14:44:30.853" v="1056" actId="1076"/>
          <ac:spMkLst>
            <pc:docMk/>
            <pc:sldMk cId="627424828" sldId="3847"/>
            <ac:spMk id="40" creationId="{09E04A59-8E38-4A5D-ADCA-CFCE3F2022FD}"/>
          </ac:spMkLst>
        </pc:spChg>
        <pc:spChg chg="mod">
          <ac:chgData name="Sibert, Carly (Allsteel)" userId="f9d79aba-d4b6-407f-b71f-512696be1da9" providerId="ADAL" clId="{9FEE022C-EEAF-4D22-8577-BFEA4719189C}" dt="2021-10-27T14:44:30.853" v="1056" actId="1076"/>
          <ac:spMkLst>
            <pc:docMk/>
            <pc:sldMk cId="627424828" sldId="3847"/>
            <ac:spMk id="44" creationId="{309F3048-4C09-4C01-95CC-39AE9F3F0F6C}"/>
          </ac:spMkLst>
        </pc:spChg>
        <pc:spChg chg="mod">
          <ac:chgData name="Sibert, Carly (Allsteel)" userId="f9d79aba-d4b6-407f-b71f-512696be1da9" providerId="ADAL" clId="{9FEE022C-EEAF-4D22-8577-BFEA4719189C}" dt="2021-10-27T14:44:30.853" v="1056" actId="1076"/>
          <ac:spMkLst>
            <pc:docMk/>
            <pc:sldMk cId="627424828" sldId="3847"/>
            <ac:spMk id="45" creationId="{4AA502D0-D21A-434C-80B1-AB442C02E11D}"/>
          </ac:spMkLst>
        </pc:spChg>
        <pc:spChg chg="mod">
          <ac:chgData name="Sibert, Carly (Allsteel)" userId="f9d79aba-d4b6-407f-b71f-512696be1da9" providerId="ADAL" clId="{9FEE022C-EEAF-4D22-8577-BFEA4719189C}" dt="2021-10-27T14:44:30.853" v="1056" actId="1076"/>
          <ac:spMkLst>
            <pc:docMk/>
            <pc:sldMk cId="627424828" sldId="3847"/>
            <ac:spMk id="46" creationId="{288C2084-F336-4678-BC3C-E5D531AE26B5}"/>
          </ac:spMkLst>
        </pc:spChg>
        <pc:spChg chg="mod">
          <ac:chgData name="Sibert, Carly (Allsteel)" userId="f9d79aba-d4b6-407f-b71f-512696be1da9" providerId="ADAL" clId="{9FEE022C-EEAF-4D22-8577-BFEA4719189C}" dt="2021-10-27T14:44:30.853" v="1056" actId="1076"/>
          <ac:spMkLst>
            <pc:docMk/>
            <pc:sldMk cId="627424828" sldId="3847"/>
            <ac:spMk id="48" creationId="{71CFAB99-D48F-4801-BE04-609B05F5FED2}"/>
          </ac:spMkLst>
        </pc:spChg>
        <pc:spChg chg="mod">
          <ac:chgData name="Sibert, Carly (Allsteel)" userId="f9d79aba-d4b6-407f-b71f-512696be1da9" providerId="ADAL" clId="{9FEE022C-EEAF-4D22-8577-BFEA4719189C}" dt="2021-10-27T14:46:02.237" v="1177" actId="1076"/>
          <ac:spMkLst>
            <pc:docMk/>
            <pc:sldMk cId="627424828" sldId="3847"/>
            <ac:spMk id="55" creationId="{AF64BDBD-CAAF-4A51-BC41-431B81446B71}"/>
          </ac:spMkLst>
        </pc:spChg>
        <pc:picChg chg="mod">
          <ac:chgData name="Sibert, Carly (Allsteel)" userId="f9d79aba-d4b6-407f-b71f-512696be1da9" providerId="ADAL" clId="{9FEE022C-EEAF-4D22-8577-BFEA4719189C}" dt="2021-10-27T14:44:30.853" v="1056" actId="1076"/>
          <ac:picMkLst>
            <pc:docMk/>
            <pc:sldMk cId="627424828" sldId="3847"/>
            <ac:picMk id="4" creationId="{0899C2F0-68B7-4372-8038-DDF05FA1F54B}"/>
          </ac:picMkLst>
        </pc:picChg>
        <pc:picChg chg="mod">
          <ac:chgData name="Sibert, Carly (Allsteel)" userId="f9d79aba-d4b6-407f-b71f-512696be1da9" providerId="ADAL" clId="{9FEE022C-EEAF-4D22-8577-BFEA4719189C}" dt="2021-10-27T14:44:30.853" v="1056" actId="1076"/>
          <ac:picMkLst>
            <pc:docMk/>
            <pc:sldMk cId="627424828" sldId="3847"/>
            <ac:picMk id="12" creationId="{2A087C91-2608-4EE4-BA04-5F06FC58731F}"/>
          </ac:picMkLst>
        </pc:picChg>
        <pc:picChg chg="mod">
          <ac:chgData name="Sibert, Carly (Allsteel)" userId="f9d79aba-d4b6-407f-b71f-512696be1da9" providerId="ADAL" clId="{9FEE022C-EEAF-4D22-8577-BFEA4719189C}" dt="2021-10-27T14:44:30.853" v="1056" actId="1076"/>
          <ac:picMkLst>
            <pc:docMk/>
            <pc:sldMk cId="627424828" sldId="3847"/>
            <ac:picMk id="19" creationId="{AF39D5AE-F3CD-4CD3-A25C-968624951036}"/>
          </ac:picMkLst>
        </pc:picChg>
        <pc:picChg chg="mod">
          <ac:chgData name="Sibert, Carly (Allsteel)" userId="f9d79aba-d4b6-407f-b71f-512696be1da9" providerId="ADAL" clId="{9FEE022C-EEAF-4D22-8577-BFEA4719189C}" dt="2021-10-27T14:46:02.237" v="1177" actId="1076"/>
          <ac:picMkLst>
            <pc:docMk/>
            <pc:sldMk cId="627424828" sldId="3847"/>
            <ac:picMk id="21" creationId="{F08137C1-D476-4387-9D6A-D3AFE6966BFF}"/>
          </ac:picMkLst>
        </pc:picChg>
      </pc:sldChg>
      <pc:sldChg chg="addSp modSp mod">
        <pc:chgData name="Sibert, Carly (Allsteel)" userId="f9d79aba-d4b6-407f-b71f-512696be1da9" providerId="ADAL" clId="{9FEE022C-EEAF-4D22-8577-BFEA4719189C}" dt="2021-10-27T14:57:52.183" v="1243" actId="13822"/>
        <pc:sldMkLst>
          <pc:docMk/>
          <pc:sldMk cId="3462795889" sldId="3848"/>
        </pc:sldMkLst>
        <pc:spChg chg="mod">
          <ac:chgData name="Sibert, Carly (Allsteel)" userId="f9d79aba-d4b6-407f-b71f-512696be1da9" providerId="ADAL" clId="{9FEE022C-EEAF-4D22-8577-BFEA4719189C}" dt="2021-10-27T14:57:10.802" v="1182" actId="1076"/>
          <ac:spMkLst>
            <pc:docMk/>
            <pc:sldMk cId="3462795889" sldId="3848"/>
            <ac:spMk id="15" creationId="{7E3DCCED-1F3F-4B69-95D2-CB75E1DC2755}"/>
          </ac:spMkLst>
        </pc:spChg>
        <pc:spChg chg="mod">
          <ac:chgData name="Sibert, Carly (Allsteel)" userId="f9d79aba-d4b6-407f-b71f-512696be1da9" providerId="ADAL" clId="{9FEE022C-EEAF-4D22-8577-BFEA4719189C}" dt="2021-10-27T14:57:27.336" v="1239" actId="20577"/>
          <ac:spMkLst>
            <pc:docMk/>
            <pc:sldMk cId="3462795889" sldId="3848"/>
            <ac:spMk id="17" creationId="{6921177C-827F-4237-8D41-76461B494BCD}"/>
          </ac:spMkLst>
        </pc:spChg>
        <pc:spChg chg="mod">
          <ac:chgData name="Sibert, Carly (Allsteel)" userId="f9d79aba-d4b6-407f-b71f-512696be1da9" providerId="ADAL" clId="{9FEE022C-EEAF-4D22-8577-BFEA4719189C}" dt="2021-10-27T14:57:10.802" v="1182" actId="1076"/>
          <ac:spMkLst>
            <pc:docMk/>
            <pc:sldMk cId="3462795889" sldId="3848"/>
            <ac:spMk id="18" creationId="{982EB822-C0B2-4DA4-B5FE-C693C051A41F}"/>
          </ac:spMkLst>
        </pc:spChg>
        <pc:spChg chg="mod">
          <ac:chgData name="Sibert, Carly (Allsteel)" userId="f9d79aba-d4b6-407f-b71f-512696be1da9" providerId="ADAL" clId="{9FEE022C-EEAF-4D22-8577-BFEA4719189C}" dt="2021-10-27T14:57:10.802" v="1182" actId="1076"/>
          <ac:spMkLst>
            <pc:docMk/>
            <pc:sldMk cId="3462795889" sldId="3848"/>
            <ac:spMk id="24" creationId="{812A42FE-6FA5-4D36-B3B7-593FC6287DF6}"/>
          </ac:spMkLst>
        </pc:spChg>
        <pc:spChg chg="mod">
          <ac:chgData name="Sibert, Carly (Allsteel)" userId="f9d79aba-d4b6-407f-b71f-512696be1da9" providerId="ADAL" clId="{9FEE022C-EEAF-4D22-8577-BFEA4719189C}" dt="2021-10-27T14:57:10.802" v="1182" actId="1076"/>
          <ac:spMkLst>
            <pc:docMk/>
            <pc:sldMk cId="3462795889" sldId="3848"/>
            <ac:spMk id="28" creationId="{431B6079-9AF5-4D45-AEAA-A1E6C2EB6C5C}"/>
          </ac:spMkLst>
        </pc:spChg>
        <pc:spChg chg="mod">
          <ac:chgData name="Sibert, Carly (Allsteel)" userId="f9d79aba-d4b6-407f-b71f-512696be1da9" providerId="ADAL" clId="{9FEE022C-EEAF-4D22-8577-BFEA4719189C}" dt="2021-10-27T14:57:10.802" v="1182" actId="1076"/>
          <ac:spMkLst>
            <pc:docMk/>
            <pc:sldMk cId="3462795889" sldId="3848"/>
            <ac:spMk id="32" creationId="{DD6C5D05-CDE6-4838-8138-8DBE0D006BE5}"/>
          </ac:spMkLst>
        </pc:spChg>
        <pc:spChg chg="mod">
          <ac:chgData name="Sibert, Carly (Allsteel)" userId="f9d79aba-d4b6-407f-b71f-512696be1da9" providerId="ADAL" clId="{9FEE022C-EEAF-4D22-8577-BFEA4719189C}" dt="2021-10-27T14:57:10.802" v="1182" actId="1076"/>
          <ac:spMkLst>
            <pc:docMk/>
            <pc:sldMk cId="3462795889" sldId="3848"/>
            <ac:spMk id="38" creationId="{751B1E8D-A6B3-4AC6-BE34-35F6FCCDE8A2}"/>
          </ac:spMkLst>
        </pc:spChg>
        <pc:picChg chg="mod">
          <ac:chgData name="Sibert, Carly (Allsteel)" userId="f9d79aba-d4b6-407f-b71f-512696be1da9" providerId="ADAL" clId="{9FEE022C-EEAF-4D22-8577-BFEA4719189C}" dt="2021-10-27T14:57:13.013" v="1183" actId="1076"/>
          <ac:picMkLst>
            <pc:docMk/>
            <pc:sldMk cId="3462795889" sldId="3848"/>
            <ac:picMk id="3" creationId="{969B0FC9-342C-49E2-A8BB-518B64BBB240}"/>
          </ac:picMkLst>
        </pc:picChg>
        <pc:picChg chg="mod">
          <ac:chgData name="Sibert, Carly (Allsteel)" userId="f9d79aba-d4b6-407f-b71f-512696be1da9" providerId="ADAL" clId="{9FEE022C-EEAF-4D22-8577-BFEA4719189C}" dt="2021-10-27T14:57:10.802" v="1182" actId="1076"/>
          <ac:picMkLst>
            <pc:docMk/>
            <pc:sldMk cId="3462795889" sldId="3848"/>
            <ac:picMk id="9" creationId="{BA20F7E6-32D1-4040-AF72-09A1DD430F38}"/>
          </ac:picMkLst>
        </pc:picChg>
        <pc:picChg chg="mod">
          <ac:chgData name="Sibert, Carly (Allsteel)" userId="f9d79aba-d4b6-407f-b71f-512696be1da9" providerId="ADAL" clId="{9FEE022C-EEAF-4D22-8577-BFEA4719189C}" dt="2021-10-27T14:57:10.802" v="1182" actId="1076"/>
          <ac:picMkLst>
            <pc:docMk/>
            <pc:sldMk cId="3462795889" sldId="3848"/>
            <ac:picMk id="11" creationId="{6B1980BB-438C-4A9A-9547-AE695E32B122}"/>
          </ac:picMkLst>
        </pc:picChg>
        <pc:picChg chg="mod">
          <ac:chgData name="Sibert, Carly (Allsteel)" userId="f9d79aba-d4b6-407f-b71f-512696be1da9" providerId="ADAL" clId="{9FEE022C-EEAF-4D22-8577-BFEA4719189C}" dt="2021-10-27T14:57:10.802" v="1182" actId="1076"/>
          <ac:picMkLst>
            <pc:docMk/>
            <pc:sldMk cId="3462795889" sldId="3848"/>
            <ac:picMk id="23" creationId="{494EF240-DAA4-4843-886F-C987957F2EF0}"/>
          </ac:picMkLst>
        </pc:picChg>
        <pc:cxnChg chg="add mod">
          <ac:chgData name="Sibert, Carly (Allsteel)" userId="f9d79aba-d4b6-407f-b71f-512696be1da9" providerId="ADAL" clId="{9FEE022C-EEAF-4D22-8577-BFEA4719189C}" dt="2021-10-27T14:57:52.183" v="1243" actId="13822"/>
          <ac:cxnSpMkLst>
            <pc:docMk/>
            <pc:sldMk cId="3462795889" sldId="3848"/>
            <ac:cxnSpMk id="4" creationId="{93773256-5DB1-4FBB-916D-72C10F6CE381}"/>
          </ac:cxnSpMkLst>
        </pc:cxnChg>
        <pc:cxnChg chg="mod">
          <ac:chgData name="Sibert, Carly (Allsteel)" userId="f9d79aba-d4b6-407f-b71f-512696be1da9" providerId="ADAL" clId="{9FEE022C-EEAF-4D22-8577-BFEA4719189C}" dt="2021-10-27T14:57:10.802" v="1182" actId="1076"/>
          <ac:cxnSpMkLst>
            <pc:docMk/>
            <pc:sldMk cId="3462795889" sldId="3848"/>
            <ac:cxnSpMk id="16" creationId="{80E45239-B1E2-453D-B59D-F4F42885ADF2}"/>
          </ac:cxnSpMkLst>
        </pc:cxnChg>
        <pc:cxnChg chg="mod">
          <ac:chgData name="Sibert, Carly (Allsteel)" userId="f9d79aba-d4b6-407f-b71f-512696be1da9" providerId="ADAL" clId="{9FEE022C-EEAF-4D22-8577-BFEA4719189C}" dt="2021-10-27T14:57:10.802" v="1182" actId="1076"/>
          <ac:cxnSpMkLst>
            <pc:docMk/>
            <pc:sldMk cId="3462795889" sldId="3848"/>
            <ac:cxnSpMk id="27" creationId="{BB0E747A-FBFF-4A5D-8A2C-9DB4B38C03DD}"/>
          </ac:cxnSpMkLst>
        </pc:cxnChg>
        <pc:cxnChg chg="mod">
          <ac:chgData name="Sibert, Carly (Allsteel)" userId="f9d79aba-d4b6-407f-b71f-512696be1da9" providerId="ADAL" clId="{9FEE022C-EEAF-4D22-8577-BFEA4719189C}" dt="2021-10-27T14:57:10.802" v="1182" actId="1076"/>
          <ac:cxnSpMkLst>
            <pc:docMk/>
            <pc:sldMk cId="3462795889" sldId="3848"/>
            <ac:cxnSpMk id="31" creationId="{0E482508-1271-4E69-B28F-4DCFEC9D8B2B}"/>
          </ac:cxnSpMkLst>
        </pc:cxnChg>
      </pc:sldChg>
      <pc:sldChg chg="addSp delSp modSp add mod ord">
        <pc:chgData name="Sibert, Carly (Allsteel)" userId="f9d79aba-d4b6-407f-b71f-512696be1da9" providerId="ADAL" clId="{9FEE022C-EEAF-4D22-8577-BFEA4719189C}" dt="2021-10-26T17:14:20.244" v="749" actId="1076"/>
        <pc:sldMkLst>
          <pc:docMk/>
          <pc:sldMk cId="3027585445" sldId="3867"/>
        </pc:sldMkLst>
        <pc:spChg chg="mod">
          <ac:chgData name="Sibert, Carly (Allsteel)" userId="f9d79aba-d4b6-407f-b71f-512696be1da9" providerId="ADAL" clId="{9FEE022C-EEAF-4D22-8577-BFEA4719189C}" dt="2021-10-26T16:28:50.454" v="5" actId="20577"/>
          <ac:spMkLst>
            <pc:docMk/>
            <pc:sldMk cId="3027585445" sldId="3867"/>
            <ac:spMk id="7" creationId="{95532677-3ABE-4E35-84DF-5B7A883C802C}"/>
          </ac:spMkLst>
        </pc:spChg>
        <pc:spChg chg="mod">
          <ac:chgData name="Sibert, Carly (Allsteel)" userId="f9d79aba-d4b6-407f-b71f-512696be1da9" providerId="ADAL" clId="{9FEE022C-EEAF-4D22-8577-BFEA4719189C}" dt="2021-10-26T16:33:06.524" v="244" actId="20577"/>
          <ac:spMkLst>
            <pc:docMk/>
            <pc:sldMk cId="3027585445" sldId="3867"/>
            <ac:spMk id="17" creationId="{6921177C-827F-4237-8D41-76461B494BCD}"/>
          </ac:spMkLst>
        </pc:spChg>
        <pc:spChg chg="mod topLvl">
          <ac:chgData name="Sibert, Carly (Allsteel)" userId="f9d79aba-d4b6-407f-b71f-512696be1da9" providerId="ADAL" clId="{9FEE022C-EEAF-4D22-8577-BFEA4719189C}" dt="2021-10-26T17:12:03.637" v="651" actId="20577"/>
          <ac:spMkLst>
            <pc:docMk/>
            <pc:sldMk cId="3027585445" sldId="3867"/>
            <ac:spMk id="31" creationId="{88695AEF-3E1D-4CD6-B9D3-B5B330985BD8}"/>
          </ac:spMkLst>
        </pc:spChg>
        <pc:spChg chg="mod topLvl">
          <ac:chgData name="Sibert, Carly (Allsteel)" userId="f9d79aba-d4b6-407f-b71f-512696be1da9" providerId="ADAL" clId="{9FEE022C-EEAF-4D22-8577-BFEA4719189C}" dt="2021-10-26T17:14:20.244" v="749" actId="1076"/>
          <ac:spMkLst>
            <pc:docMk/>
            <pc:sldMk cId="3027585445" sldId="3867"/>
            <ac:spMk id="32" creationId="{C43B0F88-7E87-475D-B140-37B9B65AAC58}"/>
          </ac:spMkLst>
        </pc:spChg>
        <pc:spChg chg="mod topLvl">
          <ac:chgData name="Sibert, Carly (Allsteel)" userId="f9d79aba-d4b6-407f-b71f-512696be1da9" providerId="ADAL" clId="{9FEE022C-EEAF-4D22-8577-BFEA4719189C}" dt="2021-10-26T17:08:11.459" v="324" actId="1076"/>
          <ac:spMkLst>
            <pc:docMk/>
            <pc:sldMk cId="3027585445" sldId="3867"/>
            <ac:spMk id="33" creationId="{7D94E239-B406-48FD-9C38-D56D901D843E}"/>
          </ac:spMkLst>
        </pc:spChg>
        <pc:spChg chg="del mod topLvl">
          <ac:chgData name="Sibert, Carly (Allsteel)" userId="f9d79aba-d4b6-407f-b71f-512696be1da9" providerId="ADAL" clId="{9FEE022C-EEAF-4D22-8577-BFEA4719189C}" dt="2021-10-26T16:31:12.717" v="203" actId="478"/>
          <ac:spMkLst>
            <pc:docMk/>
            <pc:sldMk cId="3027585445" sldId="3867"/>
            <ac:spMk id="34" creationId="{3239408F-C254-40A2-85DF-387F29F7E36D}"/>
          </ac:spMkLst>
        </pc:spChg>
        <pc:spChg chg="del mod topLvl">
          <ac:chgData name="Sibert, Carly (Allsteel)" userId="f9d79aba-d4b6-407f-b71f-512696be1da9" providerId="ADAL" clId="{9FEE022C-EEAF-4D22-8577-BFEA4719189C}" dt="2021-10-26T16:31:12.717" v="203" actId="478"/>
          <ac:spMkLst>
            <pc:docMk/>
            <pc:sldMk cId="3027585445" sldId="3867"/>
            <ac:spMk id="35" creationId="{7F50FF11-23D3-44B3-B343-41C5D941DD10}"/>
          </ac:spMkLst>
        </pc:spChg>
        <pc:spChg chg="del mod topLvl">
          <ac:chgData name="Sibert, Carly (Allsteel)" userId="f9d79aba-d4b6-407f-b71f-512696be1da9" providerId="ADAL" clId="{9FEE022C-EEAF-4D22-8577-BFEA4719189C}" dt="2021-10-26T16:31:12.717" v="203" actId="478"/>
          <ac:spMkLst>
            <pc:docMk/>
            <pc:sldMk cId="3027585445" sldId="3867"/>
            <ac:spMk id="36" creationId="{4E3EE90C-D314-4CCE-BAFD-AE0EE76C1B8B}"/>
          </ac:spMkLst>
        </pc:spChg>
        <pc:spChg chg="mod topLvl">
          <ac:chgData name="Sibert, Carly (Allsteel)" userId="f9d79aba-d4b6-407f-b71f-512696be1da9" providerId="ADAL" clId="{9FEE022C-EEAF-4D22-8577-BFEA4719189C}" dt="2021-10-26T17:08:11.459" v="324" actId="1076"/>
          <ac:spMkLst>
            <pc:docMk/>
            <pc:sldMk cId="3027585445" sldId="3867"/>
            <ac:spMk id="49" creationId="{95E2B87A-92FD-49B8-A91F-079DDE0C2F7E}"/>
          </ac:spMkLst>
        </pc:spChg>
        <pc:spChg chg="mod topLvl">
          <ac:chgData name="Sibert, Carly (Allsteel)" userId="f9d79aba-d4b6-407f-b71f-512696be1da9" providerId="ADAL" clId="{9FEE022C-EEAF-4D22-8577-BFEA4719189C}" dt="2021-10-26T17:08:11.459" v="324" actId="1076"/>
          <ac:spMkLst>
            <pc:docMk/>
            <pc:sldMk cId="3027585445" sldId="3867"/>
            <ac:spMk id="50" creationId="{4DBA2092-23D6-4E98-A8F8-480C03FB3F2E}"/>
          </ac:spMkLst>
        </pc:spChg>
        <pc:spChg chg="mod topLvl">
          <ac:chgData name="Sibert, Carly (Allsteel)" userId="f9d79aba-d4b6-407f-b71f-512696be1da9" providerId="ADAL" clId="{9FEE022C-EEAF-4D22-8577-BFEA4719189C}" dt="2021-10-26T17:08:11.459" v="324" actId="1076"/>
          <ac:spMkLst>
            <pc:docMk/>
            <pc:sldMk cId="3027585445" sldId="3867"/>
            <ac:spMk id="51" creationId="{A9136B2F-44C3-42C0-BDBF-64C79C1185C1}"/>
          </ac:spMkLst>
        </pc:spChg>
        <pc:spChg chg="del mod topLvl">
          <ac:chgData name="Sibert, Carly (Allsteel)" userId="f9d79aba-d4b6-407f-b71f-512696be1da9" providerId="ADAL" clId="{9FEE022C-EEAF-4D22-8577-BFEA4719189C}" dt="2021-10-26T16:31:12.717" v="203" actId="478"/>
          <ac:spMkLst>
            <pc:docMk/>
            <pc:sldMk cId="3027585445" sldId="3867"/>
            <ac:spMk id="52" creationId="{C468BF58-2D0E-4F75-B39F-EB94FB805671}"/>
          </ac:spMkLst>
        </pc:spChg>
        <pc:spChg chg="add del mod topLvl">
          <ac:chgData name="Sibert, Carly (Allsteel)" userId="f9d79aba-d4b6-407f-b71f-512696be1da9" providerId="ADAL" clId="{9FEE022C-EEAF-4D22-8577-BFEA4719189C}" dt="2021-10-26T16:31:12.717" v="203" actId="478"/>
          <ac:spMkLst>
            <pc:docMk/>
            <pc:sldMk cId="3027585445" sldId="3867"/>
            <ac:spMk id="53" creationId="{D303F272-AC42-4A0B-A88A-942205E3DF94}"/>
          </ac:spMkLst>
        </pc:spChg>
        <pc:spChg chg="del mod topLvl">
          <ac:chgData name="Sibert, Carly (Allsteel)" userId="f9d79aba-d4b6-407f-b71f-512696be1da9" providerId="ADAL" clId="{9FEE022C-EEAF-4D22-8577-BFEA4719189C}" dt="2021-10-26T16:31:12.717" v="203" actId="478"/>
          <ac:spMkLst>
            <pc:docMk/>
            <pc:sldMk cId="3027585445" sldId="3867"/>
            <ac:spMk id="54" creationId="{F96A70F6-BC6E-4742-880E-12D6E5757166}"/>
          </ac:spMkLst>
        </pc:spChg>
        <pc:grpChg chg="del">
          <ac:chgData name="Sibert, Carly (Allsteel)" userId="f9d79aba-d4b6-407f-b71f-512696be1da9" providerId="ADAL" clId="{9FEE022C-EEAF-4D22-8577-BFEA4719189C}" dt="2021-10-26T16:29:40.897" v="42" actId="165"/>
          <ac:grpSpMkLst>
            <pc:docMk/>
            <pc:sldMk cId="3027585445" sldId="3867"/>
            <ac:grpSpMk id="60" creationId="{2085CF81-6EDE-4869-B02A-F462281A7EB7}"/>
          </ac:grpSpMkLst>
        </pc:grpChg>
        <pc:graphicFrameChg chg="add del modGraphic">
          <ac:chgData name="Sibert, Carly (Allsteel)" userId="f9d79aba-d4b6-407f-b71f-512696be1da9" providerId="ADAL" clId="{9FEE022C-EEAF-4D22-8577-BFEA4719189C}" dt="2021-10-26T16:29:02.956" v="9" actId="27309"/>
          <ac:graphicFrameMkLst>
            <pc:docMk/>
            <pc:sldMk cId="3027585445" sldId="3867"/>
            <ac:graphicFrameMk id="4" creationId="{26BC29E5-F219-4B20-92E4-B90E68F184C4}"/>
          </ac:graphicFrameMkLst>
        </pc:graphicFrameChg>
        <pc:picChg chg="del mod topLvl">
          <ac:chgData name="Sibert, Carly (Allsteel)" userId="f9d79aba-d4b6-407f-b71f-512696be1da9" providerId="ADAL" clId="{9FEE022C-EEAF-4D22-8577-BFEA4719189C}" dt="2021-10-26T16:29:42.640" v="43" actId="478"/>
          <ac:picMkLst>
            <pc:docMk/>
            <pc:sldMk cId="3027585445" sldId="3867"/>
            <ac:picMk id="3" creationId="{CA00592B-498F-4BEA-B9CF-48A44830EB8D}"/>
          </ac:picMkLst>
        </pc:picChg>
        <pc:picChg chg="del mod topLvl">
          <ac:chgData name="Sibert, Carly (Allsteel)" userId="f9d79aba-d4b6-407f-b71f-512696be1da9" providerId="ADAL" clId="{9FEE022C-EEAF-4D22-8577-BFEA4719189C}" dt="2021-10-26T16:29:53.556" v="54" actId="478"/>
          <ac:picMkLst>
            <pc:docMk/>
            <pc:sldMk cId="3027585445" sldId="3867"/>
            <ac:picMk id="6" creationId="{B282C1B0-9F38-4361-9B8C-61945CE7706E}"/>
          </ac:picMkLst>
        </pc:picChg>
        <pc:picChg chg="del mod topLvl">
          <ac:chgData name="Sibert, Carly (Allsteel)" userId="f9d79aba-d4b6-407f-b71f-512696be1da9" providerId="ADAL" clId="{9FEE022C-EEAF-4D22-8577-BFEA4719189C}" dt="2021-10-26T16:29:45.512" v="46" actId="478"/>
          <ac:picMkLst>
            <pc:docMk/>
            <pc:sldMk cId="3027585445" sldId="3867"/>
            <ac:picMk id="9" creationId="{84EB0BC9-26D6-4B93-8D98-1471917788EB}"/>
          </ac:picMkLst>
        </pc:picChg>
        <pc:picChg chg="del mod topLvl">
          <ac:chgData name="Sibert, Carly (Allsteel)" userId="f9d79aba-d4b6-407f-b71f-512696be1da9" providerId="ADAL" clId="{9FEE022C-EEAF-4D22-8577-BFEA4719189C}" dt="2021-10-26T16:29:43.551" v="44" actId="478"/>
          <ac:picMkLst>
            <pc:docMk/>
            <pc:sldMk cId="3027585445" sldId="3867"/>
            <ac:picMk id="11" creationId="{51045A15-BA03-4954-8695-D02A678FBBF1}"/>
          </ac:picMkLst>
        </pc:picChg>
        <pc:picChg chg="add mod modCrop">
          <ac:chgData name="Sibert, Carly (Allsteel)" userId="f9d79aba-d4b6-407f-b71f-512696be1da9" providerId="ADAL" clId="{9FEE022C-EEAF-4D22-8577-BFEA4719189C}" dt="2021-10-26T17:09:54.335" v="337" actId="1076"/>
          <ac:picMkLst>
            <pc:docMk/>
            <pc:sldMk cId="3027585445" sldId="3867"/>
            <ac:picMk id="12" creationId="{F101EC06-5BB8-40B0-9F78-8D5A3B0F2033}"/>
          </ac:picMkLst>
        </pc:picChg>
        <pc:picChg chg="del mod topLvl">
          <ac:chgData name="Sibert, Carly (Allsteel)" userId="f9d79aba-d4b6-407f-b71f-512696be1da9" providerId="ADAL" clId="{9FEE022C-EEAF-4D22-8577-BFEA4719189C}" dt="2021-10-26T16:29:51.783" v="51" actId="478"/>
          <ac:picMkLst>
            <pc:docMk/>
            <pc:sldMk cId="3027585445" sldId="3867"/>
            <ac:picMk id="16" creationId="{8E52C21B-708A-4201-BD88-48AEBC9A4939}"/>
          </ac:picMkLst>
        </pc:picChg>
        <pc:picChg chg="del mod topLvl">
          <ac:chgData name="Sibert, Carly (Allsteel)" userId="f9d79aba-d4b6-407f-b71f-512696be1da9" providerId="ADAL" clId="{9FEE022C-EEAF-4D22-8577-BFEA4719189C}" dt="2021-10-26T16:29:52.975" v="53" actId="478"/>
          <ac:picMkLst>
            <pc:docMk/>
            <pc:sldMk cId="3027585445" sldId="3867"/>
            <ac:picMk id="18" creationId="{8B56BAE2-A0AC-4C51-BBD9-A339CEAA44F9}"/>
          </ac:picMkLst>
        </pc:picChg>
        <pc:picChg chg="del mod topLvl">
          <ac:chgData name="Sibert, Carly (Allsteel)" userId="f9d79aba-d4b6-407f-b71f-512696be1da9" providerId="ADAL" clId="{9FEE022C-EEAF-4D22-8577-BFEA4719189C}" dt="2021-10-26T16:29:52.290" v="52" actId="478"/>
          <ac:picMkLst>
            <pc:docMk/>
            <pc:sldMk cId="3027585445" sldId="3867"/>
            <ac:picMk id="22" creationId="{B008942D-195A-4B19-B3B2-C0C742A7568D}"/>
          </ac:picMkLst>
        </pc:picChg>
        <pc:picChg chg="del mod topLvl">
          <ac:chgData name="Sibert, Carly (Allsteel)" userId="f9d79aba-d4b6-407f-b71f-512696be1da9" providerId="ADAL" clId="{9FEE022C-EEAF-4D22-8577-BFEA4719189C}" dt="2021-10-26T16:29:50.221" v="50" actId="478"/>
          <ac:picMkLst>
            <pc:docMk/>
            <pc:sldMk cId="3027585445" sldId="3867"/>
            <ac:picMk id="23" creationId="{F30EE6CC-EB40-4167-91F7-11C6C04C6F8F}"/>
          </ac:picMkLst>
        </pc:picChg>
        <pc:picChg chg="del mod topLvl">
          <ac:chgData name="Sibert, Carly (Allsteel)" userId="f9d79aba-d4b6-407f-b71f-512696be1da9" providerId="ADAL" clId="{9FEE022C-EEAF-4D22-8577-BFEA4719189C}" dt="2021-10-26T16:29:49.285" v="49" actId="478"/>
          <ac:picMkLst>
            <pc:docMk/>
            <pc:sldMk cId="3027585445" sldId="3867"/>
            <ac:picMk id="24" creationId="{F0853FE9-07D3-496E-B544-FB077DC500EB}"/>
          </ac:picMkLst>
        </pc:picChg>
        <pc:picChg chg="del mod topLvl">
          <ac:chgData name="Sibert, Carly (Allsteel)" userId="f9d79aba-d4b6-407f-b71f-512696be1da9" providerId="ADAL" clId="{9FEE022C-EEAF-4D22-8577-BFEA4719189C}" dt="2021-10-26T16:29:46.519" v="47" actId="478"/>
          <ac:picMkLst>
            <pc:docMk/>
            <pc:sldMk cId="3027585445" sldId="3867"/>
            <ac:picMk id="26" creationId="{CB598E14-1708-486E-9962-C92A7E193F84}"/>
          </ac:picMkLst>
        </pc:picChg>
        <pc:picChg chg="del mod topLvl">
          <ac:chgData name="Sibert, Carly (Allsteel)" userId="f9d79aba-d4b6-407f-b71f-512696be1da9" providerId="ADAL" clId="{9FEE022C-EEAF-4D22-8577-BFEA4719189C}" dt="2021-10-26T16:29:47.551" v="48" actId="478"/>
          <ac:picMkLst>
            <pc:docMk/>
            <pc:sldMk cId="3027585445" sldId="3867"/>
            <ac:picMk id="28" creationId="{0EDEEA04-6C7E-4687-AA64-8E4224A3FC00}"/>
          </ac:picMkLst>
        </pc:picChg>
        <pc:picChg chg="del mod topLvl">
          <ac:chgData name="Sibert, Carly (Allsteel)" userId="f9d79aba-d4b6-407f-b71f-512696be1da9" providerId="ADAL" clId="{9FEE022C-EEAF-4D22-8577-BFEA4719189C}" dt="2021-10-26T16:29:44.463" v="45" actId="478"/>
          <ac:picMkLst>
            <pc:docMk/>
            <pc:sldMk cId="3027585445" sldId="3867"/>
            <ac:picMk id="30" creationId="{2100667D-AB51-455C-A9C8-5376D6C48A07}"/>
          </ac:picMkLst>
        </pc:picChg>
        <pc:picChg chg="add mod modCrop">
          <ac:chgData name="Sibert, Carly (Allsteel)" userId="f9d79aba-d4b6-407f-b71f-512696be1da9" providerId="ADAL" clId="{9FEE022C-EEAF-4D22-8577-BFEA4719189C}" dt="2021-10-26T17:09:44.238" v="332" actId="1076"/>
          <ac:picMkLst>
            <pc:docMk/>
            <pc:sldMk cId="3027585445" sldId="3867"/>
            <ac:picMk id="39" creationId="{FD42CEEB-3507-4CEB-8720-D334223B327B}"/>
          </ac:picMkLst>
        </pc:picChg>
        <pc:picChg chg="add mod modCrop">
          <ac:chgData name="Sibert, Carly (Allsteel)" userId="f9d79aba-d4b6-407f-b71f-512696be1da9" providerId="ADAL" clId="{9FEE022C-EEAF-4D22-8577-BFEA4719189C}" dt="2021-10-26T17:13:57.013" v="746" actId="1076"/>
          <ac:picMkLst>
            <pc:docMk/>
            <pc:sldMk cId="3027585445" sldId="3867"/>
            <ac:picMk id="40" creationId="{A7C5CF25-1CAE-41F4-B5E3-6271B22EB6EC}"/>
          </ac:picMkLst>
        </pc:picChg>
        <pc:picChg chg="add mod">
          <ac:chgData name="Sibert, Carly (Allsteel)" userId="f9d79aba-d4b6-407f-b71f-512696be1da9" providerId="ADAL" clId="{9FEE022C-EEAF-4D22-8577-BFEA4719189C}" dt="2021-10-26T17:10:14.430" v="348" actId="1035"/>
          <ac:picMkLst>
            <pc:docMk/>
            <pc:sldMk cId="3027585445" sldId="3867"/>
            <ac:picMk id="41" creationId="{0D52150E-DB69-433D-B86A-3531A58B07F1}"/>
          </ac:picMkLst>
        </pc:picChg>
        <pc:picChg chg="add mod">
          <ac:chgData name="Sibert, Carly (Allsteel)" userId="f9d79aba-d4b6-407f-b71f-512696be1da9" providerId="ADAL" clId="{9FEE022C-EEAF-4D22-8577-BFEA4719189C}" dt="2021-10-26T17:10:03.265" v="342" actId="1076"/>
          <ac:picMkLst>
            <pc:docMk/>
            <pc:sldMk cId="3027585445" sldId="3867"/>
            <ac:picMk id="42" creationId="{97494EAE-AC17-4CAC-8044-B7FAAE72750E}"/>
          </ac:picMkLst>
        </pc:picChg>
        <pc:picChg chg="add mod">
          <ac:chgData name="Sibert, Carly (Allsteel)" userId="f9d79aba-d4b6-407f-b71f-512696be1da9" providerId="ADAL" clId="{9FEE022C-EEAF-4D22-8577-BFEA4719189C}" dt="2021-10-26T17:09:58.813" v="339" actId="14100"/>
          <ac:picMkLst>
            <pc:docMk/>
            <pc:sldMk cId="3027585445" sldId="3867"/>
            <ac:picMk id="43" creationId="{9376D313-0ABC-4855-B963-25DD60DD14EF}"/>
          </ac:picMkLst>
        </pc:picChg>
        <pc:cxnChg chg="mod topLvl">
          <ac:chgData name="Sibert, Carly (Allsteel)" userId="f9d79aba-d4b6-407f-b71f-512696be1da9" providerId="ADAL" clId="{9FEE022C-EEAF-4D22-8577-BFEA4719189C}" dt="2021-10-26T17:09:37.044" v="329" actId="1076"/>
          <ac:cxnSpMkLst>
            <pc:docMk/>
            <pc:sldMk cId="3027585445" sldId="3867"/>
            <ac:cxnSpMk id="56" creationId="{092108A2-5848-4B43-ADFB-20C55FC62D90}"/>
          </ac:cxnSpMkLst>
        </pc:cxnChg>
        <pc:cxnChg chg="mod topLvl">
          <ac:chgData name="Sibert, Carly (Allsteel)" userId="f9d79aba-d4b6-407f-b71f-512696be1da9" providerId="ADAL" clId="{9FEE022C-EEAF-4D22-8577-BFEA4719189C}" dt="2021-10-26T17:08:11.459" v="324" actId="1076"/>
          <ac:cxnSpMkLst>
            <pc:docMk/>
            <pc:sldMk cId="3027585445" sldId="3867"/>
            <ac:cxnSpMk id="57" creationId="{DFEDD8E7-020F-473F-A25D-B0626DCDE6A4}"/>
          </ac:cxnSpMkLst>
        </pc:cxnChg>
      </pc:sldChg>
    </pc:docChg>
  </pc:docChgLst>
  <pc:docChgLst>
    <pc:chgData name="Sibert, Carly (Allsteel)" userId="S::sibertc@allsteeloffice.com::f9d79aba-d4b6-407f-b71f-512696be1da9" providerId="AD" clId="Web-{EB6A7E42-8B51-CF34-01FE-B43EB5CD7540}"/>
    <pc:docChg chg="modSld">
      <pc:chgData name="Sibert, Carly (Allsteel)" userId="S::sibertc@allsteeloffice.com::f9d79aba-d4b6-407f-b71f-512696be1da9" providerId="AD" clId="Web-{EB6A7E42-8B51-CF34-01FE-B43EB5CD7540}" dt="2021-08-23T18:56:08.773" v="25" actId="1076"/>
      <pc:docMkLst>
        <pc:docMk/>
      </pc:docMkLst>
      <pc:sldChg chg="addSp delSp modSp">
        <pc:chgData name="Sibert, Carly (Allsteel)" userId="S::sibertc@allsteeloffice.com::f9d79aba-d4b6-407f-b71f-512696be1da9" providerId="AD" clId="Web-{EB6A7E42-8B51-CF34-01FE-B43EB5CD7540}" dt="2021-08-23T18:56:08.773" v="25" actId="1076"/>
        <pc:sldMkLst>
          <pc:docMk/>
          <pc:sldMk cId="1655896125" sldId="3865"/>
        </pc:sldMkLst>
        <pc:picChg chg="add mod">
          <ac:chgData name="Sibert, Carly (Allsteel)" userId="S::sibertc@allsteeloffice.com::f9d79aba-d4b6-407f-b71f-512696be1da9" providerId="AD" clId="Web-{EB6A7E42-8B51-CF34-01FE-B43EB5CD7540}" dt="2021-08-23T18:56:08.773" v="25" actId="1076"/>
          <ac:picMkLst>
            <pc:docMk/>
            <pc:sldMk cId="1655896125" sldId="3865"/>
            <ac:picMk id="2" creationId="{9534D900-D613-4E32-B187-680C183D3284}"/>
          </ac:picMkLst>
        </pc:picChg>
        <pc:picChg chg="add del">
          <ac:chgData name="Sibert, Carly (Allsteel)" userId="S::sibertc@allsteeloffice.com::f9d79aba-d4b6-407f-b71f-512696be1da9" providerId="AD" clId="Web-{EB6A7E42-8B51-CF34-01FE-B43EB5CD7540}" dt="2021-08-23T18:55:40.944" v="14"/>
          <ac:picMkLst>
            <pc:docMk/>
            <pc:sldMk cId="1655896125" sldId="3865"/>
            <ac:picMk id="3" creationId="{C4587C6B-63EF-4992-B5D8-315981FA6264}"/>
          </ac:picMkLst>
        </pc:picChg>
        <pc:picChg chg="add del">
          <ac:chgData name="Sibert, Carly (Allsteel)" userId="S::sibertc@allsteeloffice.com::f9d79aba-d4b6-407f-b71f-512696be1da9" providerId="AD" clId="Web-{EB6A7E42-8B51-CF34-01FE-B43EB5CD7540}" dt="2021-08-23T18:55:38.538" v="13"/>
          <ac:picMkLst>
            <pc:docMk/>
            <pc:sldMk cId="1655896125" sldId="3865"/>
            <ac:picMk id="11" creationId="{EFACC37F-16F4-487E-BB4C-ED9C01754EB4}"/>
          </ac:picMkLst>
        </pc:picChg>
        <pc:picChg chg="add del mod">
          <ac:chgData name="Sibert, Carly (Allsteel)" userId="S::sibertc@allsteeloffice.com::f9d79aba-d4b6-407f-b71f-512696be1da9" providerId="AD" clId="Web-{EB6A7E42-8B51-CF34-01FE-B43EB5CD7540}" dt="2021-08-23T18:56:04.804" v="24" actId="1076"/>
          <ac:picMkLst>
            <pc:docMk/>
            <pc:sldMk cId="1655896125" sldId="3865"/>
            <ac:picMk id="14" creationId="{278C7726-CB72-4134-B431-EF0CEFFDBB79}"/>
          </ac:picMkLst>
        </pc:picChg>
        <pc:picChg chg="add del">
          <ac:chgData name="Sibert, Carly (Allsteel)" userId="S::sibertc@allsteeloffice.com::f9d79aba-d4b6-407f-b71f-512696be1da9" providerId="AD" clId="Web-{EB6A7E42-8B51-CF34-01FE-B43EB5CD7540}" dt="2021-08-23T18:55:35.679" v="12"/>
          <ac:picMkLst>
            <pc:docMk/>
            <pc:sldMk cId="1655896125" sldId="3865"/>
            <ac:picMk id="17" creationId="{297D466E-A527-4177-9828-85E56F0D770F}"/>
          </ac:picMkLst>
        </pc:picChg>
        <pc:picChg chg="add del">
          <ac:chgData name="Sibert, Carly (Allsteel)" userId="S::sibertc@allsteeloffice.com::f9d79aba-d4b6-407f-b71f-512696be1da9" providerId="AD" clId="Web-{EB6A7E42-8B51-CF34-01FE-B43EB5CD7540}" dt="2021-08-23T18:55:44.554" v="16"/>
          <ac:picMkLst>
            <pc:docMk/>
            <pc:sldMk cId="1655896125" sldId="3865"/>
            <ac:picMk id="19" creationId="{F1BCB6B4-7D9E-4DB1-9E3B-14BC4863872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nicorporation.sharepoint.com/sites/allsteelproduct/productmanagement/Product%20Management/Product%20Management1/Systems/7.%20Selling%20Resources/Systems/Internal%20Systems%20Pricing%20Comparis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Price per Station</a:t>
            </a:r>
          </a:p>
          <a:p>
            <a:pPr>
              <a:defRPr/>
            </a:pPr>
            <a:r>
              <a:rPr lang="en-US"/>
              <a:t>(60”W Benching</a:t>
            </a:r>
            <a:r>
              <a:rPr lang="en-US" baseline="0"/>
              <a: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'Gallery System'!$B$14</c:f>
              <c:strCache>
                <c:ptCount val="1"/>
                <c:pt idx="0">
                  <c:v> Price per Station </c:v>
                </c:pt>
              </c:strCache>
            </c:strRef>
          </c:tx>
          <c:spPr>
            <a:solidFill>
              <a:schemeClr val="accent1"/>
            </a:solidFill>
            <a:ln>
              <a:noFill/>
            </a:ln>
            <a:effectLst/>
          </c:spPr>
          <c:invertIfNegative val="0"/>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2-F37C-4192-A2BF-261B05450459}"/>
              </c:ext>
            </c:extLst>
          </c:dPt>
          <c:dLbls>
            <c:dLbl>
              <c:idx val="0"/>
              <c:tx>
                <c:rich>
                  <a:bodyPr/>
                  <a:lstStyle/>
                  <a:p>
                    <a:fld id="{3EDE2C1A-CECF-4BEA-8B2C-522D1C558FE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7C-4192-A2BF-261B05450459}"/>
                </c:ext>
              </c:extLst>
            </c:dLbl>
            <c:dLbl>
              <c:idx val="1"/>
              <c:tx>
                <c:rich>
                  <a:bodyPr/>
                  <a:lstStyle/>
                  <a:p>
                    <a:fld id="{2122C546-FDBF-423D-B1F3-5D20C1165F5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37C-4192-A2BF-261B05450459}"/>
                </c:ext>
              </c:extLst>
            </c:dLbl>
            <c:dLbl>
              <c:idx val="2"/>
              <c:tx>
                <c:rich>
                  <a:bodyPr/>
                  <a:lstStyle/>
                  <a:p>
                    <a:fld id="{1EC64E31-169C-43D4-866E-9EB2D0E640E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37C-4192-A2BF-261B05450459}"/>
                </c:ext>
              </c:extLst>
            </c:dLbl>
            <c:dLbl>
              <c:idx val="3"/>
              <c:tx>
                <c:rich>
                  <a:bodyPr/>
                  <a:lstStyle/>
                  <a:p>
                    <a:fld id="{0A4A1A48-EF1C-4035-ACB0-DD4D728F4FB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37C-4192-A2BF-261B05450459}"/>
                </c:ext>
              </c:extLst>
            </c:dLbl>
            <c:dLbl>
              <c:idx val="4"/>
              <c:tx>
                <c:rich>
                  <a:bodyPr/>
                  <a:lstStyle/>
                  <a:p>
                    <a:fld id="{94FB92D8-2A4F-493B-8707-C357828736F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37C-4192-A2BF-261B05450459}"/>
                </c:ext>
              </c:extLst>
            </c:dLbl>
            <c:dLbl>
              <c:idx val="5"/>
              <c:tx>
                <c:rich>
                  <a:bodyPr/>
                  <a:lstStyle/>
                  <a:p>
                    <a:fld id="{094ABEAA-86AC-4DC4-8CFD-5555C37EBF3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37C-4192-A2BF-261B05450459}"/>
                </c:ext>
              </c:extLst>
            </c:dLbl>
            <c:dLbl>
              <c:idx val="6"/>
              <c:tx>
                <c:rich>
                  <a:bodyPr/>
                  <a:lstStyle/>
                  <a:p>
                    <a:fld id="{77A77AD2-B13E-45C0-8B40-03E0AD4851A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37C-4192-A2BF-261B054504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'Gallery System'!$A$15:$A$21</c:f>
              <c:strCache>
                <c:ptCount val="7"/>
                <c:pt idx="0">
                  <c:v>Optimize + GP</c:v>
                </c:pt>
                <c:pt idx="1">
                  <c:v>Optimize</c:v>
                </c:pt>
                <c:pt idx="2">
                  <c:v>Fit</c:v>
                </c:pt>
                <c:pt idx="3">
                  <c:v>Terrace + GP</c:v>
                </c:pt>
                <c:pt idx="4">
                  <c:v>Stride + GP</c:v>
                </c:pt>
                <c:pt idx="5">
                  <c:v>Terrace</c:v>
                </c:pt>
                <c:pt idx="6">
                  <c:v>Stride </c:v>
                </c:pt>
              </c:strCache>
            </c:strRef>
          </c:cat>
          <c:val>
            <c:numRef>
              <c:f>'Gallery System'!$B$15:$B$21</c:f>
              <c:numCache>
                <c:formatCode>_("$"* #,##0_);_("$"* \(#,##0\);_("$"* "-"??_);_(@_)</c:formatCode>
                <c:ptCount val="7"/>
                <c:pt idx="0">
                  <c:v>297.89816849816845</c:v>
                </c:pt>
                <c:pt idx="1">
                  <c:v>311.39816849816845</c:v>
                </c:pt>
                <c:pt idx="2">
                  <c:v>377.53150183150177</c:v>
                </c:pt>
                <c:pt idx="3">
                  <c:v>386.36483516483509</c:v>
                </c:pt>
                <c:pt idx="4">
                  <c:v>390</c:v>
                </c:pt>
                <c:pt idx="5">
                  <c:v>424.83150183150178</c:v>
                </c:pt>
                <c:pt idx="6">
                  <c:v>430</c:v>
                </c:pt>
              </c:numCache>
            </c:numRef>
          </c:val>
          <c:extLst>
            <c:ext xmlns:c15="http://schemas.microsoft.com/office/drawing/2012/chart" uri="{02D57815-91ED-43cb-92C2-25804820EDAC}">
              <c15:datalabelsRange>
                <c15:f>'Gallery System'!$C$15:$C$21</c15:f>
                <c15:dlblRangeCache>
                  <c:ptCount val="7"/>
                  <c:pt idx="0">
                    <c:v>-21%</c:v>
                  </c:pt>
                  <c:pt idx="1">
                    <c:v>-18%</c:v>
                  </c:pt>
                  <c:pt idx="2">
                    <c:v>0%</c:v>
                  </c:pt>
                  <c:pt idx="3">
                    <c:v>2%</c:v>
                  </c:pt>
                  <c:pt idx="4">
                    <c:v>3%</c:v>
                  </c:pt>
                  <c:pt idx="5">
                    <c:v>13%</c:v>
                  </c:pt>
                  <c:pt idx="6">
                    <c:v>14%</c:v>
                  </c:pt>
                </c15:dlblRangeCache>
              </c15:datalabelsRange>
            </c:ext>
            <c:ext xmlns:c16="http://schemas.microsoft.com/office/drawing/2014/chart" uri="{C3380CC4-5D6E-409C-BE32-E72D297353CC}">
              <c16:uniqueId val="{00000007-F37C-4192-A2BF-261B05450459}"/>
            </c:ext>
          </c:extLst>
        </c:ser>
        <c:dLbls>
          <c:dLblPos val="outEnd"/>
          <c:showLegendKey val="0"/>
          <c:showVal val="1"/>
          <c:showCatName val="0"/>
          <c:showSerName val="0"/>
          <c:showPercent val="0"/>
          <c:showBubbleSize val="0"/>
        </c:dLbls>
        <c:gapWidth val="219"/>
        <c:overlap val="-27"/>
        <c:axId val="979867368"/>
        <c:axId val="979864416"/>
      </c:barChart>
      <c:catAx>
        <c:axId val="97986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864416"/>
        <c:crosses val="autoZero"/>
        <c:auto val="1"/>
        <c:lblAlgn val="ctr"/>
        <c:lblOffset val="100"/>
        <c:noMultiLvlLbl val="0"/>
      </c:catAx>
      <c:valAx>
        <c:axId val="9798644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867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F4E228-47C7-466E-8DE9-5BEFA1694EE8}" type="datetimeFigureOut">
              <a:rPr lang="en-US" smtClean="0"/>
              <a:t>10/27/2021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0130B-5D20-4D2B-923C-B2F42598AD69}" type="slidenum">
              <a:rPr lang="en-US" smtClean="0"/>
              <a:t>‹#›</a:t>
            </a:fld>
            <a:endParaRPr lang="en-US"/>
          </a:p>
        </p:txBody>
      </p:sp>
    </p:spTree>
    <p:extLst>
      <p:ext uri="{BB962C8B-B14F-4D97-AF65-F5344CB8AC3E}">
        <p14:creationId xmlns:p14="http://schemas.microsoft.com/office/powerpoint/2010/main" val="186673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93E19-B7FA-48EE-89FE-3C682CFA08D5}"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1347E-F6A9-46F4-8692-9116514FA6AC}" type="slidenum">
              <a:rPr lang="en-US" smtClean="0"/>
              <a:t>‹#›</a:t>
            </a:fld>
            <a:endParaRPr lang="en-US"/>
          </a:p>
        </p:txBody>
      </p:sp>
    </p:spTree>
    <p:extLst>
      <p:ext uri="{BB962C8B-B14F-4D97-AF65-F5344CB8AC3E}">
        <p14:creationId xmlns:p14="http://schemas.microsoft.com/office/powerpoint/2010/main" val="138373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8</a:t>
            </a:fld>
            <a:endParaRPr lang="en-US"/>
          </a:p>
        </p:txBody>
      </p:sp>
    </p:spTree>
    <p:extLst>
      <p:ext uri="{BB962C8B-B14F-4D97-AF65-F5344CB8AC3E}">
        <p14:creationId xmlns:p14="http://schemas.microsoft.com/office/powerpoint/2010/main" val="372341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9</a:t>
            </a:fld>
            <a:endParaRPr lang="en-US"/>
          </a:p>
        </p:txBody>
      </p:sp>
    </p:spTree>
    <p:extLst>
      <p:ext uri="{BB962C8B-B14F-4D97-AF65-F5344CB8AC3E}">
        <p14:creationId xmlns:p14="http://schemas.microsoft.com/office/powerpoint/2010/main" val="227950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10</a:t>
            </a:fld>
            <a:endParaRPr lang="en-US"/>
          </a:p>
        </p:txBody>
      </p:sp>
    </p:spTree>
    <p:extLst>
      <p:ext uri="{BB962C8B-B14F-4D97-AF65-F5344CB8AC3E}">
        <p14:creationId xmlns:p14="http://schemas.microsoft.com/office/powerpoint/2010/main" val="326996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1347E-F6A9-46F4-8692-9116514FA6AC}" type="slidenum">
              <a:rPr lang="en-US" smtClean="0"/>
              <a:t>18</a:t>
            </a:fld>
            <a:endParaRPr lang="en-US"/>
          </a:p>
        </p:txBody>
      </p:sp>
    </p:spTree>
    <p:extLst>
      <p:ext uri="{BB962C8B-B14F-4D97-AF65-F5344CB8AC3E}">
        <p14:creationId xmlns:p14="http://schemas.microsoft.com/office/powerpoint/2010/main" val="242299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22</a:t>
            </a:fld>
            <a:endParaRPr lang="en-US"/>
          </a:p>
        </p:txBody>
      </p:sp>
    </p:spTree>
    <p:extLst>
      <p:ext uri="{BB962C8B-B14F-4D97-AF65-F5344CB8AC3E}">
        <p14:creationId xmlns:p14="http://schemas.microsoft.com/office/powerpoint/2010/main" val="65775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23</a:t>
            </a:fld>
            <a:endParaRPr lang="en-US"/>
          </a:p>
        </p:txBody>
      </p:sp>
    </p:spTree>
    <p:extLst>
      <p:ext uri="{BB962C8B-B14F-4D97-AF65-F5344CB8AC3E}">
        <p14:creationId xmlns:p14="http://schemas.microsoft.com/office/powerpoint/2010/main" val="135382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24</a:t>
            </a:fld>
            <a:endParaRPr lang="en-US"/>
          </a:p>
        </p:txBody>
      </p:sp>
    </p:spTree>
    <p:extLst>
      <p:ext uri="{BB962C8B-B14F-4D97-AF65-F5344CB8AC3E}">
        <p14:creationId xmlns:p14="http://schemas.microsoft.com/office/powerpoint/2010/main" val="50972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25</a:t>
            </a:fld>
            <a:endParaRPr lang="en-US"/>
          </a:p>
        </p:txBody>
      </p:sp>
    </p:spTree>
    <p:extLst>
      <p:ext uri="{BB962C8B-B14F-4D97-AF65-F5344CB8AC3E}">
        <p14:creationId xmlns:p14="http://schemas.microsoft.com/office/powerpoint/2010/main" val="255389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E1347E-F6A9-46F4-8692-9116514FA6AC}" type="slidenum">
              <a:rPr lang="en-US" smtClean="0"/>
              <a:t>35</a:t>
            </a:fld>
            <a:endParaRPr lang="en-US"/>
          </a:p>
        </p:txBody>
      </p:sp>
    </p:spTree>
    <p:extLst>
      <p:ext uri="{BB962C8B-B14F-4D97-AF65-F5344CB8AC3E}">
        <p14:creationId xmlns:p14="http://schemas.microsoft.com/office/powerpoint/2010/main" val="396531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A">
    <p:spTree>
      <p:nvGrpSpPr>
        <p:cNvPr id="1" name=""/>
        <p:cNvGrpSpPr/>
        <p:nvPr/>
      </p:nvGrpSpPr>
      <p:grpSpPr>
        <a:xfrm>
          <a:off x="0" y="0"/>
          <a:ext cx="0" cy="0"/>
          <a:chOff x="0" y="0"/>
          <a:chExt cx="0" cy="0"/>
        </a:xfrm>
      </p:grpSpPr>
      <p:sp>
        <p:nvSpPr>
          <p:cNvPr id="13" name="Picture Placeholder 31">
            <a:extLst>
              <a:ext uri="{FF2B5EF4-FFF2-40B4-BE49-F238E27FC236}">
                <a16:creationId xmlns:a16="http://schemas.microsoft.com/office/drawing/2014/main" id="{FD105AD6-AD17-4A2B-8C60-4B5DA1E46F5E}"/>
              </a:ext>
            </a:extLst>
          </p:cNvPr>
          <p:cNvSpPr>
            <a:spLocks noGrp="1"/>
          </p:cNvSpPr>
          <p:nvPr>
            <p:ph type="pic" sz="quarter" idx="13" hasCustomPrompt="1"/>
          </p:nvPr>
        </p:nvSpPr>
        <p:spPr>
          <a:xfrm>
            <a:off x="3165231" y="948151"/>
            <a:ext cx="8425473" cy="5308553"/>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latin typeface="Segoe UI Light" panose="020B0502040204020203" pitchFamily="34" charset="0"/>
                <a:cs typeface="Segoe UI Light" panose="020B0502040204020203" pitchFamily="34" charset="0"/>
              </a:rPr>
              <a:t>Click on icon to insert a picture here</a:t>
            </a:r>
            <a:endParaRPr lang="en-US"/>
          </a:p>
        </p:txBody>
      </p:sp>
      <p:sp>
        <p:nvSpPr>
          <p:cNvPr id="17" name="Text Placeholder 4">
            <a:extLst>
              <a:ext uri="{FF2B5EF4-FFF2-40B4-BE49-F238E27FC236}">
                <a16:creationId xmlns:a16="http://schemas.microsoft.com/office/drawing/2014/main" id="{97D6F8CB-4E1C-4016-BCB5-DFDF6CFB27C7}"/>
              </a:ext>
            </a:extLst>
          </p:cNvPr>
          <p:cNvSpPr>
            <a:spLocks noGrp="1"/>
          </p:cNvSpPr>
          <p:nvPr>
            <p:ph type="body" sz="quarter" idx="11" hasCustomPrompt="1"/>
          </p:nvPr>
        </p:nvSpPr>
        <p:spPr>
          <a:xfrm>
            <a:off x="620995" y="1233224"/>
            <a:ext cx="4205821" cy="2731477"/>
          </a:xfrm>
          <a:prstGeom prst="rect">
            <a:avLst/>
          </a:prstGeom>
        </p:spPr>
        <p:txBody>
          <a:bodyPr anchor="ctr"/>
          <a:lstStyle>
            <a:lvl1pPr marL="0" indent="0" algn="l">
              <a:buNone/>
              <a:defRPr sz="5000" b="0">
                <a:latin typeface="+mj-lt"/>
                <a:cs typeface="Segoe UI" panose="020B0502040204020203" pitchFamily="34" charset="0"/>
              </a:defRPr>
            </a:lvl1pPr>
          </a:lstStyle>
          <a:p>
            <a:pPr lvl="0"/>
            <a:r>
              <a:rPr lang="en-US"/>
              <a:t>This Text here is Placeholder </a:t>
            </a:r>
            <a:br>
              <a:rPr lang="en-US"/>
            </a:br>
            <a:r>
              <a:rPr lang="en-US"/>
              <a:t>for the Title</a:t>
            </a:r>
          </a:p>
        </p:txBody>
      </p:sp>
      <p:sp>
        <p:nvSpPr>
          <p:cNvPr id="8" name="Content Placeholder 2">
            <a:extLst>
              <a:ext uri="{FF2B5EF4-FFF2-40B4-BE49-F238E27FC236}">
                <a16:creationId xmlns:a16="http://schemas.microsoft.com/office/drawing/2014/main" id="{3C48C574-CE45-4958-8068-FA6923D7F21A}"/>
              </a:ext>
            </a:extLst>
          </p:cNvPr>
          <p:cNvSpPr>
            <a:spLocks noGrp="1"/>
          </p:cNvSpPr>
          <p:nvPr>
            <p:ph idx="15" hasCustomPrompt="1"/>
          </p:nvPr>
        </p:nvSpPr>
        <p:spPr>
          <a:xfrm>
            <a:off x="620996" y="3987735"/>
            <a:ext cx="2544235" cy="837743"/>
          </a:xfrm>
          <a:prstGeom prst="rect">
            <a:avLst/>
          </a:prstGeom>
        </p:spPr>
        <p:txBody>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1600" b="0" baseline="0">
                <a:latin typeface="Segoe UI Semibold" panose="020B0702040204020203" pitchFamily="34" charset="0"/>
                <a:cs typeface="Segoe UI Semibold" panose="020B07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Presenter Name Here</a:t>
            </a:r>
            <a:br>
              <a:rPr lang="en-US"/>
            </a:br>
            <a:r>
              <a:rPr lang="en-US"/>
              <a:t>Date Here</a:t>
            </a:r>
          </a:p>
        </p:txBody>
      </p:sp>
    </p:spTree>
    <p:extLst>
      <p:ext uri="{BB962C8B-B14F-4D97-AF65-F5344CB8AC3E}">
        <p14:creationId xmlns:p14="http://schemas.microsoft.com/office/powerpoint/2010/main" val="274258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yout 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8" y="588571"/>
            <a:ext cx="6423972" cy="632694"/>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Here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525648" y="4622688"/>
            <a:ext cx="4659669" cy="1231702"/>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Photo caption goes here.</a:t>
            </a:r>
            <a:endParaRPr lang="en-US"/>
          </a:p>
        </p:txBody>
      </p:sp>
      <p:sp>
        <p:nvSpPr>
          <p:cNvPr id="12" name="Picture Placeholder 8">
            <a:extLst>
              <a:ext uri="{FF2B5EF4-FFF2-40B4-BE49-F238E27FC236}">
                <a16:creationId xmlns:a16="http://schemas.microsoft.com/office/drawing/2014/main" id="{A85A96A2-A18E-41A5-B780-53BC9DAB85F8}"/>
              </a:ext>
            </a:extLst>
          </p:cNvPr>
          <p:cNvSpPr>
            <a:spLocks noGrp="1"/>
          </p:cNvSpPr>
          <p:nvPr>
            <p:ph type="pic" sz="quarter" idx="10" hasCustomPrompt="1"/>
          </p:nvPr>
        </p:nvSpPr>
        <p:spPr>
          <a:xfrm>
            <a:off x="612446" y="1467035"/>
            <a:ext cx="5058498" cy="2967376"/>
          </a:xfrm>
          <a:prstGeom prst="rect">
            <a:avLst/>
          </a:prstGeom>
        </p:spPr>
        <p:txBody>
          <a:bodyPr anchor="ctr"/>
          <a:lstStyle>
            <a:lvl1pPr marL="0" indent="0" algn="ctr">
              <a:buNone/>
              <a:defRPr sz="1600" i="1"/>
            </a:lvl1pPr>
          </a:lstStyle>
          <a:p>
            <a:r>
              <a:rPr lang="en-US"/>
              <a:t>Click on icon to insert a picture</a:t>
            </a:r>
          </a:p>
        </p:txBody>
      </p:sp>
      <p:sp>
        <p:nvSpPr>
          <p:cNvPr id="19" name="Picture Placeholder 8">
            <a:extLst>
              <a:ext uri="{FF2B5EF4-FFF2-40B4-BE49-F238E27FC236}">
                <a16:creationId xmlns:a16="http://schemas.microsoft.com/office/drawing/2014/main" id="{A9802027-9FF6-47C6-BA4B-C9CE58D030FB}"/>
              </a:ext>
            </a:extLst>
          </p:cNvPr>
          <p:cNvSpPr>
            <a:spLocks noGrp="1"/>
          </p:cNvSpPr>
          <p:nvPr>
            <p:ph type="pic" sz="quarter" idx="24" hasCustomPrompt="1"/>
          </p:nvPr>
        </p:nvSpPr>
        <p:spPr>
          <a:xfrm>
            <a:off x="6105838" y="1467034"/>
            <a:ext cx="5059807" cy="2967376"/>
          </a:xfrm>
          <a:prstGeom prst="rect">
            <a:avLst/>
          </a:prstGeom>
        </p:spPr>
        <p:txBody>
          <a:bodyPr anchor="ctr"/>
          <a:lstStyle>
            <a:lvl1pPr marL="0" indent="0" algn="ctr">
              <a:buNone/>
              <a:defRPr sz="1600" i="1"/>
            </a:lvl1pPr>
          </a:lstStyle>
          <a:p>
            <a:r>
              <a:rPr lang="en-US"/>
              <a:t>Click on icon to insert a picture</a:t>
            </a:r>
          </a:p>
        </p:txBody>
      </p:sp>
      <p:sp>
        <p:nvSpPr>
          <p:cNvPr id="24" name="Text Placeholder 8">
            <a:extLst>
              <a:ext uri="{FF2B5EF4-FFF2-40B4-BE49-F238E27FC236}">
                <a16:creationId xmlns:a16="http://schemas.microsoft.com/office/drawing/2014/main" id="{0ED9F292-8C43-4696-A7CA-77E795BBE063}"/>
              </a:ext>
            </a:extLst>
          </p:cNvPr>
          <p:cNvSpPr>
            <a:spLocks noGrp="1"/>
          </p:cNvSpPr>
          <p:nvPr>
            <p:ph type="body" sz="quarter" idx="25" hasCustomPrompt="1"/>
          </p:nvPr>
        </p:nvSpPr>
        <p:spPr>
          <a:xfrm>
            <a:off x="5997179" y="4622688"/>
            <a:ext cx="4659669" cy="1231702"/>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Photo caption goes here.</a:t>
            </a:r>
            <a:endParaRPr lang="en-US"/>
          </a:p>
        </p:txBody>
      </p:sp>
      <p:sp>
        <p:nvSpPr>
          <p:cNvPr id="9" name="TextBox 8">
            <a:extLst>
              <a:ext uri="{FF2B5EF4-FFF2-40B4-BE49-F238E27FC236}">
                <a16:creationId xmlns:a16="http://schemas.microsoft.com/office/drawing/2014/main" id="{56F65C66-02B7-4F53-9E9F-FD3278DC0396}"/>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0" name="TextBox 9">
            <a:extLst>
              <a:ext uri="{FF2B5EF4-FFF2-40B4-BE49-F238E27FC236}">
                <a16:creationId xmlns:a16="http://schemas.microsoft.com/office/drawing/2014/main" id="{4DA90891-1AC1-4F96-B803-678F4D24BDD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5129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D ">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8123E55-9D91-45DF-A165-743D794612B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8" y="1316644"/>
            <a:ext cx="4722859" cy="1193889"/>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0" name="Text Placeholder 8">
            <a:extLst>
              <a:ext uri="{FF2B5EF4-FFF2-40B4-BE49-F238E27FC236}">
                <a16:creationId xmlns:a16="http://schemas.microsoft.com/office/drawing/2014/main" id="{F2041D97-F5AD-4EE8-BFF3-2116AC1DA827}"/>
              </a:ext>
            </a:extLst>
          </p:cNvPr>
          <p:cNvSpPr>
            <a:spLocks noGrp="1"/>
          </p:cNvSpPr>
          <p:nvPr>
            <p:ph type="body" sz="quarter" idx="22" hasCustomPrompt="1"/>
          </p:nvPr>
        </p:nvSpPr>
        <p:spPr>
          <a:xfrm>
            <a:off x="907406" y="2836568"/>
            <a:ext cx="4427902" cy="183488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Some kind of text goes here about the Allsteel | Gunlocke brand video. </a:t>
            </a:r>
            <a:endParaRPr lang="en-US"/>
          </a:p>
        </p:txBody>
      </p:sp>
      <p:sp>
        <p:nvSpPr>
          <p:cNvPr id="15" name="Picture Placeholder 8">
            <a:extLst>
              <a:ext uri="{FF2B5EF4-FFF2-40B4-BE49-F238E27FC236}">
                <a16:creationId xmlns:a16="http://schemas.microsoft.com/office/drawing/2014/main" id="{1B08044B-3327-4143-9700-D643FEE72173}"/>
              </a:ext>
            </a:extLst>
          </p:cNvPr>
          <p:cNvSpPr>
            <a:spLocks noGrp="1"/>
          </p:cNvSpPr>
          <p:nvPr>
            <p:ph type="pic" sz="quarter" idx="10" hasCustomPrompt="1"/>
          </p:nvPr>
        </p:nvSpPr>
        <p:spPr>
          <a:xfrm>
            <a:off x="5759323" y="1316644"/>
            <a:ext cx="5820227" cy="3903779"/>
          </a:xfrm>
          <a:prstGeom prst="rect">
            <a:avLst/>
          </a:prstGeom>
        </p:spPr>
        <p:txBody>
          <a:bodyPr anchor="ctr"/>
          <a:lstStyle>
            <a:lvl1pPr marL="0" indent="0" algn="ctr">
              <a:buNone/>
              <a:defRPr sz="1600" i="1"/>
            </a:lvl1pPr>
          </a:lstStyle>
          <a:p>
            <a:r>
              <a:rPr lang="en-US"/>
              <a:t>Click on icon to insert a picture</a:t>
            </a:r>
          </a:p>
        </p:txBody>
      </p:sp>
      <p:sp>
        <p:nvSpPr>
          <p:cNvPr id="2" name="TextBox 1">
            <a:extLst>
              <a:ext uri="{FF2B5EF4-FFF2-40B4-BE49-F238E27FC236}">
                <a16:creationId xmlns:a16="http://schemas.microsoft.com/office/drawing/2014/main" id="{AB891D8F-DFBD-45BC-A89E-EC36DAAEB7B1}"/>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1" name="TextBox 10">
            <a:extLst>
              <a:ext uri="{FF2B5EF4-FFF2-40B4-BE49-F238E27FC236}">
                <a16:creationId xmlns:a16="http://schemas.microsoft.com/office/drawing/2014/main" id="{EF7B3DBA-74D4-4629-B461-FD203C70ABC4}"/>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6242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9" y="588571"/>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5516544" y="683664"/>
            <a:ext cx="6675455" cy="4038983"/>
          </a:xfrm>
          <a:prstGeom prst="rect">
            <a:avLst/>
          </a:prstGeom>
        </p:spPr>
        <p:txBody>
          <a:bodyPr anchor="ctr"/>
          <a:lstStyle>
            <a:lvl1pPr marL="0" indent="0" algn="ctr">
              <a:buNone/>
              <a:defRPr sz="1600" i="1"/>
            </a:lvl1pPr>
          </a:lstStyle>
          <a:p>
            <a:r>
              <a:rPr lang="en-US"/>
              <a:t>Click on icon to insert a picture</a:t>
            </a:r>
          </a:p>
        </p:txBody>
      </p:sp>
      <p:sp>
        <p:nvSpPr>
          <p:cNvPr id="13" name="Picture Placeholder 8">
            <a:extLst>
              <a:ext uri="{FF2B5EF4-FFF2-40B4-BE49-F238E27FC236}">
                <a16:creationId xmlns:a16="http://schemas.microsoft.com/office/drawing/2014/main" id="{FBF4287D-CC52-4AEC-9086-0F37A17D4EE6}"/>
              </a:ext>
            </a:extLst>
          </p:cNvPr>
          <p:cNvSpPr>
            <a:spLocks noGrp="1"/>
          </p:cNvSpPr>
          <p:nvPr>
            <p:ph type="pic" sz="quarter" idx="18" hasCustomPrompt="1"/>
          </p:nvPr>
        </p:nvSpPr>
        <p:spPr>
          <a:xfrm>
            <a:off x="5516545" y="4913645"/>
            <a:ext cx="1439426" cy="1220499"/>
          </a:xfrm>
          <a:prstGeom prst="rect">
            <a:avLst/>
          </a:prstGeom>
        </p:spPr>
        <p:txBody>
          <a:bodyPr anchor="ctr"/>
          <a:lstStyle>
            <a:lvl1pPr marL="0" indent="0" algn="ctr">
              <a:buNone/>
              <a:defRPr sz="1600" i="1"/>
            </a:lvl1pPr>
          </a:lstStyle>
          <a:p>
            <a:r>
              <a:rPr lang="en-US"/>
              <a:t>Click to insert a picture</a:t>
            </a:r>
          </a:p>
        </p:txBody>
      </p:sp>
      <p:sp>
        <p:nvSpPr>
          <p:cNvPr id="14" name="Picture Placeholder 8">
            <a:extLst>
              <a:ext uri="{FF2B5EF4-FFF2-40B4-BE49-F238E27FC236}">
                <a16:creationId xmlns:a16="http://schemas.microsoft.com/office/drawing/2014/main" id="{BBF5F723-3809-4F64-9F1C-9F87BE28B830}"/>
              </a:ext>
            </a:extLst>
          </p:cNvPr>
          <p:cNvSpPr>
            <a:spLocks noGrp="1"/>
          </p:cNvSpPr>
          <p:nvPr>
            <p:ph type="pic" sz="quarter" idx="19" hasCustomPrompt="1"/>
          </p:nvPr>
        </p:nvSpPr>
        <p:spPr>
          <a:xfrm>
            <a:off x="7057739" y="4913645"/>
            <a:ext cx="1439426" cy="1220499"/>
          </a:xfrm>
          <a:prstGeom prst="rect">
            <a:avLst/>
          </a:prstGeom>
        </p:spPr>
        <p:txBody>
          <a:bodyPr anchor="ctr"/>
          <a:lstStyle>
            <a:lvl1pPr marL="0" indent="0" algn="ctr">
              <a:buNone/>
              <a:defRPr sz="1600" i="1"/>
            </a:lvl1pPr>
          </a:lstStyle>
          <a:p>
            <a:r>
              <a:rPr lang="en-US"/>
              <a:t>Click to insert a picture</a:t>
            </a:r>
          </a:p>
        </p:txBody>
      </p:sp>
      <p:sp>
        <p:nvSpPr>
          <p:cNvPr id="15" name="Picture Placeholder 8">
            <a:extLst>
              <a:ext uri="{FF2B5EF4-FFF2-40B4-BE49-F238E27FC236}">
                <a16:creationId xmlns:a16="http://schemas.microsoft.com/office/drawing/2014/main" id="{3A9FD893-1B4F-4908-9653-2B00E2090FA4}"/>
              </a:ext>
            </a:extLst>
          </p:cNvPr>
          <p:cNvSpPr>
            <a:spLocks noGrp="1"/>
          </p:cNvSpPr>
          <p:nvPr>
            <p:ph type="pic" sz="quarter" idx="20" hasCustomPrompt="1"/>
          </p:nvPr>
        </p:nvSpPr>
        <p:spPr>
          <a:xfrm>
            <a:off x="8598933" y="4913645"/>
            <a:ext cx="1439426" cy="1220499"/>
          </a:xfrm>
          <a:prstGeom prst="rect">
            <a:avLst/>
          </a:prstGeom>
        </p:spPr>
        <p:txBody>
          <a:bodyPr anchor="ctr"/>
          <a:lstStyle>
            <a:lvl1pPr marL="0" indent="0" algn="ctr">
              <a:buNone/>
              <a:defRPr sz="1600" i="1"/>
            </a:lvl1pPr>
          </a:lstStyle>
          <a:p>
            <a:r>
              <a:rPr lang="en-US"/>
              <a:t>Click to insert a picture</a:t>
            </a:r>
          </a:p>
        </p:txBody>
      </p:sp>
      <p:sp>
        <p:nvSpPr>
          <p:cNvPr id="16" name="Picture Placeholder 8">
            <a:extLst>
              <a:ext uri="{FF2B5EF4-FFF2-40B4-BE49-F238E27FC236}">
                <a16:creationId xmlns:a16="http://schemas.microsoft.com/office/drawing/2014/main" id="{46C94C22-6624-4E87-933A-4EB7612E3E38}"/>
              </a:ext>
            </a:extLst>
          </p:cNvPr>
          <p:cNvSpPr>
            <a:spLocks noGrp="1"/>
          </p:cNvSpPr>
          <p:nvPr>
            <p:ph type="pic" sz="quarter" idx="21" hasCustomPrompt="1"/>
          </p:nvPr>
        </p:nvSpPr>
        <p:spPr>
          <a:xfrm>
            <a:off x="10140126" y="4913645"/>
            <a:ext cx="1439426" cy="1220499"/>
          </a:xfrm>
          <a:prstGeom prst="rect">
            <a:avLst/>
          </a:prstGeom>
        </p:spPr>
        <p:txBody>
          <a:bodyPr anchor="ctr"/>
          <a:lstStyle>
            <a:lvl1pPr marL="0" indent="0" algn="ctr">
              <a:buNone/>
              <a:defRPr sz="1600" i="1"/>
            </a:lvl1pPr>
          </a:lstStyle>
          <a:p>
            <a:r>
              <a:rPr lang="en-US"/>
              <a:t>Click to insert a picture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907406" y="2112646"/>
            <a:ext cx="4267495" cy="283093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lorrovit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mos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animolu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ptatia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tenimpo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rumqui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millorum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fugit aria alia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susda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
            </a:r>
            <a:endParaRPr lang="en-US"/>
          </a:p>
        </p:txBody>
      </p:sp>
      <p:sp>
        <p:nvSpPr>
          <p:cNvPr id="11" name="TextBox 10">
            <a:extLst>
              <a:ext uri="{FF2B5EF4-FFF2-40B4-BE49-F238E27FC236}">
                <a16:creationId xmlns:a16="http://schemas.microsoft.com/office/drawing/2014/main" id="{5F845345-FCB6-4DD0-A758-90D496A3BD5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2" name="TextBox 11">
            <a:extLst>
              <a:ext uri="{FF2B5EF4-FFF2-40B4-BE49-F238E27FC236}">
                <a16:creationId xmlns:a16="http://schemas.microsoft.com/office/drawing/2014/main" id="{F8E6A061-7F73-44E4-A63C-7BECB3189FD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59089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F">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8270026" y="901665"/>
            <a:ext cx="3316091" cy="1116706"/>
          </a:xfrm>
          <a:prstGeom prst="rect">
            <a:avLst/>
          </a:prstGeom>
        </p:spPr>
        <p:txBody>
          <a:bodyPr>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Header</a:t>
            </a:r>
          </a:p>
        </p:txBody>
      </p:sp>
      <p:sp>
        <p:nvSpPr>
          <p:cNvPr id="4" name="Content Placeholder 2">
            <a:extLst>
              <a:ext uri="{FF2B5EF4-FFF2-40B4-BE49-F238E27FC236}">
                <a16:creationId xmlns:a16="http://schemas.microsoft.com/office/drawing/2014/main" id="{F9654CC8-3D9D-4C85-AD46-D541E780C43F}"/>
              </a:ext>
            </a:extLst>
          </p:cNvPr>
          <p:cNvSpPr>
            <a:spLocks noGrp="1"/>
          </p:cNvSpPr>
          <p:nvPr>
            <p:ph idx="1" hasCustomPrompt="1"/>
          </p:nvPr>
        </p:nvSpPr>
        <p:spPr>
          <a:xfrm>
            <a:off x="8472013" y="2342171"/>
            <a:ext cx="3306582" cy="3234862"/>
          </a:xfrm>
          <a:prstGeom prst="rect">
            <a:avLst/>
          </a:prstGeom>
        </p:spPr>
        <p:txBody>
          <a:bodyPr/>
          <a:lstStyle>
            <a:lvl1pPr marL="342900" indent="-342900" algn="l">
              <a:lnSpc>
                <a:spcPts val="3000"/>
              </a:lnSpc>
              <a:buFont typeface="Arial" panose="020B0604020202020204" pitchFamily="34" charset="0"/>
              <a:buChar char="•"/>
              <a:defRPr lang="en-US" sz="2200" smtClean="0">
                <a:effectLst/>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Ut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rerehentur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quatum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arum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apeliquate</a:t>
            </a:r>
            <a:endPar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endParaRP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Optatum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rerupta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vid </a:t>
            </a: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Experferum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quas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pelis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doluptur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aut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in non senet</a:t>
            </a:r>
            <a:endParaRPr lang="en-US"/>
          </a:p>
        </p:txBody>
      </p:sp>
      <p:sp>
        <p:nvSpPr>
          <p:cNvPr id="20" name="Picture Placeholder 8">
            <a:extLst>
              <a:ext uri="{FF2B5EF4-FFF2-40B4-BE49-F238E27FC236}">
                <a16:creationId xmlns:a16="http://schemas.microsoft.com/office/drawing/2014/main" id="{6D56150C-E357-4A69-8AF5-C103DB53305C}"/>
              </a:ext>
            </a:extLst>
          </p:cNvPr>
          <p:cNvSpPr>
            <a:spLocks noGrp="1"/>
          </p:cNvSpPr>
          <p:nvPr>
            <p:ph type="pic" sz="quarter" idx="10" hasCustomPrompt="1"/>
          </p:nvPr>
        </p:nvSpPr>
        <p:spPr>
          <a:xfrm>
            <a:off x="324197" y="681644"/>
            <a:ext cx="7615471" cy="5252228"/>
          </a:xfrm>
          <a:prstGeom prst="rect">
            <a:avLst/>
          </a:prstGeom>
        </p:spPr>
        <p:txBody>
          <a:bodyPr anchor="ctr"/>
          <a:lstStyle>
            <a:lvl1pPr marL="0" indent="0" algn="ctr">
              <a:buNone/>
              <a:defRPr sz="1600" i="1"/>
            </a:lvl1pPr>
          </a:lstStyle>
          <a:p>
            <a:r>
              <a:rPr lang="en-US"/>
              <a:t>Click on icon to insert a picture</a:t>
            </a:r>
          </a:p>
        </p:txBody>
      </p:sp>
      <p:sp>
        <p:nvSpPr>
          <p:cNvPr id="9" name="TextBox 8">
            <a:extLst>
              <a:ext uri="{FF2B5EF4-FFF2-40B4-BE49-F238E27FC236}">
                <a16:creationId xmlns:a16="http://schemas.microsoft.com/office/drawing/2014/main" id="{71FCFBAC-808D-4D24-8478-2DECBF7393BA}"/>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0" name="TextBox 9">
            <a:extLst>
              <a:ext uri="{FF2B5EF4-FFF2-40B4-BE49-F238E27FC236}">
                <a16:creationId xmlns:a16="http://schemas.microsoft.com/office/drawing/2014/main" id="{8EF28CB2-E9E9-4158-B6CC-0D51CC918613}"/>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28004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ayout 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DC91CD-1A17-4924-838A-2851616F747A}"/>
              </a:ext>
            </a:extLst>
          </p:cNvPr>
          <p:cNvSpPr/>
          <p:nvPr userDrawn="1"/>
        </p:nvSpPr>
        <p:spPr>
          <a:xfrm>
            <a:off x="0" y="3820884"/>
            <a:ext cx="12192000" cy="3037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606751" y="691375"/>
            <a:ext cx="6003370" cy="5136295"/>
          </a:xfrm>
          <a:prstGeom prst="rect">
            <a:avLst/>
          </a:prstGeom>
        </p:spPr>
        <p:txBody>
          <a:bodyPr anchor="ctr"/>
          <a:lstStyle>
            <a:lvl1pPr marL="0" indent="0" algn="ctr">
              <a:buNone/>
              <a:defRPr sz="1600" i="1"/>
            </a:lvl1pPr>
          </a:lstStyle>
          <a:p>
            <a:r>
              <a:rPr lang="en-US"/>
              <a:t>Click on icon to insert a picture</a:t>
            </a:r>
          </a:p>
        </p:txBody>
      </p:sp>
      <p:sp>
        <p:nvSpPr>
          <p:cNvPr id="22" name="Picture Placeholder 8">
            <a:extLst>
              <a:ext uri="{FF2B5EF4-FFF2-40B4-BE49-F238E27FC236}">
                <a16:creationId xmlns:a16="http://schemas.microsoft.com/office/drawing/2014/main" id="{3716C0BB-E738-4E72-BE83-A76F7B2DA523}"/>
              </a:ext>
            </a:extLst>
          </p:cNvPr>
          <p:cNvSpPr>
            <a:spLocks noGrp="1"/>
          </p:cNvSpPr>
          <p:nvPr>
            <p:ph type="pic" sz="quarter" idx="20" hasCustomPrompt="1"/>
          </p:nvPr>
        </p:nvSpPr>
        <p:spPr>
          <a:xfrm>
            <a:off x="6797407" y="3334215"/>
            <a:ext cx="2027104" cy="2493455"/>
          </a:xfrm>
          <a:prstGeom prst="rect">
            <a:avLst/>
          </a:prstGeom>
        </p:spPr>
        <p:txBody>
          <a:bodyPr anchor="ctr"/>
          <a:lstStyle>
            <a:lvl1pPr marL="0" indent="0" algn="ctr">
              <a:buNone/>
              <a:defRPr sz="1600" i="1"/>
            </a:lvl1pPr>
          </a:lstStyle>
          <a:p>
            <a:r>
              <a:rPr lang="en-US"/>
              <a:t>Click to insert a picture</a:t>
            </a:r>
          </a:p>
        </p:txBody>
      </p:sp>
      <p:sp>
        <p:nvSpPr>
          <p:cNvPr id="16" name="Title 1">
            <a:extLst>
              <a:ext uri="{FF2B5EF4-FFF2-40B4-BE49-F238E27FC236}">
                <a16:creationId xmlns:a16="http://schemas.microsoft.com/office/drawing/2014/main" id="{E919CE15-D187-4365-976E-3D1AF731A21B}"/>
              </a:ext>
            </a:extLst>
          </p:cNvPr>
          <p:cNvSpPr>
            <a:spLocks noGrp="1"/>
          </p:cNvSpPr>
          <p:nvPr>
            <p:ph type="title" hasCustomPrompt="1"/>
          </p:nvPr>
        </p:nvSpPr>
        <p:spPr>
          <a:xfrm>
            <a:off x="6797408" y="929971"/>
            <a:ext cx="4787842" cy="2006788"/>
          </a:xfrm>
          <a:prstGeom prst="rect">
            <a:avLst/>
          </a:prstGeom>
        </p:spPr>
        <p:txBody>
          <a:bodyPr>
            <a:noAutofit/>
          </a:bodyPr>
          <a:lstStyle>
            <a:lvl1pPr algn="l">
              <a:lnSpc>
                <a:spcPts val="5500"/>
              </a:lnSpc>
              <a:defRPr sz="5000" i="0" spc="50" baseline="0">
                <a:latin typeface="Segoe UI Light" panose="020B0502040204020203" pitchFamily="34" charset="0"/>
                <a:cs typeface="Segoe UI Light" panose="020B0502040204020203" pitchFamily="34" charset="0"/>
              </a:defRPr>
            </a:lvl1pPr>
          </a:lstStyle>
          <a:p>
            <a:r>
              <a:rPr lang="en-US"/>
              <a:t>What Inspires Your Greatest</a:t>
            </a:r>
            <a:br>
              <a:rPr lang="en-US"/>
            </a:br>
            <a:r>
              <a:rPr lang="en-US"/>
              <a:t>Work?</a:t>
            </a:r>
          </a:p>
        </p:txBody>
      </p:sp>
      <p:sp>
        <p:nvSpPr>
          <p:cNvPr id="19" name="Picture Placeholder 8">
            <a:extLst>
              <a:ext uri="{FF2B5EF4-FFF2-40B4-BE49-F238E27FC236}">
                <a16:creationId xmlns:a16="http://schemas.microsoft.com/office/drawing/2014/main" id="{5245B6F4-A051-43A5-A131-2270CD3D8687}"/>
              </a:ext>
            </a:extLst>
          </p:cNvPr>
          <p:cNvSpPr>
            <a:spLocks noGrp="1"/>
          </p:cNvSpPr>
          <p:nvPr>
            <p:ph type="pic" sz="quarter" idx="21" hasCustomPrompt="1"/>
          </p:nvPr>
        </p:nvSpPr>
        <p:spPr>
          <a:xfrm>
            <a:off x="9011798" y="3334215"/>
            <a:ext cx="2573451" cy="2493455"/>
          </a:xfrm>
          <a:prstGeom prst="rect">
            <a:avLst/>
          </a:prstGeom>
        </p:spPr>
        <p:txBody>
          <a:bodyPr anchor="ctr"/>
          <a:lstStyle>
            <a:lvl1pPr marL="0" indent="0" algn="ctr">
              <a:buNone/>
              <a:defRPr sz="1600" i="1"/>
            </a:lvl1pPr>
          </a:lstStyle>
          <a:p>
            <a:r>
              <a:rPr lang="en-US"/>
              <a:t>Click to insert a picture</a:t>
            </a:r>
          </a:p>
        </p:txBody>
      </p:sp>
      <p:sp>
        <p:nvSpPr>
          <p:cNvPr id="9" name="TextBox 8">
            <a:extLst>
              <a:ext uri="{FF2B5EF4-FFF2-40B4-BE49-F238E27FC236}">
                <a16:creationId xmlns:a16="http://schemas.microsoft.com/office/drawing/2014/main" id="{F9677134-0B0E-4BEF-8657-86EBF7BC4E8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0" name="TextBox 9">
            <a:extLst>
              <a:ext uri="{FF2B5EF4-FFF2-40B4-BE49-F238E27FC236}">
                <a16:creationId xmlns:a16="http://schemas.microsoft.com/office/drawing/2014/main" id="{646B396E-5471-48AF-85AF-A7DAF4754D86}"/>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63687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yout H">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E4631F7F-620B-47A8-A5FA-C8212C7AB10F}"/>
              </a:ext>
            </a:extLst>
          </p:cNvPr>
          <p:cNvSpPr>
            <a:spLocks noGrp="1"/>
          </p:cNvSpPr>
          <p:nvPr>
            <p:ph type="body" sz="quarter" idx="22" hasCustomPrompt="1"/>
          </p:nvPr>
        </p:nvSpPr>
        <p:spPr>
          <a:xfrm>
            <a:off x="907406" y="2112646"/>
            <a:ext cx="3644496" cy="283093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endParaRPr lang="en-US"/>
          </a:p>
        </p:txBody>
      </p:sp>
      <p:sp>
        <p:nvSpPr>
          <p:cNvPr id="9" name="Picture Placeholder 8">
            <a:extLst>
              <a:ext uri="{FF2B5EF4-FFF2-40B4-BE49-F238E27FC236}">
                <a16:creationId xmlns:a16="http://schemas.microsoft.com/office/drawing/2014/main" id="{D5368C8E-ED56-4A93-9F4F-88BE09B027F8}"/>
              </a:ext>
            </a:extLst>
          </p:cNvPr>
          <p:cNvSpPr>
            <a:spLocks noGrp="1"/>
          </p:cNvSpPr>
          <p:nvPr>
            <p:ph type="pic" sz="quarter" idx="17" hasCustomPrompt="1"/>
          </p:nvPr>
        </p:nvSpPr>
        <p:spPr>
          <a:xfrm>
            <a:off x="8092819" y="341523"/>
            <a:ext cx="3772347" cy="2929253"/>
          </a:xfrm>
          <a:prstGeom prst="rect">
            <a:avLst/>
          </a:prstGeom>
        </p:spPr>
        <p:txBody>
          <a:bodyPr anchor="ctr"/>
          <a:lstStyle>
            <a:lvl1pPr marL="0" indent="0" algn="ctr">
              <a:buNone/>
              <a:defRPr sz="1600" i="1"/>
            </a:lvl1pPr>
          </a:lstStyle>
          <a:p>
            <a:r>
              <a:rPr lang="en-US"/>
              <a:t>Click on icon to insert a picture</a:t>
            </a:r>
          </a:p>
        </p:txBody>
      </p:sp>
      <p:sp>
        <p:nvSpPr>
          <p:cNvPr id="10" name="Picture Placeholder 8">
            <a:extLst>
              <a:ext uri="{FF2B5EF4-FFF2-40B4-BE49-F238E27FC236}">
                <a16:creationId xmlns:a16="http://schemas.microsoft.com/office/drawing/2014/main" id="{2A95FFA9-3D88-4BBF-8590-D6358DEF389C}"/>
              </a:ext>
            </a:extLst>
          </p:cNvPr>
          <p:cNvSpPr>
            <a:spLocks noGrp="1"/>
          </p:cNvSpPr>
          <p:nvPr>
            <p:ph type="pic" sz="quarter" idx="18" hasCustomPrompt="1"/>
          </p:nvPr>
        </p:nvSpPr>
        <p:spPr>
          <a:xfrm>
            <a:off x="5197649" y="1388467"/>
            <a:ext cx="2721444" cy="1882308"/>
          </a:xfrm>
          <a:prstGeom prst="rect">
            <a:avLst/>
          </a:prstGeom>
        </p:spPr>
        <p:txBody>
          <a:bodyPr anchor="ctr"/>
          <a:lstStyle>
            <a:lvl1pPr marL="0" indent="0" algn="ctr">
              <a:buNone/>
              <a:defRPr sz="1600" i="1"/>
            </a:lvl1pPr>
          </a:lstStyle>
          <a:p>
            <a:r>
              <a:rPr lang="en-US"/>
              <a:t>Click on icon to insert a picture</a:t>
            </a:r>
          </a:p>
        </p:txBody>
      </p:sp>
      <p:sp>
        <p:nvSpPr>
          <p:cNvPr id="15" name="Picture Placeholder 8">
            <a:extLst>
              <a:ext uri="{FF2B5EF4-FFF2-40B4-BE49-F238E27FC236}">
                <a16:creationId xmlns:a16="http://schemas.microsoft.com/office/drawing/2014/main" id="{34FAAE1B-FA93-43BF-8127-11D38264D0E0}"/>
              </a:ext>
            </a:extLst>
          </p:cNvPr>
          <p:cNvSpPr>
            <a:spLocks noGrp="1"/>
          </p:cNvSpPr>
          <p:nvPr>
            <p:ph type="pic" sz="quarter" idx="19" hasCustomPrompt="1"/>
          </p:nvPr>
        </p:nvSpPr>
        <p:spPr>
          <a:xfrm>
            <a:off x="7183931" y="3436764"/>
            <a:ext cx="3899038" cy="3421235"/>
          </a:xfrm>
          <a:prstGeom prst="rect">
            <a:avLst/>
          </a:prstGeom>
        </p:spPr>
        <p:txBody>
          <a:bodyPr anchor="ctr"/>
          <a:lstStyle>
            <a:lvl1pPr marL="0" indent="0" algn="ctr">
              <a:buNone/>
              <a:defRPr sz="1600" i="1"/>
            </a:lvl1pPr>
          </a:lstStyle>
          <a:p>
            <a:r>
              <a:rPr lang="en-US"/>
              <a:t>Click on icon to insert a picture</a:t>
            </a:r>
          </a:p>
        </p:txBody>
      </p:sp>
      <p:sp>
        <p:nvSpPr>
          <p:cNvPr id="16" name="Picture Placeholder 8">
            <a:extLst>
              <a:ext uri="{FF2B5EF4-FFF2-40B4-BE49-F238E27FC236}">
                <a16:creationId xmlns:a16="http://schemas.microsoft.com/office/drawing/2014/main" id="{D2DE5A1A-5D6B-415A-8901-54C023A57DE7}"/>
              </a:ext>
            </a:extLst>
          </p:cNvPr>
          <p:cNvSpPr>
            <a:spLocks noGrp="1"/>
          </p:cNvSpPr>
          <p:nvPr>
            <p:ph type="pic" sz="quarter" idx="20" hasCustomPrompt="1"/>
          </p:nvPr>
        </p:nvSpPr>
        <p:spPr>
          <a:xfrm>
            <a:off x="4781322" y="3437242"/>
            <a:ext cx="2228884" cy="1882308"/>
          </a:xfrm>
          <a:prstGeom prst="rect">
            <a:avLst/>
          </a:prstGeom>
        </p:spPr>
        <p:txBody>
          <a:bodyPr anchor="ctr"/>
          <a:lstStyle>
            <a:lvl1pPr marL="0" indent="0" algn="ctr">
              <a:buNone/>
              <a:defRPr sz="1600" i="1"/>
            </a:lvl1pPr>
          </a:lstStyle>
          <a:p>
            <a:r>
              <a:rPr lang="en-US"/>
              <a:t>Click on icon to insert a picture</a:t>
            </a:r>
          </a:p>
        </p:txBody>
      </p:sp>
      <p:sp>
        <p:nvSpPr>
          <p:cNvPr id="17" name="Title 1">
            <a:extLst>
              <a:ext uri="{FF2B5EF4-FFF2-40B4-BE49-F238E27FC236}">
                <a16:creationId xmlns:a16="http://schemas.microsoft.com/office/drawing/2014/main" id="{AF749333-4CA8-4AFD-AC0C-57D827600937}"/>
              </a:ext>
            </a:extLst>
          </p:cNvPr>
          <p:cNvSpPr>
            <a:spLocks noGrp="1"/>
          </p:cNvSpPr>
          <p:nvPr>
            <p:ph type="title" hasCustomPrompt="1"/>
          </p:nvPr>
        </p:nvSpPr>
        <p:spPr>
          <a:xfrm>
            <a:off x="612449" y="588571"/>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3" name="TextBox 12">
            <a:extLst>
              <a:ext uri="{FF2B5EF4-FFF2-40B4-BE49-F238E27FC236}">
                <a16:creationId xmlns:a16="http://schemas.microsoft.com/office/drawing/2014/main" id="{D83C1240-2F36-49C3-99CB-6808806540B3}"/>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8" name="TextBox 17">
            <a:extLst>
              <a:ext uri="{FF2B5EF4-FFF2-40B4-BE49-F238E27FC236}">
                <a16:creationId xmlns:a16="http://schemas.microsoft.com/office/drawing/2014/main" id="{D6D0124E-A0D7-4D9C-9CBF-3B139F563D7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12264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yout I">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9" y="588571"/>
            <a:ext cx="3939454" cy="1193889"/>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541888" y="5018046"/>
            <a:ext cx="5052307" cy="724829"/>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Info under the photo goes here and can be a few lines long.</a:t>
            </a:r>
            <a:endParaRPr lang="en-US"/>
          </a:p>
        </p:txBody>
      </p:sp>
      <p:sp>
        <p:nvSpPr>
          <p:cNvPr id="12" name="Picture Placeholder 8">
            <a:extLst>
              <a:ext uri="{FF2B5EF4-FFF2-40B4-BE49-F238E27FC236}">
                <a16:creationId xmlns:a16="http://schemas.microsoft.com/office/drawing/2014/main" id="{A85A96A2-A18E-41A5-B780-53BC9DAB85F8}"/>
              </a:ext>
            </a:extLst>
          </p:cNvPr>
          <p:cNvSpPr>
            <a:spLocks noGrp="1"/>
          </p:cNvSpPr>
          <p:nvPr>
            <p:ph type="pic" sz="quarter" idx="10" hasCustomPrompt="1"/>
          </p:nvPr>
        </p:nvSpPr>
        <p:spPr>
          <a:xfrm>
            <a:off x="612450" y="2021456"/>
            <a:ext cx="5347264" cy="2907384"/>
          </a:xfrm>
          <a:prstGeom prst="rect">
            <a:avLst/>
          </a:prstGeom>
        </p:spPr>
        <p:txBody>
          <a:bodyPr anchor="ctr"/>
          <a:lstStyle>
            <a:lvl1pPr marL="0" indent="0" algn="ctr">
              <a:buNone/>
              <a:defRPr sz="1600" i="1"/>
            </a:lvl1pPr>
          </a:lstStyle>
          <a:p>
            <a:r>
              <a:rPr lang="en-US"/>
              <a:t>Click on icon to insert a picture</a:t>
            </a:r>
          </a:p>
        </p:txBody>
      </p:sp>
      <p:sp>
        <p:nvSpPr>
          <p:cNvPr id="18" name="Text Placeholder 8">
            <a:extLst>
              <a:ext uri="{FF2B5EF4-FFF2-40B4-BE49-F238E27FC236}">
                <a16:creationId xmlns:a16="http://schemas.microsoft.com/office/drawing/2014/main" id="{A4138597-0448-4A2D-9FEF-94AEA7F5F4C2}"/>
              </a:ext>
            </a:extLst>
          </p:cNvPr>
          <p:cNvSpPr>
            <a:spLocks noGrp="1"/>
          </p:cNvSpPr>
          <p:nvPr>
            <p:ph type="body" sz="quarter" idx="23" hasCustomPrompt="1"/>
          </p:nvPr>
        </p:nvSpPr>
        <p:spPr>
          <a:xfrm>
            <a:off x="8863977" y="930771"/>
            <a:ext cx="1384468" cy="1221413"/>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Photo caption goes here</a:t>
            </a:r>
            <a:endParaRPr lang="en-US"/>
          </a:p>
        </p:txBody>
      </p:sp>
      <p:sp>
        <p:nvSpPr>
          <p:cNvPr id="19" name="Picture Placeholder 8">
            <a:extLst>
              <a:ext uri="{FF2B5EF4-FFF2-40B4-BE49-F238E27FC236}">
                <a16:creationId xmlns:a16="http://schemas.microsoft.com/office/drawing/2014/main" id="{A9802027-9FF6-47C6-BA4B-C9CE58D030FB}"/>
              </a:ext>
            </a:extLst>
          </p:cNvPr>
          <p:cNvSpPr>
            <a:spLocks noGrp="1"/>
          </p:cNvSpPr>
          <p:nvPr>
            <p:ph type="pic" sz="quarter" idx="24" hasCustomPrompt="1"/>
          </p:nvPr>
        </p:nvSpPr>
        <p:spPr>
          <a:xfrm>
            <a:off x="6170342" y="3813717"/>
            <a:ext cx="5415776" cy="2697616"/>
          </a:xfrm>
          <a:prstGeom prst="rect">
            <a:avLst/>
          </a:prstGeom>
        </p:spPr>
        <p:txBody>
          <a:bodyPr anchor="ctr"/>
          <a:lstStyle>
            <a:lvl1pPr marL="0" indent="0" algn="ctr">
              <a:buNone/>
              <a:defRPr sz="1600" i="1"/>
            </a:lvl1pPr>
          </a:lstStyle>
          <a:p>
            <a:r>
              <a:rPr lang="en-US"/>
              <a:t>Click on icon to insert a picture</a:t>
            </a:r>
          </a:p>
        </p:txBody>
      </p:sp>
      <p:sp>
        <p:nvSpPr>
          <p:cNvPr id="9" name="Picture Placeholder 8">
            <a:extLst>
              <a:ext uri="{FF2B5EF4-FFF2-40B4-BE49-F238E27FC236}">
                <a16:creationId xmlns:a16="http://schemas.microsoft.com/office/drawing/2014/main" id="{5A64D2AA-3269-4045-A48A-99F369B46104}"/>
              </a:ext>
            </a:extLst>
          </p:cNvPr>
          <p:cNvSpPr>
            <a:spLocks noGrp="1"/>
          </p:cNvSpPr>
          <p:nvPr>
            <p:ph type="pic" sz="quarter" idx="25" hasCustomPrompt="1"/>
          </p:nvPr>
        </p:nvSpPr>
        <p:spPr>
          <a:xfrm>
            <a:off x="6170341" y="646063"/>
            <a:ext cx="2594518" cy="2965238"/>
          </a:xfrm>
          <a:prstGeom prst="rect">
            <a:avLst/>
          </a:prstGeom>
        </p:spPr>
        <p:txBody>
          <a:bodyPr anchor="ctr"/>
          <a:lstStyle>
            <a:lvl1pPr marL="0" indent="0" algn="ctr">
              <a:buNone/>
              <a:defRPr sz="1600" i="1"/>
            </a:lvl1pPr>
          </a:lstStyle>
          <a:p>
            <a:r>
              <a:rPr lang="en-US"/>
              <a:t>Click on icon to insert a picture</a:t>
            </a:r>
          </a:p>
        </p:txBody>
      </p:sp>
      <p:sp>
        <p:nvSpPr>
          <p:cNvPr id="10" name="Text Placeholder 8">
            <a:extLst>
              <a:ext uri="{FF2B5EF4-FFF2-40B4-BE49-F238E27FC236}">
                <a16:creationId xmlns:a16="http://schemas.microsoft.com/office/drawing/2014/main" id="{E5E24850-61E0-4009-89C0-C5CB40E842A9}"/>
              </a:ext>
            </a:extLst>
          </p:cNvPr>
          <p:cNvSpPr>
            <a:spLocks noGrp="1"/>
          </p:cNvSpPr>
          <p:nvPr>
            <p:ph type="body" sz="quarter" idx="26" hasCustomPrompt="1"/>
          </p:nvPr>
        </p:nvSpPr>
        <p:spPr>
          <a:xfrm>
            <a:off x="8863977" y="2710189"/>
            <a:ext cx="2610631" cy="901112"/>
          </a:xfrm>
          <a:prstGeom prst="rect">
            <a:avLst/>
          </a:prstGeom>
        </p:spPr>
        <p:txBody>
          <a:bodyPr anchor="b"/>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Another detailed note  can go here</a:t>
            </a:r>
            <a:endParaRPr lang="en-US"/>
          </a:p>
        </p:txBody>
      </p:sp>
      <p:sp>
        <p:nvSpPr>
          <p:cNvPr id="11" name="TextBox 10">
            <a:extLst>
              <a:ext uri="{FF2B5EF4-FFF2-40B4-BE49-F238E27FC236}">
                <a16:creationId xmlns:a16="http://schemas.microsoft.com/office/drawing/2014/main" id="{ED131997-7990-4F46-AAA5-D29ADAEF1CA0}"/>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3" name="TextBox 12">
            <a:extLst>
              <a:ext uri="{FF2B5EF4-FFF2-40B4-BE49-F238E27FC236}">
                <a16:creationId xmlns:a16="http://schemas.microsoft.com/office/drawing/2014/main" id="{0EB24236-8141-4704-B6DC-37EEE300A072}"/>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8057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yout J">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260" y="1342718"/>
            <a:ext cx="4109494" cy="3853749"/>
          </a:xfrm>
          <a:prstGeom prst="rect">
            <a:avLst/>
          </a:prstGeom>
        </p:spPr>
        <p:txBody>
          <a:bodyPr>
            <a:noAutofit/>
          </a:bodyPr>
          <a:lstStyle>
            <a:lvl1pPr algn="l">
              <a:lnSpc>
                <a:spcPts val="5000"/>
              </a:lnSpc>
              <a:defRPr sz="4000" i="0" spc="50" baseline="0">
                <a:latin typeface="Segoe UI Light" panose="020B0502040204020203" pitchFamily="34" charset="0"/>
                <a:cs typeface="Segoe UI Light" panose="020B0502040204020203" pitchFamily="34" charset="0"/>
              </a:defRPr>
            </a:lvl1pPr>
          </a:lstStyle>
          <a:p>
            <a:r>
              <a:rPr lang="en-US"/>
              <a:t>We’ve been part of the same family for many years; imagine the things we can do together.</a:t>
            </a:r>
          </a:p>
        </p:txBody>
      </p:sp>
      <p:sp>
        <p:nvSpPr>
          <p:cNvPr id="9" name="Picture Placeholder 8">
            <a:extLst>
              <a:ext uri="{FF2B5EF4-FFF2-40B4-BE49-F238E27FC236}">
                <a16:creationId xmlns:a16="http://schemas.microsoft.com/office/drawing/2014/main" id="{169476C5-A2B7-4887-A94F-2A70046B11DE}"/>
              </a:ext>
            </a:extLst>
          </p:cNvPr>
          <p:cNvSpPr>
            <a:spLocks noGrp="1"/>
          </p:cNvSpPr>
          <p:nvPr>
            <p:ph type="pic" sz="quarter" idx="10" hasCustomPrompt="1"/>
          </p:nvPr>
        </p:nvSpPr>
        <p:spPr>
          <a:xfrm>
            <a:off x="4795024" y="-4"/>
            <a:ext cx="7396975" cy="6858003"/>
          </a:xfrm>
          <a:prstGeom prst="rect">
            <a:avLst/>
          </a:prstGeom>
        </p:spPr>
        <p:txBody>
          <a:bodyPr anchor="ctr"/>
          <a:lstStyle>
            <a:lvl1pPr marL="0" indent="0" algn="ctr">
              <a:buNone/>
              <a:defRPr sz="1600" i="1"/>
            </a:lvl1pPr>
          </a:lstStyle>
          <a:p>
            <a:r>
              <a:rPr lang="en-US"/>
              <a:t>Click on icon to insert a picture</a:t>
            </a:r>
          </a:p>
        </p:txBody>
      </p:sp>
      <p:sp>
        <p:nvSpPr>
          <p:cNvPr id="6" name="TextBox 5">
            <a:extLst>
              <a:ext uri="{FF2B5EF4-FFF2-40B4-BE49-F238E27FC236}">
                <a16:creationId xmlns:a16="http://schemas.microsoft.com/office/drawing/2014/main" id="{A8F35543-3BDA-4DF2-B2A9-AD4F81483854}"/>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0" name="TextBox 9">
            <a:extLst>
              <a:ext uri="{FF2B5EF4-FFF2-40B4-BE49-F238E27FC236}">
                <a16:creationId xmlns:a16="http://schemas.microsoft.com/office/drawing/2014/main" id="{D16CB4C7-A607-4F46-8813-9F7BB5A14087}"/>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767900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yout K">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09B3DDA-2FAB-450C-A066-B7A6CAC7C8D2}"/>
              </a:ext>
            </a:extLst>
          </p:cNvPr>
          <p:cNvSpPr/>
          <p:nvPr userDrawn="1"/>
        </p:nvSpPr>
        <p:spPr>
          <a:xfrm>
            <a:off x="8251487" y="0"/>
            <a:ext cx="3940513" cy="685800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bg2"/>
          </a:solidFill>
          <a:ln>
            <a:noFill/>
          </a:ln>
        </p:spPr>
        <p:txBody>
          <a:bodyPr wrap="square" lIns="0" tIns="0" rIns="0" bIns="0" rtlCol="0">
            <a:noAutofit/>
          </a:bodyPr>
          <a:lstStyle/>
          <a:p>
            <a:endParaRPr/>
          </a:p>
        </p:txBody>
      </p:sp>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606750" y="509428"/>
            <a:ext cx="7339079" cy="3234862"/>
          </a:xfrm>
          <a:prstGeom prst="rect">
            <a:avLst/>
          </a:prstGeom>
        </p:spPr>
        <p:txBody>
          <a:bodyPr anchor="ctr"/>
          <a:lstStyle>
            <a:lvl1pPr marL="0" indent="0" algn="ctr">
              <a:buNone/>
              <a:defRPr sz="1600" i="1"/>
            </a:lvl1pPr>
          </a:lstStyle>
          <a:p>
            <a:r>
              <a:rPr lang="en-US"/>
              <a:t>Click on icon to insert a picture</a:t>
            </a:r>
          </a:p>
        </p:txBody>
      </p:sp>
      <p:sp>
        <p:nvSpPr>
          <p:cNvPr id="8" name="Picture Placeholder 8">
            <a:extLst>
              <a:ext uri="{FF2B5EF4-FFF2-40B4-BE49-F238E27FC236}">
                <a16:creationId xmlns:a16="http://schemas.microsoft.com/office/drawing/2014/main" id="{7FD66F33-020A-4E79-BAAB-539999BC1BF1}"/>
              </a:ext>
            </a:extLst>
          </p:cNvPr>
          <p:cNvSpPr>
            <a:spLocks noGrp="1"/>
          </p:cNvSpPr>
          <p:nvPr>
            <p:ph type="pic" sz="quarter" idx="17" hasCustomPrompt="1"/>
          </p:nvPr>
        </p:nvSpPr>
        <p:spPr>
          <a:xfrm>
            <a:off x="606750" y="3954312"/>
            <a:ext cx="4048093" cy="1984033"/>
          </a:xfrm>
          <a:prstGeom prst="rect">
            <a:avLst/>
          </a:prstGeom>
        </p:spPr>
        <p:txBody>
          <a:bodyPr anchor="ctr"/>
          <a:lstStyle>
            <a:lvl1pPr marL="0" indent="0" algn="ctr">
              <a:buNone/>
              <a:defRPr sz="1600" i="1"/>
            </a:lvl1pPr>
          </a:lstStyle>
          <a:p>
            <a:r>
              <a:rPr lang="en-US"/>
              <a:t>Click to insert a picture</a:t>
            </a:r>
          </a:p>
        </p:txBody>
      </p:sp>
      <p:sp>
        <p:nvSpPr>
          <p:cNvPr id="19" name="Picture Placeholder 8">
            <a:extLst>
              <a:ext uri="{FF2B5EF4-FFF2-40B4-BE49-F238E27FC236}">
                <a16:creationId xmlns:a16="http://schemas.microsoft.com/office/drawing/2014/main" id="{CDEDF9FC-B185-4D1C-A830-9E5C770951DE}"/>
              </a:ext>
            </a:extLst>
          </p:cNvPr>
          <p:cNvSpPr>
            <a:spLocks noGrp="1"/>
          </p:cNvSpPr>
          <p:nvPr>
            <p:ph type="pic" sz="quarter" idx="18" hasCustomPrompt="1"/>
          </p:nvPr>
        </p:nvSpPr>
        <p:spPr>
          <a:xfrm>
            <a:off x="4856021" y="3954312"/>
            <a:ext cx="3089807" cy="1984033"/>
          </a:xfrm>
          <a:prstGeom prst="rect">
            <a:avLst/>
          </a:prstGeom>
        </p:spPr>
        <p:txBody>
          <a:bodyPr anchor="ctr"/>
          <a:lstStyle>
            <a:lvl1pPr marL="0" indent="0" algn="ctr">
              <a:buNone/>
              <a:defRPr sz="1600" i="1"/>
            </a:lvl1pPr>
          </a:lstStyle>
          <a:p>
            <a:r>
              <a:rPr lang="en-US"/>
              <a:t>Click to insert a picture</a:t>
            </a:r>
          </a:p>
        </p:txBody>
      </p:sp>
      <p:sp>
        <p:nvSpPr>
          <p:cNvPr id="14" name="Title 1">
            <a:extLst>
              <a:ext uri="{FF2B5EF4-FFF2-40B4-BE49-F238E27FC236}">
                <a16:creationId xmlns:a16="http://schemas.microsoft.com/office/drawing/2014/main" id="{6B6581C2-52E2-438A-B935-023F64367E2E}"/>
              </a:ext>
            </a:extLst>
          </p:cNvPr>
          <p:cNvSpPr>
            <a:spLocks noGrp="1"/>
          </p:cNvSpPr>
          <p:nvPr>
            <p:ph type="title" hasCustomPrompt="1"/>
          </p:nvPr>
        </p:nvSpPr>
        <p:spPr>
          <a:xfrm>
            <a:off x="8545771" y="901665"/>
            <a:ext cx="3074635" cy="1116706"/>
          </a:xfrm>
          <a:prstGeom prst="rect">
            <a:avLst/>
          </a:prstGeom>
        </p:spPr>
        <p:txBody>
          <a:bodyPr>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Rendering</a:t>
            </a:r>
            <a:br>
              <a:rPr lang="en-US"/>
            </a:br>
            <a:r>
              <a:rPr lang="en-US"/>
              <a:t>Title Here</a:t>
            </a:r>
          </a:p>
        </p:txBody>
      </p:sp>
      <p:sp>
        <p:nvSpPr>
          <p:cNvPr id="15" name="Content Placeholder 2">
            <a:extLst>
              <a:ext uri="{FF2B5EF4-FFF2-40B4-BE49-F238E27FC236}">
                <a16:creationId xmlns:a16="http://schemas.microsoft.com/office/drawing/2014/main" id="{B270E21F-D956-4CB8-9859-7133405DCBAB}"/>
              </a:ext>
            </a:extLst>
          </p:cNvPr>
          <p:cNvSpPr>
            <a:spLocks noGrp="1"/>
          </p:cNvSpPr>
          <p:nvPr>
            <p:ph idx="1" hasCustomPrompt="1"/>
          </p:nvPr>
        </p:nvSpPr>
        <p:spPr>
          <a:xfrm>
            <a:off x="8764542" y="2342171"/>
            <a:ext cx="2855864" cy="3832166"/>
          </a:xfrm>
          <a:prstGeom prst="rect">
            <a:avLst/>
          </a:prstGeom>
        </p:spPr>
        <p:txBody>
          <a:bodyPr/>
          <a:lstStyle>
            <a:lvl1pPr marL="342900" indent="-342900" algn="l">
              <a:lnSpc>
                <a:spcPts val="3000"/>
              </a:lnSpc>
              <a:buFont typeface="Arial" panose="020B0604020202020204" pitchFamily="34" charset="0"/>
              <a:buChar char="•"/>
              <a:defRPr lang="en-US" sz="2200" smtClean="0">
                <a:effectLst/>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Ut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rerehentur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quatum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arum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apeliquate</a:t>
            </a:r>
            <a:endPar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endParaRP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Optatum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rerupta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vid </a:t>
            </a: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Experferum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quas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pelis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doluptur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aut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in non senet</a:t>
            </a:r>
            <a:endParaRPr lang="en-US"/>
          </a:p>
        </p:txBody>
      </p:sp>
      <p:sp>
        <p:nvSpPr>
          <p:cNvPr id="10" name="TextBox 9">
            <a:extLst>
              <a:ext uri="{FF2B5EF4-FFF2-40B4-BE49-F238E27FC236}">
                <a16:creationId xmlns:a16="http://schemas.microsoft.com/office/drawing/2014/main" id="{91DACAD9-EDFF-4BC1-984B-904288347B08}"/>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1" name="TextBox 10">
            <a:extLst>
              <a:ext uri="{FF2B5EF4-FFF2-40B4-BE49-F238E27FC236}">
                <a16:creationId xmlns:a16="http://schemas.microsoft.com/office/drawing/2014/main" id="{F35B88FB-FC5D-40B8-ABB9-A332811D1E6A}"/>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290816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ayout L">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7003228" y="0"/>
            <a:ext cx="5188773" cy="6857999"/>
          </a:xfrm>
          <a:prstGeom prst="rect">
            <a:avLst/>
          </a:prstGeom>
        </p:spPr>
        <p:txBody>
          <a:bodyPr anchor="ctr"/>
          <a:lstStyle>
            <a:lvl1pPr marL="0" indent="0" algn="ctr">
              <a:buNone/>
              <a:defRPr sz="1600" i="1"/>
            </a:lvl1pPr>
          </a:lstStyle>
          <a:p>
            <a:r>
              <a:rPr lang="en-US"/>
              <a:t>Click on icon to insert a picture</a:t>
            </a:r>
          </a:p>
        </p:txBody>
      </p:sp>
      <p:sp>
        <p:nvSpPr>
          <p:cNvPr id="11" name="Title 1">
            <a:extLst>
              <a:ext uri="{FF2B5EF4-FFF2-40B4-BE49-F238E27FC236}">
                <a16:creationId xmlns:a16="http://schemas.microsoft.com/office/drawing/2014/main" id="{4C3F2688-9404-4247-927C-A9A790B9C326}"/>
              </a:ext>
            </a:extLst>
          </p:cNvPr>
          <p:cNvSpPr>
            <a:spLocks noGrp="1"/>
          </p:cNvSpPr>
          <p:nvPr>
            <p:ph type="title" hasCustomPrompt="1"/>
          </p:nvPr>
        </p:nvSpPr>
        <p:spPr>
          <a:xfrm>
            <a:off x="612449" y="570756"/>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3" name="Text Placeholder 8">
            <a:extLst>
              <a:ext uri="{FF2B5EF4-FFF2-40B4-BE49-F238E27FC236}">
                <a16:creationId xmlns:a16="http://schemas.microsoft.com/office/drawing/2014/main" id="{B4C596BC-AEF9-4596-AA24-F14EE5FDEAB7}"/>
              </a:ext>
            </a:extLst>
          </p:cNvPr>
          <p:cNvSpPr>
            <a:spLocks noGrp="1"/>
          </p:cNvSpPr>
          <p:nvPr>
            <p:ph type="body" sz="quarter" idx="22" hasCustomPrompt="1"/>
          </p:nvPr>
        </p:nvSpPr>
        <p:spPr>
          <a:xfrm>
            <a:off x="907406" y="2037340"/>
            <a:ext cx="2879286" cy="283093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endParaRPr lang="en-US"/>
          </a:p>
        </p:txBody>
      </p:sp>
      <p:sp>
        <p:nvSpPr>
          <p:cNvPr id="15" name="Text Placeholder 8">
            <a:extLst>
              <a:ext uri="{FF2B5EF4-FFF2-40B4-BE49-F238E27FC236}">
                <a16:creationId xmlns:a16="http://schemas.microsoft.com/office/drawing/2014/main" id="{2EE2A8D7-4D6D-4D3B-AFF1-066FFD489082}"/>
              </a:ext>
            </a:extLst>
          </p:cNvPr>
          <p:cNvSpPr>
            <a:spLocks noGrp="1"/>
          </p:cNvSpPr>
          <p:nvPr>
            <p:ph type="body" sz="quarter" idx="23" hasCustomPrompt="1"/>
          </p:nvPr>
        </p:nvSpPr>
        <p:spPr>
          <a:xfrm>
            <a:off x="3890769" y="2037340"/>
            <a:ext cx="2879286" cy="2830936"/>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endParaRPr lang="en-US"/>
          </a:p>
        </p:txBody>
      </p:sp>
      <p:sp>
        <p:nvSpPr>
          <p:cNvPr id="10" name="TextBox 9">
            <a:extLst>
              <a:ext uri="{FF2B5EF4-FFF2-40B4-BE49-F238E27FC236}">
                <a16:creationId xmlns:a16="http://schemas.microsoft.com/office/drawing/2014/main" id="{521B83A4-E561-4D28-BDA0-5C009E2DA43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2" name="TextBox 11">
            <a:extLst>
              <a:ext uri="{FF2B5EF4-FFF2-40B4-BE49-F238E27FC236}">
                <a16:creationId xmlns:a16="http://schemas.microsoft.com/office/drawing/2014/main" id="{AECB802D-9F61-4D64-B719-4476FE1CE8E8}"/>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0400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B">
    <p:spTree>
      <p:nvGrpSpPr>
        <p:cNvPr id="1" name=""/>
        <p:cNvGrpSpPr/>
        <p:nvPr/>
      </p:nvGrpSpPr>
      <p:grpSpPr>
        <a:xfrm>
          <a:off x="0" y="0"/>
          <a:ext cx="0" cy="0"/>
          <a:chOff x="0" y="0"/>
          <a:chExt cx="0" cy="0"/>
        </a:xfrm>
      </p:grpSpPr>
      <p:sp>
        <p:nvSpPr>
          <p:cNvPr id="13" name="Picture Placeholder 31">
            <a:extLst>
              <a:ext uri="{FF2B5EF4-FFF2-40B4-BE49-F238E27FC236}">
                <a16:creationId xmlns:a16="http://schemas.microsoft.com/office/drawing/2014/main" id="{FD105AD6-AD17-4A2B-8C60-4B5DA1E46F5E}"/>
              </a:ext>
            </a:extLst>
          </p:cNvPr>
          <p:cNvSpPr>
            <a:spLocks noGrp="1"/>
          </p:cNvSpPr>
          <p:nvPr>
            <p:ph type="pic" sz="quarter" idx="13" hasCustomPrompt="1"/>
          </p:nvPr>
        </p:nvSpPr>
        <p:spPr>
          <a:xfrm>
            <a:off x="3165231" y="948152"/>
            <a:ext cx="8425473" cy="4292064"/>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latin typeface="Segoe UI Light" panose="020B0502040204020203" pitchFamily="34" charset="0"/>
                <a:cs typeface="Segoe UI Light" panose="020B0502040204020203" pitchFamily="34" charset="0"/>
              </a:rPr>
              <a:t>Click on icon to insert a picture here</a:t>
            </a:r>
            <a:endParaRPr lang="en-US"/>
          </a:p>
        </p:txBody>
      </p:sp>
      <p:sp>
        <p:nvSpPr>
          <p:cNvPr id="10" name="Picture Placeholder 14">
            <a:extLst>
              <a:ext uri="{FF2B5EF4-FFF2-40B4-BE49-F238E27FC236}">
                <a16:creationId xmlns:a16="http://schemas.microsoft.com/office/drawing/2014/main" id="{C1D35FB6-9593-4004-A33E-782DE0A4370B}"/>
              </a:ext>
            </a:extLst>
          </p:cNvPr>
          <p:cNvSpPr>
            <a:spLocks noGrp="1"/>
          </p:cNvSpPr>
          <p:nvPr>
            <p:ph type="pic" sz="quarter" idx="16" hasCustomPrompt="1"/>
          </p:nvPr>
        </p:nvSpPr>
        <p:spPr>
          <a:xfrm>
            <a:off x="3165230" y="5674654"/>
            <a:ext cx="2297723" cy="701208"/>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Client Logo</a:t>
            </a:r>
          </a:p>
        </p:txBody>
      </p:sp>
      <p:sp>
        <p:nvSpPr>
          <p:cNvPr id="11" name="Picture Placeholder 14">
            <a:extLst>
              <a:ext uri="{FF2B5EF4-FFF2-40B4-BE49-F238E27FC236}">
                <a16:creationId xmlns:a16="http://schemas.microsoft.com/office/drawing/2014/main" id="{53F63A87-55EC-4A35-977D-88B7B48EC3A7}"/>
              </a:ext>
            </a:extLst>
          </p:cNvPr>
          <p:cNvSpPr>
            <a:spLocks noGrp="1"/>
          </p:cNvSpPr>
          <p:nvPr>
            <p:ph type="pic" sz="quarter" idx="17" hasCustomPrompt="1"/>
          </p:nvPr>
        </p:nvSpPr>
        <p:spPr>
          <a:xfrm>
            <a:off x="9292981" y="5674654"/>
            <a:ext cx="2297723" cy="701208"/>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Dealer Logo</a:t>
            </a:r>
          </a:p>
        </p:txBody>
      </p:sp>
      <p:sp>
        <p:nvSpPr>
          <p:cNvPr id="16" name="Picture Placeholder 14">
            <a:extLst>
              <a:ext uri="{FF2B5EF4-FFF2-40B4-BE49-F238E27FC236}">
                <a16:creationId xmlns:a16="http://schemas.microsoft.com/office/drawing/2014/main" id="{D8192C9F-0863-44CA-BB38-7DF7578AC44F}"/>
              </a:ext>
            </a:extLst>
          </p:cNvPr>
          <p:cNvSpPr>
            <a:spLocks noGrp="1"/>
          </p:cNvSpPr>
          <p:nvPr>
            <p:ph type="pic" sz="quarter" idx="18" hasCustomPrompt="1"/>
          </p:nvPr>
        </p:nvSpPr>
        <p:spPr>
          <a:xfrm>
            <a:off x="6135327" y="5674654"/>
            <a:ext cx="2485281" cy="701208"/>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Other Company Logo</a:t>
            </a:r>
          </a:p>
        </p:txBody>
      </p:sp>
      <p:sp>
        <p:nvSpPr>
          <p:cNvPr id="18" name="Text Placeholder 4">
            <a:extLst>
              <a:ext uri="{FF2B5EF4-FFF2-40B4-BE49-F238E27FC236}">
                <a16:creationId xmlns:a16="http://schemas.microsoft.com/office/drawing/2014/main" id="{9A7429DB-EE1E-4AEB-9F8F-95144A929172}"/>
              </a:ext>
            </a:extLst>
          </p:cNvPr>
          <p:cNvSpPr>
            <a:spLocks noGrp="1"/>
          </p:cNvSpPr>
          <p:nvPr>
            <p:ph type="body" sz="quarter" idx="11" hasCustomPrompt="1"/>
          </p:nvPr>
        </p:nvSpPr>
        <p:spPr>
          <a:xfrm>
            <a:off x="620995" y="1233224"/>
            <a:ext cx="4205821" cy="2731477"/>
          </a:xfrm>
          <a:prstGeom prst="rect">
            <a:avLst/>
          </a:prstGeom>
        </p:spPr>
        <p:txBody>
          <a:bodyPr anchor="ctr"/>
          <a:lstStyle>
            <a:lvl1pPr marL="0" indent="0" algn="l">
              <a:buNone/>
              <a:defRPr sz="5000" b="0">
                <a:latin typeface="+mj-lt"/>
                <a:cs typeface="Segoe UI" panose="020B0502040204020203" pitchFamily="34" charset="0"/>
              </a:defRPr>
            </a:lvl1pPr>
          </a:lstStyle>
          <a:p>
            <a:pPr lvl="0"/>
            <a:r>
              <a:rPr lang="en-US"/>
              <a:t>This Text here is Placeholder </a:t>
            </a:r>
            <a:br>
              <a:rPr lang="en-US"/>
            </a:br>
            <a:r>
              <a:rPr lang="en-US"/>
              <a:t>for the Title</a:t>
            </a:r>
          </a:p>
        </p:txBody>
      </p:sp>
      <p:sp>
        <p:nvSpPr>
          <p:cNvPr id="9" name="Content Placeholder 2">
            <a:extLst>
              <a:ext uri="{FF2B5EF4-FFF2-40B4-BE49-F238E27FC236}">
                <a16:creationId xmlns:a16="http://schemas.microsoft.com/office/drawing/2014/main" id="{48D4D8B1-C13E-4D71-9AB4-CF9156264383}"/>
              </a:ext>
            </a:extLst>
          </p:cNvPr>
          <p:cNvSpPr>
            <a:spLocks noGrp="1"/>
          </p:cNvSpPr>
          <p:nvPr>
            <p:ph idx="15" hasCustomPrompt="1"/>
          </p:nvPr>
        </p:nvSpPr>
        <p:spPr>
          <a:xfrm>
            <a:off x="620996" y="3987735"/>
            <a:ext cx="2544235" cy="837743"/>
          </a:xfrm>
          <a:prstGeom prst="rect">
            <a:avLst/>
          </a:prstGeom>
        </p:spPr>
        <p:txBody>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1600" b="0" baseline="0">
                <a:latin typeface="Segoe UI Semibold" panose="020B0702040204020203" pitchFamily="34" charset="0"/>
                <a:cs typeface="Segoe UI Semibold" panose="020B07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Presenter Name Here</a:t>
            </a:r>
            <a:br>
              <a:rPr lang="en-US"/>
            </a:br>
            <a:r>
              <a:rPr lang="en-US"/>
              <a:t>Date Here</a:t>
            </a:r>
          </a:p>
        </p:txBody>
      </p:sp>
    </p:spTree>
    <p:extLst>
      <p:ext uri="{BB962C8B-B14F-4D97-AF65-F5344CB8AC3E}">
        <p14:creationId xmlns:p14="http://schemas.microsoft.com/office/powerpoint/2010/main" val="1865555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hotos">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09B3DDA-2FAB-450C-A066-B7A6CAC7C8D2}"/>
              </a:ext>
            </a:extLst>
          </p:cNvPr>
          <p:cNvSpPr/>
          <p:nvPr userDrawn="1"/>
        </p:nvSpPr>
        <p:spPr>
          <a:xfrm>
            <a:off x="0" y="688063"/>
            <a:ext cx="12192000" cy="3413157"/>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bg2"/>
          </a:solidFill>
          <a:ln>
            <a:noFill/>
          </a:ln>
        </p:spPr>
        <p:txBody>
          <a:bodyPr wrap="square" lIns="0" tIns="0" rIns="0" bIns="0" rtlCol="0">
            <a:noAutofit/>
          </a:bodyPr>
          <a:lstStyle/>
          <a:p>
            <a:endParaRPr/>
          </a:p>
        </p:txBody>
      </p:sp>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3294448" y="1005855"/>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15" name="Text Placeholder 8">
            <a:extLst>
              <a:ext uri="{FF2B5EF4-FFF2-40B4-BE49-F238E27FC236}">
                <a16:creationId xmlns:a16="http://schemas.microsoft.com/office/drawing/2014/main" id="{79DBAF57-C6F6-40D8-A20C-E4EFABAEA8DC}"/>
              </a:ext>
            </a:extLst>
          </p:cNvPr>
          <p:cNvSpPr>
            <a:spLocks noGrp="1"/>
          </p:cNvSpPr>
          <p:nvPr>
            <p:ph type="body" sz="quarter" idx="23" hasCustomPrompt="1"/>
          </p:nvPr>
        </p:nvSpPr>
        <p:spPr>
          <a:xfrm>
            <a:off x="3203546" y="2528913"/>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29" name="Title 1">
            <a:extLst>
              <a:ext uri="{FF2B5EF4-FFF2-40B4-BE49-F238E27FC236}">
                <a16:creationId xmlns:a16="http://schemas.microsoft.com/office/drawing/2014/main" id="{B4723970-CB34-4B09-8CFB-8648883316DB}"/>
              </a:ext>
            </a:extLst>
          </p:cNvPr>
          <p:cNvSpPr>
            <a:spLocks noGrp="1"/>
          </p:cNvSpPr>
          <p:nvPr>
            <p:ph type="title" hasCustomPrompt="1"/>
          </p:nvPr>
        </p:nvSpPr>
        <p:spPr>
          <a:xfrm>
            <a:off x="528319" y="1000723"/>
            <a:ext cx="2521315" cy="2925817"/>
          </a:xfrm>
          <a:prstGeom prst="rect">
            <a:avLst/>
          </a:prstGeom>
        </p:spPr>
        <p:txBody>
          <a:bodyPr anchor="t">
            <a:noAutofit/>
          </a:bodyPr>
          <a:lstStyle>
            <a:lvl1pPr algn="l">
              <a:lnSpc>
                <a:spcPts val="3600"/>
              </a:lnSpc>
              <a:defRPr sz="3400" i="0" spc="50" baseline="0">
                <a:latin typeface="Segoe UI Light" panose="020B0502040204020203" pitchFamily="34" charset="0"/>
                <a:cs typeface="Segoe UI Light" panose="020B0502040204020203" pitchFamily="34" charset="0"/>
              </a:defRPr>
            </a:lvl1pPr>
          </a:lstStyle>
          <a:p>
            <a:r>
              <a:rPr lang="en-US"/>
              <a:t>We believe </a:t>
            </a:r>
            <a:br>
              <a:rPr lang="en-US"/>
            </a:br>
            <a:r>
              <a:rPr lang="en-US"/>
              <a:t>in solving problems with people, not just for them.</a:t>
            </a:r>
          </a:p>
        </p:txBody>
      </p:sp>
      <p:sp>
        <p:nvSpPr>
          <p:cNvPr id="30" name="Picture Placeholder 8">
            <a:extLst>
              <a:ext uri="{FF2B5EF4-FFF2-40B4-BE49-F238E27FC236}">
                <a16:creationId xmlns:a16="http://schemas.microsoft.com/office/drawing/2014/main" id="{348788E6-9958-413D-9513-513882DA54DA}"/>
              </a:ext>
            </a:extLst>
          </p:cNvPr>
          <p:cNvSpPr>
            <a:spLocks noGrp="1"/>
          </p:cNvSpPr>
          <p:nvPr>
            <p:ph type="pic" sz="quarter" idx="24" hasCustomPrompt="1"/>
          </p:nvPr>
        </p:nvSpPr>
        <p:spPr>
          <a:xfrm>
            <a:off x="5019504" y="1005855"/>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31" name="Text Placeholder 8">
            <a:extLst>
              <a:ext uri="{FF2B5EF4-FFF2-40B4-BE49-F238E27FC236}">
                <a16:creationId xmlns:a16="http://schemas.microsoft.com/office/drawing/2014/main" id="{AB34ECA3-9551-4CA5-9EEB-66CA3B81D33A}"/>
              </a:ext>
            </a:extLst>
          </p:cNvPr>
          <p:cNvSpPr>
            <a:spLocks noGrp="1"/>
          </p:cNvSpPr>
          <p:nvPr>
            <p:ph type="body" sz="quarter" idx="25" hasCustomPrompt="1"/>
          </p:nvPr>
        </p:nvSpPr>
        <p:spPr>
          <a:xfrm>
            <a:off x="4928602" y="2528913"/>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32" name="Picture Placeholder 8">
            <a:extLst>
              <a:ext uri="{FF2B5EF4-FFF2-40B4-BE49-F238E27FC236}">
                <a16:creationId xmlns:a16="http://schemas.microsoft.com/office/drawing/2014/main" id="{3039731D-1DBD-4E75-82DB-134541B3DAC2}"/>
              </a:ext>
            </a:extLst>
          </p:cNvPr>
          <p:cNvSpPr>
            <a:spLocks noGrp="1"/>
          </p:cNvSpPr>
          <p:nvPr>
            <p:ph type="pic" sz="quarter" idx="26" hasCustomPrompt="1"/>
          </p:nvPr>
        </p:nvSpPr>
        <p:spPr>
          <a:xfrm>
            <a:off x="6744560" y="1005855"/>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33" name="Text Placeholder 8">
            <a:extLst>
              <a:ext uri="{FF2B5EF4-FFF2-40B4-BE49-F238E27FC236}">
                <a16:creationId xmlns:a16="http://schemas.microsoft.com/office/drawing/2014/main" id="{51E9A250-D1D2-4EAB-8921-763E11AD3020}"/>
              </a:ext>
            </a:extLst>
          </p:cNvPr>
          <p:cNvSpPr>
            <a:spLocks noGrp="1"/>
          </p:cNvSpPr>
          <p:nvPr>
            <p:ph type="body" sz="quarter" idx="27" hasCustomPrompt="1"/>
          </p:nvPr>
        </p:nvSpPr>
        <p:spPr>
          <a:xfrm>
            <a:off x="6653658" y="2528913"/>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34" name="Picture Placeholder 8">
            <a:extLst>
              <a:ext uri="{FF2B5EF4-FFF2-40B4-BE49-F238E27FC236}">
                <a16:creationId xmlns:a16="http://schemas.microsoft.com/office/drawing/2014/main" id="{A51896D0-ECAB-4B98-8A49-AE93C2822E6D}"/>
              </a:ext>
            </a:extLst>
          </p:cNvPr>
          <p:cNvSpPr>
            <a:spLocks noGrp="1"/>
          </p:cNvSpPr>
          <p:nvPr>
            <p:ph type="pic" sz="quarter" idx="28" hasCustomPrompt="1"/>
          </p:nvPr>
        </p:nvSpPr>
        <p:spPr>
          <a:xfrm>
            <a:off x="8469616" y="1000724"/>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35" name="Text Placeholder 8">
            <a:extLst>
              <a:ext uri="{FF2B5EF4-FFF2-40B4-BE49-F238E27FC236}">
                <a16:creationId xmlns:a16="http://schemas.microsoft.com/office/drawing/2014/main" id="{B7E3DF7F-E36A-4BB4-861E-F215C8613AB0}"/>
              </a:ext>
            </a:extLst>
          </p:cNvPr>
          <p:cNvSpPr>
            <a:spLocks noGrp="1"/>
          </p:cNvSpPr>
          <p:nvPr>
            <p:ph type="body" sz="quarter" idx="29" hasCustomPrompt="1"/>
          </p:nvPr>
        </p:nvSpPr>
        <p:spPr>
          <a:xfrm>
            <a:off x="8378714" y="2523782"/>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36" name="Picture Placeholder 8">
            <a:extLst>
              <a:ext uri="{FF2B5EF4-FFF2-40B4-BE49-F238E27FC236}">
                <a16:creationId xmlns:a16="http://schemas.microsoft.com/office/drawing/2014/main" id="{1A7BEE40-93B8-48B7-83F0-CE311F969A7E}"/>
              </a:ext>
            </a:extLst>
          </p:cNvPr>
          <p:cNvSpPr>
            <a:spLocks noGrp="1"/>
          </p:cNvSpPr>
          <p:nvPr>
            <p:ph type="pic" sz="quarter" idx="30" hasCustomPrompt="1"/>
          </p:nvPr>
        </p:nvSpPr>
        <p:spPr>
          <a:xfrm>
            <a:off x="10194672" y="1000724"/>
            <a:ext cx="1389340" cy="1430951"/>
          </a:xfrm>
          <a:prstGeom prst="rect">
            <a:avLst/>
          </a:prstGeom>
        </p:spPr>
        <p:txBody>
          <a:bodyPr anchor="ctr"/>
          <a:lstStyle>
            <a:lvl1pPr marL="0" indent="0" algn="ctr">
              <a:buNone/>
              <a:defRPr sz="1600" i="1"/>
            </a:lvl1pPr>
          </a:lstStyle>
          <a:p>
            <a:r>
              <a:rPr lang="en-US"/>
              <a:t>Click on icon to insert a picture</a:t>
            </a:r>
          </a:p>
        </p:txBody>
      </p:sp>
      <p:sp>
        <p:nvSpPr>
          <p:cNvPr id="37" name="Text Placeholder 8">
            <a:extLst>
              <a:ext uri="{FF2B5EF4-FFF2-40B4-BE49-F238E27FC236}">
                <a16:creationId xmlns:a16="http://schemas.microsoft.com/office/drawing/2014/main" id="{27D57D6C-7628-44E9-9619-DB62E10BB1D4}"/>
              </a:ext>
            </a:extLst>
          </p:cNvPr>
          <p:cNvSpPr>
            <a:spLocks noGrp="1"/>
          </p:cNvSpPr>
          <p:nvPr>
            <p:ph type="body" sz="quarter" idx="31" hasCustomPrompt="1"/>
          </p:nvPr>
        </p:nvSpPr>
        <p:spPr>
          <a:xfrm>
            <a:off x="10103770" y="2523782"/>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38" name="Picture Placeholder 8">
            <a:extLst>
              <a:ext uri="{FF2B5EF4-FFF2-40B4-BE49-F238E27FC236}">
                <a16:creationId xmlns:a16="http://schemas.microsoft.com/office/drawing/2014/main" id="{DBDEA65F-0F36-4011-86AA-79EC9D7B66A4}"/>
              </a:ext>
            </a:extLst>
          </p:cNvPr>
          <p:cNvSpPr>
            <a:spLocks noGrp="1"/>
          </p:cNvSpPr>
          <p:nvPr>
            <p:ph type="pic" sz="quarter" idx="32" hasCustomPrompt="1"/>
          </p:nvPr>
        </p:nvSpPr>
        <p:spPr>
          <a:xfrm>
            <a:off x="3294448" y="3444394"/>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39" name="Text Placeholder 8">
            <a:extLst>
              <a:ext uri="{FF2B5EF4-FFF2-40B4-BE49-F238E27FC236}">
                <a16:creationId xmlns:a16="http://schemas.microsoft.com/office/drawing/2014/main" id="{D61D2763-B178-4105-8480-D88527A448AD}"/>
              </a:ext>
            </a:extLst>
          </p:cNvPr>
          <p:cNvSpPr>
            <a:spLocks noGrp="1"/>
          </p:cNvSpPr>
          <p:nvPr>
            <p:ph type="body" sz="quarter" idx="33" hasCustomPrompt="1"/>
          </p:nvPr>
        </p:nvSpPr>
        <p:spPr>
          <a:xfrm>
            <a:off x="3203546" y="4957188"/>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40" name="Picture Placeholder 8">
            <a:extLst>
              <a:ext uri="{FF2B5EF4-FFF2-40B4-BE49-F238E27FC236}">
                <a16:creationId xmlns:a16="http://schemas.microsoft.com/office/drawing/2014/main" id="{0F3CE3D0-4861-4D94-AFA8-30D18E83CE12}"/>
              </a:ext>
            </a:extLst>
          </p:cNvPr>
          <p:cNvSpPr>
            <a:spLocks noGrp="1"/>
          </p:cNvSpPr>
          <p:nvPr>
            <p:ph type="pic" sz="quarter" idx="34" hasCustomPrompt="1"/>
          </p:nvPr>
        </p:nvSpPr>
        <p:spPr>
          <a:xfrm>
            <a:off x="5019504" y="3444394"/>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41" name="Text Placeholder 8">
            <a:extLst>
              <a:ext uri="{FF2B5EF4-FFF2-40B4-BE49-F238E27FC236}">
                <a16:creationId xmlns:a16="http://schemas.microsoft.com/office/drawing/2014/main" id="{AF860EAA-F9DD-4655-B229-9C042B33AC32}"/>
              </a:ext>
            </a:extLst>
          </p:cNvPr>
          <p:cNvSpPr>
            <a:spLocks noGrp="1"/>
          </p:cNvSpPr>
          <p:nvPr>
            <p:ph type="body" sz="quarter" idx="35" hasCustomPrompt="1"/>
          </p:nvPr>
        </p:nvSpPr>
        <p:spPr>
          <a:xfrm>
            <a:off x="4928602" y="4962320"/>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42" name="Picture Placeholder 8">
            <a:extLst>
              <a:ext uri="{FF2B5EF4-FFF2-40B4-BE49-F238E27FC236}">
                <a16:creationId xmlns:a16="http://schemas.microsoft.com/office/drawing/2014/main" id="{96CAF68D-3DF1-4151-8F2E-FFFCB827A906}"/>
              </a:ext>
            </a:extLst>
          </p:cNvPr>
          <p:cNvSpPr>
            <a:spLocks noGrp="1"/>
          </p:cNvSpPr>
          <p:nvPr>
            <p:ph type="pic" sz="quarter" idx="36" hasCustomPrompt="1"/>
          </p:nvPr>
        </p:nvSpPr>
        <p:spPr>
          <a:xfrm>
            <a:off x="6744560" y="3444394"/>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43" name="Text Placeholder 8">
            <a:extLst>
              <a:ext uri="{FF2B5EF4-FFF2-40B4-BE49-F238E27FC236}">
                <a16:creationId xmlns:a16="http://schemas.microsoft.com/office/drawing/2014/main" id="{B6F53942-F825-4961-94FA-092FF027074A}"/>
              </a:ext>
            </a:extLst>
          </p:cNvPr>
          <p:cNvSpPr>
            <a:spLocks noGrp="1"/>
          </p:cNvSpPr>
          <p:nvPr>
            <p:ph type="body" sz="quarter" idx="37" hasCustomPrompt="1"/>
          </p:nvPr>
        </p:nvSpPr>
        <p:spPr>
          <a:xfrm>
            <a:off x="6653658" y="4962320"/>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44" name="Picture Placeholder 8">
            <a:extLst>
              <a:ext uri="{FF2B5EF4-FFF2-40B4-BE49-F238E27FC236}">
                <a16:creationId xmlns:a16="http://schemas.microsoft.com/office/drawing/2014/main" id="{EB9ED3C3-00F7-4AE7-86FC-D6E0F47E5E0B}"/>
              </a:ext>
            </a:extLst>
          </p:cNvPr>
          <p:cNvSpPr>
            <a:spLocks noGrp="1"/>
          </p:cNvSpPr>
          <p:nvPr>
            <p:ph type="pic" sz="quarter" idx="38" hasCustomPrompt="1"/>
          </p:nvPr>
        </p:nvSpPr>
        <p:spPr>
          <a:xfrm>
            <a:off x="8469616" y="3439263"/>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45" name="Text Placeholder 8">
            <a:extLst>
              <a:ext uri="{FF2B5EF4-FFF2-40B4-BE49-F238E27FC236}">
                <a16:creationId xmlns:a16="http://schemas.microsoft.com/office/drawing/2014/main" id="{C1755E6F-586D-4AAD-B256-598B8DD0CDDC}"/>
              </a:ext>
            </a:extLst>
          </p:cNvPr>
          <p:cNvSpPr>
            <a:spLocks noGrp="1"/>
          </p:cNvSpPr>
          <p:nvPr>
            <p:ph type="body" sz="quarter" idx="39" hasCustomPrompt="1"/>
          </p:nvPr>
        </p:nvSpPr>
        <p:spPr>
          <a:xfrm>
            <a:off x="8378714" y="4957189"/>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46" name="Picture Placeholder 8">
            <a:extLst>
              <a:ext uri="{FF2B5EF4-FFF2-40B4-BE49-F238E27FC236}">
                <a16:creationId xmlns:a16="http://schemas.microsoft.com/office/drawing/2014/main" id="{58BBBC46-29B6-4836-9E8C-24BEE2CA044C}"/>
              </a:ext>
            </a:extLst>
          </p:cNvPr>
          <p:cNvSpPr>
            <a:spLocks noGrp="1"/>
          </p:cNvSpPr>
          <p:nvPr>
            <p:ph type="pic" sz="quarter" idx="40" hasCustomPrompt="1"/>
          </p:nvPr>
        </p:nvSpPr>
        <p:spPr>
          <a:xfrm>
            <a:off x="10194672" y="3439263"/>
            <a:ext cx="1389340" cy="1425820"/>
          </a:xfrm>
          <a:prstGeom prst="rect">
            <a:avLst/>
          </a:prstGeom>
        </p:spPr>
        <p:txBody>
          <a:bodyPr anchor="ctr"/>
          <a:lstStyle>
            <a:lvl1pPr marL="0" indent="0" algn="ctr">
              <a:buNone/>
              <a:defRPr sz="1600" i="1"/>
            </a:lvl1pPr>
          </a:lstStyle>
          <a:p>
            <a:r>
              <a:rPr lang="en-US"/>
              <a:t>Click on icon to insert a picture</a:t>
            </a:r>
          </a:p>
        </p:txBody>
      </p:sp>
      <p:sp>
        <p:nvSpPr>
          <p:cNvPr id="47" name="Text Placeholder 8">
            <a:extLst>
              <a:ext uri="{FF2B5EF4-FFF2-40B4-BE49-F238E27FC236}">
                <a16:creationId xmlns:a16="http://schemas.microsoft.com/office/drawing/2014/main" id="{B082F4DF-D0B7-4DC0-83F9-CC4144FED98D}"/>
              </a:ext>
            </a:extLst>
          </p:cNvPr>
          <p:cNvSpPr>
            <a:spLocks noGrp="1"/>
          </p:cNvSpPr>
          <p:nvPr>
            <p:ph type="body" sz="quarter" idx="41" hasCustomPrompt="1"/>
          </p:nvPr>
        </p:nvSpPr>
        <p:spPr>
          <a:xfrm>
            <a:off x="10103770" y="4957189"/>
            <a:ext cx="1480242" cy="548197"/>
          </a:xfrm>
          <a:prstGeom prst="rect">
            <a:avLst/>
          </a:prstGeom>
        </p:spPr>
        <p:txBody>
          <a:bodyPr/>
          <a:lstStyle>
            <a:lvl1pPr marL="0" indent="0">
              <a:lnSpc>
                <a:spcPts val="1300"/>
              </a:lnSpc>
              <a:buNone/>
              <a:defRPr lang="en-US" sz="800" smtClean="0">
                <a:effectLst/>
                <a:latin typeface="Segoe UI Semibold" panose="020B0702040204020203" pitchFamily="34" charset="0"/>
                <a:cs typeface="Segoe UI Semibold" panose="020B0702040204020203" pitchFamily="34" charset="0"/>
              </a:defRPr>
            </a:lvl1pPr>
          </a:lstStyle>
          <a:p>
            <a:pPr lvl="0"/>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9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a:t>
            </a:r>
            <a:b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9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Company</a:t>
            </a:r>
          </a:p>
        </p:txBody>
      </p:sp>
      <p:sp>
        <p:nvSpPr>
          <p:cNvPr id="28" name="TextBox 27">
            <a:extLst>
              <a:ext uri="{FF2B5EF4-FFF2-40B4-BE49-F238E27FC236}">
                <a16:creationId xmlns:a16="http://schemas.microsoft.com/office/drawing/2014/main" id="{C52DE533-6EEC-4C2C-B9BA-B8815CF50CBE}"/>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48" name="TextBox 47">
            <a:extLst>
              <a:ext uri="{FF2B5EF4-FFF2-40B4-BE49-F238E27FC236}">
                <a16:creationId xmlns:a16="http://schemas.microsoft.com/office/drawing/2014/main" id="{3E6FC7C5-8C70-45C6-985A-596CE28D3315}"/>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787187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orkplace Tren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10832877-5754-4914-8E99-1C7E1308A624}"/>
              </a:ext>
            </a:extLst>
          </p:cNvPr>
          <p:cNvSpPr/>
          <p:nvPr userDrawn="1"/>
        </p:nvSpPr>
        <p:spPr>
          <a:xfrm>
            <a:off x="1" y="0"/>
            <a:ext cx="12191999" cy="685800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accent4"/>
          </a:solidFill>
          <a:ln>
            <a:noFill/>
          </a:ln>
        </p:spPr>
        <p:txBody>
          <a:bodyPr wrap="square" lIns="0" tIns="0" rIns="0" bIns="0" rtlCol="0">
            <a:noAutofit/>
          </a:bodyPr>
          <a:lstStyle/>
          <a:p>
            <a:endParaRPr/>
          </a:p>
        </p:txBody>
      </p:sp>
      <p:sp>
        <p:nvSpPr>
          <p:cNvPr id="22" name="Text Placeholder 4">
            <a:extLst>
              <a:ext uri="{FF2B5EF4-FFF2-40B4-BE49-F238E27FC236}">
                <a16:creationId xmlns:a16="http://schemas.microsoft.com/office/drawing/2014/main" id="{57F5F559-3ABD-4D3E-BBF0-4B2C02634C6E}"/>
              </a:ext>
            </a:extLst>
          </p:cNvPr>
          <p:cNvSpPr>
            <a:spLocks noGrp="1"/>
          </p:cNvSpPr>
          <p:nvPr>
            <p:ph type="body" sz="quarter" idx="11" hasCustomPrompt="1"/>
          </p:nvPr>
        </p:nvSpPr>
        <p:spPr>
          <a:xfrm>
            <a:off x="8232364" y="1380567"/>
            <a:ext cx="3355497" cy="2108945"/>
          </a:xfrm>
          <a:prstGeom prst="rect">
            <a:avLst/>
          </a:prstGeom>
        </p:spPr>
        <p:txBody>
          <a:bodyPr/>
          <a:lstStyle>
            <a:lvl1pPr marL="0" indent="0" algn="l">
              <a:lnSpc>
                <a:spcPts val="5400"/>
              </a:lnSpc>
              <a:buNone/>
              <a:defRPr sz="5000" b="0">
                <a:latin typeface="+mj-lt"/>
                <a:cs typeface="Segoe UI" panose="020B0502040204020203" pitchFamily="34" charset="0"/>
              </a:defRPr>
            </a:lvl1pPr>
          </a:lstStyle>
          <a:p>
            <a:pPr lvl="0"/>
            <a:r>
              <a:rPr lang="en-US"/>
              <a:t>47% of </a:t>
            </a:r>
            <a:br>
              <a:rPr lang="en-US"/>
            </a:br>
            <a:r>
              <a:rPr lang="en-US"/>
              <a:t>statistics are impactful</a:t>
            </a:r>
          </a:p>
        </p:txBody>
      </p:sp>
      <p:sp>
        <p:nvSpPr>
          <p:cNvPr id="10" name="Picture Placeholder 8">
            <a:extLst>
              <a:ext uri="{FF2B5EF4-FFF2-40B4-BE49-F238E27FC236}">
                <a16:creationId xmlns:a16="http://schemas.microsoft.com/office/drawing/2014/main" id="{E0330FDF-B416-4B3A-9298-D8970B909093}"/>
              </a:ext>
            </a:extLst>
          </p:cNvPr>
          <p:cNvSpPr>
            <a:spLocks noGrp="1"/>
          </p:cNvSpPr>
          <p:nvPr>
            <p:ph type="pic" sz="quarter" idx="10" hasCustomPrompt="1"/>
          </p:nvPr>
        </p:nvSpPr>
        <p:spPr>
          <a:xfrm>
            <a:off x="324198" y="323850"/>
            <a:ext cx="7606144" cy="5610022"/>
          </a:xfrm>
          <a:prstGeom prst="rect">
            <a:avLst/>
          </a:prstGeom>
        </p:spPr>
        <p:txBody>
          <a:bodyPr anchor="ctr"/>
          <a:lstStyle>
            <a:lvl1pPr marL="0" indent="0" algn="ctr">
              <a:buNone/>
              <a:defRPr sz="1600" i="1"/>
            </a:lvl1pPr>
          </a:lstStyle>
          <a:p>
            <a:r>
              <a:rPr lang="en-US"/>
              <a:t>Click on icon to insert a picture</a:t>
            </a:r>
          </a:p>
        </p:txBody>
      </p:sp>
      <p:sp>
        <p:nvSpPr>
          <p:cNvPr id="4" name="Rectangle 3">
            <a:extLst>
              <a:ext uri="{FF2B5EF4-FFF2-40B4-BE49-F238E27FC236}">
                <a16:creationId xmlns:a16="http://schemas.microsoft.com/office/drawing/2014/main" id="{0A3BCAF5-1935-421B-8906-101BED3619DB}"/>
              </a:ext>
            </a:extLst>
          </p:cNvPr>
          <p:cNvSpPr/>
          <p:nvPr userDrawn="1"/>
        </p:nvSpPr>
        <p:spPr>
          <a:xfrm>
            <a:off x="8836427" y="580251"/>
            <a:ext cx="3506583" cy="3288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10BD4E6-93D4-449D-AF76-92CE95427953}"/>
              </a:ext>
            </a:extLst>
          </p:cNvPr>
          <p:cNvSpPr>
            <a:spLocks noGrp="1"/>
          </p:cNvSpPr>
          <p:nvPr>
            <p:ph idx="17" hasCustomPrompt="1"/>
          </p:nvPr>
        </p:nvSpPr>
        <p:spPr>
          <a:xfrm>
            <a:off x="8920676" y="569960"/>
            <a:ext cx="2667186" cy="368015"/>
          </a:xfrm>
          <a:prstGeom prst="rect">
            <a:avLst/>
          </a:prstGeom>
        </p:spPr>
        <p:txBody>
          <a:bodyPr/>
          <a:lstStyle>
            <a:lvl1pPr marL="0" marR="0" indent="0" algn="l" defTabSz="914400" rtl="0" eaLnBrk="1" fontAlgn="auto" latinLnBrk="0" hangingPunct="1">
              <a:lnSpc>
                <a:spcPct val="165000"/>
              </a:lnSpc>
              <a:spcBef>
                <a:spcPts val="1000"/>
              </a:spcBef>
              <a:spcAft>
                <a:spcPts val="0"/>
              </a:spcAft>
              <a:buClrTx/>
              <a:buSzTx/>
              <a:buFont typeface="Arial" panose="020B0604020202020204" pitchFamily="34" charset="0"/>
              <a:buNone/>
              <a:tabLst/>
              <a:defRPr sz="900" b="0" spc="200" baseline="0">
                <a:latin typeface="+mj-lt"/>
                <a:cs typeface="Segoe UI"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WORKPLACE TREND</a:t>
            </a:r>
          </a:p>
          <a:p>
            <a:pPr lvl="0"/>
            <a:endParaRPr lang="en-US"/>
          </a:p>
          <a:p>
            <a:pPr lvl="0"/>
            <a:endParaRPr lang="en-US"/>
          </a:p>
          <a:p>
            <a:pPr lvl="0"/>
            <a:endParaRPr lang="en-US"/>
          </a:p>
        </p:txBody>
      </p:sp>
      <p:sp>
        <p:nvSpPr>
          <p:cNvPr id="19" name="Text Placeholder 8">
            <a:extLst>
              <a:ext uri="{FF2B5EF4-FFF2-40B4-BE49-F238E27FC236}">
                <a16:creationId xmlns:a16="http://schemas.microsoft.com/office/drawing/2014/main" id="{3ACE6369-8214-47B1-8AB4-9AFB842775E7}"/>
              </a:ext>
            </a:extLst>
          </p:cNvPr>
          <p:cNvSpPr>
            <a:spLocks noGrp="1"/>
          </p:cNvSpPr>
          <p:nvPr>
            <p:ph type="body" sz="quarter" idx="22" hasCustomPrompt="1"/>
          </p:nvPr>
        </p:nvSpPr>
        <p:spPr>
          <a:xfrm>
            <a:off x="8836427" y="3758288"/>
            <a:ext cx="2751434" cy="2416049"/>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end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epud</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ame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endParaRPr lang="en-US"/>
          </a:p>
        </p:txBody>
      </p:sp>
      <p:sp>
        <p:nvSpPr>
          <p:cNvPr id="15" name="TextBox 14">
            <a:extLst>
              <a:ext uri="{FF2B5EF4-FFF2-40B4-BE49-F238E27FC236}">
                <a16:creationId xmlns:a16="http://schemas.microsoft.com/office/drawing/2014/main" id="{6AAE79CF-5403-4503-A946-318FC63F1DD6}"/>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6" name="TextBox 15">
            <a:extLst>
              <a:ext uri="{FF2B5EF4-FFF2-40B4-BE49-F238E27FC236}">
                <a16:creationId xmlns:a16="http://schemas.microsoft.com/office/drawing/2014/main" id="{85B053B7-FF02-40F0-8FC9-342DAD4EE21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99381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age A">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28C9B48-2D6C-4C03-8B97-77C6F4887547}"/>
              </a:ext>
            </a:extLst>
          </p:cNvPr>
          <p:cNvSpPr>
            <a:spLocks noGrp="1"/>
          </p:cNvSpPr>
          <p:nvPr>
            <p:ph type="pic" sz="quarter" idx="17" hasCustomPrompt="1"/>
          </p:nvPr>
        </p:nvSpPr>
        <p:spPr>
          <a:xfrm>
            <a:off x="7418226" y="381000"/>
            <a:ext cx="4773774" cy="3648075"/>
          </a:xfrm>
          <a:prstGeom prst="rect">
            <a:avLst/>
          </a:prstGeom>
        </p:spPr>
        <p:txBody>
          <a:bodyPr anchor="ctr"/>
          <a:lstStyle>
            <a:lvl1pPr marL="0" indent="0" algn="ctr">
              <a:buNone/>
              <a:defRPr sz="1600" i="1"/>
            </a:lvl1pPr>
          </a:lstStyle>
          <a:p>
            <a:r>
              <a:rPr lang="en-US"/>
              <a:t>Click on icon to insert a picture</a:t>
            </a:r>
          </a:p>
        </p:txBody>
      </p:sp>
      <p:sp>
        <p:nvSpPr>
          <p:cNvPr id="10" name="Picture Placeholder 8">
            <a:extLst>
              <a:ext uri="{FF2B5EF4-FFF2-40B4-BE49-F238E27FC236}">
                <a16:creationId xmlns:a16="http://schemas.microsoft.com/office/drawing/2014/main" id="{CBD0242E-E2E4-4557-B22E-BA7BB35B8929}"/>
              </a:ext>
            </a:extLst>
          </p:cNvPr>
          <p:cNvSpPr>
            <a:spLocks noGrp="1"/>
          </p:cNvSpPr>
          <p:nvPr>
            <p:ph type="pic" sz="quarter" idx="18" hasCustomPrompt="1"/>
          </p:nvPr>
        </p:nvSpPr>
        <p:spPr>
          <a:xfrm>
            <a:off x="3486150" y="919986"/>
            <a:ext cx="3771590" cy="2509014"/>
          </a:xfrm>
          <a:prstGeom prst="rect">
            <a:avLst/>
          </a:prstGeom>
        </p:spPr>
        <p:txBody>
          <a:bodyPr anchor="ctr"/>
          <a:lstStyle>
            <a:lvl1pPr marL="0" indent="0" algn="ctr">
              <a:buNone/>
              <a:defRPr sz="1600" i="1"/>
            </a:lvl1pPr>
          </a:lstStyle>
          <a:p>
            <a:r>
              <a:rPr lang="en-US"/>
              <a:t>Click on icon to insert a picture</a:t>
            </a:r>
          </a:p>
        </p:txBody>
      </p:sp>
      <p:sp>
        <p:nvSpPr>
          <p:cNvPr id="11" name="Picture Placeholder 8">
            <a:extLst>
              <a:ext uri="{FF2B5EF4-FFF2-40B4-BE49-F238E27FC236}">
                <a16:creationId xmlns:a16="http://schemas.microsoft.com/office/drawing/2014/main" id="{13ECC727-AF12-48E2-964E-A2B1F2AA7048}"/>
              </a:ext>
            </a:extLst>
          </p:cNvPr>
          <p:cNvSpPr>
            <a:spLocks noGrp="1"/>
          </p:cNvSpPr>
          <p:nvPr>
            <p:ph type="pic" sz="quarter" idx="19" hasCustomPrompt="1"/>
          </p:nvPr>
        </p:nvSpPr>
        <p:spPr>
          <a:xfrm>
            <a:off x="7418227" y="4189562"/>
            <a:ext cx="3002124" cy="1973113"/>
          </a:xfrm>
          <a:prstGeom prst="rect">
            <a:avLst/>
          </a:prstGeom>
        </p:spPr>
        <p:txBody>
          <a:bodyPr anchor="ctr"/>
          <a:lstStyle>
            <a:lvl1pPr marL="0" indent="0" algn="ctr">
              <a:buNone/>
              <a:defRPr sz="1600" i="1"/>
            </a:lvl1pPr>
          </a:lstStyle>
          <a:p>
            <a:r>
              <a:rPr lang="en-US"/>
              <a:t>Click on icon to insert a picture</a:t>
            </a:r>
          </a:p>
        </p:txBody>
      </p:sp>
      <p:sp>
        <p:nvSpPr>
          <p:cNvPr id="12" name="Picture Placeholder 8">
            <a:extLst>
              <a:ext uri="{FF2B5EF4-FFF2-40B4-BE49-F238E27FC236}">
                <a16:creationId xmlns:a16="http://schemas.microsoft.com/office/drawing/2014/main" id="{293E2531-8AA0-4CE6-9DBB-143185D2A154}"/>
              </a:ext>
            </a:extLst>
          </p:cNvPr>
          <p:cNvSpPr>
            <a:spLocks noGrp="1"/>
          </p:cNvSpPr>
          <p:nvPr>
            <p:ph type="pic" sz="quarter" idx="20" hasCustomPrompt="1"/>
          </p:nvPr>
        </p:nvSpPr>
        <p:spPr>
          <a:xfrm>
            <a:off x="1555985" y="1784891"/>
            <a:ext cx="1769679" cy="1644109"/>
          </a:xfrm>
          <a:prstGeom prst="rect">
            <a:avLst/>
          </a:prstGeom>
        </p:spPr>
        <p:txBody>
          <a:bodyPr anchor="ctr"/>
          <a:lstStyle>
            <a:lvl1pPr marL="0" indent="0" algn="ctr">
              <a:buNone/>
              <a:defRPr sz="1600" i="1"/>
            </a:lvl1pPr>
          </a:lstStyle>
          <a:p>
            <a:r>
              <a:rPr lang="en-US"/>
              <a:t>Click on icon to insert a picture</a:t>
            </a:r>
          </a:p>
        </p:txBody>
      </p:sp>
      <p:sp>
        <p:nvSpPr>
          <p:cNvPr id="24" name="Picture Placeholder 8">
            <a:extLst>
              <a:ext uri="{FF2B5EF4-FFF2-40B4-BE49-F238E27FC236}">
                <a16:creationId xmlns:a16="http://schemas.microsoft.com/office/drawing/2014/main" id="{49466958-B7FC-4580-83DE-05FE904EC44B}"/>
              </a:ext>
            </a:extLst>
          </p:cNvPr>
          <p:cNvSpPr>
            <a:spLocks noGrp="1"/>
          </p:cNvSpPr>
          <p:nvPr>
            <p:ph type="pic" sz="quarter" idx="21" hasCustomPrompt="1"/>
          </p:nvPr>
        </p:nvSpPr>
        <p:spPr>
          <a:xfrm>
            <a:off x="5222264" y="3589485"/>
            <a:ext cx="2035475" cy="2895398"/>
          </a:xfrm>
          <a:prstGeom prst="rect">
            <a:avLst/>
          </a:prstGeom>
        </p:spPr>
        <p:txBody>
          <a:bodyPr anchor="ctr"/>
          <a:lstStyle>
            <a:lvl1pPr marL="0" indent="0" algn="ctr">
              <a:buNone/>
              <a:defRPr sz="1600" i="1"/>
            </a:lvl1pPr>
          </a:lstStyle>
          <a:p>
            <a:r>
              <a:rPr lang="en-US"/>
              <a:t>Click on icon to insert a picture</a:t>
            </a:r>
          </a:p>
        </p:txBody>
      </p:sp>
      <p:sp>
        <p:nvSpPr>
          <p:cNvPr id="25" name="Picture Placeholder 8">
            <a:extLst>
              <a:ext uri="{FF2B5EF4-FFF2-40B4-BE49-F238E27FC236}">
                <a16:creationId xmlns:a16="http://schemas.microsoft.com/office/drawing/2014/main" id="{D5D2E38C-35B4-4950-A245-F1173765BBF2}"/>
              </a:ext>
            </a:extLst>
          </p:cNvPr>
          <p:cNvSpPr>
            <a:spLocks noGrp="1"/>
          </p:cNvSpPr>
          <p:nvPr>
            <p:ph type="pic" sz="quarter" idx="22" hasCustomPrompt="1"/>
          </p:nvPr>
        </p:nvSpPr>
        <p:spPr>
          <a:xfrm>
            <a:off x="609600" y="3589486"/>
            <a:ext cx="4452179" cy="1958698"/>
          </a:xfrm>
          <a:prstGeom prst="rect">
            <a:avLst/>
          </a:prstGeom>
        </p:spPr>
        <p:txBody>
          <a:bodyPr anchor="ctr"/>
          <a:lstStyle>
            <a:lvl1pPr marL="0" indent="0" algn="ctr">
              <a:buNone/>
              <a:defRPr sz="1600" i="1"/>
            </a:lvl1pPr>
          </a:lstStyle>
          <a:p>
            <a:r>
              <a:rPr lang="en-US"/>
              <a:t>Click on icon to insert a picture</a:t>
            </a:r>
          </a:p>
        </p:txBody>
      </p:sp>
      <p:sp>
        <p:nvSpPr>
          <p:cNvPr id="15" name="Title 1">
            <a:extLst>
              <a:ext uri="{FF2B5EF4-FFF2-40B4-BE49-F238E27FC236}">
                <a16:creationId xmlns:a16="http://schemas.microsoft.com/office/drawing/2014/main" id="{F3ABDB0B-118E-45E4-9238-54CAF69D8908}"/>
              </a:ext>
            </a:extLst>
          </p:cNvPr>
          <p:cNvSpPr>
            <a:spLocks noGrp="1"/>
          </p:cNvSpPr>
          <p:nvPr>
            <p:ph type="title" hasCustomPrompt="1"/>
          </p:nvPr>
        </p:nvSpPr>
        <p:spPr>
          <a:xfrm>
            <a:off x="612449" y="587719"/>
            <a:ext cx="2713215" cy="1243405"/>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Collage</a:t>
            </a:r>
            <a:br>
              <a:rPr lang="en-US"/>
            </a:br>
            <a:r>
              <a:rPr lang="en-US"/>
              <a:t>Title Here</a:t>
            </a:r>
          </a:p>
        </p:txBody>
      </p:sp>
      <p:sp>
        <p:nvSpPr>
          <p:cNvPr id="16" name="TextBox 15">
            <a:extLst>
              <a:ext uri="{FF2B5EF4-FFF2-40B4-BE49-F238E27FC236}">
                <a16:creationId xmlns:a16="http://schemas.microsoft.com/office/drawing/2014/main" id="{A51CA954-417B-4733-936E-CE2E9EB8A2C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7" name="TextBox 16">
            <a:extLst>
              <a:ext uri="{FF2B5EF4-FFF2-40B4-BE49-F238E27FC236}">
                <a16:creationId xmlns:a16="http://schemas.microsoft.com/office/drawing/2014/main" id="{30DA878C-19F7-46E4-97F5-EAA5AD8FDB2A}"/>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94021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lage B">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28C9B48-2D6C-4C03-8B97-77C6F4887547}"/>
              </a:ext>
            </a:extLst>
          </p:cNvPr>
          <p:cNvSpPr>
            <a:spLocks noGrp="1"/>
          </p:cNvSpPr>
          <p:nvPr>
            <p:ph type="pic" sz="quarter" idx="17" hasCustomPrompt="1"/>
          </p:nvPr>
        </p:nvSpPr>
        <p:spPr>
          <a:xfrm>
            <a:off x="7922786" y="1234440"/>
            <a:ext cx="3672077" cy="2794635"/>
          </a:xfrm>
          <a:prstGeom prst="rect">
            <a:avLst/>
          </a:prstGeom>
        </p:spPr>
        <p:txBody>
          <a:bodyPr anchor="ctr"/>
          <a:lstStyle>
            <a:lvl1pPr marL="0" indent="0" algn="ctr">
              <a:buNone/>
              <a:defRPr sz="1600" i="1"/>
            </a:lvl1pPr>
          </a:lstStyle>
          <a:p>
            <a:r>
              <a:rPr lang="en-US"/>
              <a:t>Click on icon to insert a picture</a:t>
            </a:r>
          </a:p>
        </p:txBody>
      </p:sp>
      <p:sp>
        <p:nvSpPr>
          <p:cNvPr id="10" name="Picture Placeholder 8">
            <a:extLst>
              <a:ext uri="{FF2B5EF4-FFF2-40B4-BE49-F238E27FC236}">
                <a16:creationId xmlns:a16="http://schemas.microsoft.com/office/drawing/2014/main" id="{CBD0242E-E2E4-4557-B22E-BA7BB35B8929}"/>
              </a:ext>
            </a:extLst>
          </p:cNvPr>
          <p:cNvSpPr>
            <a:spLocks noGrp="1"/>
          </p:cNvSpPr>
          <p:nvPr>
            <p:ph type="pic" sz="quarter" idx="18" hasCustomPrompt="1"/>
          </p:nvPr>
        </p:nvSpPr>
        <p:spPr>
          <a:xfrm>
            <a:off x="3486150" y="381000"/>
            <a:ext cx="2728527" cy="2401716"/>
          </a:xfrm>
          <a:prstGeom prst="rect">
            <a:avLst/>
          </a:prstGeom>
        </p:spPr>
        <p:txBody>
          <a:bodyPr anchor="ctr"/>
          <a:lstStyle>
            <a:lvl1pPr marL="0" indent="0" algn="ctr">
              <a:buNone/>
              <a:defRPr sz="1600" i="1"/>
            </a:lvl1pPr>
          </a:lstStyle>
          <a:p>
            <a:r>
              <a:rPr lang="en-US"/>
              <a:t>Click on icon to insert a picture</a:t>
            </a:r>
          </a:p>
        </p:txBody>
      </p:sp>
      <p:sp>
        <p:nvSpPr>
          <p:cNvPr id="11" name="Picture Placeholder 8">
            <a:extLst>
              <a:ext uri="{FF2B5EF4-FFF2-40B4-BE49-F238E27FC236}">
                <a16:creationId xmlns:a16="http://schemas.microsoft.com/office/drawing/2014/main" id="{13ECC727-AF12-48E2-964E-A2B1F2AA7048}"/>
              </a:ext>
            </a:extLst>
          </p:cNvPr>
          <p:cNvSpPr>
            <a:spLocks noGrp="1"/>
          </p:cNvSpPr>
          <p:nvPr>
            <p:ph type="pic" sz="quarter" idx="19" hasCustomPrompt="1"/>
          </p:nvPr>
        </p:nvSpPr>
        <p:spPr>
          <a:xfrm>
            <a:off x="7922786" y="4189560"/>
            <a:ext cx="2383441" cy="2262514"/>
          </a:xfrm>
          <a:prstGeom prst="rect">
            <a:avLst/>
          </a:prstGeom>
        </p:spPr>
        <p:txBody>
          <a:bodyPr anchor="ctr"/>
          <a:lstStyle>
            <a:lvl1pPr marL="0" indent="0" algn="ctr">
              <a:buNone/>
              <a:defRPr sz="1600" i="1"/>
            </a:lvl1pPr>
          </a:lstStyle>
          <a:p>
            <a:r>
              <a:rPr lang="en-US"/>
              <a:t>Click on icon to insert a picture</a:t>
            </a:r>
          </a:p>
        </p:txBody>
      </p:sp>
      <p:sp>
        <p:nvSpPr>
          <p:cNvPr id="12" name="Picture Placeholder 8">
            <a:extLst>
              <a:ext uri="{FF2B5EF4-FFF2-40B4-BE49-F238E27FC236}">
                <a16:creationId xmlns:a16="http://schemas.microsoft.com/office/drawing/2014/main" id="{293E2531-8AA0-4CE6-9DBB-143185D2A154}"/>
              </a:ext>
            </a:extLst>
          </p:cNvPr>
          <p:cNvSpPr>
            <a:spLocks noGrp="1"/>
          </p:cNvSpPr>
          <p:nvPr>
            <p:ph type="pic" sz="quarter" idx="20" hasCustomPrompt="1"/>
          </p:nvPr>
        </p:nvSpPr>
        <p:spPr>
          <a:xfrm>
            <a:off x="597137" y="1813755"/>
            <a:ext cx="2728528" cy="1975201"/>
          </a:xfrm>
          <a:prstGeom prst="rect">
            <a:avLst/>
          </a:prstGeom>
        </p:spPr>
        <p:txBody>
          <a:bodyPr anchor="ctr"/>
          <a:lstStyle>
            <a:lvl1pPr marL="0" indent="0" algn="ctr">
              <a:buNone/>
              <a:defRPr sz="1600" i="1"/>
            </a:lvl1pPr>
          </a:lstStyle>
          <a:p>
            <a:r>
              <a:rPr lang="en-US"/>
              <a:t>Click on icon to insert a picture</a:t>
            </a:r>
          </a:p>
        </p:txBody>
      </p:sp>
      <p:sp>
        <p:nvSpPr>
          <p:cNvPr id="24" name="Picture Placeholder 8">
            <a:extLst>
              <a:ext uri="{FF2B5EF4-FFF2-40B4-BE49-F238E27FC236}">
                <a16:creationId xmlns:a16="http://schemas.microsoft.com/office/drawing/2014/main" id="{49466958-B7FC-4580-83DE-05FE904EC44B}"/>
              </a:ext>
            </a:extLst>
          </p:cNvPr>
          <p:cNvSpPr>
            <a:spLocks noGrp="1"/>
          </p:cNvSpPr>
          <p:nvPr>
            <p:ph type="pic" sz="quarter" idx="21" hasCustomPrompt="1"/>
          </p:nvPr>
        </p:nvSpPr>
        <p:spPr>
          <a:xfrm>
            <a:off x="3486150" y="2943200"/>
            <a:ext cx="4264728" cy="2534653"/>
          </a:xfrm>
          <a:prstGeom prst="rect">
            <a:avLst/>
          </a:prstGeom>
        </p:spPr>
        <p:txBody>
          <a:bodyPr anchor="ctr"/>
          <a:lstStyle>
            <a:lvl1pPr marL="0" indent="0" algn="ctr">
              <a:buNone/>
              <a:defRPr sz="1600" i="1"/>
            </a:lvl1pPr>
          </a:lstStyle>
          <a:p>
            <a:r>
              <a:rPr lang="en-US"/>
              <a:t>Click on icon to insert a picture</a:t>
            </a:r>
          </a:p>
        </p:txBody>
      </p:sp>
      <p:sp>
        <p:nvSpPr>
          <p:cNvPr id="25" name="Picture Placeholder 8">
            <a:extLst>
              <a:ext uri="{FF2B5EF4-FFF2-40B4-BE49-F238E27FC236}">
                <a16:creationId xmlns:a16="http://schemas.microsoft.com/office/drawing/2014/main" id="{D5D2E38C-35B4-4950-A245-F1173765BBF2}"/>
              </a:ext>
            </a:extLst>
          </p:cNvPr>
          <p:cNvSpPr>
            <a:spLocks noGrp="1"/>
          </p:cNvSpPr>
          <p:nvPr>
            <p:ph type="pic" sz="quarter" idx="22" hasCustomPrompt="1"/>
          </p:nvPr>
        </p:nvSpPr>
        <p:spPr>
          <a:xfrm>
            <a:off x="1377020" y="3955579"/>
            <a:ext cx="1948644" cy="1975201"/>
          </a:xfrm>
          <a:prstGeom prst="rect">
            <a:avLst/>
          </a:prstGeom>
        </p:spPr>
        <p:txBody>
          <a:bodyPr anchor="ctr"/>
          <a:lstStyle>
            <a:lvl1pPr marL="0" indent="0" algn="ctr">
              <a:buNone/>
              <a:defRPr sz="1600" i="1"/>
            </a:lvl1pPr>
          </a:lstStyle>
          <a:p>
            <a:r>
              <a:rPr lang="en-US"/>
              <a:t>Click on icon to insert a picture</a:t>
            </a:r>
          </a:p>
        </p:txBody>
      </p:sp>
      <p:sp>
        <p:nvSpPr>
          <p:cNvPr id="14" name="Picture Placeholder 8">
            <a:extLst>
              <a:ext uri="{FF2B5EF4-FFF2-40B4-BE49-F238E27FC236}">
                <a16:creationId xmlns:a16="http://schemas.microsoft.com/office/drawing/2014/main" id="{7C3A7B33-EAAD-41EF-A884-0A1F22B11521}"/>
              </a:ext>
            </a:extLst>
          </p:cNvPr>
          <p:cNvSpPr>
            <a:spLocks noGrp="1"/>
          </p:cNvSpPr>
          <p:nvPr>
            <p:ph type="pic" sz="quarter" idx="23" hasCustomPrompt="1"/>
          </p:nvPr>
        </p:nvSpPr>
        <p:spPr>
          <a:xfrm>
            <a:off x="6375163" y="1234440"/>
            <a:ext cx="1375715" cy="1548277"/>
          </a:xfrm>
          <a:prstGeom prst="rect">
            <a:avLst/>
          </a:prstGeom>
        </p:spPr>
        <p:txBody>
          <a:bodyPr anchor="ctr"/>
          <a:lstStyle>
            <a:lvl1pPr marL="0" indent="0" algn="ctr">
              <a:buNone/>
              <a:defRPr sz="1600" i="1"/>
            </a:lvl1pPr>
          </a:lstStyle>
          <a:p>
            <a:r>
              <a:rPr lang="en-US"/>
              <a:t>Click on icon to insert a picture</a:t>
            </a:r>
          </a:p>
        </p:txBody>
      </p:sp>
      <p:sp>
        <p:nvSpPr>
          <p:cNvPr id="19" name="Title 1">
            <a:extLst>
              <a:ext uri="{FF2B5EF4-FFF2-40B4-BE49-F238E27FC236}">
                <a16:creationId xmlns:a16="http://schemas.microsoft.com/office/drawing/2014/main" id="{9D0C845F-342D-44F7-BB1A-FB05DE7544F9}"/>
              </a:ext>
            </a:extLst>
          </p:cNvPr>
          <p:cNvSpPr>
            <a:spLocks noGrp="1"/>
          </p:cNvSpPr>
          <p:nvPr>
            <p:ph type="title" hasCustomPrompt="1"/>
          </p:nvPr>
        </p:nvSpPr>
        <p:spPr>
          <a:xfrm>
            <a:off x="612449" y="588571"/>
            <a:ext cx="2713215" cy="1243405"/>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Collage</a:t>
            </a:r>
            <a:br>
              <a:rPr lang="en-US"/>
            </a:br>
            <a:r>
              <a:rPr lang="en-US"/>
              <a:t>Title Here</a:t>
            </a:r>
          </a:p>
        </p:txBody>
      </p:sp>
      <p:sp>
        <p:nvSpPr>
          <p:cNvPr id="13" name="TextBox 12">
            <a:extLst>
              <a:ext uri="{FF2B5EF4-FFF2-40B4-BE49-F238E27FC236}">
                <a16:creationId xmlns:a16="http://schemas.microsoft.com/office/drawing/2014/main" id="{E48F417E-9343-48A4-87F7-735AFB92927A}"/>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16" name="TextBox 15">
            <a:extLst>
              <a:ext uri="{FF2B5EF4-FFF2-40B4-BE49-F238E27FC236}">
                <a16:creationId xmlns:a16="http://schemas.microsoft.com/office/drawing/2014/main" id="{2A416EE0-E7BE-4107-972E-811B3777097D}"/>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91417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Image A">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0" y="688490"/>
            <a:ext cx="12192000" cy="5206702"/>
          </a:xfrm>
          <a:prstGeom prst="rect">
            <a:avLst/>
          </a:prstGeom>
        </p:spPr>
        <p:txBody>
          <a:bodyPr anchor="ctr"/>
          <a:lstStyle>
            <a:lvl1pPr marL="0" indent="0" algn="ctr">
              <a:buNone/>
              <a:defRPr sz="1600" i="1"/>
            </a:lvl1pPr>
          </a:lstStyle>
          <a:p>
            <a:r>
              <a:rPr lang="en-US"/>
              <a:t>Click on icon to insert a picture</a:t>
            </a:r>
          </a:p>
        </p:txBody>
      </p:sp>
      <p:sp>
        <p:nvSpPr>
          <p:cNvPr id="5" name="TextBox 4">
            <a:extLst>
              <a:ext uri="{FF2B5EF4-FFF2-40B4-BE49-F238E27FC236}">
                <a16:creationId xmlns:a16="http://schemas.microsoft.com/office/drawing/2014/main" id="{7D383D09-F800-4483-9E56-49413200C67A}"/>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6" name="TextBox 5">
            <a:extLst>
              <a:ext uri="{FF2B5EF4-FFF2-40B4-BE49-F238E27FC236}">
                <a16:creationId xmlns:a16="http://schemas.microsoft.com/office/drawing/2014/main" id="{F02DB094-DE52-4F4F-AF6B-60B344F6A69C}"/>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48786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Image B">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F7DB6AE-B32D-4B3D-A82A-557B63F5A2D1}"/>
              </a:ext>
            </a:extLst>
          </p:cNvPr>
          <p:cNvSpPr>
            <a:spLocks noGrp="1"/>
          </p:cNvSpPr>
          <p:nvPr>
            <p:ph type="pic" sz="quarter" idx="11" hasCustomPrompt="1"/>
          </p:nvPr>
        </p:nvSpPr>
        <p:spPr>
          <a:xfrm>
            <a:off x="0" y="0"/>
            <a:ext cx="12192000" cy="6858000"/>
          </a:xfrm>
          <a:prstGeom prst="rect">
            <a:avLst/>
          </a:prstGeom>
        </p:spPr>
        <p:txBody>
          <a:bodyPr anchor="ctr"/>
          <a:lstStyle>
            <a:lvl1pPr marL="0" indent="0" algn="ctr">
              <a:buNone/>
              <a:defRPr sz="1600" i="1"/>
            </a:lvl1pPr>
          </a:lstStyle>
          <a:p>
            <a:r>
              <a:rPr lang="en-US"/>
              <a:t>Click on icon to insert a picture</a:t>
            </a:r>
          </a:p>
        </p:txBody>
      </p:sp>
      <p:sp>
        <p:nvSpPr>
          <p:cNvPr id="8" name="TextBox 7">
            <a:extLst>
              <a:ext uri="{FF2B5EF4-FFF2-40B4-BE49-F238E27FC236}">
                <a16:creationId xmlns:a16="http://schemas.microsoft.com/office/drawing/2014/main" id="{4A6E3E50-AABC-4C2E-9040-00DB5FA0A16C}"/>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9" name="TextBox 8">
            <a:extLst>
              <a:ext uri="{FF2B5EF4-FFF2-40B4-BE49-F238E27FC236}">
                <a16:creationId xmlns:a16="http://schemas.microsoft.com/office/drawing/2014/main" id="{901EC6FA-2DE9-4799-A231-51717A454B79}"/>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685122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A">
    <p:spTree>
      <p:nvGrpSpPr>
        <p:cNvPr id="1" name=""/>
        <p:cNvGrpSpPr/>
        <p:nvPr/>
      </p:nvGrpSpPr>
      <p:grpSpPr>
        <a:xfrm>
          <a:off x="0" y="0"/>
          <a:ext cx="0" cy="0"/>
          <a:chOff x="0" y="0"/>
          <a:chExt cx="0" cy="0"/>
        </a:xfrm>
      </p:grpSpPr>
      <p:sp>
        <p:nvSpPr>
          <p:cNvPr id="17" name="Picture Placeholder 31">
            <a:extLst>
              <a:ext uri="{FF2B5EF4-FFF2-40B4-BE49-F238E27FC236}">
                <a16:creationId xmlns:a16="http://schemas.microsoft.com/office/drawing/2014/main" id="{F4A44A1F-3D01-4B53-AD7E-A69797DAFBA3}"/>
              </a:ext>
            </a:extLst>
          </p:cNvPr>
          <p:cNvSpPr>
            <a:spLocks noGrp="1"/>
          </p:cNvSpPr>
          <p:nvPr>
            <p:ph type="pic" sz="quarter" idx="13" hasCustomPrompt="1"/>
          </p:nvPr>
        </p:nvSpPr>
        <p:spPr>
          <a:xfrm>
            <a:off x="4086248" y="948151"/>
            <a:ext cx="7504455" cy="4491357"/>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latin typeface="Segoe UI Light" panose="020B0502040204020203" pitchFamily="34" charset="0"/>
                <a:cs typeface="Segoe UI Light" panose="020B0502040204020203" pitchFamily="34" charset="0"/>
              </a:rPr>
              <a:t>Click on icon to insert a picture here</a:t>
            </a:r>
            <a:endParaRPr lang="en-US"/>
          </a:p>
        </p:txBody>
      </p:sp>
      <p:sp>
        <p:nvSpPr>
          <p:cNvPr id="18" name="Text Placeholder 4">
            <a:extLst>
              <a:ext uri="{FF2B5EF4-FFF2-40B4-BE49-F238E27FC236}">
                <a16:creationId xmlns:a16="http://schemas.microsoft.com/office/drawing/2014/main" id="{36916C7E-6530-4987-9201-ABBB5E90BA1E}"/>
              </a:ext>
            </a:extLst>
          </p:cNvPr>
          <p:cNvSpPr>
            <a:spLocks noGrp="1"/>
          </p:cNvSpPr>
          <p:nvPr>
            <p:ph type="body" sz="quarter" idx="11" hasCustomPrompt="1"/>
          </p:nvPr>
        </p:nvSpPr>
        <p:spPr>
          <a:xfrm>
            <a:off x="620995" y="1841770"/>
            <a:ext cx="3263181" cy="964276"/>
          </a:xfrm>
          <a:prstGeom prst="rect">
            <a:avLst/>
          </a:prstGeom>
        </p:spPr>
        <p:txBody>
          <a:bodyPr anchor="ctr"/>
          <a:lstStyle>
            <a:lvl1pPr marL="0" indent="0" algn="l">
              <a:buNone/>
              <a:defRPr sz="5000" b="0">
                <a:latin typeface="+mj-lt"/>
                <a:cs typeface="Segoe UI" panose="020B0502040204020203" pitchFamily="34" charset="0"/>
              </a:defRPr>
            </a:lvl1pPr>
          </a:lstStyle>
          <a:p>
            <a:pPr lvl="0"/>
            <a:r>
              <a:rPr lang="en-US"/>
              <a:t>Thank You</a:t>
            </a:r>
          </a:p>
        </p:txBody>
      </p:sp>
      <p:sp>
        <p:nvSpPr>
          <p:cNvPr id="20" name="Picture Placeholder 14">
            <a:extLst>
              <a:ext uri="{FF2B5EF4-FFF2-40B4-BE49-F238E27FC236}">
                <a16:creationId xmlns:a16="http://schemas.microsoft.com/office/drawing/2014/main" id="{5F5AEE60-657B-487E-8FD5-B228634E482E}"/>
              </a:ext>
            </a:extLst>
          </p:cNvPr>
          <p:cNvSpPr>
            <a:spLocks noGrp="1"/>
          </p:cNvSpPr>
          <p:nvPr>
            <p:ph type="pic" sz="quarter" idx="16" hasCustomPrompt="1"/>
          </p:nvPr>
        </p:nvSpPr>
        <p:spPr>
          <a:xfrm flipH="1">
            <a:off x="4086248" y="5665236"/>
            <a:ext cx="1995054" cy="635423"/>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Client Logo</a:t>
            </a:r>
          </a:p>
        </p:txBody>
      </p:sp>
      <p:sp>
        <p:nvSpPr>
          <p:cNvPr id="22" name="Picture Placeholder 14">
            <a:extLst>
              <a:ext uri="{FF2B5EF4-FFF2-40B4-BE49-F238E27FC236}">
                <a16:creationId xmlns:a16="http://schemas.microsoft.com/office/drawing/2014/main" id="{64D9709B-C683-43A1-AC96-9D86663F353E}"/>
              </a:ext>
            </a:extLst>
          </p:cNvPr>
          <p:cNvSpPr>
            <a:spLocks noGrp="1"/>
          </p:cNvSpPr>
          <p:nvPr>
            <p:ph type="pic" sz="quarter" idx="18" hasCustomPrompt="1"/>
          </p:nvPr>
        </p:nvSpPr>
        <p:spPr>
          <a:xfrm flipH="1">
            <a:off x="6601697" y="5665236"/>
            <a:ext cx="2485281" cy="635423"/>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Other Company Logo</a:t>
            </a:r>
          </a:p>
        </p:txBody>
      </p:sp>
      <p:sp>
        <p:nvSpPr>
          <p:cNvPr id="23" name="Picture Placeholder 14">
            <a:extLst>
              <a:ext uri="{FF2B5EF4-FFF2-40B4-BE49-F238E27FC236}">
                <a16:creationId xmlns:a16="http://schemas.microsoft.com/office/drawing/2014/main" id="{3C32C867-0ED6-4BE1-A860-E1573F4C141C}"/>
              </a:ext>
            </a:extLst>
          </p:cNvPr>
          <p:cNvSpPr>
            <a:spLocks noGrp="1"/>
          </p:cNvSpPr>
          <p:nvPr>
            <p:ph type="pic" sz="quarter" idx="19" hasCustomPrompt="1"/>
          </p:nvPr>
        </p:nvSpPr>
        <p:spPr>
          <a:xfrm flipH="1">
            <a:off x="9607374" y="5665236"/>
            <a:ext cx="1995054" cy="635423"/>
          </a:xfrm>
          <a:prstGeom prst="rect">
            <a:avLst/>
          </a:prstGeom>
        </p:spPr>
        <p:txBody>
          <a:bodyPr anchor="ctr"/>
          <a:lstStyle>
            <a:lvl1pPr marL="0" indent="0" algn="ctr">
              <a:buNone/>
              <a:defRPr sz="1800" i="1" baseline="0">
                <a:latin typeface="Segoe UI Light" panose="020B0502040204020203" pitchFamily="34" charset="0"/>
                <a:cs typeface="Segoe UI Light" panose="020B0502040204020203" pitchFamily="34" charset="0"/>
              </a:defRPr>
            </a:lvl1pPr>
          </a:lstStyle>
          <a:p>
            <a:r>
              <a:rPr lang="en-US"/>
              <a:t>Client Logo</a:t>
            </a:r>
          </a:p>
        </p:txBody>
      </p:sp>
      <p:sp>
        <p:nvSpPr>
          <p:cNvPr id="10" name="Text Placeholder 8">
            <a:extLst>
              <a:ext uri="{FF2B5EF4-FFF2-40B4-BE49-F238E27FC236}">
                <a16:creationId xmlns:a16="http://schemas.microsoft.com/office/drawing/2014/main" id="{959495C9-464A-44EF-9884-AF59FC79411F}"/>
              </a:ext>
            </a:extLst>
          </p:cNvPr>
          <p:cNvSpPr>
            <a:spLocks noGrp="1"/>
          </p:cNvSpPr>
          <p:nvPr>
            <p:ph type="body" sz="quarter" idx="22" hasCustomPrompt="1"/>
          </p:nvPr>
        </p:nvSpPr>
        <p:spPr>
          <a:xfrm>
            <a:off x="1206963" y="3031774"/>
            <a:ext cx="2677214" cy="2407734"/>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
            </a:r>
            <a:endParaRPr lang="en-US"/>
          </a:p>
        </p:txBody>
      </p:sp>
    </p:spTree>
    <p:extLst>
      <p:ext uri="{BB962C8B-B14F-4D97-AF65-F5344CB8AC3E}">
        <p14:creationId xmlns:p14="http://schemas.microsoft.com/office/powerpoint/2010/main" val="1697374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B">
    <p:spTree>
      <p:nvGrpSpPr>
        <p:cNvPr id="1" name=""/>
        <p:cNvGrpSpPr/>
        <p:nvPr/>
      </p:nvGrpSpPr>
      <p:grpSpPr>
        <a:xfrm>
          <a:off x="0" y="0"/>
          <a:ext cx="0" cy="0"/>
          <a:chOff x="0" y="0"/>
          <a:chExt cx="0" cy="0"/>
        </a:xfrm>
      </p:grpSpPr>
      <p:sp>
        <p:nvSpPr>
          <p:cNvPr id="18" name="object 3"/>
          <p:cNvSpPr/>
          <p:nvPr userDrawn="1"/>
        </p:nvSpPr>
        <p:spPr>
          <a:xfrm>
            <a:off x="0" y="0"/>
            <a:ext cx="12192000" cy="685800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accent1"/>
          </a:solidFill>
        </p:spPr>
        <p:txBody>
          <a:bodyPr wrap="square" lIns="0" tIns="0" rIns="0" bIns="0" rtlCol="0">
            <a:noAutofit/>
          </a:bodyPr>
          <a:lstStyle/>
          <a:p>
            <a:endParaRPr/>
          </a:p>
        </p:txBody>
      </p:sp>
      <p:sp>
        <p:nvSpPr>
          <p:cNvPr id="5" name="Text Placeholder 4">
            <a:extLst>
              <a:ext uri="{FF2B5EF4-FFF2-40B4-BE49-F238E27FC236}">
                <a16:creationId xmlns:a16="http://schemas.microsoft.com/office/drawing/2014/main" id="{0E8B54E3-F4FE-4713-A993-49B1C61DC051}"/>
              </a:ext>
            </a:extLst>
          </p:cNvPr>
          <p:cNvSpPr>
            <a:spLocks noGrp="1"/>
          </p:cNvSpPr>
          <p:nvPr>
            <p:ph type="body" sz="quarter" idx="12" hasCustomPrompt="1"/>
          </p:nvPr>
        </p:nvSpPr>
        <p:spPr>
          <a:xfrm>
            <a:off x="620996" y="2011743"/>
            <a:ext cx="3028292" cy="964276"/>
          </a:xfrm>
          <a:prstGeom prst="rect">
            <a:avLst/>
          </a:prstGeom>
        </p:spPr>
        <p:txBody>
          <a:bodyPr anchor="ctr"/>
          <a:lstStyle>
            <a:lvl1pPr marL="0" indent="0" algn="l">
              <a:buNone/>
              <a:defRPr sz="5000" b="0">
                <a:latin typeface="+mj-lt"/>
                <a:cs typeface="Segoe UI" panose="020B0502040204020203" pitchFamily="34" charset="0"/>
              </a:defRPr>
            </a:lvl1pPr>
          </a:lstStyle>
          <a:p>
            <a:pPr lvl="0"/>
            <a:r>
              <a:rPr lang="en-US"/>
              <a:t>Thank You</a:t>
            </a:r>
          </a:p>
        </p:txBody>
      </p:sp>
      <p:sp>
        <p:nvSpPr>
          <p:cNvPr id="7" name="Text Placeholder 8">
            <a:extLst>
              <a:ext uri="{FF2B5EF4-FFF2-40B4-BE49-F238E27FC236}">
                <a16:creationId xmlns:a16="http://schemas.microsoft.com/office/drawing/2014/main" id="{AC8A7D8D-1E7D-41DC-9567-1191C422F48B}"/>
              </a:ext>
            </a:extLst>
          </p:cNvPr>
          <p:cNvSpPr>
            <a:spLocks noGrp="1"/>
          </p:cNvSpPr>
          <p:nvPr>
            <p:ph type="body" sz="quarter" idx="22" hasCustomPrompt="1"/>
          </p:nvPr>
        </p:nvSpPr>
        <p:spPr>
          <a:xfrm>
            <a:off x="1206962" y="3031774"/>
            <a:ext cx="4167926" cy="2276206"/>
          </a:xfrm>
          <a:prstGeom prst="rect">
            <a:avLst/>
          </a:prstGeom>
        </p:spPr>
        <p:txBody>
          <a:bodyPr/>
          <a:lstStyle>
            <a:lvl1pPr marL="0" indent="0">
              <a:lnSpc>
                <a:spcPts val="3000"/>
              </a:lnSpc>
              <a:buNone/>
              <a:defRPr lang="en-US" sz="2200" smtClean="0">
                <a:effectLst/>
              </a:defRPr>
            </a:lvl1pPr>
          </a:lstStyle>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Firstname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a:t>
            </a:r>
            <a:b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Title Goes Here</a:t>
            </a:r>
            <a:b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b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555 555 5555</a:t>
            </a:r>
            <a:b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b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lastnamef@allsteeloffice.com</a:t>
            </a:r>
          </a:p>
        </p:txBody>
      </p:sp>
      <p:sp>
        <p:nvSpPr>
          <p:cNvPr id="9" name="Text Placeholder 29">
            <a:extLst>
              <a:ext uri="{FF2B5EF4-FFF2-40B4-BE49-F238E27FC236}">
                <a16:creationId xmlns:a16="http://schemas.microsoft.com/office/drawing/2014/main" id="{36295AF3-D65F-4E7B-9C49-710664D872FB}"/>
              </a:ext>
            </a:extLst>
          </p:cNvPr>
          <p:cNvSpPr>
            <a:spLocks noGrp="1"/>
          </p:cNvSpPr>
          <p:nvPr>
            <p:ph type="body" sz="quarter" idx="23" hasCustomPrompt="1"/>
          </p:nvPr>
        </p:nvSpPr>
        <p:spPr>
          <a:xfrm>
            <a:off x="1206962" y="5708334"/>
            <a:ext cx="4167926" cy="374656"/>
          </a:xfrm>
          <a:prstGeom prst="rect">
            <a:avLst/>
          </a:prstGeom>
        </p:spPr>
        <p:txBody>
          <a:bodyPr/>
          <a:lstStyle>
            <a:lvl1pPr marL="0" indent="0" algn="l">
              <a:lnSpc>
                <a:spcPts val="1600"/>
              </a:lnSpc>
              <a:buNone/>
              <a:defRPr sz="1400" spc="300" baseline="0">
                <a:solidFill>
                  <a:schemeClr val="tx1"/>
                </a:solidFill>
                <a:latin typeface="Segoe UI Light" panose="020B0502040204020203" pitchFamily="34" charset="0"/>
                <a:cs typeface="Segoe UI Light" panose="020B0502040204020203" pitchFamily="34" charset="0"/>
              </a:defRPr>
            </a:lvl1pPr>
          </a:lstStyle>
          <a:p>
            <a:pPr lvl="0"/>
            <a:r>
              <a:rPr lang="en-US"/>
              <a:t>PIN   INSTA   LINK   TW   YT   FB</a:t>
            </a:r>
          </a:p>
        </p:txBody>
      </p:sp>
    </p:spTree>
    <p:extLst>
      <p:ext uri="{BB962C8B-B14F-4D97-AF65-F5344CB8AC3E}">
        <p14:creationId xmlns:p14="http://schemas.microsoft.com/office/powerpoint/2010/main" val="4057807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604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Not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E4949-7716-4866-9F21-92AE7DC0BE8B}"/>
              </a:ext>
            </a:extLst>
          </p:cNvPr>
          <p:cNvSpPr/>
          <p:nvPr userDrawn="1"/>
        </p:nvSpPr>
        <p:spPr>
          <a:xfrm rot="5400000">
            <a:off x="5823406" y="-5824994"/>
            <a:ext cx="542012" cy="12192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FE02AF53-C5A9-4898-A7CC-42E5E10C5E85}"/>
              </a:ext>
            </a:extLst>
          </p:cNvPr>
          <p:cNvSpPr txBox="1">
            <a:spLocks/>
          </p:cNvSpPr>
          <p:nvPr userDrawn="1"/>
        </p:nvSpPr>
        <p:spPr>
          <a:xfrm>
            <a:off x="2667000" y="124021"/>
            <a:ext cx="6858003" cy="35470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800" kern="1200" baseline="0" dirty="0">
                <a:solidFill>
                  <a:schemeClr val="tx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spc="300"/>
              <a:t>2020 BRAND TEMPLATE NOTES</a:t>
            </a:r>
          </a:p>
        </p:txBody>
      </p:sp>
    </p:spTree>
    <p:extLst>
      <p:ext uri="{BB962C8B-B14F-4D97-AF65-F5344CB8AC3E}">
        <p14:creationId xmlns:p14="http://schemas.microsoft.com/office/powerpoint/2010/main" val="16729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C">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21128C74-1133-4CA4-BDBD-02F490FD68FA}"/>
              </a:ext>
            </a:extLst>
          </p:cNvPr>
          <p:cNvSpPr/>
          <p:nvPr userDrawn="1"/>
        </p:nvSpPr>
        <p:spPr>
          <a:xfrm>
            <a:off x="2942704" y="948153"/>
            <a:ext cx="9249295" cy="494507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bg2"/>
          </a:solidFill>
        </p:spPr>
        <p:txBody>
          <a:bodyPr wrap="square" lIns="0" tIns="0" rIns="0" bIns="0" rtlCol="0">
            <a:noAutofit/>
          </a:bodyPr>
          <a:lstStyle/>
          <a:p>
            <a:endParaRPr/>
          </a:p>
        </p:txBody>
      </p:sp>
      <p:sp>
        <p:nvSpPr>
          <p:cNvPr id="28" name="Text Placeholder 27"/>
          <p:cNvSpPr>
            <a:spLocks noGrp="1"/>
          </p:cNvSpPr>
          <p:nvPr>
            <p:ph type="body" sz="quarter" idx="10" hasCustomPrompt="1"/>
          </p:nvPr>
        </p:nvSpPr>
        <p:spPr>
          <a:xfrm>
            <a:off x="1344204" y="1832900"/>
            <a:ext cx="8508380" cy="2154835"/>
          </a:xfrm>
          <a:prstGeom prst="rect">
            <a:avLst/>
          </a:prstGeom>
        </p:spPr>
        <p:txBody>
          <a:bodyPr/>
          <a:lstStyle>
            <a:lvl1pPr marL="0" indent="0" algn="l">
              <a:lnSpc>
                <a:spcPts val="5800"/>
              </a:lnSpc>
              <a:buNone/>
              <a:defRPr sz="5000">
                <a:solidFill>
                  <a:schemeClr val="tx1"/>
                </a:solidFill>
                <a:latin typeface="Segoe UI Light" panose="020B0502040204020203" pitchFamily="34" charset="0"/>
                <a:cs typeface="Segoe UI Light" panose="020B0502040204020203" pitchFamily="34" charset="0"/>
              </a:defRPr>
            </a:lvl1pPr>
          </a:lstStyle>
          <a:p>
            <a:pPr lvl="0"/>
            <a:r>
              <a:rPr lang="en-US"/>
              <a:t>Placeholder for the </a:t>
            </a:r>
            <a:br>
              <a:rPr lang="en-US"/>
            </a:br>
            <a:r>
              <a:rPr lang="en-US"/>
              <a:t>Presentation Title</a:t>
            </a:r>
          </a:p>
        </p:txBody>
      </p:sp>
      <p:sp>
        <p:nvSpPr>
          <p:cNvPr id="4" name="Content Placeholder 2">
            <a:extLst>
              <a:ext uri="{FF2B5EF4-FFF2-40B4-BE49-F238E27FC236}">
                <a16:creationId xmlns:a16="http://schemas.microsoft.com/office/drawing/2014/main" id="{39408CBA-89E1-4B6F-8C24-5DB4EAD7748C}"/>
              </a:ext>
            </a:extLst>
          </p:cNvPr>
          <p:cNvSpPr>
            <a:spLocks noGrp="1"/>
          </p:cNvSpPr>
          <p:nvPr>
            <p:ph idx="15" hasCustomPrompt="1"/>
          </p:nvPr>
        </p:nvSpPr>
        <p:spPr>
          <a:xfrm>
            <a:off x="1344204" y="3987735"/>
            <a:ext cx="2544235" cy="837743"/>
          </a:xfrm>
          <a:prstGeom prst="rect">
            <a:avLst/>
          </a:prstGeom>
        </p:spPr>
        <p:txBody>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1600" b="0" baseline="0">
                <a:latin typeface="Segoe UI Semibold" panose="020B0702040204020203" pitchFamily="34" charset="0"/>
                <a:cs typeface="Segoe UI Semibold" panose="020B07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Presenter Name Here</a:t>
            </a:r>
            <a:br>
              <a:rPr lang="en-US"/>
            </a:br>
            <a:r>
              <a:rPr lang="en-US"/>
              <a:t>Date Here</a:t>
            </a:r>
          </a:p>
        </p:txBody>
      </p:sp>
    </p:spTree>
    <p:extLst>
      <p:ext uri="{BB962C8B-B14F-4D97-AF65-F5344CB8AC3E}">
        <p14:creationId xmlns:p14="http://schemas.microsoft.com/office/powerpoint/2010/main" val="3212715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1B04-D1F5-491A-8CF5-29F7F707B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61695C-4A1B-4466-B4C2-217CA3DF3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E9A22-50D5-4225-BD4A-00614F79C2FF}"/>
              </a:ext>
            </a:extLst>
          </p:cNvPr>
          <p:cNvSpPr>
            <a:spLocks noGrp="1"/>
          </p:cNvSpPr>
          <p:nvPr>
            <p:ph type="dt" sz="half" idx="10"/>
          </p:nvPr>
        </p:nvSpPr>
        <p:spPr/>
        <p:txBody>
          <a:bodyPr/>
          <a:lstStyle/>
          <a:p>
            <a:fld id="{33CCB83C-77A2-41E0-9556-53EA9EF30E39}" type="datetimeFigureOut">
              <a:rPr lang="en-US" smtClean="0"/>
              <a:t>10/27/2021</a:t>
            </a:fld>
            <a:endParaRPr lang="en-US"/>
          </a:p>
        </p:txBody>
      </p:sp>
      <p:sp>
        <p:nvSpPr>
          <p:cNvPr id="5" name="Footer Placeholder 4">
            <a:extLst>
              <a:ext uri="{FF2B5EF4-FFF2-40B4-BE49-F238E27FC236}">
                <a16:creationId xmlns:a16="http://schemas.microsoft.com/office/drawing/2014/main" id="{98B0E520-3C09-47AE-AF6C-6C8BE1B6A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CD8E4-DE9C-4B23-8F18-4FC0F3B98B7D}"/>
              </a:ext>
            </a:extLst>
          </p:cNvPr>
          <p:cNvSpPr>
            <a:spLocks noGrp="1"/>
          </p:cNvSpPr>
          <p:nvPr>
            <p:ph type="sldNum" sz="quarter" idx="12"/>
          </p:nvPr>
        </p:nvSpPr>
        <p:spPr/>
        <p:txBody>
          <a:bodyPr/>
          <a:lstStyle/>
          <a:p>
            <a:fld id="{4BC38FF5-B0D5-4142-853D-BE68BE8AB6D8}" type="slidenum">
              <a:rPr lang="en-US" smtClean="0"/>
              <a:t>‹#›</a:t>
            </a:fld>
            <a:endParaRPr lang="en-US"/>
          </a:p>
        </p:txBody>
      </p:sp>
    </p:spTree>
    <p:extLst>
      <p:ext uri="{BB962C8B-B14F-4D97-AF65-F5344CB8AC3E}">
        <p14:creationId xmlns:p14="http://schemas.microsoft.com/office/powerpoint/2010/main" val="212043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 Quot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8E001-2507-4C60-AD3B-4100ED5B3A93}"/>
              </a:ext>
            </a:extLst>
          </p:cNvPr>
          <p:cNvSpPr/>
          <p:nvPr userDrawn="1"/>
        </p:nvSpPr>
        <p:spPr>
          <a:xfrm>
            <a:off x="-1" y="695003"/>
            <a:ext cx="12191999" cy="5467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p:cNvSpPr>
            <a:spLocks noGrp="1"/>
          </p:cNvSpPr>
          <p:nvPr>
            <p:ph type="body" sz="quarter" idx="10" hasCustomPrompt="1"/>
          </p:nvPr>
        </p:nvSpPr>
        <p:spPr>
          <a:xfrm>
            <a:off x="1329334" y="1826113"/>
            <a:ext cx="9533331" cy="1719619"/>
          </a:xfrm>
          <a:prstGeom prst="rect">
            <a:avLst/>
          </a:prstGeom>
        </p:spPr>
        <p:txBody>
          <a:bodyPr/>
          <a:lstStyle>
            <a:lvl1pPr marL="0" indent="0" algn="ctr">
              <a:lnSpc>
                <a:spcPts val="5800"/>
              </a:lnSpc>
              <a:buNone/>
              <a:defRPr sz="5000">
                <a:solidFill>
                  <a:schemeClr val="tx1"/>
                </a:solidFill>
                <a:latin typeface="Segoe UI Light" panose="020B0502040204020203" pitchFamily="34" charset="0"/>
                <a:cs typeface="Segoe UI Light" panose="020B0502040204020203" pitchFamily="34" charset="0"/>
              </a:defRPr>
            </a:lvl1pPr>
          </a:lstStyle>
          <a:p>
            <a:pPr lvl="0"/>
            <a:r>
              <a:rPr lang="en-US"/>
              <a:t>“Placeholder for Inspirational Statement or Quote.”</a:t>
            </a:r>
          </a:p>
        </p:txBody>
      </p:sp>
      <p:sp>
        <p:nvSpPr>
          <p:cNvPr id="30" name="Text Placeholder 29"/>
          <p:cNvSpPr>
            <a:spLocks noGrp="1"/>
          </p:cNvSpPr>
          <p:nvPr>
            <p:ph type="body" sz="quarter" idx="11" hasCustomPrompt="1"/>
          </p:nvPr>
        </p:nvSpPr>
        <p:spPr>
          <a:xfrm>
            <a:off x="4213695" y="4469845"/>
            <a:ext cx="3764607" cy="374656"/>
          </a:xfrm>
          <a:prstGeom prst="rect">
            <a:avLst/>
          </a:prstGeom>
        </p:spPr>
        <p:txBody>
          <a:bodyPr/>
          <a:lstStyle>
            <a:lvl1pPr marL="0" indent="0" algn="ctr">
              <a:lnSpc>
                <a:spcPts val="1600"/>
              </a:lnSpc>
              <a:buNone/>
              <a:defRPr sz="1400" spc="300" baseline="0">
                <a:solidFill>
                  <a:schemeClr val="tx1"/>
                </a:solidFill>
                <a:latin typeface="Segoe UI Light" panose="020B0502040204020203" pitchFamily="34" charset="0"/>
                <a:cs typeface="Segoe UI Light" panose="020B0502040204020203" pitchFamily="34" charset="0"/>
              </a:defRPr>
            </a:lvl1pPr>
          </a:lstStyle>
          <a:p>
            <a:pPr lvl="0"/>
            <a:r>
              <a:rPr lang="en-US"/>
              <a:t>QUOTER’S NAME HERE</a:t>
            </a:r>
          </a:p>
        </p:txBody>
      </p:sp>
    </p:spTree>
    <p:extLst>
      <p:ext uri="{BB962C8B-B14F-4D97-AF65-F5344CB8AC3E}">
        <p14:creationId xmlns:p14="http://schemas.microsoft.com/office/powerpoint/2010/main" val="223937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E7C7D38-4F7E-42C6-A733-BF30D938B78C}"/>
              </a:ext>
            </a:extLst>
          </p:cNvPr>
          <p:cNvSpPr>
            <a:spLocks noGrp="1"/>
          </p:cNvSpPr>
          <p:nvPr>
            <p:ph type="pic" sz="quarter" idx="21" hasCustomPrompt="1"/>
          </p:nvPr>
        </p:nvSpPr>
        <p:spPr>
          <a:xfrm>
            <a:off x="2080009" y="695003"/>
            <a:ext cx="10111991" cy="5467991"/>
          </a:xfrm>
          <a:prstGeom prst="rect">
            <a:avLst/>
          </a:prstGeom>
        </p:spPr>
        <p:txBody>
          <a:bodyPr anchor="ctr"/>
          <a:lstStyle>
            <a:lvl1pPr marL="0" indent="0" algn="ctr">
              <a:buNone/>
              <a:defRPr sz="1600" i="1"/>
            </a:lvl1pPr>
          </a:lstStyle>
          <a:p>
            <a:r>
              <a:rPr lang="en-US"/>
              <a:t>Click on icon to insert a picture</a:t>
            </a:r>
          </a:p>
        </p:txBody>
      </p:sp>
      <p:sp>
        <p:nvSpPr>
          <p:cNvPr id="34" name="Title 1">
            <a:extLst>
              <a:ext uri="{FF2B5EF4-FFF2-40B4-BE49-F238E27FC236}">
                <a16:creationId xmlns:a16="http://schemas.microsoft.com/office/drawing/2014/main" id="{4320FB2E-945E-4EA6-9F43-558401E0F15D}"/>
              </a:ext>
            </a:extLst>
          </p:cNvPr>
          <p:cNvSpPr>
            <a:spLocks noGrp="1"/>
          </p:cNvSpPr>
          <p:nvPr>
            <p:ph type="title" hasCustomPrompt="1"/>
          </p:nvPr>
        </p:nvSpPr>
        <p:spPr>
          <a:xfrm>
            <a:off x="609601" y="844749"/>
            <a:ext cx="7587824" cy="671340"/>
          </a:xfrm>
          <a:prstGeom prst="rect">
            <a:avLst/>
          </a:prstGeom>
        </p:spPr>
        <p:txBody>
          <a:bodyPr>
            <a:noAutofit/>
          </a:bodyPr>
          <a:lstStyle>
            <a:lvl1pPr algn="l">
              <a:defRPr sz="3600" spc="50" baseline="0">
                <a:latin typeface="Segoe UI Light" panose="020B0502040204020203" pitchFamily="34" charset="0"/>
                <a:cs typeface="Segoe UI Light" panose="020B0502040204020203" pitchFamily="34" charset="0"/>
              </a:defRPr>
            </a:lvl1pPr>
          </a:lstStyle>
          <a:p>
            <a:r>
              <a:rPr lang="en-US"/>
              <a:t>Agenda</a:t>
            </a:r>
          </a:p>
        </p:txBody>
      </p:sp>
      <p:sp>
        <p:nvSpPr>
          <p:cNvPr id="39" name="Content Placeholder 2">
            <a:extLst>
              <a:ext uri="{FF2B5EF4-FFF2-40B4-BE49-F238E27FC236}">
                <a16:creationId xmlns:a16="http://schemas.microsoft.com/office/drawing/2014/main" id="{45E4E48C-617F-4D68-BF5E-73DA0FDAD24A}"/>
              </a:ext>
            </a:extLst>
          </p:cNvPr>
          <p:cNvSpPr>
            <a:spLocks noGrp="1"/>
          </p:cNvSpPr>
          <p:nvPr>
            <p:ph idx="12" hasCustomPrompt="1"/>
          </p:nvPr>
        </p:nvSpPr>
        <p:spPr>
          <a:xfrm>
            <a:off x="996817" y="1655100"/>
            <a:ext cx="572536" cy="2655640"/>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000" b="0" i="0" baseline="0">
                <a:latin typeface="+mj-lt"/>
                <a:cs typeface="Segoe UI"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01</a:t>
            </a:r>
          </a:p>
          <a:p>
            <a:pPr lvl="0"/>
            <a:r>
              <a:rPr lang="en-US"/>
              <a:t>02</a:t>
            </a:r>
          </a:p>
          <a:p>
            <a:pPr lvl="0"/>
            <a:r>
              <a:rPr lang="en-US"/>
              <a:t>03</a:t>
            </a:r>
          </a:p>
          <a:p>
            <a:pPr lvl="0"/>
            <a:r>
              <a:rPr lang="en-US"/>
              <a:t>04</a:t>
            </a:r>
          </a:p>
          <a:p>
            <a:pPr lvl="0"/>
            <a:endParaRPr lang="en-US"/>
          </a:p>
        </p:txBody>
      </p:sp>
      <p:sp>
        <p:nvSpPr>
          <p:cNvPr id="41" name="Content Placeholder 2">
            <a:extLst>
              <a:ext uri="{FF2B5EF4-FFF2-40B4-BE49-F238E27FC236}">
                <a16:creationId xmlns:a16="http://schemas.microsoft.com/office/drawing/2014/main" id="{B08F58FB-F852-4300-BE6C-1D05BFE0DF5B}"/>
              </a:ext>
            </a:extLst>
          </p:cNvPr>
          <p:cNvSpPr>
            <a:spLocks noGrp="1"/>
          </p:cNvSpPr>
          <p:nvPr>
            <p:ph idx="14" hasCustomPrompt="1"/>
          </p:nvPr>
        </p:nvSpPr>
        <p:spPr>
          <a:xfrm>
            <a:off x="1579401" y="1655102"/>
            <a:ext cx="2672103" cy="2655640"/>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000" i="0" baseline="0">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Your Solution</a:t>
            </a:r>
          </a:p>
          <a:p>
            <a:pPr lvl="0"/>
            <a:r>
              <a:rPr lang="en-US"/>
              <a:t>Wellness &amp; Ergonomics</a:t>
            </a:r>
          </a:p>
          <a:p>
            <a:pPr lvl="0"/>
            <a:r>
              <a:rPr lang="en-US"/>
              <a:t>Trends &amp; Insights</a:t>
            </a:r>
          </a:p>
          <a:p>
            <a:pPr lvl="0"/>
            <a:r>
              <a:rPr lang="en-US"/>
              <a:t>Value Added Services</a:t>
            </a:r>
          </a:p>
        </p:txBody>
      </p:sp>
      <p:sp>
        <p:nvSpPr>
          <p:cNvPr id="11" name="Content Placeholder 2">
            <a:extLst>
              <a:ext uri="{FF2B5EF4-FFF2-40B4-BE49-F238E27FC236}">
                <a16:creationId xmlns:a16="http://schemas.microsoft.com/office/drawing/2014/main" id="{989AD2FE-C1C6-48E9-A59F-159D2C374427}"/>
              </a:ext>
            </a:extLst>
          </p:cNvPr>
          <p:cNvSpPr>
            <a:spLocks noGrp="1"/>
          </p:cNvSpPr>
          <p:nvPr>
            <p:ph idx="22" hasCustomPrompt="1"/>
          </p:nvPr>
        </p:nvSpPr>
        <p:spPr>
          <a:xfrm>
            <a:off x="4261552" y="1655100"/>
            <a:ext cx="572536" cy="2655640"/>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000" b="0" i="0" baseline="0">
                <a:latin typeface="+mj-lt"/>
                <a:cs typeface="Segoe UI"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05</a:t>
            </a:r>
          </a:p>
          <a:p>
            <a:pPr lvl="0"/>
            <a:r>
              <a:rPr lang="en-US"/>
              <a:t>06</a:t>
            </a:r>
          </a:p>
          <a:p>
            <a:pPr lvl="0"/>
            <a:endParaRPr lang="en-US"/>
          </a:p>
          <a:p>
            <a:pPr lvl="0"/>
            <a:endParaRPr lang="en-US"/>
          </a:p>
        </p:txBody>
      </p:sp>
      <p:sp>
        <p:nvSpPr>
          <p:cNvPr id="12" name="Content Placeholder 2">
            <a:extLst>
              <a:ext uri="{FF2B5EF4-FFF2-40B4-BE49-F238E27FC236}">
                <a16:creationId xmlns:a16="http://schemas.microsoft.com/office/drawing/2014/main" id="{D2538FFA-C03B-434B-8C98-279721E44869}"/>
              </a:ext>
            </a:extLst>
          </p:cNvPr>
          <p:cNvSpPr>
            <a:spLocks noGrp="1"/>
          </p:cNvSpPr>
          <p:nvPr>
            <p:ph idx="23" hasCustomPrompt="1"/>
          </p:nvPr>
        </p:nvSpPr>
        <p:spPr>
          <a:xfrm>
            <a:off x="4834088" y="1655102"/>
            <a:ext cx="2894146" cy="2655640"/>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000" i="0" baseline="0">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Thought-Starters</a:t>
            </a:r>
          </a:p>
          <a:p>
            <a:pPr lvl="0"/>
            <a:r>
              <a:rPr lang="en-US"/>
              <a:t>Why Allsteel</a:t>
            </a:r>
          </a:p>
        </p:txBody>
      </p:sp>
    </p:spTree>
    <p:extLst>
      <p:ext uri="{BB962C8B-B14F-4D97-AF65-F5344CB8AC3E}">
        <p14:creationId xmlns:p14="http://schemas.microsoft.com/office/powerpoint/2010/main" val="3725413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2E7C7D38-4F7E-42C6-A733-BF30D938B78C}"/>
              </a:ext>
            </a:extLst>
          </p:cNvPr>
          <p:cNvSpPr>
            <a:spLocks noGrp="1"/>
          </p:cNvSpPr>
          <p:nvPr>
            <p:ph type="pic" sz="quarter" idx="21" hasCustomPrompt="1"/>
          </p:nvPr>
        </p:nvSpPr>
        <p:spPr>
          <a:xfrm>
            <a:off x="1" y="0"/>
            <a:ext cx="5728879" cy="6857999"/>
          </a:xfrm>
          <a:prstGeom prst="rect">
            <a:avLst/>
          </a:prstGeom>
        </p:spPr>
        <p:txBody>
          <a:bodyPr anchor="ctr"/>
          <a:lstStyle>
            <a:lvl1pPr marL="0" indent="0" algn="ctr">
              <a:buNone/>
              <a:defRPr sz="1600" i="1"/>
            </a:lvl1pPr>
          </a:lstStyle>
          <a:p>
            <a:r>
              <a:rPr lang="en-US"/>
              <a:t>Click on icon to insert a picture</a:t>
            </a:r>
          </a:p>
        </p:txBody>
      </p:sp>
      <p:sp>
        <p:nvSpPr>
          <p:cNvPr id="34" name="Title 1">
            <a:extLst>
              <a:ext uri="{FF2B5EF4-FFF2-40B4-BE49-F238E27FC236}">
                <a16:creationId xmlns:a16="http://schemas.microsoft.com/office/drawing/2014/main" id="{4320FB2E-945E-4EA6-9F43-558401E0F15D}"/>
              </a:ext>
            </a:extLst>
          </p:cNvPr>
          <p:cNvSpPr>
            <a:spLocks noGrp="1"/>
          </p:cNvSpPr>
          <p:nvPr>
            <p:ph type="title" hasCustomPrompt="1"/>
          </p:nvPr>
        </p:nvSpPr>
        <p:spPr>
          <a:xfrm>
            <a:off x="6095999" y="844749"/>
            <a:ext cx="5479701" cy="671340"/>
          </a:xfrm>
          <a:prstGeom prst="rect">
            <a:avLst/>
          </a:prstGeom>
        </p:spPr>
        <p:txBody>
          <a:bodyPr>
            <a:noAutofit/>
          </a:bodyPr>
          <a:lstStyle>
            <a:lvl1pPr algn="l">
              <a:defRPr sz="3600" spc="50" baseline="0">
                <a:latin typeface="Segoe UI Light" panose="020B0502040204020203" pitchFamily="34" charset="0"/>
                <a:cs typeface="Segoe UI Light" panose="020B0502040204020203" pitchFamily="34" charset="0"/>
              </a:defRPr>
            </a:lvl1pPr>
          </a:lstStyle>
          <a:p>
            <a:r>
              <a:rPr lang="en-US"/>
              <a:t>Agenda</a:t>
            </a:r>
          </a:p>
        </p:txBody>
      </p:sp>
      <p:sp>
        <p:nvSpPr>
          <p:cNvPr id="39" name="Content Placeholder 2">
            <a:extLst>
              <a:ext uri="{FF2B5EF4-FFF2-40B4-BE49-F238E27FC236}">
                <a16:creationId xmlns:a16="http://schemas.microsoft.com/office/drawing/2014/main" id="{45E4E48C-617F-4D68-BF5E-73DA0FDAD24A}"/>
              </a:ext>
            </a:extLst>
          </p:cNvPr>
          <p:cNvSpPr>
            <a:spLocks noGrp="1"/>
          </p:cNvSpPr>
          <p:nvPr>
            <p:ph idx="12" hasCustomPrompt="1"/>
          </p:nvPr>
        </p:nvSpPr>
        <p:spPr>
          <a:xfrm>
            <a:off x="6633942" y="1785728"/>
            <a:ext cx="701355" cy="3982023"/>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400" b="0" i="0" baseline="0">
                <a:latin typeface="+mj-lt"/>
                <a:cs typeface="Segoe UI"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01</a:t>
            </a:r>
          </a:p>
          <a:p>
            <a:pPr lvl="0"/>
            <a:r>
              <a:rPr lang="en-US"/>
              <a:t>02</a:t>
            </a:r>
          </a:p>
          <a:p>
            <a:pPr lvl="0"/>
            <a:r>
              <a:rPr lang="en-US"/>
              <a:t>03</a:t>
            </a:r>
          </a:p>
          <a:p>
            <a:pPr lvl="0"/>
            <a:r>
              <a:rPr lang="en-US"/>
              <a:t>04</a:t>
            </a:r>
          </a:p>
          <a:p>
            <a:pPr lvl="0"/>
            <a:r>
              <a:rPr lang="en-US"/>
              <a:t>05</a:t>
            </a:r>
          </a:p>
          <a:p>
            <a:pPr lvl="0"/>
            <a:r>
              <a:rPr lang="en-US"/>
              <a:t>06</a:t>
            </a:r>
          </a:p>
          <a:p>
            <a:pPr lvl="0"/>
            <a:r>
              <a:rPr lang="en-US"/>
              <a:t>07</a:t>
            </a:r>
          </a:p>
        </p:txBody>
      </p:sp>
      <p:sp>
        <p:nvSpPr>
          <p:cNvPr id="41" name="Content Placeholder 2">
            <a:extLst>
              <a:ext uri="{FF2B5EF4-FFF2-40B4-BE49-F238E27FC236}">
                <a16:creationId xmlns:a16="http://schemas.microsoft.com/office/drawing/2014/main" id="{B08F58FB-F852-4300-BE6C-1D05BFE0DF5B}"/>
              </a:ext>
            </a:extLst>
          </p:cNvPr>
          <p:cNvSpPr>
            <a:spLocks noGrp="1"/>
          </p:cNvSpPr>
          <p:nvPr>
            <p:ph idx="14" hasCustomPrompt="1"/>
          </p:nvPr>
        </p:nvSpPr>
        <p:spPr>
          <a:xfrm>
            <a:off x="7335297" y="1785730"/>
            <a:ext cx="4240403" cy="3982023"/>
          </a:xfrm>
          <a:prstGeom prst="rect">
            <a:avLst/>
          </a:prstGeom>
        </p:spPr>
        <p:txBody>
          <a:bodyPr/>
          <a:lstStyle>
            <a:lvl1pPr marL="0" marR="0" indent="0" algn="l" defTabSz="914400" rtl="0" eaLnBrk="1" fontAlgn="auto" latinLnBrk="0" hangingPunct="1">
              <a:lnSpc>
                <a:spcPts val="3000"/>
              </a:lnSpc>
              <a:spcBef>
                <a:spcPts val="1000"/>
              </a:spcBef>
              <a:spcAft>
                <a:spcPts val="0"/>
              </a:spcAft>
              <a:buClrTx/>
              <a:buSzTx/>
              <a:buFont typeface="Arial" panose="020B0604020202020204" pitchFamily="34" charset="0"/>
              <a:buNone/>
              <a:tabLst/>
              <a:defRPr sz="2400" i="0" baseline="0">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Your Solution</a:t>
            </a:r>
          </a:p>
          <a:p>
            <a:pPr lvl="0"/>
            <a:r>
              <a:rPr lang="en-US"/>
              <a:t>Wellness &amp; Ergonomics</a:t>
            </a:r>
          </a:p>
          <a:p>
            <a:pPr lvl="0"/>
            <a:r>
              <a:rPr lang="en-US"/>
              <a:t>Trends &amp; Insights</a:t>
            </a:r>
          </a:p>
          <a:p>
            <a:pPr lvl="0"/>
            <a:r>
              <a:rPr lang="en-US"/>
              <a:t>Value Added Services</a:t>
            </a:r>
          </a:p>
          <a:p>
            <a:pPr lvl="0"/>
            <a:r>
              <a:rPr lang="en-US"/>
              <a:t>Why Allsteel</a:t>
            </a:r>
          </a:p>
          <a:p>
            <a:pPr lvl="0"/>
            <a:r>
              <a:rPr lang="en-US"/>
              <a:t>Thought Starters </a:t>
            </a:r>
          </a:p>
          <a:p>
            <a:pPr lvl="0"/>
            <a:r>
              <a:rPr lang="en-US"/>
              <a:t>Thank You</a:t>
            </a:r>
          </a:p>
        </p:txBody>
      </p:sp>
    </p:spTree>
    <p:extLst>
      <p:ext uri="{BB962C8B-B14F-4D97-AF65-F5344CB8AC3E}">
        <p14:creationId xmlns:p14="http://schemas.microsoft.com/office/powerpoint/2010/main" val="3480169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21128C74-1133-4CA4-BDBD-02F490FD68FA}"/>
              </a:ext>
            </a:extLst>
          </p:cNvPr>
          <p:cNvSpPr/>
          <p:nvPr userDrawn="1"/>
        </p:nvSpPr>
        <p:spPr>
          <a:xfrm>
            <a:off x="0" y="0"/>
            <a:ext cx="12192000" cy="6858000"/>
          </a:xfrm>
          <a:custGeom>
            <a:avLst/>
            <a:gdLst/>
            <a:ahLst/>
            <a:cxnLst/>
            <a:rect l="l" t="t" r="r" b="b"/>
            <a:pathLst>
              <a:path w="8475522" h="9372600">
                <a:moveTo>
                  <a:pt x="0" y="9372600"/>
                </a:moveTo>
                <a:lnTo>
                  <a:pt x="8475522" y="9372600"/>
                </a:lnTo>
                <a:lnTo>
                  <a:pt x="8475522" y="0"/>
                </a:lnTo>
                <a:lnTo>
                  <a:pt x="0" y="0"/>
                </a:lnTo>
                <a:lnTo>
                  <a:pt x="0" y="9372600"/>
                </a:lnTo>
                <a:close/>
              </a:path>
            </a:pathLst>
          </a:custGeom>
          <a:solidFill>
            <a:schemeClr val="accent1"/>
          </a:solidFill>
        </p:spPr>
        <p:txBody>
          <a:bodyPr wrap="square" lIns="0" tIns="0" rIns="0" bIns="0" rtlCol="0">
            <a:noAutofit/>
          </a:bodyPr>
          <a:lstStyle/>
          <a:p>
            <a:endParaRPr/>
          </a:p>
        </p:txBody>
      </p:sp>
      <p:sp>
        <p:nvSpPr>
          <p:cNvPr id="28" name="Text Placeholder 27"/>
          <p:cNvSpPr>
            <a:spLocks noGrp="1"/>
          </p:cNvSpPr>
          <p:nvPr>
            <p:ph type="body" sz="quarter" idx="10" hasCustomPrompt="1"/>
          </p:nvPr>
        </p:nvSpPr>
        <p:spPr>
          <a:xfrm>
            <a:off x="1841810" y="1832900"/>
            <a:ext cx="8508380" cy="2400199"/>
          </a:xfrm>
          <a:prstGeom prst="rect">
            <a:avLst/>
          </a:prstGeom>
        </p:spPr>
        <p:txBody>
          <a:bodyPr/>
          <a:lstStyle>
            <a:lvl1pPr marL="0" indent="0" algn="ctr">
              <a:lnSpc>
                <a:spcPts val="5800"/>
              </a:lnSpc>
              <a:buNone/>
              <a:defRPr sz="5000">
                <a:solidFill>
                  <a:schemeClr val="tx1"/>
                </a:solidFill>
                <a:latin typeface="Segoe UI Light" panose="020B0502040204020203" pitchFamily="34" charset="0"/>
                <a:cs typeface="Segoe UI Light" panose="020B0502040204020203" pitchFamily="34" charset="0"/>
              </a:defRPr>
            </a:lvl1pPr>
          </a:lstStyle>
          <a:p>
            <a:pPr lvl="0"/>
            <a:r>
              <a:rPr lang="en-US"/>
              <a:t>Placeholder Text for </a:t>
            </a:r>
            <a:br>
              <a:rPr lang="en-US"/>
            </a:br>
            <a:r>
              <a:rPr lang="en-US"/>
              <a:t>the Section Title</a:t>
            </a:r>
          </a:p>
        </p:txBody>
      </p:sp>
    </p:spTree>
    <p:extLst>
      <p:ext uri="{BB962C8B-B14F-4D97-AF65-F5344CB8AC3E}">
        <p14:creationId xmlns:p14="http://schemas.microsoft.com/office/powerpoint/2010/main" val="13264380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9" y="588571"/>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907406" y="2112646"/>
            <a:ext cx="9117540" cy="3541022"/>
          </a:xfrm>
          <a:prstGeom prst="rect">
            <a:avLst/>
          </a:prstGeom>
        </p:spPr>
        <p:txBody>
          <a:bodyPr/>
          <a:lstStyle>
            <a:lvl1pPr marL="342900" indent="-342900">
              <a:lnSpc>
                <a:spcPts val="3000"/>
              </a:lnSpc>
              <a:buFont typeface="Arial" panose="020B0604020202020204" pitchFamily="34" charset="0"/>
              <a:buChar char="•"/>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
            </a:r>
          </a:p>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endPar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endParaRP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lorrovit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mos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animolu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ptatia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tenimpo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rumqui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millorum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fugit aria alia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susda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p>
          <a:p>
            <a:pPr lvl="0"/>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rum.</a:t>
            </a:r>
            <a:endParaRPr lang="en-US"/>
          </a:p>
        </p:txBody>
      </p:sp>
      <p:sp>
        <p:nvSpPr>
          <p:cNvPr id="7" name="TextBox 6">
            <a:extLst>
              <a:ext uri="{FF2B5EF4-FFF2-40B4-BE49-F238E27FC236}">
                <a16:creationId xmlns:a16="http://schemas.microsoft.com/office/drawing/2014/main" id="{A6120A9B-069C-4178-A648-539492502FE2}"/>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8" name="TextBox 7">
            <a:extLst>
              <a:ext uri="{FF2B5EF4-FFF2-40B4-BE49-F238E27FC236}">
                <a16:creationId xmlns:a16="http://schemas.microsoft.com/office/drawing/2014/main" id="{ACE9DC19-490C-47A2-9F03-36EA81AF7149}"/>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1222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B">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E6B914-E1C3-4F83-867D-CFEE0FCB237F}"/>
              </a:ext>
            </a:extLst>
          </p:cNvPr>
          <p:cNvSpPr>
            <a:spLocks noGrp="1"/>
          </p:cNvSpPr>
          <p:nvPr>
            <p:ph type="title" hasCustomPrompt="1"/>
          </p:nvPr>
        </p:nvSpPr>
        <p:spPr>
          <a:xfrm>
            <a:off x="612449" y="588571"/>
            <a:ext cx="3939454" cy="1468521"/>
          </a:xfrm>
          <a:prstGeom prst="rect">
            <a:avLst/>
          </a:prstGeom>
        </p:spPr>
        <p:txBody>
          <a:bodyPr anchor="t">
            <a:noAutofit/>
          </a:bodyPr>
          <a:lstStyle>
            <a:lvl1pPr algn="l">
              <a:lnSpc>
                <a:spcPts val="4400"/>
              </a:lnSpc>
              <a:defRPr sz="4000" i="0" spc="50" baseline="0">
                <a:latin typeface="Segoe UI Light" panose="020B0502040204020203" pitchFamily="34" charset="0"/>
                <a:cs typeface="Segoe UI Light" panose="020B0502040204020203" pitchFamily="34" charset="0"/>
              </a:defRPr>
            </a:lvl1pPr>
          </a:lstStyle>
          <a:p>
            <a:r>
              <a:rPr lang="en-US"/>
              <a:t>Placeholder Text for the Page Title</a:t>
            </a:r>
          </a:p>
        </p:txBody>
      </p:sp>
      <p:sp>
        <p:nvSpPr>
          <p:cNvPr id="17" name="Text Placeholder 8">
            <a:extLst>
              <a:ext uri="{FF2B5EF4-FFF2-40B4-BE49-F238E27FC236}">
                <a16:creationId xmlns:a16="http://schemas.microsoft.com/office/drawing/2014/main" id="{EBD71C59-E2A8-4DF4-9E2E-954AAB38761D}"/>
              </a:ext>
            </a:extLst>
          </p:cNvPr>
          <p:cNvSpPr>
            <a:spLocks noGrp="1"/>
          </p:cNvSpPr>
          <p:nvPr>
            <p:ph type="body" sz="quarter" idx="22" hasCustomPrompt="1"/>
          </p:nvPr>
        </p:nvSpPr>
        <p:spPr>
          <a:xfrm>
            <a:off x="907406" y="2112646"/>
            <a:ext cx="4267495" cy="3541022"/>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lorrovit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mos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animolu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ptatia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tenimpo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rumqui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millorum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fugit aria alia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susda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rum.</a:t>
            </a:r>
            <a:endParaRPr lang="en-US"/>
          </a:p>
        </p:txBody>
      </p:sp>
      <p:sp>
        <p:nvSpPr>
          <p:cNvPr id="11" name="Text Placeholder 8">
            <a:extLst>
              <a:ext uri="{FF2B5EF4-FFF2-40B4-BE49-F238E27FC236}">
                <a16:creationId xmlns:a16="http://schemas.microsoft.com/office/drawing/2014/main" id="{6B3EA42D-AC4C-42D4-B28F-C540829A0808}"/>
              </a:ext>
            </a:extLst>
          </p:cNvPr>
          <p:cNvSpPr>
            <a:spLocks noGrp="1"/>
          </p:cNvSpPr>
          <p:nvPr>
            <p:ph type="body" sz="quarter" idx="23" hasCustomPrompt="1"/>
          </p:nvPr>
        </p:nvSpPr>
        <p:spPr>
          <a:xfrm>
            <a:off x="5578386" y="2112646"/>
            <a:ext cx="4267495" cy="3541022"/>
          </a:xfrm>
          <a:prstGeom prst="rect">
            <a:avLst/>
          </a:prstGeom>
        </p:spPr>
        <p:txBody>
          <a:bodyPr/>
          <a:lstStyle>
            <a:lvl1pPr marL="0" indent="0">
              <a:lnSpc>
                <a:spcPts val="3000"/>
              </a:lnSpc>
              <a:buNone/>
              <a:defRPr lang="en-US" sz="2200" smtClean="0">
                <a:effectLst/>
              </a:defRPr>
            </a:lvl1pPr>
          </a:lstStyle>
          <a:p>
            <a:pPr lvl="0"/>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Bus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disque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opturecte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nonse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quosam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antorepudam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ipsanda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idemque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possimo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lorrovit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mos</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animolu</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ptatia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tenimpo</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rumqui</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millorum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fugit aria alia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susda</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Pudam</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ne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volest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rumet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endaept</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Beaque</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lam </a:t>
            </a:r>
            <a:r>
              <a:rPr lang="en-US" sz="2200" err="1">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fugitatur</a:t>
            </a:r>
            <a:r>
              <a:rPr lang="en-US" sz="2200">
                <a:solidFill>
                  <a:srgbClr val="211D1E"/>
                </a:solidFill>
                <a:effectLst/>
                <a:latin typeface="Segoe UI Light" panose="020B0502040204020203" pitchFamily="34" charset="0"/>
                <a:ea typeface="Calibri" panose="020F0502020204030204" pitchFamily="34" charset="0"/>
                <a:cs typeface="Frutiger LT Pro 45 Light" panose="020B0403030504020204" pitchFamily="34" charset="0"/>
              </a:rPr>
              <a:t> rum.</a:t>
            </a:r>
            <a:endParaRPr lang="en-US"/>
          </a:p>
        </p:txBody>
      </p:sp>
      <p:sp>
        <p:nvSpPr>
          <p:cNvPr id="7" name="TextBox 6">
            <a:extLst>
              <a:ext uri="{FF2B5EF4-FFF2-40B4-BE49-F238E27FC236}">
                <a16:creationId xmlns:a16="http://schemas.microsoft.com/office/drawing/2014/main" id="{DF1177A4-A67F-4CF4-B4AD-EA261B8EBF4F}"/>
              </a:ext>
            </a:extLst>
          </p:cNvPr>
          <p:cNvSpPr txBox="1"/>
          <p:nvPr userDrawn="1"/>
        </p:nvSpPr>
        <p:spPr>
          <a:xfrm>
            <a:off x="907406" y="6232475"/>
            <a:ext cx="3466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0" baseline="0"/>
              <a:t>ALLSTEELOFFICE.COM  |  GUNLOCKE.COM</a:t>
            </a:r>
            <a:endParaRPr lang="en-US"/>
          </a:p>
        </p:txBody>
      </p:sp>
      <p:sp>
        <p:nvSpPr>
          <p:cNvPr id="8" name="TextBox 7">
            <a:extLst>
              <a:ext uri="{FF2B5EF4-FFF2-40B4-BE49-F238E27FC236}">
                <a16:creationId xmlns:a16="http://schemas.microsoft.com/office/drawing/2014/main" id="{693812A0-46F2-4ADF-9022-190CC09D991B}"/>
              </a:ext>
            </a:extLst>
          </p:cNvPr>
          <p:cNvSpPr txBox="1"/>
          <p:nvPr userDrawn="1"/>
        </p:nvSpPr>
        <p:spPr>
          <a:xfrm>
            <a:off x="364682" y="6237668"/>
            <a:ext cx="57988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2D43F-806D-4640-8C97-91AC7DD27CEB}" type="slidenum">
              <a:rPr lang="en-US" sz="1000" spc="200" baseline="0" smtClean="0">
                <a:latin typeface="Segoe UI Semibold" panose="020B0702040204020203" pitchFamily="34" charset="0"/>
                <a:cs typeface="Segoe UI Semibold" panose="020B07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1081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59685"/>
            <a:ext cx="10515600" cy="1325563"/>
          </a:xfrm>
          <a:prstGeom prst="rect">
            <a:avLst/>
          </a:prstGeom>
        </p:spPr>
        <p:txBody>
          <a:bodyPr vert="horz" lIns="91440" tIns="45720" rIns="91440" bIns="45720" rtlCol="0" anchor="ctr">
            <a:normAutofit/>
          </a:bodyPr>
          <a:lstStyle/>
          <a:p>
            <a:r>
              <a:rPr lang="en-US"/>
              <a:t>2020 Brand Template</a:t>
            </a:r>
          </a:p>
        </p:txBody>
      </p:sp>
    </p:spTree>
    <p:extLst>
      <p:ext uri="{BB962C8B-B14F-4D97-AF65-F5344CB8AC3E}">
        <p14:creationId xmlns:p14="http://schemas.microsoft.com/office/powerpoint/2010/main" val="4114588714"/>
      </p:ext>
    </p:extLst>
  </p:cSld>
  <p:clrMap bg1="lt1" tx1="dk1" bg2="lt2" tx2="dk2" accent1="accent1" accent2="accent2" accent3="accent3" accent4="accent4" accent5="accent5" accent6="accent6" hlink="hlink" folHlink="folHlink"/>
  <p:sldLayoutIdLst>
    <p:sldLayoutId id="2147483730" r:id="rId1"/>
    <p:sldLayoutId id="2147483752" r:id="rId2"/>
    <p:sldLayoutId id="2147483788" r:id="rId3"/>
    <p:sldLayoutId id="2147483753" r:id="rId4"/>
    <p:sldLayoutId id="2147483746" r:id="rId5"/>
    <p:sldLayoutId id="2147483781" r:id="rId6"/>
    <p:sldLayoutId id="2147483755" r:id="rId7"/>
    <p:sldLayoutId id="2147483787" r:id="rId8"/>
    <p:sldLayoutId id="2147483784" r:id="rId9"/>
    <p:sldLayoutId id="2147483783" r:id="rId10"/>
    <p:sldLayoutId id="2147483786" r:id="rId11"/>
    <p:sldLayoutId id="2147483757" r:id="rId12"/>
    <p:sldLayoutId id="2147483758" r:id="rId13"/>
    <p:sldLayoutId id="2147483780" r:id="rId14"/>
    <p:sldLayoutId id="2147483782" r:id="rId15"/>
    <p:sldLayoutId id="2147483785" r:id="rId16"/>
    <p:sldLayoutId id="2147483720" r:id="rId17"/>
    <p:sldLayoutId id="2147483762" r:id="rId18"/>
    <p:sldLayoutId id="2147483767" r:id="rId19"/>
    <p:sldLayoutId id="2147483764" r:id="rId20"/>
    <p:sldLayoutId id="2147483751" r:id="rId21"/>
    <p:sldLayoutId id="2147483771" r:id="rId22"/>
    <p:sldLayoutId id="2147483772" r:id="rId23"/>
    <p:sldLayoutId id="2147483773" r:id="rId24"/>
    <p:sldLayoutId id="2147483774" r:id="rId25"/>
    <p:sldLayoutId id="2147483777" r:id="rId26"/>
    <p:sldLayoutId id="2147483778" r:id="rId27"/>
    <p:sldLayoutId id="2147483740" r:id="rId28"/>
    <p:sldLayoutId id="2147483779" r:id="rId29"/>
    <p:sldLayoutId id="2147483793" r:id="rId30"/>
  </p:sldLayoutIdLst>
  <p:txStyles>
    <p:title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0.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0.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0.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15.png"/><Relationship Id="rId12"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4.png"/><Relationship Id="rId11"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17.png"/><Relationship Id="rId4" Type="http://schemas.openxmlformats.org/officeDocument/2006/relationships/image" Target="../media/image48.png"/><Relationship Id="rId9" Type="http://schemas.openxmlformats.org/officeDocument/2006/relationships/image" Target="../media/image16.png"/><Relationship Id="rId1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3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5.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FEFC2B-5489-4A80-9926-43D4A27815EA}"/>
              </a:ext>
            </a:extLst>
          </p:cNvPr>
          <p:cNvSpPr>
            <a:spLocks noGrp="1"/>
          </p:cNvSpPr>
          <p:nvPr>
            <p:ph type="body" sz="quarter" idx="10"/>
          </p:nvPr>
        </p:nvSpPr>
        <p:spPr>
          <a:xfrm>
            <a:off x="1829715" y="1477301"/>
            <a:ext cx="8508380" cy="912485"/>
          </a:xfrm>
        </p:spPr>
        <p:txBody>
          <a:bodyPr lIns="91440" tIns="45720" rIns="91440" bIns="45720" anchor="t"/>
          <a:lstStyle/>
          <a:p>
            <a:r>
              <a:rPr lang="en-US">
                <a:latin typeface="Segoe UI Light"/>
                <a:cs typeface="Segoe UI Light"/>
              </a:rPr>
              <a:t>Fit™</a:t>
            </a:r>
          </a:p>
          <a:p>
            <a:r>
              <a:rPr lang="en-US">
                <a:latin typeface="Segoe UI Light"/>
                <a:cs typeface="Segoe UI Light"/>
              </a:rPr>
              <a:t>Sales &amp; Dealer Training</a:t>
            </a:r>
            <a:endParaRPr lang="en-US"/>
          </a:p>
        </p:txBody>
      </p:sp>
      <p:sp>
        <p:nvSpPr>
          <p:cNvPr id="8" name="TextBox 7">
            <a:extLst>
              <a:ext uri="{FF2B5EF4-FFF2-40B4-BE49-F238E27FC236}">
                <a16:creationId xmlns:a16="http://schemas.microsoft.com/office/drawing/2014/main" id="{81D42DB9-415E-4AF2-9F17-C244C357841F}"/>
              </a:ext>
            </a:extLst>
          </p:cNvPr>
          <p:cNvSpPr txBox="1"/>
          <p:nvPr/>
        </p:nvSpPr>
        <p:spPr>
          <a:xfrm>
            <a:off x="4495203" y="3425228"/>
            <a:ext cx="3195092" cy="400110"/>
          </a:xfrm>
          <a:prstGeom prst="rect">
            <a:avLst/>
          </a:prstGeom>
          <a:noFill/>
        </p:spPr>
        <p:txBody>
          <a:bodyPr wrap="square" lIns="91440" tIns="45720" rIns="91440" bIns="45720" rtlCol="0" anchor="t">
            <a:spAutoFit/>
          </a:bodyPr>
          <a:lstStyle/>
          <a:p>
            <a:pPr algn="ctr"/>
            <a:r>
              <a:rPr lang="en-US" sz="2000" b="1">
                <a:latin typeface="Segoe UI Semibold"/>
                <a:cs typeface="Segoe UI Semibold"/>
              </a:rPr>
              <a:t>INTERNAL USE ONLY</a:t>
            </a:r>
          </a:p>
        </p:txBody>
      </p:sp>
    </p:spTree>
    <p:extLst>
      <p:ext uri="{BB962C8B-B14F-4D97-AF65-F5344CB8AC3E}">
        <p14:creationId xmlns:p14="http://schemas.microsoft.com/office/powerpoint/2010/main" val="195712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1BE0D6-A5DF-4A75-AE25-5A126D1D7986}"/>
              </a:ext>
            </a:extLst>
          </p:cNvPr>
          <p:cNvPicPr>
            <a:picLocks noChangeAspect="1"/>
          </p:cNvPicPr>
          <p:nvPr/>
        </p:nvPicPr>
        <p:blipFill>
          <a:blip r:embed="rId3"/>
          <a:stretch>
            <a:fillRect/>
          </a:stretch>
        </p:blipFill>
        <p:spPr>
          <a:xfrm>
            <a:off x="6409995" y="3474462"/>
            <a:ext cx="3845372" cy="3383538"/>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Stability Requirements</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366895"/>
          </a:xfrm>
          <a:prstGeom prst="rect">
            <a:avLst/>
          </a:prstGeom>
          <a:noFill/>
        </p:spPr>
        <p:txBody>
          <a:bodyPr wrap="square" rtlCol="0">
            <a:spAutoFit/>
          </a:bodyPr>
          <a:lstStyle/>
          <a:p>
            <a:pPr marL="0" marR="0">
              <a:lnSpc>
                <a:spcPct val="107000"/>
              </a:lnSpc>
              <a:spcBef>
                <a:spcPts val="0"/>
              </a:spcBef>
              <a:spcAft>
                <a:spcPts val="800"/>
              </a:spcAft>
            </a:pPr>
            <a:r>
              <a:rPr lang="en-US" sz="1800" b="1">
                <a:effectLst/>
                <a:latin typeface="+mj-lt"/>
                <a:ea typeface="Calibri" panose="020F0502020204030204" pitchFamily="34" charset="0"/>
                <a:cs typeface="Arial" panose="020B0604020202020204" pitchFamily="34" charset="0"/>
              </a:rPr>
              <a:t>Single-Sided Typicals</a:t>
            </a:r>
          </a:p>
        </p:txBody>
      </p:sp>
      <p:sp>
        <p:nvSpPr>
          <p:cNvPr id="19" name="TextBox 18">
            <a:extLst>
              <a:ext uri="{FF2B5EF4-FFF2-40B4-BE49-F238E27FC236}">
                <a16:creationId xmlns:a16="http://schemas.microsoft.com/office/drawing/2014/main" id="{280BEC00-3574-499C-BBAD-B72AEEFB6DB7}"/>
              </a:ext>
            </a:extLst>
          </p:cNvPr>
          <p:cNvSpPr txBox="1"/>
          <p:nvPr/>
        </p:nvSpPr>
        <p:spPr>
          <a:xfrm>
            <a:off x="863028" y="1640304"/>
            <a:ext cx="10633753" cy="2555443"/>
          </a:xfrm>
          <a:prstGeom prst="rect">
            <a:avLst/>
          </a:prstGeom>
          <a:noFill/>
        </p:spPr>
        <p:txBody>
          <a:bodyPr wrap="square" rtlCol="0">
            <a:spAutoFit/>
          </a:bodyPr>
          <a:lstStyle/>
          <a:p>
            <a:pPr marL="285750" marR="0" indent="-285750">
              <a:lnSpc>
                <a:spcPct val="107000"/>
              </a:lnSpc>
              <a:spcBef>
                <a:spcPts val="0"/>
              </a:spcBef>
              <a:spcAft>
                <a:spcPts val="800"/>
              </a:spcAft>
              <a:buFontTx/>
              <a:buChar char="-"/>
            </a:pPr>
            <a:r>
              <a:rPr lang="en-US" sz="1800">
                <a:effectLst/>
                <a:latin typeface="+mj-lt"/>
                <a:ea typeface="Calibri" panose="020F0502020204030204" pitchFamily="34" charset="0"/>
                <a:cs typeface="Arial" panose="020B0604020202020204" pitchFamily="34" charset="0"/>
              </a:rPr>
              <a:t>A parent run must be a minimum of 60” and a maximum of 144” between return panels. The parent run must have a minimum of two return panels on each end of run.</a:t>
            </a:r>
          </a:p>
          <a:p>
            <a:pPr marL="285750" marR="0" indent="-285750">
              <a:lnSpc>
                <a:spcPct val="107000"/>
              </a:lnSpc>
              <a:spcBef>
                <a:spcPts val="0"/>
              </a:spcBef>
              <a:spcAft>
                <a:spcPts val="800"/>
              </a:spcAft>
              <a:buFontTx/>
              <a:buChar char="-"/>
            </a:pPr>
            <a:r>
              <a:rPr lang="en-US">
                <a:latin typeface="+mj-lt"/>
                <a:ea typeface="Calibri" panose="020F0502020204030204" pitchFamily="34" charset="0"/>
                <a:cs typeface="Arial" panose="020B0604020202020204" pitchFamily="34" charset="0"/>
              </a:rPr>
              <a:t>A parent run &lt;=84” must have a minimum of two return panels totaling 60” in combined width. For every 7.5” drop in return panel height, 6” must be added to the minimum combined return length.</a:t>
            </a:r>
          </a:p>
          <a:p>
            <a:pPr marL="285750" marR="0" indent="-285750">
              <a:lnSpc>
                <a:spcPct val="107000"/>
              </a:lnSpc>
              <a:spcBef>
                <a:spcPts val="0"/>
              </a:spcBef>
              <a:spcAft>
                <a:spcPts val="800"/>
              </a:spcAft>
              <a:buFontTx/>
              <a:buChar char="-"/>
            </a:pPr>
            <a:r>
              <a:rPr lang="en-US">
                <a:latin typeface="+mj-lt"/>
                <a:ea typeface="Calibri" panose="020F0502020204030204" pitchFamily="34" charset="0"/>
                <a:cs typeface="Arial" panose="020B0604020202020204" pitchFamily="34" charset="0"/>
              </a:rPr>
              <a:t>A parent run &gt;84” must have a minimum of two return panels totaling 84” in combined width.</a:t>
            </a:r>
          </a:p>
          <a:p>
            <a:pPr marL="0" marR="0">
              <a:lnSpc>
                <a:spcPct val="107000"/>
              </a:lnSpc>
              <a:spcBef>
                <a:spcPts val="0"/>
              </a:spcBef>
              <a:spcAft>
                <a:spcPts val="800"/>
              </a:spcAft>
            </a:pPr>
            <a:endParaRPr lang="en-US">
              <a:latin typeface="+mj-lt"/>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b="1">
              <a:effectLst/>
              <a:latin typeface="+mj-lt"/>
              <a:ea typeface="Calibri" panose="020F050202020403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F47C919A-54BD-4CEC-82C0-DE500C77E6F0}"/>
              </a:ext>
            </a:extLst>
          </p:cNvPr>
          <p:cNvCxnSpPr>
            <a:cxnSpLocks/>
          </p:cNvCxnSpPr>
          <p:nvPr/>
        </p:nvCxnSpPr>
        <p:spPr>
          <a:xfrm>
            <a:off x="6557962" y="5321252"/>
            <a:ext cx="709944" cy="434635"/>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D71CB4C1-746B-4379-86E8-AF4E70EFA6D9}"/>
              </a:ext>
            </a:extLst>
          </p:cNvPr>
          <p:cNvCxnSpPr>
            <a:cxnSpLocks/>
          </p:cNvCxnSpPr>
          <p:nvPr/>
        </p:nvCxnSpPr>
        <p:spPr>
          <a:xfrm>
            <a:off x="9429748" y="3564216"/>
            <a:ext cx="726394" cy="43027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831CD924-D2A4-4CB9-9DF6-834462C57131}"/>
              </a:ext>
            </a:extLst>
          </p:cNvPr>
          <p:cNvSpPr txBox="1"/>
          <p:nvPr/>
        </p:nvSpPr>
        <p:spPr>
          <a:xfrm>
            <a:off x="6660467" y="5482016"/>
            <a:ext cx="295275" cy="366895"/>
          </a:xfrm>
          <a:prstGeom prst="rect">
            <a:avLst/>
          </a:prstGeom>
          <a:noFill/>
        </p:spPr>
        <p:txBody>
          <a:bodyPr wrap="square" rtlCol="0">
            <a:spAutoFit/>
          </a:bodyPr>
          <a:lstStyle/>
          <a:p>
            <a:r>
              <a:rPr lang="en-US">
                <a:solidFill>
                  <a:srgbClr val="0D4153"/>
                </a:solidFill>
              </a:rPr>
              <a:t>A</a:t>
            </a:r>
          </a:p>
        </p:txBody>
      </p:sp>
      <p:sp>
        <p:nvSpPr>
          <p:cNvPr id="26" name="TextBox 25">
            <a:extLst>
              <a:ext uri="{FF2B5EF4-FFF2-40B4-BE49-F238E27FC236}">
                <a16:creationId xmlns:a16="http://schemas.microsoft.com/office/drawing/2014/main" id="{E5BBC7C9-9D10-45FB-9FAC-AE5AC19C9877}"/>
              </a:ext>
            </a:extLst>
          </p:cNvPr>
          <p:cNvSpPr txBox="1"/>
          <p:nvPr/>
        </p:nvSpPr>
        <p:spPr>
          <a:xfrm>
            <a:off x="9703812" y="3446044"/>
            <a:ext cx="295275" cy="366895"/>
          </a:xfrm>
          <a:prstGeom prst="rect">
            <a:avLst/>
          </a:prstGeom>
          <a:noFill/>
        </p:spPr>
        <p:txBody>
          <a:bodyPr wrap="square" rtlCol="0">
            <a:spAutoFit/>
          </a:bodyPr>
          <a:lstStyle/>
          <a:p>
            <a:r>
              <a:rPr lang="en-US">
                <a:solidFill>
                  <a:srgbClr val="0D4153"/>
                </a:solidFill>
              </a:rPr>
              <a:t>B</a:t>
            </a:r>
          </a:p>
        </p:txBody>
      </p:sp>
      <p:sp>
        <p:nvSpPr>
          <p:cNvPr id="29" name="TextBox 28">
            <a:extLst>
              <a:ext uri="{FF2B5EF4-FFF2-40B4-BE49-F238E27FC236}">
                <a16:creationId xmlns:a16="http://schemas.microsoft.com/office/drawing/2014/main" id="{76E84CA0-C120-481E-81A4-331CB0E06E46}"/>
              </a:ext>
            </a:extLst>
          </p:cNvPr>
          <p:cNvSpPr txBox="1"/>
          <p:nvPr/>
        </p:nvSpPr>
        <p:spPr>
          <a:xfrm>
            <a:off x="1096758" y="4899641"/>
            <a:ext cx="1647825" cy="646331"/>
          </a:xfrm>
          <a:prstGeom prst="rect">
            <a:avLst/>
          </a:prstGeom>
          <a:noFill/>
        </p:spPr>
        <p:txBody>
          <a:bodyPr wrap="square" rtlCol="0">
            <a:spAutoFit/>
          </a:bodyPr>
          <a:lstStyle/>
          <a:p>
            <a:r>
              <a:rPr lang="en-US">
                <a:solidFill>
                  <a:srgbClr val="0D4153"/>
                </a:solidFill>
              </a:rPr>
              <a:t>If Spine &lt;=84”</a:t>
            </a:r>
          </a:p>
          <a:p>
            <a:r>
              <a:rPr lang="en-US">
                <a:solidFill>
                  <a:srgbClr val="0D4153"/>
                </a:solidFill>
              </a:rPr>
              <a:t>A + B &gt;= 60”</a:t>
            </a:r>
          </a:p>
        </p:txBody>
      </p:sp>
      <p:cxnSp>
        <p:nvCxnSpPr>
          <p:cNvPr id="33" name="Straight Arrow Connector 32">
            <a:extLst>
              <a:ext uri="{FF2B5EF4-FFF2-40B4-BE49-F238E27FC236}">
                <a16:creationId xmlns:a16="http://schemas.microsoft.com/office/drawing/2014/main" id="{7F94BC70-65CE-4E31-9A39-0370A404491C}"/>
              </a:ext>
            </a:extLst>
          </p:cNvPr>
          <p:cNvCxnSpPr>
            <a:cxnSpLocks/>
          </p:cNvCxnSpPr>
          <p:nvPr/>
        </p:nvCxnSpPr>
        <p:spPr>
          <a:xfrm flipV="1">
            <a:off x="6665231" y="3565435"/>
            <a:ext cx="2583544" cy="1457181"/>
          </a:xfrm>
          <a:prstGeom prst="straightConnector1">
            <a:avLst/>
          </a:prstGeom>
          <a:ln>
            <a:solidFill>
              <a:schemeClr val="accent4">
                <a:lumMod val="50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1612A4C9-477A-40D9-BC18-7F0B7D20E8A6}"/>
              </a:ext>
            </a:extLst>
          </p:cNvPr>
          <p:cNvSpPr txBox="1"/>
          <p:nvPr/>
        </p:nvSpPr>
        <p:spPr>
          <a:xfrm rot="19910681">
            <a:off x="7346680" y="3671327"/>
            <a:ext cx="1245967" cy="646331"/>
          </a:xfrm>
          <a:prstGeom prst="rect">
            <a:avLst/>
          </a:prstGeom>
          <a:noFill/>
        </p:spPr>
        <p:txBody>
          <a:bodyPr wrap="square" rtlCol="0">
            <a:spAutoFit/>
          </a:bodyPr>
          <a:lstStyle/>
          <a:p>
            <a:r>
              <a:rPr lang="en-US">
                <a:solidFill>
                  <a:schemeClr val="accent4">
                    <a:lumMod val="50000"/>
                  </a:schemeClr>
                </a:solidFill>
              </a:rPr>
              <a:t>Min 60”</a:t>
            </a:r>
          </a:p>
          <a:p>
            <a:r>
              <a:rPr lang="en-US">
                <a:solidFill>
                  <a:schemeClr val="accent4">
                    <a:lumMod val="50000"/>
                  </a:schemeClr>
                </a:solidFill>
              </a:rPr>
              <a:t>Max 144”</a:t>
            </a:r>
          </a:p>
        </p:txBody>
      </p:sp>
      <p:sp>
        <p:nvSpPr>
          <p:cNvPr id="21" name="TextBox 20">
            <a:extLst>
              <a:ext uri="{FF2B5EF4-FFF2-40B4-BE49-F238E27FC236}">
                <a16:creationId xmlns:a16="http://schemas.microsoft.com/office/drawing/2014/main" id="{2FCD5EAC-4B52-4BF5-B1F2-71EA63629455}"/>
              </a:ext>
            </a:extLst>
          </p:cNvPr>
          <p:cNvSpPr txBox="1"/>
          <p:nvPr/>
        </p:nvSpPr>
        <p:spPr>
          <a:xfrm>
            <a:off x="3703706" y="4926799"/>
            <a:ext cx="1937006" cy="1477328"/>
          </a:xfrm>
          <a:prstGeom prst="rect">
            <a:avLst/>
          </a:prstGeom>
          <a:noFill/>
        </p:spPr>
        <p:txBody>
          <a:bodyPr wrap="square" rtlCol="0">
            <a:spAutoFit/>
          </a:bodyPr>
          <a:lstStyle/>
          <a:p>
            <a:r>
              <a:rPr lang="en-US">
                <a:solidFill>
                  <a:srgbClr val="0D4153"/>
                </a:solidFill>
              </a:rPr>
              <a:t>If Spine &gt;84”</a:t>
            </a:r>
          </a:p>
          <a:p>
            <a:r>
              <a:rPr lang="en-US">
                <a:solidFill>
                  <a:srgbClr val="0D4153"/>
                </a:solidFill>
              </a:rPr>
              <a:t>A + B &gt;= *84”</a:t>
            </a:r>
          </a:p>
          <a:p>
            <a:r>
              <a:rPr lang="en-US">
                <a:solidFill>
                  <a:srgbClr val="0D4153"/>
                </a:solidFill>
              </a:rPr>
              <a:t>*Minimum single </a:t>
            </a:r>
          </a:p>
          <a:p>
            <a:r>
              <a:rPr lang="en-US">
                <a:solidFill>
                  <a:srgbClr val="0D4153"/>
                </a:solidFill>
              </a:rPr>
              <a:t>panel return length of 24”</a:t>
            </a:r>
          </a:p>
        </p:txBody>
      </p:sp>
      <p:sp>
        <p:nvSpPr>
          <p:cNvPr id="23" name="TextBox 22">
            <a:extLst>
              <a:ext uri="{FF2B5EF4-FFF2-40B4-BE49-F238E27FC236}">
                <a16:creationId xmlns:a16="http://schemas.microsoft.com/office/drawing/2014/main" id="{475EE745-EB1D-4DEC-829B-3511DAE86EC4}"/>
              </a:ext>
            </a:extLst>
          </p:cNvPr>
          <p:cNvSpPr txBox="1"/>
          <p:nvPr/>
        </p:nvSpPr>
        <p:spPr>
          <a:xfrm>
            <a:off x="849580" y="3461855"/>
            <a:ext cx="6110286" cy="1461169"/>
          </a:xfrm>
          <a:prstGeom prst="rect">
            <a:avLst/>
          </a:prstGeom>
          <a:noFill/>
        </p:spPr>
        <p:txBody>
          <a:bodyPr wrap="square">
            <a:spAutoFit/>
          </a:bodyPr>
          <a:lstStyle/>
          <a:p>
            <a:pPr marL="285750" marR="0" indent="-285750">
              <a:lnSpc>
                <a:spcPct val="107000"/>
              </a:lnSpc>
              <a:spcBef>
                <a:spcPts val="0"/>
              </a:spcBef>
              <a:spcAft>
                <a:spcPts val="800"/>
              </a:spcAft>
              <a:buFontTx/>
              <a:buChar char="-"/>
            </a:pPr>
            <a:r>
              <a:rPr lang="en-US" sz="1800">
                <a:effectLst/>
                <a:latin typeface="+mj-lt"/>
                <a:ea typeface="Calibri" panose="020F0502020204030204" pitchFamily="34" charset="0"/>
                <a:cs typeface="Arial" panose="020B0604020202020204" pitchFamily="34" charset="0"/>
              </a:rPr>
              <a:t>Return panels must not be any more than 30” lower than the maximum height of the parent panel run.</a:t>
            </a:r>
          </a:p>
          <a:p>
            <a:pPr marL="285750" indent="-285750">
              <a:lnSpc>
                <a:spcPct val="107000"/>
              </a:lnSpc>
              <a:spcAft>
                <a:spcPts val="800"/>
              </a:spcAft>
              <a:buFontTx/>
              <a:buChar char="-"/>
            </a:pPr>
            <a:r>
              <a:rPr lang="en-US">
                <a:latin typeface="+mj-lt"/>
                <a:ea typeface="Calibri" panose="020F0502020204030204" pitchFamily="34" charset="0"/>
                <a:cs typeface="Arial" panose="020B0604020202020204" pitchFamily="34" charset="0"/>
              </a:rPr>
              <a:t>Return panels cannot be taller than the parent panel.</a:t>
            </a:r>
          </a:p>
          <a:p>
            <a:pPr marL="285750" marR="0" indent="-285750">
              <a:lnSpc>
                <a:spcPct val="107000"/>
              </a:lnSpc>
              <a:spcBef>
                <a:spcPts val="0"/>
              </a:spcBef>
              <a:spcAft>
                <a:spcPts val="800"/>
              </a:spcAft>
              <a:buFontTx/>
              <a:buChar char="-"/>
            </a:pPr>
            <a:r>
              <a:rPr lang="en-US" sz="1800">
                <a:effectLst/>
                <a:latin typeface="+mj-lt"/>
                <a:ea typeface="Calibri" panose="020F0502020204030204" pitchFamily="34" charset="0"/>
                <a:cs typeface="Arial" panose="020B0604020202020204" pitchFamily="34" charset="0"/>
              </a:rPr>
              <a:t>Panel height measurement includes integrated glass.</a:t>
            </a:r>
          </a:p>
        </p:txBody>
      </p:sp>
      <p:sp>
        <p:nvSpPr>
          <p:cNvPr id="20" name="TextBox 19">
            <a:extLst>
              <a:ext uri="{FF2B5EF4-FFF2-40B4-BE49-F238E27FC236}">
                <a16:creationId xmlns:a16="http://schemas.microsoft.com/office/drawing/2014/main" id="{61FFB316-C9CF-49D0-9979-B7471BA91B86}"/>
              </a:ext>
            </a:extLst>
          </p:cNvPr>
          <p:cNvSpPr txBox="1"/>
          <p:nvPr/>
        </p:nvSpPr>
        <p:spPr>
          <a:xfrm>
            <a:off x="1096759" y="5484408"/>
            <a:ext cx="1795792" cy="1200329"/>
          </a:xfrm>
          <a:prstGeom prst="rect">
            <a:avLst/>
          </a:prstGeom>
          <a:noFill/>
        </p:spPr>
        <p:txBody>
          <a:bodyPr wrap="square" rtlCol="0">
            <a:spAutoFit/>
          </a:bodyPr>
          <a:lstStyle/>
          <a:p>
            <a:r>
              <a:rPr lang="en-US">
                <a:solidFill>
                  <a:srgbClr val="0D4153"/>
                </a:solidFill>
              </a:rPr>
              <a:t>*Minimum single </a:t>
            </a:r>
          </a:p>
          <a:p>
            <a:r>
              <a:rPr lang="en-US">
                <a:solidFill>
                  <a:srgbClr val="0D4153"/>
                </a:solidFill>
              </a:rPr>
              <a:t>panel return length of 24”</a:t>
            </a:r>
          </a:p>
          <a:p>
            <a:endParaRPr lang="en-US">
              <a:solidFill>
                <a:srgbClr val="0D4153"/>
              </a:solidFill>
            </a:endParaRPr>
          </a:p>
        </p:txBody>
      </p:sp>
    </p:spTree>
    <p:extLst>
      <p:ext uri="{BB962C8B-B14F-4D97-AF65-F5344CB8AC3E}">
        <p14:creationId xmlns:p14="http://schemas.microsoft.com/office/powerpoint/2010/main" val="1588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9B20F-ED6A-4867-85ED-0DEB353DD881}"/>
              </a:ext>
            </a:extLst>
          </p:cNvPr>
          <p:cNvPicPr>
            <a:picLocks noChangeAspect="1"/>
          </p:cNvPicPr>
          <p:nvPr/>
        </p:nvPicPr>
        <p:blipFill>
          <a:blip r:embed="rId2"/>
          <a:stretch>
            <a:fillRect/>
          </a:stretch>
        </p:blipFill>
        <p:spPr>
          <a:xfrm>
            <a:off x="4212046" y="699680"/>
            <a:ext cx="7020905" cy="5839640"/>
          </a:xfrm>
          <a:prstGeom prst="rect">
            <a:avLst/>
          </a:prstGeom>
        </p:spPr>
      </p:pic>
      <p:sp>
        <p:nvSpPr>
          <p:cNvPr id="4" name="Title 12">
            <a:extLst>
              <a:ext uri="{FF2B5EF4-FFF2-40B4-BE49-F238E27FC236}">
                <a16:creationId xmlns:a16="http://schemas.microsoft.com/office/drawing/2014/main" id="{DFB8E35C-26B7-4A20-AC6B-0DC83B9CA0D1}"/>
              </a:ext>
            </a:extLst>
          </p:cNvPr>
          <p:cNvSpPr txBox="1">
            <a:spLocks/>
          </p:cNvSpPr>
          <p:nvPr/>
        </p:nvSpPr>
        <p:spPr>
          <a:xfrm>
            <a:off x="717351" y="1385270"/>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Rules – </a:t>
            </a:r>
          </a:p>
          <a:p>
            <a:pPr algn="l"/>
            <a:r>
              <a:rPr lang="en-US" sz="4400"/>
              <a:t>Model Logic</a:t>
            </a: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Tree>
    <p:extLst>
      <p:ext uri="{BB962C8B-B14F-4D97-AF65-F5344CB8AC3E}">
        <p14:creationId xmlns:p14="http://schemas.microsoft.com/office/powerpoint/2010/main" val="1131828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Panel Type</a:t>
            </a:r>
          </a:p>
        </p:txBody>
      </p:sp>
      <p:sp>
        <p:nvSpPr>
          <p:cNvPr id="2" name="TextBox 1">
            <a:extLst>
              <a:ext uri="{FF2B5EF4-FFF2-40B4-BE49-F238E27FC236}">
                <a16:creationId xmlns:a16="http://schemas.microsoft.com/office/drawing/2014/main" id="{8571949B-60C8-4216-868D-7E94D6B77A01}"/>
              </a:ext>
            </a:extLst>
          </p:cNvPr>
          <p:cNvSpPr txBox="1"/>
          <p:nvPr/>
        </p:nvSpPr>
        <p:spPr>
          <a:xfrm>
            <a:off x="863029" y="1273409"/>
            <a:ext cx="10515600" cy="3300071"/>
          </a:xfrm>
          <a:prstGeom prst="rect">
            <a:avLst/>
          </a:prstGeom>
          <a:noFill/>
        </p:spPr>
        <p:txBody>
          <a:bodyPr wrap="square" rtlCol="0">
            <a:spAutoFit/>
          </a:bodyPr>
          <a:lstStyle/>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When specifying Fit™ Panels, the base model indicates the height and modular width needed. Model logic is ‘</a:t>
            </a:r>
            <a:r>
              <a:rPr lang="en-US" sz="1800" i="1">
                <a:effectLst/>
                <a:latin typeface="+mj-lt"/>
                <a:ea typeface="Calibri" panose="020F0502020204030204" pitchFamily="34" charset="0"/>
                <a:cs typeface="Arial" panose="020B0604020202020204" pitchFamily="34" charset="0"/>
              </a:rPr>
              <a:t>GSYS</a:t>
            </a:r>
            <a:r>
              <a:rPr lang="en-US" sz="1800">
                <a:effectLst/>
                <a:latin typeface="+mj-lt"/>
                <a:ea typeface="Calibri" panose="020F0502020204030204" pitchFamily="34" charset="0"/>
                <a:cs typeface="Arial" panose="020B0604020202020204" pitchFamily="34" charset="0"/>
              </a:rPr>
              <a:t>’ then ‘</a:t>
            </a:r>
            <a:r>
              <a:rPr lang="en-US" sz="1800" i="1">
                <a:effectLst/>
                <a:latin typeface="+mj-lt"/>
                <a:ea typeface="Calibri" panose="020F0502020204030204" pitchFamily="34" charset="0"/>
                <a:cs typeface="Arial" panose="020B0604020202020204" pitchFamily="34" charset="0"/>
              </a:rPr>
              <a:t>height</a:t>
            </a:r>
            <a:r>
              <a:rPr lang="en-US" sz="1800">
                <a:effectLst/>
                <a:latin typeface="+mj-lt"/>
                <a:ea typeface="Calibri" panose="020F0502020204030204" pitchFamily="34" charset="0"/>
                <a:cs typeface="Arial" panose="020B0604020202020204" pitchFamily="34" charset="0"/>
              </a:rPr>
              <a:t>’ then ‘</a:t>
            </a:r>
            <a:r>
              <a:rPr lang="en-US" sz="1800" i="1">
                <a:effectLst/>
                <a:latin typeface="+mj-lt"/>
                <a:ea typeface="Calibri" panose="020F0502020204030204" pitchFamily="34" charset="0"/>
                <a:cs typeface="Arial" panose="020B0604020202020204" pitchFamily="34" charset="0"/>
              </a:rPr>
              <a:t>width</a:t>
            </a:r>
            <a:r>
              <a:rPr lang="en-US" sz="1800">
                <a:effectLst/>
                <a:latin typeface="+mj-lt"/>
                <a:ea typeface="Calibri" panose="020F0502020204030204" pitchFamily="34" charset="0"/>
                <a:cs typeface="Arial" panose="020B0604020202020204" pitchFamily="34" charset="0"/>
              </a:rPr>
              <a:t>.’ (e.g., a 50”H by 72”W panel would be GSYS5072).</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Due to the lack of connectors spacing out the panels, the true width of Fit™ panels must accommodate panel overlap, which is done by specifying ‘panel type’ explained on the next slide.</a:t>
            </a:r>
          </a:p>
          <a:p>
            <a:pPr marL="342900" marR="0" lvl="0" indent="-342900">
              <a:lnSpc>
                <a:spcPct val="107000"/>
              </a:lnSpc>
              <a:spcBef>
                <a:spcPts val="0"/>
              </a:spcBef>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The first dot option indicates the panel type (where the panel is located within the typical) and power options.</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Specify L- or T- Gallery-to-Gallery Panels when power is not needed in a single-piece end panel. Details on future slide.</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Each Split End panel is specified separately and may be specified with or without power.</a:t>
            </a:r>
          </a:p>
          <a:p>
            <a:pPr marL="342900" marR="0" lvl="0" indent="-342900">
              <a:lnSpc>
                <a:spcPct val="107000"/>
              </a:lnSpc>
              <a:spcBef>
                <a:spcPts val="0"/>
              </a:spcBef>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End Panels can only be specified at the same height or shorter than the spine panel. </a:t>
            </a:r>
          </a:p>
          <a:p>
            <a:pPr marL="342900" marR="0" lvl="0" indent="-342900">
              <a:lnSpc>
                <a:spcPct val="107000"/>
              </a:lnSpc>
              <a:spcBef>
                <a:spcPts val="0"/>
              </a:spcBef>
              <a:spcAft>
                <a:spcPts val="0"/>
              </a:spcAft>
              <a:buFont typeface="Calibri" panose="020F0502020204030204" pitchFamily="34" charset="0"/>
              <a:buChar char="-"/>
            </a:pPr>
            <a:endParaRPr lang="en-US" sz="160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189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Panel Type</a:t>
            </a:r>
          </a:p>
        </p:txBody>
      </p:sp>
      <p:sp>
        <p:nvSpPr>
          <p:cNvPr id="2" name="TextBox 1">
            <a:extLst>
              <a:ext uri="{FF2B5EF4-FFF2-40B4-BE49-F238E27FC236}">
                <a16:creationId xmlns:a16="http://schemas.microsoft.com/office/drawing/2014/main" id="{8571949B-60C8-4216-868D-7E94D6B77A01}"/>
              </a:ext>
            </a:extLst>
          </p:cNvPr>
          <p:cNvSpPr txBox="1"/>
          <p:nvPr/>
        </p:nvSpPr>
        <p:spPr>
          <a:xfrm>
            <a:off x="863029" y="1273409"/>
            <a:ext cx="10515600" cy="2740558"/>
          </a:xfrm>
          <a:prstGeom prst="rect">
            <a:avLst/>
          </a:prstGeom>
          <a:noFill/>
        </p:spPr>
        <p:txBody>
          <a:bodyPr wrap="square" rtlCol="0">
            <a:spAutoFit/>
          </a:bodyPr>
          <a:lstStyle/>
          <a:p>
            <a:pPr marR="0" lvl="0">
              <a:lnSpc>
                <a:spcPct val="107000"/>
              </a:lnSpc>
              <a:spcBef>
                <a:spcPts val="0"/>
              </a:spcBef>
              <a:spcAft>
                <a:spcPts val="0"/>
              </a:spcAft>
            </a:pPr>
            <a:r>
              <a:rPr lang="en-US">
                <a:effectLst/>
                <a:latin typeface="+mj-lt"/>
                <a:ea typeface="Calibri" panose="020F0502020204030204" pitchFamily="34" charset="0"/>
                <a:cs typeface="Arial" panose="020B0604020202020204" pitchFamily="34" charset="0"/>
              </a:rPr>
              <a:t>Panel type options are below:</a:t>
            </a:r>
          </a:p>
          <a:p>
            <a:pPr marL="742950" marR="0" lvl="1" indent="-285750">
              <a:lnSpc>
                <a:spcPct val="107000"/>
              </a:lnSpc>
              <a:spcBef>
                <a:spcPts val="0"/>
              </a:spcBef>
              <a:spcAft>
                <a:spcPts val="0"/>
              </a:spcAft>
              <a:buFont typeface="+mj-lt"/>
              <a:buAutoNum type="arabicPeriod"/>
            </a:pPr>
            <a:r>
              <a:rPr lang="en-US" sz="1600">
                <a:effectLst/>
                <a:latin typeface="+mj-lt"/>
                <a:ea typeface="Calibri" panose="020F0502020204030204" pitchFamily="34" charset="0"/>
                <a:cs typeface="Arial" panose="020B0604020202020204" pitchFamily="34" charset="0"/>
              </a:rPr>
              <a:t>Mid Wing = “MDW”</a:t>
            </a:r>
          </a:p>
          <a:p>
            <a:pPr marL="742950" marR="0" lvl="1" indent="-285750">
              <a:lnSpc>
                <a:spcPct val="107000"/>
              </a:lnSpc>
              <a:spcBef>
                <a:spcPts val="0"/>
              </a:spcBef>
              <a:spcAft>
                <a:spcPts val="0"/>
              </a:spcAft>
              <a:buFont typeface="+mj-lt"/>
              <a:buAutoNum type="arabicPeriod"/>
            </a:pPr>
            <a:r>
              <a:rPr lang="en-US" sz="1600">
                <a:effectLst/>
                <a:latin typeface="+mj-lt"/>
                <a:ea typeface="Calibri" panose="020F0502020204030204" pitchFamily="34" charset="0"/>
                <a:cs typeface="Arial" panose="020B0604020202020204" pitchFamily="34" charset="0"/>
              </a:rPr>
              <a:t>Left Hand Split End = “LPE”</a:t>
            </a:r>
          </a:p>
          <a:p>
            <a:pPr marL="742950" marR="0" lvl="1" indent="-285750">
              <a:lnSpc>
                <a:spcPct val="107000"/>
              </a:lnSpc>
              <a:spcBef>
                <a:spcPts val="0"/>
              </a:spcBef>
              <a:spcAft>
                <a:spcPts val="0"/>
              </a:spcAft>
              <a:buFont typeface="+mj-lt"/>
              <a:buAutoNum type="arabicPeriod"/>
            </a:pPr>
            <a:r>
              <a:rPr lang="en-US" sz="1600">
                <a:effectLst/>
                <a:latin typeface="+mj-lt"/>
                <a:ea typeface="Calibri" panose="020F0502020204030204" pitchFamily="34" charset="0"/>
                <a:cs typeface="Arial" panose="020B0604020202020204" pitchFamily="34" charset="0"/>
              </a:rPr>
              <a:t>Right Hand Split End “RPE”</a:t>
            </a:r>
          </a:p>
          <a:p>
            <a:pPr marL="742950" marR="0" lvl="1" indent="-285750">
              <a:lnSpc>
                <a:spcPct val="107000"/>
              </a:lnSpc>
              <a:spcBef>
                <a:spcPts val="0"/>
              </a:spcBef>
              <a:spcAft>
                <a:spcPts val="0"/>
              </a:spcAft>
              <a:buFont typeface="+mj-lt"/>
              <a:buAutoNum type="arabicPeriod"/>
            </a:pPr>
            <a:r>
              <a:rPr lang="en-US" sz="1600">
                <a:effectLst/>
                <a:latin typeface="+mj-lt"/>
                <a:ea typeface="Calibri" panose="020F0502020204030204" pitchFamily="34" charset="0"/>
                <a:cs typeface="Arial" panose="020B0604020202020204" pitchFamily="34" charset="0"/>
              </a:rPr>
              <a:t>Left Hand Single-Sided End = “LSE”</a:t>
            </a:r>
          </a:p>
          <a:p>
            <a:pPr marL="742950" marR="0" lvl="1" indent="-285750">
              <a:lnSpc>
                <a:spcPct val="107000"/>
              </a:lnSpc>
              <a:spcBef>
                <a:spcPts val="0"/>
              </a:spcBef>
              <a:spcAft>
                <a:spcPts val="0"/>
              </a:spcAft>
              <a:buFont typeface="+mj-lt"/>
              <a:buAutoNum type="arabicPeriod"/>
            </a:pPr>
            <a:r>
              <a:rPr lang="en-US" sz="1600">
                <a:effectLst/>
                <a:latin typeface="+mj-lt"/>
                <a:ea typeface="Calibri" panose="020F0502020204030204" pitchFamily="34" charset="0"/>
                <a:cs typeface="Arial" panose="020B0604020202020204" pitchFamily="34" charset="0"/>
              </a:rPr>
              <a:t>Right Hand Single-Sided End = “RSE”</a:t>
            </a:r>
          </a:p>
          <a:p>
            <a:pPr marL="742950" marR="0" lvl="1" indent="-285750">
              <a:lnSpc>
                <a:spcPct val="107000"/>
              </a:lnSpc>
              <a:spcBef>
                <a:spcPts val="0"/>
              </a:spcBef>
              <a:spcAft>
                <a:spcPts val="0"/>
              </a:spcAft>
              <a:buFont typeface="+mj-lt"/>
              <a:buAutoNum type="arabicPeriod"/>
            </a:pPr>
            <a:r>
              <a:rPr lang="en-US" sz="1600">
                <a:effectLst/>
                <a:latin typeface="+mj-lt"/>
                <a:ea typeface="Calibri" panose="020F0502020204030204" pitchFamily="34" charset="0"/>
                <a:cs typeface="Arial" panose="020B0604020202020204" pitchFamily="34" charset="0"/>
              </a:rPr>
              <a:t>Right Hand End Spine = “RES”</a:t>
            </a:r>
          </a:p>
          <a:p>
            <a:pPr marL="742950" marR="0" lvl="1" indent="-285750">
              <a:lnSpc>
                <a:spcPct val="107000"/>
              </a:lnSpc>
              <a:spcBef>
                <a:spcPts val="0"/>
              </a:spcBef>
              <a:spcAft>
                <a:spcPts val="0"/>
              </a:spcAft>
              <a:buFont typeface="+mj-lt"/>
              <a:buAutoNum type="arabicPeriod"/>
            </a:pPr>
            <a:r>
              <a:rPr lang="en-US" sz="1600">
                <a:effectLst/>
                <a:latin typeface="+mj-lt"/>
                <a:ea typeface="Calibri" panose="020F0502020204030204" pitchFamily="34" charset="0"/>
                <a:cs typeface="Arial" panose="020B0604020202020204" pitchFamily="34" charset="0"/>
              </a:rPr>
              <a:t>Left Hand End Spine = “LES”</a:t>
            </a:r>
          </a:p>
          <a:p>
            <a:pPr marL="742950" marR="0" lvl="1" indent="-285750">
              <a:lnSpc>
                <a:spcPct val="107000"/>
              </a:lnSpc>
              <a:spcBef>
                <a:spcPts val="0"/>
              </a:spcBef>
              <a:spcAft>
                <a:spcPts val="0"/>
              </a:spcAft>
              <a:buFont typeface="+mj-lt"/>
              <a:buAutoNum type="arabicPeriod"/>
            </a:pPr>
            <a:r>
              <a:rPr lang="en-US" sz="1600">
                <a:effectLst/>
                <a:latin typeface="+mj-lt"/>
                <a:ea typeface="Calibri" panose="020F0502020204030204" pitchFamily="34" charset="0"/>
                <a:cs typeface="Arial" panose="020B0604020202020204" pitchFamily="34" charset="0"/>
              </a:rPr>
              <a:t>Mid Spine = “MSP”</a:t>
            </a:r>
          </a:p>
          <a:p>
            <a:pPr marL="742950" marR="0" lvl="1" indent="-285750">
              <a:lnSpc>
                <a:spcPct val="107000"/>
              </a:lnSpc>
              <a:spcBef>
                <a:spcPts val="0"/>
              </a:spcBef>
              <a:spcAft>
                <a:spcPts val="800"/>
              </a:spcAft>
              <a:buFont typeface="+mj-lt"/>
              <a:buAutoNum type="arabicPeriod"/>
            </a:pPr>
            <a:r>
              <a:rPr lang="en-US" sz="1600">
                <a:effectLst/>
                <a:latin typeface="+mj-lt"/>
                <a:ea typeface="Calibri" panose="020F0502020204030204" pitchFamily="34" charset="0"/>
                <a:cs typeface="Arial" panose="020B0604020202020204" pitchFamily="34" charset="0"/>
              </a:rPr>
              <a:t>Single Spine = “SGS”</a:t>
            </a:r>
          </a:p>
        </p:txBody>
      </p:sp>
      <p:pic>
        <p:nvPicPr>
          <p:cNvPr id="8" name="Picture 7">
            <a:extLst>
              <a:ext uri="{FF2B5EF4-FFF2-40B4-BE49-F238E27FC236}">
                <a16:creationId xmlns:a16="http://schemas.microsoft.com/office/drawing/2014/main" id="{66F1936C-D63D-4449-83B6-E4E88BBB6491}"/>
              </a:ext>
            </a:extLst>
          </p:cNvPr>
          <p:cNvPicPr>
            <a:picLocks noChangeAspect="1"/>
          </p:cNvPicPr>
          <p:nvPr/>
        </p:nvPicPr>
        <p:blipFill rotWithShape="1">
          <a:blip r:embed="rId2"/>
          <a:srcRect t="13313"/>
          <a:stretch/>
        </p:blipFill>
        <p:spPr>
          <a:xfrm>
            <a:off x="5615325" y="1190846"/>
            <a:ext cx="6065533" cy="2510673"/>
          </a:xfrm>
          <a:prstGeom prst="rect">
            <a:avLst/>
          </a:prstGeom>
        </p:spPr>
      </p:pic>
      <p:pic>
        <p:nvPicPr>
          <p:cNvPr id="11" name="Picture 10">
            <a:extLst>
              <a:ext uri="{FF2B5EF4-FFF2-40B4-BE49-F238E27FC236}">
                <a16:creationId xmlns:a16="http://schemas.microsoft.com/office/drawing/2014/main" id="{52FE60D9-AB21-4CC8-B074-CFF428A6802F}"/>
              </a:ext>
            </a:extLst>
          </p:cNvPr>
          <p:cNvPicPr>
            <a:picLocks noChangeAspect="1"/>
          </p:cNvPicPr>
          <p:nvPr/>
        </p:nvPicPr>
        <p:blipFill>
          <a:blip r:embed="rId3"/>
          <a:stretch>
            <a:fillRect/>
          </a:stretch>
        </p:blipFill>
        <p:spPr>
          <a:xfrm>
            <a:off x="5805336" y="3427140"/>
            <a:ext cx="5685512" cy="3248864"/>
          </a:xfrm>
          <a:prstGeom prst="rect">
            <a:avLst/>
          </a:prstGeom>
        </p:spPr>
      </p:pic>
      <p:pic>
        <p:nvPicPr>
          <p:cNvPr id="4" name="Picture 3">
            <a:extLst>
              <a:ext uri="{FF2B5EF4-FFF2-40B4-BE49-F238E27FC236}">
                <a16:creationId xmlns:a16="http://schemas.microsoft.com/office/drawing/2014/main" id="{C419E863-D3D2-4629-BCD1-125C324AA6A1}"/>
              </a:ext>
            </a:extLst>
          </p:cNvPr>
          <p:cNvPicPr>
            <a:picLocks noChangeAspect="1"/>
          </p:cNvPicPr>
          <p:nvPr/>
        </p:nvPicPr>
        <p:blipFill>
          <a:blip r:embed="rId4"/>
          <a:stretch>
            <a:fillRect/>
          </a:stretch>
        </p:blipFill>
        <p:spPr>
          <a:xfrm>
            <a:off x="1552429" y="4188767"/>
            <a:ext cx="2895745" cy="2125318"/>
          </a:xfrm>
          <a:prstGeom prst="rect">
            <a:avLst/>
          </a:prstGeom>
        </p:spPr>
      </p:pic>
    </p:spTree>
    <p:extLst>
      <p:ext uri="{BB962C8B-B14F-4D97-AF65-F5344CB8AC3E}">
        <p14:creationId xmlns:p14="http://schemas.microsoft.com/office/powerpoint/2010/main" val="333700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Panel Power</a:t>
            </a:r>
          </a:p>
        </p:txBody>
      </p:sp>
      <p:sp>
        <p:nvSpPr>
          <p:cNvPr id="2" name="TextBox 1">
            <a:extLst>
              <a:ext uri="{FF2B5EF4-FFF2-40B4-BE49-F238E27FC236}">
                <a16:creationId xmlns:a16="http://schemas.microsoft.com/office/drawing/2014/main" id="{8571949B-60C8-4216-868D-7E94D6B77A01}"/>
              </a:ext>
            </a:extLst>
          </p:cNvPr>
          <p:cNvSpPr txBox="1"/>
          <p:nvPr/>
        </p:nvSpPr>
        <p:spPr>
          <a:xfrm>
            <a:off x="863029" y="1384125"/>
            <a:ext cx="10633753" cy="1358577"/>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mj-lt"/>
                <a:ea typeface="Calibri" panose="020F0502020204030204" pitchFamily="34" charset="0"/>
                <a:cs typeface="Arial" panose="020B0604020202020204" pitchFamily="34" charset="0"/>
              </a:rPr>
              <a:t>Following the ‘Panel Type’, the option code includes a power specification. </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Panels under 60”W are not available with power.  Panels 60”W and greater are available with single- or dual-sided power.</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Spine panels are only available 60”W or greater and must be specified with power.</a:t>
            </a:r>
          </a:p>
        </p:txBody>
      </p:sp>
      <p:sp>
        <p:nvSpPr>
          <p:cNvPr id="9" name="TextBox 8">
            <a:extLst>
              <a:ext uri="{FF2B5EF4-FFF2-40B4-BE49-F238E27FC236}">
                <a16:creationId xmlns:a16="http://schemas.microsoft.com/office/drawing/2014/main" id="{EBC52393-AB24-44FB-8682-D0B65131894D}"/>
              </a:ext>
            </a:extLst>
          </p:cNvPr>
          <p:cNvSpPr txBox="1"/>
          <p:nvPr/>
        </p:nvSpPr>
        <p:spPr>
          <a:xfrm>
            <a:off x="863029" y="2692368"/>
            <a:ext cx="5427929" cy="3034164"/>
          </a:xfrm>
          <a:prstGeom prst="rect">
            <a:avLst/>
          </a:prstGeom>
          <a:noFill/>
        </p:spPr>
        <p:txBody>
          <a:bodyPr wrap="square" rtlCol="0">
            <a:spAutoFit/>
          </a:bodyPr>
          <a:lstStyle/>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When power is not needed in Mid Wing Panels, they must be specified with No Power AND the spine power height in order to allow electrical components to pass through the panel. (See Image right)</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Power can be specified at the Below Worksurface or Below HAT heights, see dimensions in FAQ. Only one height can be used per typical. Cannot mix and match rail height within the same stations.</a:t>
            </a:r>
          </a:p>
          <a:p>
            <a:pPr marL="342900" marR="0" lvl="0" indent="-342900">
              <a:lnSpc>
                <a:spcPct val="107000"/>
              </a:lnSpc>
              <a:spcBef>
                <a:spcPts val="0"/>
              </a:spcBef>
              <a:spcAft>
                <a:spcPts val="800"/>
              </a:spcAft>
              <a:buFont typeface="Calibri" panose="020F0502020204030204" pitchFamily="34" charset="0"/>
              <a:buChar char="-"/>
            </a:pPr>
            <a:endParaRPr lang="en-US" sz="1800">
              <a:effectLst/>
              <a:latin typeface="+mj-lt"/>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9E4D6EF-CF2F-45F3-B9BD-4A012F06CFEF}"/>
              </a:ext>
            </a:extLst>
          </p:cNvPr>
          <p:cNvPicPr/>
          <p:nvPr/>
        </p:nvPicPr>
        <p:blipFill>
          <a:blip r:embed="rId2">
            <a:extLst>
              <a:ext uri="{28A0092B-C50C-407E-A947-70E740481C1C}">
                <a14:useLocalDpi xmlns:a14="http://schemas.microsoft.com/office/drawing/2010/main" val="0"/>
              </a:ext>
            </a:extLst>
          </a:blip>
          <a:stretch>
            <a:fillRect/>
          </a:stretch>
        </p:blipFill>
        <p:spPr>
          <a:xfrm>
            <a:off x="6514009" y="2880164"/>
            <a:ext cx="3082997" cy="3433921"/>
          </a:xfrm>
          <a:prstGeom prst="rect">
            <a:avLst/>
          </a:prstGeom>
          <a:ln>
            <a:solidFill>
              <a:schemeClr val="accent1"/>
            </a:solidFill>
          </a:ln>
        </p:spPr>
      </p:pic>
      <p:cxnSp>
        <p:nvCxnSpPr>
          <p:cNvPr id="6" name="Straight Arrow Connector 5">
            <a:extLst>
              <a:ext uri="{FF2B5EF4-FFF2-40B4-BE49-F238E27FC236}">
                <a16:creationId xmlns:a16="http://schemas.microsoft.com/office/drawing/2014/main" id="{7C344BC2-F201-4A5F-A537-E9A7298760F0}"/>
              </a:ext>
            </a:extLst>
          </p:cNvPr>
          <p:cNvCxnSpPr>
            <a:cxnSpLocks/>
            <a:stCxn id="10" idx="1"/>
          </p:cNvCxnSpPr>
          <p:nvPr/>
        </p:nvCxnSpPr>
        <p:spPr>
          <a:xfrm flipH="1">
            <a:off x="7407669" y="3748962"/>
            <a:ext cx="2412388" cy="361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096E63-D002-4F10-B433-9F186C38BE5C}"/>
              </a:ext>
            </a:extLst>
          </p:cNvPr>
          <p:cNvSpPr txBox="1"/>
          <p:nvPr/>
        </p:nvSpPr>
        <p:spPr>
          <a:xfrm>
            <a:off x="9820057" y="3271908"/>
            <a:ext cx="2075380" cy="954107"/>
          </a:xfrm>
          <a:prstGeom prst="rect">
            <a:avLst/>
          </a:prstGeom>
          <a:noFill/>
        </p:spPr>
        <p:txBody>
          <a:bodyPr wrap="square" rtlCol="0">
            <a:spAutoFit/>
          </a:bodyPr>
          <a:lstStyle/>
          <a:p>
            <a:r>
              <a:rPr lang="en-US" sz="1400"/>
              <a:t>Non-powered Mid Wings have a cutout to allow power harness to pass through.</a:t>
            </a:r>
          </a:p>
        </p:txBody>
      </p:sp>
    </p:spTree>
    <p:extLst>
      <p:ext uri="{BB962C8B-B14F-4D97-AF65-F5344CB8AC3E}">
        <p14:creationId xmlns:p14="http://schemas.microsoft.com/office/powerpoint/2010/main" val="174246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5F72E6-9666-4E18-8D63-447E42CBF50A}"/>
              </a:ext>
            </a:extLst>
          </p:cNvPr>
          <p:cNvPicPr>
            <a:picLocks noChangeAspect="1"/>
          </p:cNvPicPr>
          <p:nvPr/>
        </p:nvPicPr>
        <p:blipFill>
          <a:blip r:embed="rId2"/>
          <a:stretch>
            <a:fillRect/>
          </a:stretch>
        </p:blipFill>
        <p:spPr>
          <a:xfrm>
            <a:off x="6096000" y="829539"/>
            <a:ext cx="5862132" cy="4471118"/>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Panel Power</a:t>
            </a:r>
          </a:p>
        </p:txBody>
      </p:sp>
      <p:sp>
        <p:nvSpPr>
          <p:cNvPr id="2" name="TextBox 1">
            <a:extLst>
              <a:ext uri="{FF2B5EF4-FFF2-40B4-BE49-F238E27FC236}">
                <a16:creationId xmlns:a16="http://schemas.microsoft.com/office/drawing/2014/main" id="{8571949B-60C8-4216-868D-7E94D6B77A01}"/>
              </a:ext>
            </a:extLst>
          </p:cNvPr>
          <p:cNvSpPr txBox="1"/>
          <p:nvPr/>
        </p:nvSpPr>
        <p:spPr>
          <a:xfrm>
            <a:off x="863029" y="1273409"/>
            <a:ext cx="7212459" cy="5328382"/>
          </a:xfrm>
          <a:prstGeom prst="rect">
            <a:avLst/>
          </a:prstGeom>
          <a:noFill/>
        </p:spPr>
        <p:txBody>
          <a:bodyPr wrap="square" rtlCol="0">
            <a:spAutoFit/>
          </a:bodyPr>
          <a:lstStyle/>
          <a:p>
            <a:pPr marL="0" marR="0">
              <a:lnSpc>
                <a:spcPct val="107000"/>
              </a:lnSpc>
              <a:spcBef>
                <a:spcPts val="0"/>
              </a:spcBef>
              <a:spcAft>
                <a:spcPts val="800"/>
              </a:spcAft>
            </a:pPr>
            <a:r>
              <a:rPr lang="en-US" sz="1600">
                <a:solidFill>
                  <a:schemeClr val="accent5">
                    <a:lumMod val="75000"/>
                    <a:lumOff val="25000"/>
                  </a:schemeClr>
                </a:solidFill>
                <a:effectLst/>
                <a:latin typeface="+mj-lt"/>
                <a:ea typeface="Calibri" panose="020F0502020204030204" pitchFamily="34" charset="0"/>
                <a:cs typeface="Arial" panose="020B0604020202020204" pitchFamily="34" charset="0"/>
              </a:rPr>
              <a:t>Power options for Spine Panels are below:</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5">
                    <a:lumMod val="75000"/>
                    <a:lumOff val="25000"/>
                  </a:schemeClr>
                </a:solidFill>
                <a:effectLst/>
                <a:latin typeface="+mj-lt"/>
                <a:ea typeface="Calibri" panose="020F0502020204030204" pitchFamily="34" charset="0"/>
                <a:cs typeface="Arial" panose="020B0604020202020204" pitchFamily="34" charset="0"/>
              </a:rPr>
              <a:t>Single-Sided Power Below Worksurface = “SW”</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5">
                    <a:lumMod val="75000"/>
                    <a:lumOff val="25000"/>
                  </a:schemeClr>
                </a:solidFill>
                <a:effectLst/>
                <a:latin typeface="+mj-lt"/>
                <a:ea typeface="Calibri" panose="020F0502020204030204" pitchFamily="34" charset="0"/>
                <a:cs typeface="Arial" panose="020B0604020202020204" pitchFamily="34" charset="0"/>
              </a:rPr>
              <a:t>Single-Sided Power Below HAT = “SH”</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5">
                    <a:lumMod val="75000"/>
                    <a:lumOff val="25000"/>
                  </a:schemeClr>
                </a:solidFill>
                <a:effectLst/>
                <a:latin typeface="+mj-lt"/>
                <a:ea typeface="Calibri" panose="020F0502020204030204" pitchFamily="34" charset="0"/>
                <a:cs typeface="Arial" panose="020B0604020202020204" pitchFamily="34" charset="0"/>
              </a:rPr>
              <a:t>Dual-Sided Power Below Worksurface = “DW”</a:t>
            </a:r>
          </a:p>
          <a:p>
            <a:pPr marL="342900" marR="0" lvl="0" indent="-342900">
              <a:lnSpc>
                <a:spcPct val="107000"/>
              </a:lnSpc>
              <a:spcBef>
                <a:spcPts val="0"/>
              </a:spcBef>
              <a:spcAft>
                <a:spcPts val="800"/>
              </a:spcAft>
              <a:buFont typeface="Calibri" panose="020F0502020204030204" pitchFamily="34" charset="0"/>
              <a:buChar char="-"/>
            </a:pPr>
            <a:r>
              <a:rPr lang="en-US" sz="1600">
                <a:solidFill>
                  <a:schemeClr val="accent5">
                    <a:lumMod val="75000"/>
                    <a:lumOff val="25000"/>
                  </a:schemeClr>
                </a:solidFill>
                <a:effectLst/>
                <a:latin typeface="+mj-lt"/>
                <a:ea typeface="Calibri" panose="020F0502020204030204" pitchFamily="34" charset="0"/>
                <a:cs typeface="Arial" panose="020B0604020202020204" pitchFamily="34" charset="0"/>
              </a:rPr>
              <a:t>Dual-Sided Power Below HAT = “DH”</a:t>
            </a:r>
          </a:p>
          <a:p>
            <a:pPr marL="0" marR="0">
              <a:lnSpc>
                <a:spcPct val="107000"/>
              </a:lnSpc>
              <a:spcBef>
                <a:spcPts val="0"/>
              </a:spcBef>
              <a:spcAft>
                <a:spcPts val="800"/>
              </a:spcAft>
            </a:pPr>
            <a:r>
              <a:rPr lang="en-US" sz="1600">
                <a:solidFill>
                  <a:schemeClr val="accent2">
                    <a:lumMod val="75000"/>
                    <a:lumOff val="25000"/>
                  </a:schemeClr>
                </a:solidFill>
                <a:effectLst/>
                <a:latin typeface="+mj-lt"/>
                <a:ea typeface="Calibri" panose="020F0502020204030204" pitchFamily="34" charset="0"/>
                <a:cs typeface="Arial" panose="020B0604020202020204" pitchFamily="34" charset="0"/>
              </a:rPr>
              <a:t>Power options for End Panels are below:</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2">
                    <a:lumMod val="75000"/>
                    <a:lumOff val="25000"/>
                  </a:schemeClr>
                </a:solidFill>
                <a:effectLst/>
                <a:latin typeface="+mj-lt"/>
                <a:ea typeface="Calibri" panose="020F0502020204030204" pitchFamily="34" charset="0"/>
                <a:cs typeface="Arial" panose="020B0604020202020204" pitchFamily="34" charset="0"/>
              </a:rPr>
              <a:t>No Power = “PN”</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2">
                    <a:lumMod val="75000"/>
                    <a:lumOff val="25000"/>
                  </a:schemeClr>
                </a:solidFill>
                <a:effectLst/>
                <a:latin typeface="+mj-lt"/>
                <a:ea typeface="Calibri" panose="020F0502020204030204" pitchFamily="34" charset="0"/>
                <a:cs typeface="Arial" panose="020B0604020202020204" pitchFamily="34" charset="0"/>
              </a:rPr>
              <a:t>Single-Sided Power Below Worksurface = “SW”</a:t>
            </a:r>
          </a:p>
          <a:p>
            <a:pPr marL="342900" marR="0" lvl="0" indent="-342900">
              <a:lnSpc>
                <a:spcPct val="107000"/>
              </a:lnSpc>
              <a:spcBef>
                <a:spcPts val="0"/>
              </a:spcBef>
              <a:spcAft>
                <a:spcPts val="800"/>
              </a:spcAft>
              <a:buFont typeface="Calibri" panose="020F0502020204030204" pitchFamily="34" charset="0"/>
              <a:buChar char="-"/>
            </a:pPr>
            <a:r>
              <a:rPr lang="en-US" sz="1600">
                <a:solidFill>
                  <a:schemeClr val="accent2">
                    <a:lumMod val="75000"/>
                    <a:lumOff val="25000"/>
                  </a:schemeClr>
                </a:solidFill>
                <a:effectLst/>
                <a:latin typeface="+mj-lt"/>
                <a:ea typeface="Calibri" panose="020F0502020204030204" pitchFamily="34" charset="0"/>
                <a:cs typeface="Arial" panose="020B0604020202020204" pitchFamily="34" charset="0"/>
              </a:rPr>
              <a:t>Single-Sided Power Below HAT = “SH”</a:t>
            </a:r>
          </a:p>
          <a:p>
            <a:pPr marL="0" marR="0">
              <a:lnSpc>
                <a:spcPct val="107000"/>
              </a:lnSpc>
              <a:spcBef>
                <a:spcPts val="0"/>
              </a:spcBef>
              <a:spcAft>
                <a:spcPts val="800"/>
              </a:spcAft>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Power options for Mid-Wing Panels are below:</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No Power Below Worksurface = “PW”</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No Power Below HAT = “PH”</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Left-Handed Single-Sided Power Below Worksurface = “LW”</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Left-Handed Single-Sided Power Below HAT = “LH”</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Right-Handed Single-Sided Power Below Worksurface = “RW”</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Right-Handed Single-Sided Power Below HAT = “RH”</a:t>
            </a:r>
          </a:p>
          <a:p>
            <a:pPr marL="342900" marR="0" lvl="0" indent="-342900">
              <a:lnSpc>
                <a:spcPct val="107000"/>
              </a:lnSpc>
              <a:spcBef>
                <a:spcPts val="0"/>
              </a:spcBef>
              <a:spcAft>
                <a:spcPts val="0"/>
              </a:spcAft>
              <a:buFont typeface="Calibri" panose="020F0502020204030204" pitchFamily="34" charset="0"/>
              <a:buChar char="-"/>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Dual-Sided Power Below Worksurface = “DW”</a:t>
            </a:r>
          </a:p>
          <a:p>
            <a:pPr marL="342900" marR="0" lvl="0" indent="-342900">
              <a:lnSpc>
                <a:spcPct val="107000"/>
              </a:lnSpc>
              <a:spcBef>
                <a:spcPts val="0"/>
              </a:spcBef>
              <a:spcAft>
                <a:spcPts val="800"/>
              </a:spcAft>
              <a:buFont typeface="Calibri" panose="020F0502020204030204" pitchFamily="34" charset="0"/>
              <a:buChar char="-"/>
            </a:pPr>
            <a:r>
              <a:rPr lang="en-US" sz="1600">
                <a:solidFill>
                  <a:schemeClr val="accent3">
                    <a:lumMod val="60000"/>
                    <a:lumOff val="40000"/>
                  </a:schemeClr>
                </a:solidFill>
                <a:effectLst/>
                <a:latin typeface="+mj-lt"/>
                <a:ea typeface="Calibri" panose="020F0502020204030204" pitchFamily="34" charset="0"/>
                <a:cs typeface="Arial" panose="020B0604020202020204" pitchFamily="34" charset="0"/>
              </a:rPr>
              <a:t>Dual-Sided Power Below HAT = “DH”</a:t>
            </a:r>
          </a:p>
        </p:txBody>
      </p:sp>
      <p:sp>
        <p:nvSpPr>
          <p:cNvPr id="3" name="TextBox 2">
            <a:extLst>
              <a:ext uri="{FF2B5EF4-FFF2-40B4-BE49-F238E27FC236}">
                <a16:creationId xmlns:a16="http://schemas.microsoft.com/office/drawing/2014/main" id="{8F6CD0EC-0A68-4D98-A35A-F50A8F8CD8F1}"/>
              </a:ext>
            </a:extLst>
          </p:cNvPr>
          <p:cNvSpPr txBox="1"/>
          <p:nvPr/>
        </p:nvSpPr>
        <p:spPr>
          <a:xfrm rot="19854562">
            <a:off x="7918379" y="3070504"/>
            <a:ext cx="965770" cy="369332"/>
          </a:xfrm>
          <a:prstGeom prst="rect">
            <a:avLst/>
          </a:prstGeom>
          <a:noFill/>
        </p:spPr>
        <p:txBody>
          <a:bodyPr wrap="square" rtlCol="0">
            <a:spAutoFit/>
          </a:bodyPr>
          <a:lstStyle/>
          <a:p>
            <a:r>
              <a:rPr lang="en-US">
                <a:solidFill>
                  <a:schemeClr val="accent5">
                    <a:lumMod val="75000"/>
                    <a:lumOff val="25000"/>
                  </a:schemeClr>
                </a:solidFill>
              </a:rPr>
              <a:t>Spine</a:t>
            </a:r>
          </a:p>
        </p:txBody>
      </p:sp>
      <p:sp>
        <p:nvSpPr>
          <p:cNvPr id="8" name="TextBox 7">
            <a:extLst>
              <a:ext uri="{FF2B5EF4-FFF2-40B4-BE49-F238E27FC236}">
                <a16:creationId xmlns:a16="http://schemas.microsoft.com/office/drawing/2014/main" id="{C5B4128D-246C-41E2-8273-6E057E1EF4FB}"/>
              </a:ext>
            </a:extLst>
          </p:cNvPr>
          <p:cNvSpPr txBox="1"/>
          <p:nvPr/>
        </p:nvSpPr>
        <p:spPr>
          <a:xfrm rot="19747623">
            <a:off x="9399142" y="2190237"/>
            <a:ext cx="965770" cy="369332"/>
          </a:xfrm>
          <a:prstGeom prst="rect">
            <a:avLst/>
          </a:prstGeom>
          <a:noFill/>
        </p:spPr>
        <p:txBody>
          <a:bodyPr wrap="square" rtlCol="0">
            <a:spAutoFit/>
          </a:bodyPr>
          <a:lstStyle/>
          <a:p>
            <a:r>
              <a:rPr lang="en-US">
                <a:solidFill>
                  <a:schemeClr val="accent5">
                    <a:lumMod val="75000"/>
                    <a:lumOff val="25000"/>
                  </a:schemeClr>
                </a:solidFill>
              </a:rPr>
              <a:t>Spine</a:t>
            </a:r>
          </a:p>
        </p:txBody>
      </p:sp>
      <p:sp>
        <p:nvSpPr>
          <p:cNvPr id="9" name="TextBox 8">
            <a:extLst>
              <a:ext uri="{FF2B5EF4-FFF2-40B4-BE49-F238E27FC236}">
                <a16:creationId xmlns:a16="http://schemas.microsoft.com/office/drawing/2014/main" id="{F37B303C-0A1D-4139-810E-9E3DF2E6A524}"/>
              </a:ext>
            </a:extLst>
          </p:cNvPr>
          <p:cNvSpPr txBox="1"/>
          <p:nvPr/>
        </p:nvSpPr>
        <p:spPr>
          <a:xfrm>
            <a:off x="6510391" y="3355221"/>
            <a:ext cx="965770" cy="369332"/>
          </a:xfrm>
          <a:prstGeom prst="rect">
            <a:avLst/>
          </a:prstGeom>
          <a:noFill/>
        </p:spPr>
        <p:txBody>
          <a:bodyPr wrap="square" rtlCol="0">
            <a:spAutoFit/>
          </a:bodyPr>
          <a:lstStyle/>
          <a:p>
            <a:r>
              <a:rPr lang="en-US">
                <a:solidFill>
                  <a:schemeClr val="accent2">
                    <a:lumMod val="75000"/>
                    <a:lumOff val="25000"/>
                  </a:schemeClr>
                </a:solidFill>
              </a:rPr>
              <a:t>End</a:t>
            </a:r>
          </a:p>
        </p:txBody>
      </p:sp>
      <p:sp>
        <p:nvSpPr>
          <p:cNvPr id="10" name="TextBox 9">
            <a:extLst>
              <a:ext uri="{FF2B5EF4-FFF2-40B4-BE49-F238E27FC236}">
                <a16:creationId xmlns:a16="http://schemas.microsoft.com/office/drawing/2014/main" id="{6EF62DC6-3A2E-4962-8694-280FB384C845}"/>
              </a:ext>
            </a:extLst>
          </p:cNvPr>
          <p:cNvSpPr txBox="1"/>
          <p:nvPr/>
        </p:nvSpPr>
        <p:spPr>
          <a:xfrm>
            <a:off x="7761271" y="4093248"/>
            <a:ext cx="965770" cy="369332"/>
          </a:xfrm>
          <a:prstGeom prst="rect">
            <a:avLst/>
          </a:prstGeom>
          <a:noFill/>
        </p:spPr>
        <p:txBody>
          <a:bodyPr wrap="square" rtlCol="0">
            <a:spAutoFit/>
          </a:bodyPr>
          <a:lstStyle/>
          <a:p>
            <a:r>
              <a:rPr lang="en-US">
                <a:solidFill>
                  <a:schemeClr val="accent2">
                    <a:lumMod val="75000"/>
                    <a:lumOff val="25000"/>
                  </a:schemeClr>
                </a:solidFill>
              </a:rPr>
              <a:t>End</a:t>
            </a:r>
          </a:p>
        </p:txBody>
      </p:sp>
      <p:sp>
        <p:nvSpPr>
          <p:cNvPr id="11" name="TextBox 10">
            <a:extLst>
              <a:ext uri="{FF2B5EF4-FFF2-40B4-BE49-F238E27FC236}">
                <a16:creationId xmlns:a16="http://schemas.microsoft.com/office/drawing/2014/main" id="{E6177E02-CF3A-4533-85AA-DCE82BF54883}"/>
              </a:ext>
            </a:extLst>
          </p:cNvPr>
          <p:cNvSpPr txBox="1"/>
          <p:nvPr/>
        </p:nvSpPr>
        <p:spPr>
          <a:xfrm>
            <a:off x="9290408" y="1487898"/>
            <a:ext cx="965770" cy="369332"/>
          </a:xfrm>
          <a:prstGeom prst="rect">
            <a:avLst/>
          </a:prstGeom>
          <a:noFill/>
        </p:spPr>
        <p:txBody>
          <a:bodyPr wrap="square" rtlCol="0">
            <a:spAutoFit/>
          </a:bodyPr>
          <a:lstStyle/>
          <a:p>
            <a:r>
              <a:rPr lang="en-US">
                <a:solidFill>
                  <a:schemeClr val="accent2">
                    <a:lumMod val="75000"/>
                    <a:lumOff val="25000"/>
                  </a:schemeClr>
                </a:solidFill>
              </a:rPr>
              <a:t>End</a:t>
            </a:r>
          </a:p>
        </p:txBody>
      </p:sp>
      <p:sp>
        <p:nvSpPr>
          <p:cNvPr id="12" name="TextBox 11">
            <a:extLst>
              <a:ext uri="{FF2B5EF4-FFF2-40B4-BE49-F238E27FC236}">
                <a16:creationId xmlns:a16="http://schemas.microsoft.com/office/drawing/2014/main" id="{499D0878-D2BB-491D-9CCF-86E9400290D8}"/>
              </a:ext>
            </a:extLst>
          </p:cNvPr>
          <p:cNvSpPr txBox="1"/>
          <p:nvPr/>
        </p:nvSpPr>
        <p:spPr>
          <a:xfrm>
            <a:off x="10992362" y="2249202"/>
            <a:ext cx="965770" cy="369332"/>
          </a:xfrm>
          <a:prstGeom prst="rect">
            <a:avLst/>
          </a:prstGeom>
          <a:noFill/>
        </p:spPr>
        <p:txBody>
          <a:bodyPr wrap="square" rtlCol="0">
            <a:spAutoFit/>
          </a:bodyPr>
          <a:lstStyle/>
          <a:p>
            <a:r>
              <a:rPr lang="en-US">
                <a:solidFill>
                  <a:schemeClr val="accent2">
                    <a:lumMod val="75000"/>
                    <a:lumOff val="25000"/>
                  </a:schemeClr>
                </a:solidFill>
              </a:rPr>
              <a:t>End</a:t>
            </a:r>
          </a:p>
        </p:txBody>
      </p:sp>
      <p:sp>
        <p:nvSpPr>
          <p:cNvPr id="14" name="TextBox 13">
            <a:extLst>
              <a:ext uri="{FF2B5EF4-FFF2-40B4-BE49-F238E27FC236}">
                <a16:creationId xmlns:a16="http://schemas.microsoft.com/office/drawing/2014/main" id="{24CA3AAD-154A-4DC1-BCE8-FDDC21BFB689}"/>
              </a:ext>
            </a:extLst>
          </p:cNvPr>
          <p:cNvSpPr txBox="1"/>
          <p:nvPr/>
        </p:nvSpPr>
        <p:spPr>
          <a:xfrm>
            <a:off x="7805922" y="2346880"/>
            <a:ext cx="965770" cy="369332"/>
          </a:xfrm>
          <a:prstGeom prst="rect">
            <a:avLst/>
          </a:prstGeom>
          <a:noFill/>
        </p:spPr>
        <p:txBody>
          <a:bodyPr wrap="square" rtlCol="0">
            <a:spAutoFit/>
          </a:bodyPr>
          <a:lstStyle/>
          <a:p>
            <a:r>
              <a:rPr lang="en-US">
                <a:solidFill>
                  <a:schemeClr val="accent3">
                    <a:lumMod val="60000"/>
                    <a:lumOff val="40000"/>
                  </a:schemeClr>
                </a:solidFill>
              </a:rPr>
              <a:t>Mid</a:t>
            </a:r>
          </a:p>
        </p:txBody>
      </p:sp>
      <p:sp>
        <p:nvSpPr>
          <p:cNvPr id="16" name="TextBox 15">
            <a:extLst>
              <a:ext uri="{FF2B5EF4-FFF2-40B4-BE49-F238E27FC236}">
                <a16:creationId xmlns:a16="http://schemas.microsoft.com/office/drawing/2014/main" id="{794FFDE2-CB75-49DC-BBD2-F2D6BD8DB55E}"/>
              </a:ext>
            </a:extLst>
          </p:cNvPr>
          <p:cNvSpPr txBox="1"/>
          <p:nvPr/>
        </p:nvSpPr>
        <p:spPr>
          <a:xfrm>
            <a:off x="9469805" y="3170555"/>
            <a:ext cx="965770" cy="369332"/>
          </a:xfrm>
          <a:prstGeom prst="rect">
            <a:avLst/>
          </a:prstGeom>
          <a:noFill/>
        </p:spPr>
        <p:txBody>
          <a:bodyPr wrap="square" rtlCol="0">
            <a:spAutoFit/>
          </a:bodyPr>
          <a:lstStyle/>
          <a:p>
            <a:r>
              <a:rPr lang="en-US">
                <a:solidFill>
                  <a:schemeClr val="accent3">
                    <a:lumMod val="60000"/>
                    <a:lumOff val="40000"/>
                  </a:schemeClr>
                </a:solidFill>
              </a:rPr>
              <a:t>Mid</a:t>
            </a:r>
          </a:p>
        </p:txBody>
      </p:sp>
      <p:sp>
        <p:nvSpPr>
          <p:cNvPr id="4" name="Rectangle 3">
            <a:extLst>
              <a:ext uri="{FF2B5EF4-FFF2-40B4-BE49-F238E27FC236}">
                <a16:creationId xmlns:a16="http://schemas.microsoft.com/office/drawing/2014/main" id="{B3AD1941-FB3E-46A5-93E8-9ECA413B5C9B}"/>
              </a:ext>
            </a:extLst>
          </p:cNvPr>
          <p:cNvSpPr/>
          <p:nvPr/>
        </p:nvSpPr>
        <p:spPr>
          <a:xfrm>
            <a:off x="9290408" y="5586281"/>
            <a:ext cx="2463442" cy="97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Shaded panels are Gallery-to-Gallery Panels, Details on future slide</a:t>
            </a:r>
          </a:p>
        </p:txBody>
      </p:sp>
    </p:spTree>
    <p:extLst>
      <p:ext uri="{BB962C8B-B14F-4D97-AF65-F5344CB8AC3E}">
        <p14:creationId xmlns:p14="http://schemas.microsoft.com/office/powerpoint/2010/main" val="317388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Panel Model Logic</a:t>
            </a:r>
          </a:p>
        </p:txBody>
      </p:sp>
      <p:sp>
        <p:nvSpPr>
          <p:cNvPr id="2" name="TextBox 1">
            <a:extLst>
              <a:ext uri="{FF2B5EF4-FFF2-40B4-BE49-F238E27FC236}">
                <a16:creationId xmlns:a16="http://schemas.microsoft.com/office/drawing/2014/main" id="{8571949B-60C8-4216-868D-7E94D6B77A01}"/>
              </a:ext>
            </a:extLst>
          </p:cNvPr>
          <p:cNvSpPr txBox="1"/>
          <p:nvPr/>
        </p:nvSpPr>
        <p:spPr>
          <a:xfrm>
            <a:off x="4591878" y="2988045"/>
            <a:ext cx="3855949" cy="3852465"/>
          </a:xfrm>
          <a:prstGeom prst="rect">
            <a:avLst/>
          </a:prstGeom>
          <a:noFill/>
          <a:ln>
            <a:solidFill>
              <a:schemeClr val="bg2">
                <a:lumMod val="50000"/>
              </a:schemeClr>
            </a:solidFill>
          </a:ln>
        </p:spPr>
        <p:txBody>
          <a:bodyPr wrap="square" rtlCol="0">
            <a:spAutoFit/>
          </a:bodyPr>
          <a:lstStyle/>
          <a:p>
            <a:pPr marL="0" marR="0">
              <a:lnSpc>
                <a:spcPct val="107000"/>
              </a:lnSpc>
              <a:spcBef>
                <a:spcPts val="0"/>
              </a:spcBef>
              <a:spcAft>
                <a:spcPts val="800"/>
              </a:spcAft>
            </a:pPr>
            <a:r>
              <a:rPr lang="en-US" sz="1100" b="1">
                <a:effectLst/>
                <a:latin typeface="+mj-lt"/>
                <a:ea typeface="Calibri" panose="020F0502020204030204" pitchFamily="34" charset="0"/>
                <a:cs typeface="Arial" panose="020B0604020202020204" pitchFamily="34" charset="0"/>
              </a:rPr>
              <a:t>Power options for Spine Panels:</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Single-Sided Power Below Worksurface = “SW”</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Single-Sided Power Below HAT = “SH”</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Dual-Sided Power Below Worksurface = “DW”</a:t>
            </a:r>
          </a:p>
          <a:p>
            <a:pPr marR="0" lvl="0">
              <a:lnSpc>
                <a:spcPct val="107000"/>
              </a:lnSpc>
              <a:spcBef>
                <a:spcPts val="0"/>
              </a:spcBef>
              <a:spcAft>
                <a:spcPts val="800"/>
              </a:spcAft>
            </a:pPr>
            <a:r>
              <a:rPr lang="en-US" sz="1100">
                <a:effectLst/>
                <a:latin typeface="+mj-lt"/>
                <a:ea typeface="Calibri" panose="020F0502020204030204" pitchFamily="34" charset="0"/>
                <a:cs typeface="Arial" panose="020B0604020202020204" pitchFamily="34" charset="0"/>
              </a:rPr>
              <a:t>Dual-Sided Power Below HAT = “DH”</a:t>
            </a:r>
          </a:p>
          <a:p>
            <a:pPr marL="0" marR="0">
              <a:lnSpc>
                <a:spcPct val="107000"/>
              </a:lnSpc>
              <a:spcBef>
                <a:spcPts val="0"/>
              </a:spcBef>
              <a:spcAft>
                <a:spcPts val="800"/>
              </a:spcAft>
            </a:pPr>
            <a:r>
              <a:rPr lang="en-US" sz="1100" b="1">
                <a:effectLst/>
                <a:latin typeface="+mj-lt"/>
                <a:ea typeface="Calibri" panose="020F0502020204030204" pitchFamily="34" charset="0"/>
                <a:cs typeface="Arial" panose="020B0604020202020204" pitchFamily="34" charset="0"/>
              </a:rPr>
              <a:t>Power options for End Panels:</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No Power = “PN”</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Single-Sided Power Below Worksurface = “SW”</a:t>
            </a:r>
          </a:p>
          <a:p>
            <a:pPr marR="0" lvl="0">
              <a:lnSpc>
                <a:spcPct val="107000"/>
              </a:lnSpc>
              <a:spcBef>
                <a:spcPts val="0"/>
              </a:spcBef>
              <a:spcAft>
                <a:spcPts val="800"/>
              </a:spcAft>
            </a:pPr>
            <a:r>
              <a:rPr lang="en-US" sz="1100">
                <a:effectLst/>
                <a:latin typeface="+mj-lt"/>
                <a:ea typeface="Calibri" panose="020F0502020204030204" pitchFamily="34" charset="0"/>
                <a:cs typeface="Arial" panose="020B0604020202020204" pitchFamily="34" charset="0"/>
              </a:rPr>
              <a:t>Single-Sided Power Below HAT = “SH”</a:t>
            </a:r>
          </a:p>
          <a:p>
            <a:pPr marL="0" marR="0">
              <a:lnSpc>
                <a:spcPct val="107000"/>
              </a:lnSpc>
              <a:spcBef>
                <a:spcPts val="0"/>
              </a:spcBef>
              <a:spcAft>
                <a:spcPts val="800"/>
              </a:spcAft>
            </a:pPr>
            <a:r>
              <a:rPr lang="en-US" sz="1100" b="1">
                <a:effectLst/>
                <a:latin typeface="+mj-lt"/>
                <a:ea typeface="Calibri" panose="020F0502020204030204" pitchFamily="34" charset="0"/>
                <a:cs typeface="Arial" panose="020B0604020202020204" pitchFamily="34" charset="0"/>
              </a:rPr>
              <a:t>Power options for Mid-Wing Panels:</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No Power Below Worksurface = “PW”</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No Power Below HAT = “PH”</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Left-Handed Single-Sided Power Below Worksurface = “LW”</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Left-Handed Single-Sided Power Below HAT = “LH”</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Right-Handed Single-Sided Power Below Worksurface = “RW”</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Right-Handed Single-Sided Power Below HAT = “RH”</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Dual-Sided Power Below Worksurface = “DW”</a:t>
            </a:r>
          </a:p>
          <a:p>
            <a:pPr marR="0" lvl="0">
              <a:lnSpc>
                <a:spcPct val="107000"/>
              </a:lnSpc>
              <a:spcBef>
                <a:spcPts val="0"/>
              </a:spcBef>
              <a:spcAft>
                <a:spcPts val="800"/>
              </a:spcAft>
            </a:pPr>
            <a:r>
              <a:rPr lang="en-US" sz="1100">
                <a:effectLst/>
                <a:latin typeface="+mj-lt"/>
                <a:ea typeface="Calibri" panose="020F0502020204030204" pitchFamily="34" charset="0"/>
                <a:cs typeface="Arial" panose="020B0604020202020204" pitchFamily="34" charset="0"/>
              </a:rPr>
              <a:t>Dual-Sided Power Below HAT = “DH”</a:t>
            </a:r>
          </a:p>
        </p:txBody>
      </p:sp>
      <p:sp>
        <p:nvSpPr>
          <p:cNvPr id="17" name="TextBox 16">
            <a:extLst>
              <a:ext uri="{FF2B5EF4-FFF2-40B4-BE49-F238E27FC236}">
                <a16:creationId xmlns:a16="http://schemas.microsoft.com/office/drawing/2014/main" id="{5C952A37-7026-4EA5-BDC0-F5BAFDEA87E5}"/>
              </a:ext>
            </a:extLst>
          </p:cNvPr>
          <p:cNvSpPr txBox="1"/>
          <p:nvPr/>
        </p:nvSpPr>
        <p:spPr>
          <a:xfrm>
            <a:off x="2201322" y="2988045"/>
            <a:ext cx="2360739" cy="1890389"/>
          </a:xfrm>
          <a:prstGeom prst="rect">
            <a:avLst/>
          </a:prstGeom>
          <a:noFill/>
          <a:ln>
            <a:solidFill>
              <a:schemeClr val="bg2">
                <a:lumMod val="50000"/>
              </a:schemeClr>
            </a:solidFill>
          </a:ln>
        </p:spPr>
        <p:txBody>
          <a:bodyPr wrap="square" rtlCol="0">
            <a:spAutoFit/>
          </a:bodyPr>
          <a:lstStyle/>
          <a:p>
            <a:pPr marR="0" lvl="0">
              <a:lnSpc>
                <a:spcPct val="107000"/>
              </a:lnSpc>
              <a:spcBef>
                <a:spcPts val="0"/>
              </a:spcBef>
              <a:spcAft>
                <a:spcPts val="0"/>
              </a:spcAft>
            </a:pPr>
            <a:r>
              <a:rPr lang="en-US" sz="1100" b="1">
                <a:effectLst/>
                <a:latin typeface="+mj-lt"/>
                <a:ea typeface="Calibri" panose="020F0502020204030204" pitchFamily="34" charset="0"/>
                <a:cs typeface="Arial" panose="020B0604020202020204" pitchFamily="34" charset="0"/>
              </a:rPr>
              <a:t>Panel type options:</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Mid Wing = “MDW”</a:t>
            </a:r>
          </a:p>
          <a:p>
            <a:pPr>
              <a:lnSpc>
                <a:spcPct val="107000"/>
              </a:lnSpc>
            </a:pPr>
            <a:r>
              <a:rPr lang="en-US" sz="1100">
                <a:effectLst/>
                <a:latin typeface="+mj-lt"/>
                <a:ea typeface="Calibri" panose="020F0502020204030204" pitchFamily="34" charset="0"/>
                <a:cs typeface="Arial" panose="020B0604020202020204" pitchFamily="34" charset="0"/>
              </a:rPr>
              <a:t>Left Hand Split End = “LPE”</a:t>
            </a:r>
          </a:p>
          <a:p>
            <a:pPr>
              <a:lnSpc>
                <a:spcPct val="107000"/>
              </a:lnSpc>
            </a:pPr>
            <a:r>
              <a:rPr lang="en-US" sz="1100">
                <a:effectLst/>
                <a:latin typeface="+mj-lt"/>
                <a:ea typeface="Calibri" panose="020F0502020204030204" pitchFamily="34" charset="0"/>
                <a:cs typeface="Arial" panose="020B0604020202020204" pitchFamily="34" charset="0"/>
              </a:rPr>
              <a:t>Right Hand Split End “RPE”</a:t>
            </a:r>
          </a:p>
          <a:p>
            <a:pPr>
              <a:lnSpc>
                <a:spcPct val="107000"/>
              </a:lnSpc>
            </a:pPr>
            <a:r>
              <a:rPr lang="en-US" sz="1100">
                <a:effectLst/>
                <a:latin typeface="+mj-lt"/>
                <a:ea typeface="Calibri" panose="020F0502020204030204" pitchFamily="34" charset="0"/>
                <a:cs typeface="Arial" panose="020B0604020202020204" pitchFamily="34" charset="0"/>
              </a:rPr>
              <a:t>Left Hand Single-Sided End = “LSE”</a:t>
            </a:r>
          </a:p>
          <a:p>
            <a:pPr>
              <a:lnSpc>
                <a:spcPct val="107000"/>
              </a:lnSpc>
            </a:pPr>
            <a:r>
              <a:rPr lang="en-US" sz="1100">
                <a:effectLst/>
                <a:latin typeface="+mj-lt"/>
                <a:ea typeface="Calibri" panose="020F0502020204030204" pitchFamily="34" charset="0"/>
                <a:cs typeface="Arial" panose="020B0604020202020204" pitchFamily="34" charset="0"/>
              </a:rPr>
              <a:t>Right Hand Single-Sided End = “RSE”</a:t>
            </a:r>
          </a:p>
          <a:p>
            <a:pPr>
              <a:lnSpc>
                <a:spcPct val="107000"/>
              </a:lnSpc>
            </a:pPr>
            <a:r>
              <a:rPr lang="en-US" sz="1100">
                <a:effectLst/>
                <a:latin typeface="+mj-lt"/>
                <a:ea typeface="Calibri" panose="020F0502020204030204" pitchFamily="34" charset="0"/>
                <a:cs typeface="Arial" panose="020B0604020202020204" pitchFamily="34" charset="0"/>
              </a:rPr>
              <a:t>Right Hand End Spine = “RES”</a:t>
            </a:r>
          </a:p>
          <a:p>
            <a:pPr>
              <a:lnSpc>
                <a:spcPct val="107000"/>
              </a:lnSpc>
            </a:pPr>
            <a:r>
              <a:rPr lang="en-US" sz="1100">
                <a:effectLst/>
                <a:latin typeface="+mj-lt"/>
                <a:ea typeface="Calibri" panose="020F0502020204030204" pitchFamily="34" charset="0"/>
                <a:cs typeface="Arial" panose="020B0604020202020204" pitchFamily="34" charset="0"/>
              </a:rPr>
              <a:t>Left Hand End Spine = “LES”</a:t>
            </a:r>
          </a:p>
          <a:p>
            <a:pPr>
              <a:lnSpc>
                <a:spcPct val="107000"/>
              </a:lnSpc>
            </a:pPr>
            <a:r>
              <a:rPr lang="en-US" sz="1100">
                <a:effectLst/>
                <a:latin typeface="+mj-lt"/>
                <a:ea typeface="Calibri" panose="020F0502020204030204" pitchFamily="34" charset="0"/>
                <a:cs typeface="Arial" panose="020B0604020202020204" pitchFamily="34" charset="0"/>
              </a:rPr>
              <a:t>Mid Spine = “MSP”</a:t>
            </a:r>
          </a:p>
          <a:p>
            <a:pPr>
              <a:lnSpc>
                <a:spcPct val="107000"/>
              </a:lnSpc>
              <a:spcAft>
                <a:spcPts val="800"/>
              </a:spcAft>
            </a:pPr>
            <a:r>
              <a:rPr lang="en-US" sz="1100">
                <a:effectLst/>
                <a:latin typeface="+mj-lt"/>
                <a:ea typeface="Calibri" panose="020F0502020204030204" pitchFamily="34" charset="0"/>
                <a:cs typeface="Arial" panose="020B0604020202020204" pitchFamily="34" charset="0"/>
              </a:rPr>
              <a:t>Single Spine = “SGS”</a:t>
            </a:r>
            <a:endParaRPr lang="en-US">
              <a:effectLst/>
              <a:latin typeface="+mj-lt"/>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6C72A39-F8C1-4A57-994C-E2A24B6261FA}"/>
              </a:ext>
            </a:extLst>
          </p:cNvPr>
          <p:cNvGraphicFramePr>
            <a:graphicFrameLocks noGrp="1"/>
          </p:cNvGraphicFramePr>
          <p:nvPr>
            <p:extLst>
              <p:ext uri="{D42A27DB-BD31-4B8C-83A1-F6EECF244321}">
                <p14:modId xmlns:p14="http://schemas.microsoft.com/office/powerpoint/2010/main" val="400156193"/>
              </p:ext>
            </p:extLst>
          </p:nvPr>
        </p:nvGraphicFramePr>
        <p:xfrm>
          <a:off x="741982" y="1216703"/>
          <a:ext cx="11016007" cy="1594247"/>
        </p:xfrm>
        <a:graphic>
          <a:graphicData uri="http://schemas.openxmlformats.org/drawingml/2006/table">
            <a:tbl>
              <a:tblPr firstRow="1" firstCol="1" bandRow="1"/>
              <a:tblGrid>
                <a:gridCol w="1478619">
                  <a:extLst>
                    <a:ext uri="{9D8B030D-6E8A-4147-A177-3AD203B41FA5}">
                      <a16:colId xmlns:a16="http://schemas.microsoft.com/office/drawing/2014/main" val="3028623199"/>
                    </a:ext>
                  </a:extLst>
                </a:gridCol>
                <a:gridCol w="2808599">
                  <a:extLst>
                    <a:ext uri="{9D8B030D-6E8A-4147-A177-3AD203B41FA5}">
                      <a16:colId xmlns:a16="http://schemas.microsoft.com/office/drawing/2014/main" val="304328809"/>
                    </a:ext>
                  </a:extLst>
                </a:gridCol>
                <a:gridCol w="1432858">
                  <a:extLst>
                    <a:ext uri="{9D8B030D-6E8A-4147-A177-3AD203B41FA5}">
                      <a16:colId xmlns:a16="http://schemas.microsoft.com/office/drawing/2014/main" val="3773922310"/>
                    </a:ext>
                  </a:extLst>
                </a:gridCol>
                <a:gridCol w="932655">
                  <a:extLst>
                    <a:ext uri="{9D8B030D-6E8A-4147-A177-3AD203B41FA5}">
                      <a16:colId xmlns:a16="http://schemas.microsoft.com/office/drawing/2014/main" val="2918330634"/>
                    </a:ext>
                  </a:extLst>
                </a:gridCol>
                <a:gridCol w="894522">
                  <a:extLst>
                    <a:ext uri="{9D8B030D-6E8A-4147-A177-3AD203B41FA5}">
                      <a16:colId xmlns:a16="http://schemas.microsoft.com/office/drawing/2014/main" val="630757915"/>
                    </a:ext>
                  </a:extLst>
                </a:gridCol>
                <a:gridCol w="2564295">
                  <a:extLst>
                    <a:ext uri="{9D8B030D-6E8A-4147-A177-3AD203B41FA5}">
                      <a16:colId xmlns:a16="http://schemas.microsoft.com/office/drawing/2014/main" val="3638470898"/>
                    </a:ext>
                  </a:extLst>
                </a:gridCol>
                <a:gridCol w="904459">
                  <a:extLst>
                    <a:ext uri="{9D8B030D-6E8A-4147-A177-3AD203B41FA5}">
                      <a16:colId xmlns:a16="http://schemas.microsoft.com/office/drawing/2014/main" val="3946469108"/>
                    </a:ext>
                  </a:extLst>
                </a:gridCol>
              </a:tblGrid>
              <a:tr h="1008089">
                <a:tc>
                  <a:txBody>
                    <a:bodyPr/>
                    <a:lstStyle/>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 Select the Model Number</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 </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 </a:t>
                      </a:r>
                      <a:endParaRPr lang="en-US" sz="240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1</a:t>
                      </a:r>
                      <a:r>
                        <a:rPr lang="en-US" sz="1200" baseline="30000">
                          <a:effectLst/>
                          <a:latin typeface="+mj-lt"/>
                          <a:ea typeface="Calibri" panose="020F0502020204030204" pitchFamily="34" charset="0"/>
                          <a:cs typeface="Arial" panose="020B0604020202020204" pitchFamily="34" charset="0"/>
                        </a:rPr>
                        <a:t>st</a:t>
                      </a:r>
                      <a:r>
                        <a:rPr lang="en-US" sz="1200">
                          <a:effectLst/>
                          <a:latin typeface="+mj-lt"/>
                          <a:ea typeface="Calibri" panose="020F0502020204030204" pitchFamily="34" charset="0"/>
                          <a:cs typeface="Arial" panose="020B0604020202020204" pitchFamily="34" charset="0"/>
                        </a:rPr>
                        <a:t> Option:</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Panel and Power Type</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 </a:t>
                      </a:r>
                      <a:endParaRPr lang="en-US" sz="240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2</a:t>
                      </a:r>
                      <a:r>
                        <a:rPr lang="en-US" sz="1200" baseline="30000">
                          <a:effectLst/>
                          <a:latin typeface="+mj-lt"/>
                          <a:ea typeface="Calibri" panose="020F0502020204030204" pitchFamily="34" charset="0"/>
                          <a:cs typeface="Arial" panose="020B0604020202020204" pitchFamily="34" charset="0"/>
                        </a:rPr>
                        <a:t>nd</a:t>
                      </a:r>
                      <a:r>
                        <a:rPr lang="en-US" sz="1200">
                          <a:effectLst/>
                          <a:latin typeface="+mj-lt"/>
                          <a:ea typeface="Calibri" panose="020F0502020204030204" pitchFamily="34" charset="0"/>
                          <a:cs typeface="Arial" panose="020B0604020202020204" pitchFamily="34" charset="0"/>
                        </a:rPr>
                        <a:t> Option:</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FSC:</a:t>
                      </a:r>
                    </a:p>
                    <a:p>
                      <a:pPr marL="0" marR="0">
                        <a:lnSpc>
                          <a:spcPct val="107000"/>
                        </a:lnSpc>
                        <a:spcBef>
                          <a:spcPts val="0"/>
                        </a:spcBef>
                        <a:spcAft>
                          <a:spcPts val="0"/>
                        </a:spcAft>
                      </a:pPr>
                      <a:r>
                        <a:rPr lang="en-US" sz="1200" b="1">
                          <a:effectLst/>
                          <a:latin typeface="+mj-lt"/>
                          <a:ea typeface="Calibri" panose="020F0502020204030204" pitchFamily="34" charset="0"/>
                          <a:cs typeface="Arial" panose="020B0604020202020204" pitchFamily="34" charset="0"/>
                        </a:rPr>
                        <a:t>F </a:t>
                      </a:r>
                      <a:r>
                        <a:rPr lang="en-US" sz="1200">
                          <a:effectLst/>
                          <a:latin typeface="+mj-lt"/>
                          <a:ea typeface="Calibri" panose="020F0502020204030204" pitchFamily="34" charset="0"/>
                          <a:cs typeface="Arial" panose="020B0604020202020204" pitchFamily="34" charset="0"/>
                        </a:rPr>
                        <a:t>– FSC Wood</a:t>
                      </a:r>
                    </a:p>
                    <a:p>
                      <a:pPr marL="0" marR="0">
                        <a:lnSpc>
                          <a:spcPct val="107000"/>
                        </a:lnSpc>
                        <a:spcBef>
                          <a:spcPts val="0"/>
                        </a:spcBef>
                        <a:spcAft>
                          <a:spcPts val="0"/>
                        </a:spcAft>
                      </a:pPr>
                      <a:r>
                        <a:rPr lang="en-US" sz="1200" b="1">
                          <a:effectLst/>
                          <a:latin typeface="+mj-lt"/>
                          <a:ea typeface="Calibri" panose="020F0502020204030204" pitchFamily="34" charset="0"/>
                          <a:cs typeface="Arial" panose="020B0604020202020204" pitchFamily="34" charset="0"/>
                        </a:rPr>
                        <a:t>X </a:t>
                      </a:r>
                      <a:r>
                        <a:rPr lang="en-US" sz="1200">
                          <a:effectLst/>
                          <a:latin typeface="+mj-lt"/>
                          <a:ea typeface="Calibri" panose="020F0502020204030204" pitchFamily="34" charset="0"/>
                          <a:cs typeface="Arial" panose="020B0604020202020204" pitchFamily="34" charset="0"/>
                        </a:rPr>
                        <a:t>– Non-FSC Wood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3</a:t>
                      </a:r>
                      <a:r>
                        <a:rPr lang="en-US" sz="1200" baseline="30000">
                          <a:effectLst/>
                          <a:latin typeface="+mj-lt"/>
                          <a:ea typeface="Calibri" panose="020F0502020204030204" pitchFamily="34" charset="0"/>
                          <a:cs typeface="Arial" panose="020B0604020202020204" pitchFamily="34" charset="0"/>
                        </a:rPr>
                        <a:t>rd</a:t>
                      </a:r>
                      <a:r>
                        <a:rPr lang="en-US" sz="1200">
                          <a:effectLst/>
                          <a:latin typeface="+mj-lt"/>
                          <a:ea typeface="Calibri" panose="020F0502020204030204" pitchFamily="34" charset="0"/>
                          <a:cs typeface="Arial" panose="020B0604020202020204" pitchFamily="34" charset="0"/>
                        </a:rPr>
                        <a:t> Option: Laminate </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 </a:t>
                      </a:r>
                      <a:endParaRPr lang="en-US" sz="240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4</a:t>
                      </a:r>
                      <a:r>
                        <a:rPr lang="en-US" sz="1200" baseline="30000">
                          <a:effectLst/>
                          <a:latin typeface="+mj-lt"/>
                          <a:ea typeface="Calibri" panose="020F0502020204030204" pitchFamily="34" charset="0"/>
                          <a:cs typeface="Arial" panose="020B0604020202020204" pitchFamily="34" charset="0"/>
                        </a:rPr>
                        <a:t>th</a:t>
                      </a:r>
                      <a:r>
                        <a:rPr lang="en-US" sz="1200">
                          <a:effectLst/>
                          <a:latin typeface="+mj-lt"/>
                          <a:ea typeface="Calibri" panose="020F0502020204030204" pitchFamily="34" charset="0"/>
                          <a:cs typeface="Arial" panose="020B0604020202020204" pitchFamily="34" charset="0"/>
                        </a:rPr>
                        <a:t> Option: </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Edge</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 </a:t>
                      </a:r>
                      <a:endParaRPr lang="en-US" sz="240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5</a:t>
                      </a:r>
                      <a:r>
                        <a:rPr lang="en-US" sz="1200" baseline="30000">
                          <a:effectLst/>
                          <a:latin typeface="+mj-lt"/>
                          <a:ea typeface="Calibri" panose="020F0502020204030204" pitchFamily="34" charset="0"/>
                          <a:cs typeface="Arial" panose="020B0604020202020204" pitchFamily="34" charset="0"/>
                        </a:rPr>
                        <a:t>th</a:t>
                      </a:r>
                      <a:r>
                        <a:rPr lang="en-US" sz="1200">
                          <a:effectLst/>
                          <a:latin typeface="+mj-lt"/>
                          <a:ea typeface="Calibri" panose="020F0502020204030204" pitchFamily="34" charset="0"/>
                          <a:cs typeface="Arial" panose="020B0604020202020204" pitchFamily="34" charset="0"/>
                        </a:rPr>
                        <a:t> Option:</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Grain:</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mj-lt"/>
                          <a:ea typeface="Calibri" panose="020F0502020204030204" pitchFamily="34" charset="0"/>
                          <a:cs typeface="Arial" panose="020B0604020202020204" pitchFamily="34" charset="0"/>
                        </a:rPr>
                        <a:t>VLG - </a:t>
                      </a:r>
                      <a:r>
                        <a:rPr lang="en-US" sz="1200">
                          <a:effectLst/>
                          <a:latin typeface="+mj-lt"/>
                          <a:ea typeface="Calibri" panose="020F0502020204030204" pitchFamily="34" charset="0"/>
                          <a:cs typeface="Arial" panose="020B0604020202020204" pitchFamily="34" charset="0"/>
                        </a:rPr>
                        <a:t> Horizontal grain or solid only</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b="1">
                          <a:effectLst/>
                          <a:latin typeface="+mj-lt"/>
                          <a:ea typeface="Calibri" panose="020F0502020204030204" pitchFamily="34" charset="0"/>
                          <a:cs typeface="Arial" panose="020B0604020202020204" pitchFamily="34" charset="0"/>
                        </a:rPr>
                        <a:t>VST</a:t>
                      </a:r>
                      <a:r>
                        <a:rPr lang="en-US" sz="1200">
                          <a:effectLst/>
                          <a:latin typeface="+mj-lt"/>
                          <a:ea typeface="Calibri" panose="020F0502020204030204" pitchFamily="34" charset="0"/>
                          <a:cs typeface="Arial" panose="020B0604020202020204" pitchFamily="34" charset="0"/>
                        </a:rPr>
                        <a:t> - Vertical Grain (available only for single panels 54”W or less)</a:t>
                      </a:r>
                      <a:endParaRPr lang="en-US" sz="240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6</a:t>
                      </a:r>
                      <a:r>
                        <a:rPr lang="en-US" sz="1200" baseline="30000">
                          <a:effectLst/>
                          <a:latin typeface="+mj-lt"/>
                          <a:ea typeface="Calibri" panose="020F0502020204030204" pitchFamily="34" charset="0"/>
                          <a:cs typeface="Arial" panose="020B0604020202020204" pitchFamily="34" charset="0"/>
                        </a:rPr>
                        <a:t>th</a:t>
                      </a:r>
                      <a:r>
                        <a:rPr lang="en-US" sz="1200">
                          <a:effectLst/>
                          <a:latin typeface="+mj-lt"/>
                          <a:ea typeface="Calibri" panose="020F0502020204030204" pitchFamily="34" charset="0"/>
                          <a:cs typeface="Arial" panose="020B0604020202020204" pitchFamily="34" charset="0"/>
                        </a:rPr>
                        <a:t> Option:</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Glide:</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 </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a:effectLst/>
                          <a:latin typeface="+mj-lt"/>
                          <a:ea typeface="Calibri" panose="020F0502020204030204" pitchFamily="34" charset="0"/>
                          <a:cs typeface="Arial" panose="020B0604020202020204" pitchFamily="34" charset="0"/>
                        </a:rPr>
                        <a:t> </a:t>
                      </a:r>
                      <a:endParaRPr lang="en-US" sz="24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2400">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50066"/>
                  </a:ext>
                </a:extLst>
              </a:tr>
              <a:tr h="448834">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Arial" panose="020B0604020202020204" pitchFamily="34" charset="0"/>
                        </a:rPr>
                        <a:t>GSYS__ __</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Arial" panose="020B0604020202020204" pitchFamily="34" charset="0"/>
                        </a:rPr>
                        <a:t>.___  __</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mj-lt"/>
                          <a:ea typeface="Calibri" panose="020F0502020204030204" pitchFamily="34" charset="0"/>
                          <a:cs typeface="Arial" panose="020B0604020202020204" pitchFamily="34" charset="0"/>
                        </a:rPr>
                        <a:t>.G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156223"/>
                  </a:ext>
                </a:extLst>
              </a:tr>
            </a:tbl>
          </a:graphicData>
        </a:graphic>
      </p:graphicFrame>
      <p:sp>
        <p:nvSpPr>
          <p:cNvPr id="18" name="TextBox 17">
            <a:extLst>
              <a:ext uri="{FF2B5EF4-FFF2-40B4-BE49-F238E27FC236}">
                <a16:creationId xmlns:a16="http://schemas.microsoft.com/office/drawing/2014/main" id="{3F66C253-1544-4F75-923A-8DBDF5917A4E}"/>
              </a:ext>
            </a:extLst>
          </p:cNvPr>
          <p:cNvSpPr txBox="1"/>
          <p:nvPr/>
        </p:nvSpPr>
        <p:spPr>
          <a:xfrm>
            <a:off x="778043" y="2988045"/>
            <a:ext cx="639322" cy="1165832"/>
          </a:xfrm>
          <a:prstGeom prst="rect">
            <a:avLst/>
          </a:prstGeom>
          <a:noFill/>
          <a:ln>
            <a:solidFill>
              <a:schemeClr val="bg2">
                <a:lumMod val="50000"/>
              </a:schemeClr>
            </a:solidFill>
          </a:ln>
        </p:spPr>
        <p:txBody>
          <a:bodyPr wrap="square" rtlCol="0">
            <a:spAutoFit/>
          </a:bodyPr>
          <a:lstStyle/>
          <a:p>
            <a:pPr marR="0" lvl="0" algn="ctr">
              <a:lnSpc>
                <a:spcPct val="107000"/>
              </a:lnSpc>
              <a:spcBef>
                <a:spcPts val="0"/>
              </a:spcBef>
              <a:spcAft>
                <a:spcPts val="0"/>
              </a:spcAft>
            </a:pPr>
            <a:r>
              <a:rPr lang="en-US" sz="1100" b="1">
                <a:effectLst/>
                <a:latin typeface="+mj-lt"/>
                <a:ea typeface="Calibri" panose="020F0502020204030204" pitchFamily="34" charset="0"/>
                <a:cs typeface="Arial" panose="020B0604020202020204" pitchFamily="34" charset="0"/>
              </a:rPr>
              <a:t>Height</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30”</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35”</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42”</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50”</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57”</a:t>
            </a:r>
            <a:endParaRPr lang="en-US">
              <a:effectLst/>
              <a:latin typeface="+mj-lt"/>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0EEBA1B-A373-47F9-A0D5-4FA4F6C67105}"/>
              </a:ext>
            </a:extLst>
          </p:cNvPr>
          <p:cNvSpPr txBox="1"/>
          <p:nvPr/>
        </p:nvSpPr>
        <p:spPr>
          <a:xfrm>
            <a:off x="1460217" y="2988045"/>
            <a:ext cx="701349" cy="2433808"/>
          </a:xfrm>
          <a:prstGeom prst="rect">
            <a:avLst/>
          </a:prstGeom>
          <a:noFill/>
          <a:ln>
            <a:solidFill>
              <a:schemeClr val="bg2">
                <a:lumMod val="50000"/>
              </a:schemeClr>
            </a:solidFill>
          </a:ln>
        </p:spPr>
        <p:txBody>
          <a:bodyPr wrap="square" rtlCol="0">
            <a:spAutoFit/>
          </a:bodyPr>
          <a:lstStyle/>
          <a:p>
            <a:pPr marR="0" lvl="0" algn="ctr">
              <a:lnSpc>
                <a:spcPct val="107000"/>
              </a:lnSpc>
              <a:spcBef>
                <a:spcPts val="0"/>
              </a:spcBef>
              <a:spcAft>
                <a:spcPts val="0"/>
              </a:spcAft>
            </a:pPr>
            <a:r>
              <a:rPr lang="en-US" sz="1100" b="1">
                <a:effectLst/>
                <a:latin typeface="+mj-lt"/>
                <a:ea typeface="Calibri" panose="020F0502020204030204" pitchFamily="34" charset="0"/>
                <a:cs typeface="Arial" panose="020B0604020202020204" pitchFamily="34" charset="0"/>
              </a:rPr>
              <a:t>Width</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18”</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24”</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3</a:t>
            </a:r>
            <a:r>
              <a:rPr lang="en-US" sz="1100">
                <a:latin typeface="+mj-lt"/>
                <a:ea typeface="Calibri" panose="020F0502020204030204" pitchFamily="34" charset="0"/>
                <a:cs typeface="Arial" panose="020B0604020202020204" pitchFamily="34" charset="0"/>
              </a:rPr>
              <a:t>0”</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36”</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42”</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48”</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54”</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60”</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66”</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72”</a:t>
            </a:r>
          </a:p>
          <a:p>
            <a:pPr marR="0" lvl="0">
              <a:lnSpc>
                <a:spcPct val="107000"/>
              </a:lnSpc>
              <a:spcBef>
                <a:spcPts val="0"/>
              </a:spcBef>
              <a:spcAft>
                <a:spcPts val="0"/>
              </a:spcAft>
            </a:pPr>
            <a:r>
              <a:rPr lang="en-US" sz="1100">
                <a:effectLst/>
                <a:latin typeface="+mj-lt"/>
                <a:ea typeface="Calibri" panose="020F0502020204030204" pitchFamily="34" charset="0"/>
                <a:cs typeface="Arial" panose="020B0604020202020204" pitchFamily="34" charset="0"/>
              </a:rPr>
              <a:t>78”</a:t>
            </a:r>
          </a:p>
          <a:p>
            <a:pPr marR="0" lvl="0">
              <a:lnSpc>
                <a:spcPct val="107000"/>
              </a:lnSpc>
              <a:spcBef>
                <a:spcPts val="0"/>
              </a:spcBef>
              <a:spcAft>
                <a:spcPts val="0"/>
              </a:spcAft>
            </a:pPr>
            <a:r>
              <a:rPr lang="en-US" sz="1100">
                <a:latin typeface="+mj-lt"/>
                <a:ea typeface="Calibri" panose="020F0502020204030204" pitchFamily="34" charset="0"/>
                <a:cs typeface="Arial" panose="020B0604020202020204" pitchFamily="34" charset="0"/>
              </a:rPr>
              <a:t>84”</a:t>
            </a:r>
            <a:endParaRPr lang="en-US">
              <a:effectLst/>
              <a:latin typeface="+mj-lt"/>
              <a:ea typeface="Calibri" panose="020F050202020403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13022CB8-BFEB-4E41-A43B-4CE4AD5481ED}"/>
              </a:ext>
            </a:extLst>
          </p:cNvPr>
          <p:cNvCxnSpPr>
            <a:cxnSpLocks/>
          </p:cNvCxnSpPr>
          <p:nvPr/>
        </p:nvCxnSpPr>
        <p:spPr>
          <a:xfrm flipH="1">
            <a:off x="1236850" y="2727909"/>
            <a:ext cx="319661" cy="260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2104BC7-B776-44BF-9E02-6F3C5509B63C}"/>
              </a:ext>
            </a:extLst>
          </p:cNvPr>
          <p:cNvCxnSpPr>
            <a:cxnSpLocks/>
          </p:cNvCxnSpPr>
          <p:nvPr/>
        </p:nvCxnSpPr>
        <p:spPr>
          <a:xfrm flipH="1">
            <a:off x="1925661" y="2727909"/>
            <a:ext cx="1" cy="260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35044CC6-172B-4845-97E8-8B5EA8742BE8}"/>
              </a:ext>
            </a:extLst>
          </p:cNvPr>
          <p:cNvCxnSpPr>
            <a:cxnSpLocks/>
          </p:cNvCxnSpPr>
          <p:nvPr/>
        </p:nvCxnSpPr>
        <p:spPr>
          <a:xfrm flipH="1">
            <a:off x="2547029" y="2747875"/>
            <a:ext cx="1" cy="260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3EEEF53B-A9E7-4049-8A72-C6860BAC4826}"/>
              </a:ext>
            </a:extLst>
          </p:cNvPr>
          <p:cNvCxnSpPr>
            <a:cxnSpLocks/>
          </p:cNvCxnSpPr>
          <p:nvPr/>
        </p:nvCxnSpPr>
        <p:spPr>
          <a:xfrm>
            <a:off x="3019313" y="2727909"/>
            <a:ext cx="1572565" cy="3902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106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4487E-7D69-4DD3-9DD4-ADD531B03D18}"/>
              </a:ext>
            </a:extLst>
          </p:cNvPr>
          <p:cNvPicPr>
            <a:picLocks noChangeAspect="1"/>
          </p:cNvPicPr>
          <p:nvPr/>
        </p:nvPicPr>
        <p:blipFill>
          <a:blip r:embed="rId2"/>
          <a:stretch>
            <a:fillRect/>
          </a:stretch>
        </p:blipFill>
        <p:spPr>
          <a:xfrm>
            <a:off x="4391024" y="896306"/>
            <a:ext cx="7800975" cy="5967707"/>
          </a:xfrm>
          <a:prstGeom prst="rect">
            <a:avLst/>
          </a:prstGeom>
        </p:spPr>
      </p:pic>
      <p:sp>
        <p:nvSpPr>
          <p:cNvPr id="4" name="Title 12">
            <a:extLst>
              <a:ext uri="{FF2B5EF4-FFF2-40B4-BE49-F238E27FC236}">
                <a16:creationId xmlns:a16="http://schemas.microsoft.com/office/drawing/2014/main" id="{DFB8E35C-26B7-4A20-AC6B-0DC83B9CA0D1}"/>
              </a:ext>
            </a:extLst>
          </p:cNvPr>
          <p:cNvSpPr txBox="1">
            <a:spLocks/>
          </p:cNvSpPr>
          <p:nvPr/>
        </p:nvSpPr>
        <p:spPr>
          <a:xfrm>
            <a:off x="717351" y="1385270"/>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Rules – </a:t>
            </a:r>
          </a:p>
          <a:p>
            <a:pPr algn="l"/>
            <a:r>
              <a:rPr lang="en-US" sz="4400"/>
              <a:t>Other Components/Models</a:t>
            </a: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Tree>
    <p:extLst>
      <p:ext uri="{BB962C8B-B14F-4D97-AF65-F5344CB8AC3E}">
        <p14:creationId xmlns:p14="http://schemas.microsoft.com/office/powerpoint/2010/main" val="417484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t>Specification – Panel Connectors</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366895"/>
          </a:xfrm>
          <a:prstGeom prst="rect">
            <a:avLst/>
          </a:prstGeom>
          <a:noFill/>
        </p:spPr>
        <p:txBody>
          <a:bodyPr wrap="square" rtlCol="0">
            <a:spAutoFit/>
          </a:bodyPr>
          <a:lstStyle/>
          <a:p>
            <a:pPr marL="0" marR="0">
              <a:lnSpc>
                <a:spcPct val="107000"/>
              </a:lnSpc>
              <a:spcBef>
                <a:spcPts val="0"/>
              </a:spcBef>
              <a:spcAft>
                <a:spcPts val="800"/>
              </a:spcAft>
            </a:pPr>
            <a:r>
              <a:rPr lang="en-US" dirty="0">
                <a:latin typeface="+mj-lt"/>
                <a:ea typeface="Calibri" panose="020F0502020204030204" pitchFamily="34" charset="0"/>
                <a:cs typeface="Arial" panose="020B0604020202020204" pitchFamily="34" charset="0"/>
              </a:rPr>
              <a:t>Panel connectors must be used at each panel connection.</a:t>
            </a:r>
            <a:endParaRPr lang="en-US" sz="1800" dirty="0">
              <a:effectLst/>
              <a:latin typeface="+mj-lt"/>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8695AEF-3E1D-4CD6-B9D3-B5B330985BD8}"/>
              </a:ext>
            </a:extLst>
          </p:cNvPr>
          <p:cNvSpPr txBox="1"/>
          <p:nvPr/>
        </p:nvSpPr>
        <p:spPr>
          <a:xfrm>
            <a:off x="639906" y="5225935"/>
            <a:ext cx="3698951" cy="1384995"/>
          </a:xfrm>
          <a:prstGeom prst="rect">
            <a:avLst/>
          </a:prstGeom>
          <a:noFill/>
          <a:ln>
            <a:noFill/>
          </a:ln>
        </p:spPr>
        <p:txBody>
          <a:bodyPr wrap="square" rtlCol="0">
            <a:spAutoFit/>
          </a:bodyPr>
          <a:lstStyle/>
          <a:p>
            <a:pPr algn="ctr"/>
            <a:r>
              <a:rPr lang="en-US" sz="1400" b="1" dirty="0"/>
              <a:t>GSYSCONS</a:t>
            </a:r>
          </a:p>
          <a:p>
            <a:pPr algn="ctr"/>
            <a:r>
              <a:rPr lang="en-US" sz="1400" dirty="0"/>
              <a:t>Straight In-Line Connection (No Mid Panel between Spine Panels)</a:t>
            </a:r>
          </a:p>
          <a:p>
            <a:pPr algn="ctr"/>
            <a:r>
              <a:rPr lang="en-US" sz="1400" dirty="0"/>
              <a:t>No In-line panel connector is needed if 1 or more wing panels are connected to the spine at the panel intersection</a:t>
            </a:r>
          </a:p>
        </p:txBody>
      </p:sp>
      <p:sp>
        <p:nvSpPr>
          <p:cNvPr id="32" name="TextBox 31">
            <a:extLst>
              <a:ext uri="{FF2B5EF4-FFF2-40B4-BE49-F238E27FC236}">
                <a16:creationId xmlns:a16="http://schemas.microsoft.com/office/drawing/2014/main" id="{C43B0F88-7E87-475D-B140-37B9B65AAC58}"/>
              </a:ext>
            </a:extLst>
          </p:cNvPr>
          <p:cNvSpPr txBox="1"/>
          <p:nvPr/>
        </p:nvSpPr>
        <p:spPr>
          <a:xfrm>
            <a:off x="4388009" y="5303540"/>
            <a:ext cx="3698951" cy="954107"/>
          </a:xfrm>
          <a:prstGeom prst="rect">
            <a:avLst/>
          </a:prstGeom>
          <a:noFill/>
          <a:ln>
            <a:noFill/>
          </a:ln>
        </p:spPr>
        <p:txBody>
          <a:bodyPr wrap="square" rtlCol="0">
            <a:spAutoFit/>
          </a:bodyPr>
          <a:lstStyle/>
          <a:p>
            <a:pPr algn="ctr"/>
            <a:r>
              <a:rPr lang="en-US" sz="1400" b="1" dirty="0"/>
              <a:t>GSYSCONL</a:t>
            </a:r>
          </a:p>
          <a:p>
            <a:pPr algn="ctr"/>
            <a:r>
              <a:rPr lang="en-US" sz="1400" dirty="0"/>
              <a:t>L-Connection (Between Spine and Mid Wing Each Mid Panel requires 2 kits – unless storage is ganged at the base, then 1 kit is needed</a:t>
            </a:r>
          </a:p>
        </p:txBody>
      </p:sp>
      <p:sp>
        <p:nvSpPr>
          <p:cNvPr id="33" name="TextBox 32">
            <a:extLst>
              <a:ext uri="{FF2B5EF4-FFF2-40B4-BE49-F238E27FC236}">
                <a16:creationId xmlns:a16="http://schemas.microsoft.com/office/drawing/2014/main" id="{7D94E239-B406-48FD-9C38-D56D901D843E}"/>
              </a:ext>
            </a:extLst>
          </p:cNvPr>
          <p:cNvSpPr txBox="1"/>
          <p:nvPr/>
        </p:nvSpPr>
        <p:spPr>
          <a:xfrm>
            <a:off x="8052108" y="5305110"/>
            <a:ext cx="3698952" cy="954107"/>
          </a:xfrm>
          <a:prstGeom prst="rect">
            <a:avLst/>
          </a:prstGeom>
          <a:noFill/>
          <a:ln>
            <a:noFill/>
          </a:ln>
        </p:spPr>
        <p:txBody>
          <a:bodyPr wrap="square" rtlCol="0">
            <a:spAutoFit/>
          </a:bodyPr>
          <a:lstStyle/>
          <a:p>
            <a:pPr algn="ctr"/>
            <a:r>
              <a:rPr lang="en-US" sz="1400" b="1" dirty="0"/>
              <a:t>GSYSCONSE</a:t>
            </a:r>
          </a:p>
          <a:p>
            <a:pPr algn="ctr"/>
            <a:r>
              <a:rPr lang="en-US" sz="1400" dirty="0"/>
              <a:t>Split Panel connection at the End of the Run</a:t>
            </a:r>
          </a:p>
          <a:p>
            <a:pPr algn="ctr"/>
            <a:r>
              <a:rPr lang="en-US" sz="1400" dirty="0"/>
              <a:t>(Split panels also require 1 L-Bracket kit </a:t>
            </a:r>
            <a:r>
              <a:rPr lang="en-US" sz="1400" b="1" dirty="0"/>
              <a:t>GSYSCONL </a:t>
            </a:r>
            <a:r>
              <a:rPr lang="en-US" sz="1400" dirty="0"/>
              <a:t>to be specified)</a:t>
            </a:r>
          </a:p>
        </p:txBody>
      </p:sp>
      <p:sp>
        <p:nvSpPr>
          <p:cNvPr id="49" name="Rectangle 48">
            <a:extLst>
              <a:ext uri="{FF2B5EF4-FFF2-40B4-BE49-F238E27FC236}">
                <a16:creationId xmlns:a16="http://schemas.microsoft.com/office/drawing/2014/main" id="{95E2B87A-92FD-49B8-A91F-079DDE0C2F7E}"/>
              </a:ext>
            </a:extLst>
          </p:cNvPr>
          <p:cNvSpPr/>
          <p:nvPr/>
        </p:nvSpPr>
        <p:spPr>
          <a:xfrm>
            <a:off x="664482" y="1798549"/>
            <a:ext cx="3698951"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DBA2092-23D6-4E98-A8F8-480C03FB3F2E}"/>
              </a:ext>
            </a:extLst>
          </p:cNvPr>
          <p:cNvSpPr/>
          <p:nvPr/>
        </p:nvSpPr>
        <p:spPr>
          <a:xfrm>
            <a:off x="4356539" y="1798548"/>
            <a:ext cx="3698951"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9136B2F-44C3-42C0-BDBF-64C79C1185C1}"/>
              </a:ext>
            </a:extLst>
          </p:cNvPr>
          <p:cNvSpPr/>
          <p:nvPr/>
        </p:nvSpPr>
        <p:spPr>
          <a:xfrm>
            <a:off x="8045214" y="1798548"/>
            <a:ext cx="3698951"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092108A2-5848-4B43-ADFB-20C55FC62D90}"/>
              </a:ext>
            </a:extLst>
          </p:cNvPr>
          <p:cNvCxnSpPr>
            <a:cxnSpLocks/>
          </p:cNvCxnSpPr>
          <p:nvPr/>
        </p:nvCxnSpPr>
        <p:spPr>
          <a:xfrm>
            <a:off x="639906" y="3648046"/>
            <a:ext cx="110796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EDD8E7-020F-473F-A25D-B0626DCDE6A4}"/>
              </a:ext>
            </a:extLst>
          </p:cNvPr>
          <p:cNvCxnSpPr>
            <a:cxnSpLocks/>
          </p:cNvCxnSpPr>
          <p:nvPr/>
        </p:nvCxnSpPr>
        <p:spPr>
          <a:xfrm>
            <a:off x="664482" y="5111926"/>
            <a:ext cx="109656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01EC06-5BB8-40B0-9F78-8D5A3B0F2033}"/>
              </a:ext>
            </a:extLst>
          </p:cNvPr>
          <p:cNvPicPr>
            <a:picLocks noChangeAspect="1"/>
          </p:cNvPicPr>
          <p:nvPr/>
        </p:nvPicPr>
        <p:blipFill rotWithShape="1">
          <a:blip r:embed="rId3"/>
          <a:srcRect t="18392"/>
          <a:stretch/>
        </p:blipFill>
        <p:spPr>
          <a:xfrm>
            <a:off x="8942718" y="1891863"/>
            <a:ext cx="1889642" cy="1688662"/>
          </a:xfrm>
          <a:prstGeom prst="rect">
            <a:avLst/>
          </a:prstGeom>
        </p:spPr>
      </p:pic>
      <p:pic>
        <p:nvPicPr>
          <p:cNvPr id="39" name="Picture 38">
            <a:extLst>
              <a:ext uri="{FF2B5EF4-FFF2-40B4-BE49-F238E27FC236}">
                <a16:creationId xmlns:a16="http://schemas.microsoft.com/office/drawing/2014/main" id="{FD42CEEB-3507-4CEB-8720-D334223B327B}"/>
              </a:ext>
            </a:extLst>
          </p:cNvPr>
          <p:cNvPicPr>
            <a:picLocks noChangeAspect="1"/>
          </p:cNvPicPr>
          <p:nvPr/>
        </p:nvPicPr>
        <p:blipFill rotWithShape="1">
          <a:blip r:embed="rId4"/>
          <a:srcRect l="31615" t="25576" r="22554" b="19446"/>
          <a:stretch/>
        </p:blipFill>
        <p:spPr>
          <a:xfrm>
            <a:off x="1603119" y="1923548"/>
            <a:ext cx="1664975" cy="1656977"/>
          </a:xfrm>
          <a:prstGeom prst="rect">
            <a:avLst/>
          </a:prstGeom>
        </p:spPr>
      </p:pic>
      <p:pic>
        <p:nvPicPr>
          <p:cNvPr id="40" name="Picture 39">
            <a:extLst>
              <a:ext uri="{FF2B5EF4-FFF2-40B4-BE49-F238E27FC236}">
                <a16:creationId xmlns:a16="http://schemas.microsoft.com/office/drawing/2014/main" id="{A7C5CF25-1CAE-41F4-B5E3-6271B22EB6EC}"/>
              </a:ext>
            </a:extLst>
          </p:cNvPr>
          <p:cNvPicPr>
            <a:picLocks noChangeAspect="1"/>
          </p:cNvPicPr>
          <p:nvPr/>
        </p:nvPicPr>
        <p:blipFill rotWithShape="1">
          <a:blip r:embed="rId5"/>
          <a:srcRect l="36399" t="34119" r="36901" b="32237"/>
          <a:stretch/>
        </p:blipFill>
        <p:spPr>
          <a:xfrm>
            <a:off x="5217215" y="1867494"/>
            <a:ext cx="1732660" cy="1665228"/>
          </a:xfrm>
          <a:prstGeom prst="rect">
            <a:avLst/>
          </a:prstGeom>
        </p:spPr>
      </p:pic>
      <p:pic>
        <p:nvPicPr>
          <p:cNvPr id="41" name="Picture 40">
            <a:extLst>
              <a:ext uri="{FF2B5EF4-FFF2-40B4-BE49-F238E27FC236}">
                <a16:creationId xmlns:a16="http://schemas.microsoft.com/office/drawing/2014/main" id="{0D52150E-DB69-433D-B86A-3531A58B07F1}"/>
              </a:ext>
            </a:extLst>
          </p:cNvPr>
          <p:cNvPicPr>
            <a:picLocks noChangeAspect="1"/>
          </p:cNvPicPr>
          <p:nvPr/>
        </p:nvPicPr>
        <p:blipFill>
          <a:blip r:embed="rId6"/>
          <a:stretch>
            <a:fillRect/>
          </a:stretch>
        </p:blipFill>
        <p:spPr>
          <a:xfrm>
            <a:off x="1999452" y="3741726"/>
            <a:ext cx="856764" cy="1293128"/>
          </a:xfrm>
          <a:prstGeom prst="rect">
            <a:avLst/>
          </a:prstGeom>
          <a:ln>
            <a:noFill/>
          </a:ln>
        </p:spPr>
      </p:pic>
      <p:pic>
        <p:nvPicPr>
          <p:cNvPr id="42" name="Picture 41">
            <a:extLst>
              <a:ext uri="{FF2B5EF4-FFF2-40B4-BE49-F238E27FC236}">
                <a16:creationId xmlns:a16="http://schemas.microsoft.com/office/drawing/2014/main" id="{97494EAE-AC17-4CAC-8044-B7FAAE72750E}"/>
              </a:ext>
            </a:extLst>
          </p:cNvPr>
          <p:cNvPicPr>
            <a:picLocks noChangeAspect="1"/>
          </p:cNvPicPr>
          <p:nvPr/>
        </p:nvPicPr>
        <p:blipFill>
          <a:blip r:embed="rId7"/>
          <a:stretch>
            <a:fillRect/>
          </a:stretch>
        </p:blipFill>
        <p:spPr>
          <a:xfrm>
            <a:off x="5566060" y="3738199"/>
            <a:ext cx="1162494" cy="1283822"/>
          </a:xfrm>
          <a:prstGeom prst="rect">
            <a:avLst/>
          </a:prstGeom>
          <a:ln>
            <a:noFill/>
          </a:ln>
        </p:spPr>
      </p:pic>
      <p:pic>
        <p:nvPicPr>
          <p:cNvPr id="43" name="Picture 42">
            <a:extLst>
              <a:ext uri="{FF2B5EF4-FFF2-40B4-BE49-F238E27FC236}">
                <a16:creationId xmlns:a16="http://schemas.microsoft.com/office/drawing/2014/main" id="{9376D313-0ABC-4855-B963-25DD60DD14EF}"/>
              </a:ext>
            </a:extLst>
          </p:cNvPr>
          <p:cNvPicPr>
            <a:picLocks noChangeAspect="1"/>
          </p:cNvPicPr>
          <p:nvPr/>
        </p:nvPicPr>
        <p:blipFill>
          <a:blip r:embed="rId8"/>
          <a:stretch>
            <a:fillRect/>
          </a:stretch>
        </p:blipFill>
        <p:spPr>
          <a:xfrm>
            <a:off x="9427082" y="3648295"/>
            <a:ext cx="1042283" cy="1463631"/>
          </a:xfrm>
          <a:prstGeom prst="rect">
            <a:avLst/>
          </a:prstGeom>
          <a:ln>
            <a:noFill/>
          </a:ln>
        </p:spPr>
      </p:pic>
    </p:spTree>
    <p:extLst>
      <p:ext uri="{BB962C8B-B14F-4D97-AF65-F5344CB8AC3E}">
        <p14:creationId xmlns:p14="http://schemas.microsoft.com/office/powerpoint/2010/main" val="302758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Panels for Use with Glass</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1951303"/>
          </a:xfrm>
          <a:prstGeom prst="rect">
            <a:avLst/>
          </a:prstGeom>
          <a:noFill/>
        </p:spPr>
        <p:txBody>
          <a:bodyPr wrap="square" rtlCol="0">
            <a:spAutoFit/>
          </a:bodyPr>
          <a:lstStyle/>
          <a:p>
            <a:pPr marL="0" marR="0">
              <a:lnSpc>
                <a:spcPct val="107000"/>
              </a:lnSpc>
              <a:spcBef>
                <a:spcPts val="0"/>
              </a:spcBef>
              <a:spcAft>
                <a:spcPts val="800"/>
              </a:spcAft>
            </a:pPr>
            <a:r>
              <a:rPr lang="en-US">
                <a:latin typeface="+mj-lt"/>
                <a:ea typeface="Calibri" panose="020F0502020204030204" pitchFamily="34" charset="0"/>
                <a:cs typeface="Arial" panose="020B0604020202020204" pitchFamily="34" charset="0"/>
              </a:rPr>
              <a:t>Glass specified separately from panels.</a:t>
            </a:r>
            <a:endParaRPr lang="en-US" sz="1800">
              <a:effectLst/>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Panels for use with glass have separate model numbers.</a:t>
            </a:r>
          </a:p>
          <a:p>
            <a:pPr marL="342900" marR="0" lvl="0" indent="-342900">
              <a:lnSpc>
                <a:spcPct val="107000"/>
              </a:lnSpc>
              <a:spcBef>
                <a:spcPts val="0"/>
              </a:spcBef>
              <a:spcAft>
                <a:spcPts val="0"/>
              </a:spcAft>
              <a:buFont typeface="Calibri" panose="020F0502020204030204" pitchFamily="34" charset="0"/>
              <a:buChar char="-"/>
            </a:pPr>
            <a:r>
              <a:rPr lang="en-US">
                <a:latin typeface="+mj-lt"/>
                <a:ea typeface="Calibri" panose="020F0502020204030204" pitchFamily="34" charset="0"/>
                <a:cs typeface="Arial" panose="020B0604020202020204" pitchFamily="34" charset="0"/>
              </a:rPr>
              <a:t>Spine, Mid, and Split End Panels for Use with Glass accept glass 3” NARROWER in width than the panel. </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Single-</a:t>
            </a:r>
            <a:r>
              <a:rPr lang="en-US">
                <a:latin typeface="+mj-lt"/>
                <a:ea typeface="Calibri" panose="020F0502020204030204" pitchFamily="34" charset="0"/>
                <a:cs typeface="Arial" panose="020B0604020202020204" pitchFamily="34" charset="0"/>
              </a:rPr>
              <a:t>Sided End Panels accept glass the SAME width as the panel (like Gallery-to-Gallery).</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Glass is available in 3 finishes (Clear, Frosted, and Smoked) and 3 heights (7.5”, 13”, and 15”)</a:t>
            </a:r>
          </a:p>
          <a:p>
            <a:pPr marL="342900" marR="0" lvl="0" indent="-342900">
              <a:lnSpc>
                <a:spcPct val="107000"/>
              </a:lnSpc>
              <a:spcBef>
                <a:spcPts val="0"/>
              </a:spcBef>
              <a:spcAft>
                <a:spcPts val="800"/>
              </a:spcAft>
              <a:buFont typeface="Calibri" panose="020F0502020204030204" pitchFamily="34" charset="0"/>
              <a:buChar char="-"/>
            </a:pPr>
            <a:endParaRPr lang="en-US" sz="1800">
              <a:effectLst/>
              <a:latin typeface="+mj-l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B5774E8-B578-4FB5-8953-C35DD5D2032D}"/>
              </a:ext>
            </a:extLst>
          </p:cNvPr>
          <p:cNvPicPr>
            <a:picLocks noChangeAspect="1"/>
          </p:cNvPicPr>
          <p:nvPr/>
        </p:nvPicPr>
        <p:blipFill rotWithShape="1">
          <a:blip r:embed="rId2"/>
          <a:srcRect r="45956"/>
          <a:stretch/>
        </p:blipFill>
        <p:spPr>
          <a:xfrm>
            <a:off x="695219" y="3147837"/>
            <a:ext cx="2543282" cy="2505425"/>
          </a:xfrm>
          <a:prstGeom prst="rect">
            <a:avLst/>
          </a:prstGeom>
        </p:spPr>
      </p:pic>
      <p:pic>
        <p:nvPicPr>
          <p:cNvPr id="6" name="Picture 5">
            <a:extLst>
              <a:ext uri="{FF2B5EF4-FFF2-40B4-BE49-F238E27FC236}">
                <a16:creationId xmlns:a16="http://schemas.microsoft.com/office/drawing/2014/main" id="{FA4500A0-7764-4D38-B613-E0DED2B72AF2}"/>
              </a:ext>
            </a:extLst>
          </p:cNvPr>
          <p:cNvPicPr>
            <a:picLocks noChangeAspect="1"/>
          </p:cNvPicPr>
          <p:nvPr/>
        </p:nvPicPr>
        <p:blipFill rotWithShape="1">
          <a:blip r:embed="rId3"/>
          <a:srcRect b="10511"/>
          <a:stretch/>
        </p:blipFill>
        <p:spPr>
          <a:xfrm>
            <a:off x="3406311" y="3223624"/>
            <a:ext cx="4353533" cy="2429638"/>
          </a:xfrm>
          <a:prstGeom prst="rect">
            <a:avLst/>
          </a:prstGeom>
        </p:spPr>
      </p:pic>
      <p:pic>
        <p:nvPicPr>
          <p:cNvPr id="9" name="Picture 8">
            <a:extLst>
              <a:ext uri="{FF2B5EF4-FFF2-40B4-BE49-F238E27FC236}">
                <a16:creationId xmlns:a16="http://schemas.microsoft.com/office/drawing/2014/main" id="{8FC6AD9C-F1B7-4F4E-AC96-19449A836362}"/>
              </a:ext>
            </a:extLst>
          </p:cNvPr>
          <p:cNvPicPr>
            <a:picLocks noChangeAspect="1"/>
          </p:cNvPicPr>
          <p:nvPr/>
        </p:nvPicPr>
        <p:blipFill>
          <a:blip r:embed="rId4"/>
          <a:stretch>
            <a:fillRect/>
          </a:stretch>
        </p:blipFill>
        <p:spPr>
          <a:xfrm>
            <a:off x="8161258" y="3214522"/>
            <a:ext cx="2934109" cy="2438740"/>
          </a:xfrm>
          <a:prstGeom prst="rect">
            <a:avLst/>
          </a:prstGeom>
        </p:spPr>
      </p:pic>
      <p:sp>
        <p:nvSpPr>
          <p:cNvPr id="18" name="TextBox 17">
            <a:extLst>
              <a:ext uri="{FF2B5EF4-FFF2-40B4-BE49-F238E27FC236}">
                <a16:creationId xmlns:a16="http://schemas.microsoft.com/office/drawing/2014/main" id="{4E6B1F9D-F2D5-4F6D-A117-935A995D8AF8}"/>
              </a:ext>
            </a:extLst>
          </p:cNvPr>
          <p:cNvSpPr txBox="1"/>
          <p:nvPr/>
        </p:nvSpPr>
        <p:spPr>
          <a:xfrm>
            <a:off x="1278948" y="5653262"/>
            <a:ext cx="1647825" cy="646331"/>
          </a:xfrm>
          <a:prstGeom prst="rect">
            <a:avLst/>
          </a:prstGeom>
          <a:noFill/>
        </p:spPr>
        <p:txBody>
          <a:bodyPr wrap="square" rtlCol="0">
            <a:spAutoFit/>
          </a:bodyPr>
          <a:lstStyle/>
          <a:p>
            <a:pPr algn="ctr"/>
            <a:r>
              <a:rPr lang="en-US">
                <a:solidFill>
                  <a:srgbClr val="0D4153"/>
                </a:solidFill>
              </a:rPr>
              <a:t>Spine &amp; Mid</a:t>
            </a:r>
          </a:p>
          <a:p>
            <a:pPr algn="ctr"/>
            <a:r>
              <a:rPr lang="en-US">
                <a:solidFill>
                  <a:srgbClr val="0D4153"/>
                </a:solidFill>
              </a:rPr>
              <a:t>Panels</a:t>
            </a:r>
          </a:p>
        </p:txBody>
      </p:sp>
      <p:sp>
        <p:nvSpPr>
          <p:cNvPr id="23" name="TextBox 22">
            <a:extLst>
              <a:ext uri="{FF2B5EF4-FFF2-40B4-BE49-F238E27FC236}">
                <a16:creationId xmlns:a16="http://schemas.microsoft.com/office/drawing/2014/main" id="{1E6B0134-B405-4D7D-87CE-2A3DC443E8D7}"/>
              </a:ext>
            </a:extLst>
          </p:cNvPr>
          <p:cNvSpPr txBox="1"/>
          <p:nvPr/>
        </p:nvSpPr>
        <p:spPr>
          <a:xfrm>
            <a:off x="4588782" y="5653262"/>
            <a:ext cx="2247846" cy="923330"/>
          </a:xfrm>
          <a:prstGeom prst="rect">
            <a:avLst/>
          </a:prstGeom>
          <a:noFill/>
        </p:spPr>
        <p:txBody>
          <a:bodyPr wrap="square" rtlCol="0">
            <a:spAutoFit/>
          </a:bodyPr>
          <a:lstStyle/>
          <a:p>
            <a:pPr algn="ctr"/>
            <a:r>
              <a:rPr lang="en-US">
                <a:solidFill>
                  <a:srgbClr val="0D4153"/>
                </a:solidFill>
              </a:rPr>
              <a:t>Split End Panels (each panel specified separately)</a:t>
            </a:r>
          </a:p>
        </p:txBody>
      </p:sp>
      <p:sp>
        <p:nvSpPr>
          <p:cNvPr id="24" name="TextBox 23">
            <a:extLst>
              <a:ext uri="{FF2B5EF4-FFF2-40B4-BE49-F238E27FC236}">
                <a16:creationId xmlns:a16="http://schemas.microsoft.com/office/drawing/2014/main" id="{027B37EA-368F-4699-934A-C1D4CAD0FDB9}"/>
              </a:ext>
            </a:extLst>
          </p:cNvPr>
          <p:cNvSpPr txBox="1"/>
          <p:nvPr/>
        </p:nvSpPr>
        <p:spPr>
          <a:xfrm>
            <a:off x="8714171" y="5653261"/>
            <a:ext cx="2065531" cy="646331"/>
          </a:xfrm>
          <a:prstGeom prst="rect">
            <a:avLst/>
          </a:prstGeom>
          <a:noFill/>
        </p:spPr>
        <p:txBody>
          <a:bodyPr wrap="square" rtlCol="0">
            <a:spAutoFit/>
          </a:bodyPr>
          <a:lstStyle/>
          <a:p>
            <a:pPr algn="ctr"/>
            <a:r>
              <a:rPr lang="en-US">
                <a:solidFill>
                  <a:srgbClr val="0D4153"/>
                </a:solidFill>
              </a:rPr>
              <a:t>Single-Sided End Panels</a:t>
            </a:r>
          </a:p>
        </p:txBody>
      </p:sp>
    </p:spTree>
    <p:extLst>
      <p:ext uri="{BB962C8B-B14F-4D97-AF65-F5344CB8AC3E}">
        <p14:creationId xmlns:p14="http://schemas.microsoft.com/office/powerpoint/2010/main" val="124722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9CD824-9A65-41E4-A688-5C51758394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97" b="11209"/>
          <a:stretch/>
        </p:blipFill>
        <p:spPr>
          <a:xfrm>
            <a:off x="364711" y="31541"/>
            <a:ext cx="7278624" cy="4063746"/>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pic>
        <p:nvPicPr>
          <p:cNvPr id="6" name="Picture 5" descr="Diagram&#10;&#10;Description automatically generated with medium confidence">
            <a:extLst>
              <a:ext uri="{FF2B5EF4-FFF2-40B4-BE49-F238E27FC236}">
                <a16:creationId xmlns:a16="http://schemas.microsoft.com/office/drawing/2014/main" id="{989D1480-366F-48E3-B317-BEF2F6A130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068" r="-3" b="3629"/>
          <a:stretch/>
        </p:blipFill>
        <p:spPr>
          <a:xfrm>
            <a:off x="5835820" y="3272589"/>
            <a:ext cx="6105382" cy="3585411"/>
          </a:xfrm>
          <a:prstGeom prst="rect">
            <a:avLst/>
          </a:prstGeom>
        </p:spPr>
      </p:pic>
      <p:pic>
        <p:nvPicPr>
          <p:cNvPr id="7" name="Picture 6" descr="A picture containing indoor, floor, room, furniture&#10;&#10;Description automatically generated">
            <a:extLst>
              <a:ext uri="{FF2B5EF4-FFF2-40B4-BE49-F238E27FC236}">
                <a16:creationId xmlns:a16="http://schemas.microsoft.com/office/drawing/2014/main" id="{CF739972-41DD-4F52-8392-1CD0FC6D03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688" r="1" b="1969"/>
          <a:stretch/>
        </p:blipFill>
        <p:spPr>
          <a:xfrm>
            <a:off x="509850" y="3606058"/>
            <a:ext cx="5312522" cy="2842632"/>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Picture 8" descr="A picture containing table, worktable&#10;&#10;Description automatically generated">
            <a:extLst>
              <a:ext uri="{FF2B5EF4-FFF2-40B4-BE49-F238E27FC236}">
                <a16:creationId xmlns:a16="http://schemas.microsoft.com/office/drawing/2014/main" id="{33E132EF-E29F-42B0-B78F-61FE43611C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71" r="4432" b="-1"/>
          <a:stretch/>
        </p:blipFill>
        <p:spPr>
          <a:xfrm>
            <a:off x="8042875" y="66534"/>
            <a:ext cx="3809132" cy="3139531"/>
          </a:xfrm>
          <a:prstGeom prst="rect">
            <a:avLst/>
          </a:prstGeom>
        </p:spPr>
      </p:pic>
      <p:sp>
        <p:nvSpPr>
          <p:cNvPr id="11" name="Rectangle 10">
            <a:extLst>
              <a:ext uri="{FF2B5EF4-FFF2-40B4-BE49-F238E27FC236}">
                <a16:creationId xmlns:a16="http://schemas.microsoft.com/office/drawing/2014/main" id="{F0DD5684-2E62-4AB0-AEAE-E49E07CACCED}"/>
              </a:ext>
            </a:extLst>
          </p:cNvPr>
          <p:cNvSpPr/>
          <p:nvPr/>
        </p:nvSpPr>
        <p:spPr>
          <a:xfrm>
            <a:off x="884783" y="175847"/>
            <a:ext cx="2086708" cy="468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76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F359312-A22F-4068-8F14-390ED7F4E42D}"/>
              </a:ext>
            </a:extLst>
          </p:cNvPr>
          <p:cNvPicPr>
            <a:picLocks noChangeAspect="1"/>
          </p:cNvPicPr>
          <p:nvPr/>
        </p:nvPicPr>
        <p:blipFill>
          <a:blip r:embed="rId2"/>
          <a:stretch>
            <a:fillRect/>
          </a:stretch>
        </p:blipFill>
        <p:spPr>
          <a:xfrm>
            <a:off x="885825" y="3562349"/>
            <a:ext cx="3154610" cy="2807788"/>
          </a:xfrm>
          <a:prstGeom prst="rect">
            <a:avLst/>
          </a:prstGeom>
        </p:spPr>
      </p:pic>
      <p:pic>
        <p:nvPicPr>
          <p:cNvPr id="22" name="Picture 21">
            <a:extLst>
              <a:ext uri="{FF2B5EF4-FFF2-40B4-BE49-F238E27FC236}">
                <a16:creationId xmlns:a16="http://schemas.microsoft.com/office/drawing/2014/main" id="{772C6FA2-51CD-4790-83DD-370B2229614A}"/>
              </a:ext>
            </a:extLst>
          </p:cNvPr>
          <p:cNvPicPr>
            <a:picLocks noChangeAspect="1"/>
          </p:cNvPicPr>
          <p:nvPr/>
        </p:nvPicPr>
        <p:blipFill>
          <a:blip r:embed="rId3"/>
          <a:stretch>
            <a:fillRect/>
          </a:stretch>
        </p:blipFill>
        <p:spPr>
          <a:xfrm>
            <a:off x="8191130" y="3370520"/>
            <a:ext cx="3419952" cy="2872188"/>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Gallery-to-Gallery Panels</a:t>
            </a:r>
          </a:p>
        </p:txBody>
      </p:sp>
      <p:sp>
        <p:nvSpPr>
          <p:cNvPr id="17" name="TextBox 16">
            <a:extLst>
              <a:ext uri="{FF2B5EF4-FFF2-40B4-BE49-F238E27FC236}">
                <a16:creationId xmlns:a16="http://schemas.microsoft.com/office/drawing/2014/main" id="{A02473EB-9313-42B6-872C-790E962B05D1}"/>
              </a:ext>
            </a:extLst>
          </p:cNvPr>
          <p:cNvSpPr txBox="1"/>
          <p:nvPr/>
        </p:nvSpPr>
        <p:spPr>
          <a:xfrm>
            <a:off x="863029" y="1273409"/>
            <a:ext cx="10633753" cy="1962717"/>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mj-lt"/>
                <a:ea typeface="Calibri" panose="020F0502020204030204" pitchFamily="34" charset="0"/>
                <a:cs typeface="Arial" panose="020B0604020202020204" pitchFamily="34" charset="0"/>
              </a:rPr>
              <a:t>Gallery-to-Gallery Panels are to be used in the applications below:</a:t>
            </a:r>
          </a:p>
          <a:p>
            <a:pPr marL="342900" marR="0" indent="-342900">
              <a:lnSpc>
                <a:spcPct val="107000"/>
              </a:lnSpc>
              <a:spcBef>
                <a:spcPts val="0"/>
              </a:spcBef>
              <a:spcAft>
                <a:spcPts val="800"/>
              </a:spcAft>
              <a:buAutoNum type="arabicParenR"/>
            </a:pPr>
            <a:r>
              <a:rPr lang="en-US">
                <a:latin typeface="+mj-lt"/>
                <a:ea typeface="Calibri" panose="020F0502020204030204" pitchFamily="34" charset="0"/>
                <a:cs typeface="Arial" panose="020B0604020202020204" pitchFamily="34" charset="0"/>
              </a:rPr>
              <a:t>Non-Powered Single-Sided End Panels (Gallery-to-Gallery L-)</a:t>
            </a:r>
          </a:p>
          <a:p>
            <a:pPr marL="342900" marR="0" indent="-342900">
              <a:lnSpc>
                <a:spcPct val="107000"/>
              </a:lnSpc>
              <a:spcBef>
                <a:spcPts val="0"/>
              </a:spcBef>
              <a:spcAft>
                <a:spcPts val="800"/>
              </a:spcAft>
              <a:buAutoNum type="arabicParenR"/>
            </a:pPr>
            <a:r>
              <a:rPr lang="en-US" sz="1800">
                <a:effectLst/>
                <a:latin typeface="+mj-lt"/>
                <a:ea typeface="Calibri" panose="020F0502020204030204" pitchFamily="34" charset="0"/>
                <a:cs typeface="Arial" panose="020B0604020202020204" pitchFamily="34" charset="0"/>
              </a:rPr>
              <a:t>Single-Piece Dual-Sided End Panels (Gallery-to-Gallery T-)</a:t>
            </a:r>
          </a:p>
          <a:p>
            <a:pPr marL="342900" marR="0" indent="-342900">
              <a:lnSpc>
                <a:spcPct val="107000"/>
              </a:lnSpc>
              <a:spcBef>
                <a:spcPts val="0"/>
              </a:spcBef>
              <a:spcAft>
                <a:spcPts val="800"/>
              </a:spcAft>
              <a:buAutoNum type="arabicParenR"/>
            </a:pPr>
            <a:r>
              <a:rPr lang="en-US">
                <a:latin typeface="+mj-lt"/>
                <a:ea typeface="Calibri" panose="020F0502020204030204" pitchFamily="34" charset="0"/>
                <a:cs typeface="Arial" panose="020B0604020202020204" pitchFamily="34" charset="0"/>
              </a:rPr>
              <a:t>All Return Panels attached to Wings and Ends (See Shaded Panels Below)</a:t>
            </a:r>
            <a:endParaRPr lang="en-US" sz="1800">
              <a:effectLst/>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Calibri" panose="020F0502020204030204" pitchFamily="34" charset="0"/>
              <a:buChar char="-"/>
            </a:pPr>
            <a:endParaRPr lang="en-US" sz="1800">
              <a:effectLst/>
              <a:latin typeface="+mj-lt"/>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2598F2A-5EAA-4A41-9997-51A9930A8874}"/>
              </a:ext>
            </a:extLst>
          </p:cNvPr>
          <p:cNvPicPr>
            <a:picLocks noChangeAspect="1"/>
          </p:cNvPicPr>
          <p:nvPr/>
        </p:nvPicPr>
        <p:blipFill>
          <a:blip r:embed="rId4"/>
          <a:stretch>
            <a:fillRect/>
          </a:stretch>
        </p:blipFill>
        <p:spPr>
          <a:xfrm>
            <a:off x="4292885" y="3562349"/>
            <a:ext cx="3245974" cy="2739027"/>
          </a:xfrm>
          <a:prstGeom prst="rect">
            <a:avLst/>
          </a:prstGeom>
        </p:spPr>
      </p:pic>
      <p:sp>
        <p:nvSpPr>
          <p:cNvPr id="18" name="Oval 17">
            <a:extLst>
              <a:ext uri="{FF2B5EF4-FFF2-40B4-BE49-F238E27FC236}">
                <a16:creationId xmlns:a16="http://schemas.microsoft.com/office/drawing/2014/main" id="{699E9E0A-2765-4F03-AA4E-9FC123E15F89}"/>
              </a:ext>
            </a:extLst>
          </p:cNvPr>
          <p:cNvSpPr/>
          <p:nvPr/>
        </p:nvSpPr>
        <p:spPr>
          <a:xfrm>
            <a:off x="885825" y="3562350"/>
            <a:ext cx="552450" cy="571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9" name="Oval 18">
            <a:extLst>
              <a:ext uri="{FF2B5EF4-FFF2-40B4-BE49-F238E27FC236}">
                <a16:creationId xmlns:a16="http://schemas.microsoft.com/office/drawing/2014/main" id="{42A58453-5336-494C-BFFB-1534A411FD77}"/>
              </a:ext>
            </a:extLst>
          </p:cNvPr>
          <p:cNvSpPr/>
          <p:nvPr/>
        </p:nvSpPr>
        <p:spPr>
          <a:xfrm>
            <a:off x="4829241" y="3562349"/>
            <a:ext cx="552450" cy="571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0" name="Oval 19">
            <a:extLst>
              <a:ext uri="{FF2B5EF4-FFF2-40B4-BE49-F238E27FC236}">
                <a16:creationId xmlns:a16="http://schemas.microsoft.com/office/drawing/2014/main" id="{10D73C58-50D3-4588-A0C6-E37D0CF54751}"/>
              </a:ext>
            </a:extLst>
          </p:cNvPr>
          <p:cNvSpPr/>
          <p:nvPr/>
        </p:nvSpPr>
        <p:spPr>
          <a:xfrm>
            <a:off x="8376120" y="3562350"/>
            <a:ext cx="552450" cy="571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12" name="Rectangle 11">
            <a:extLst>
              <a:ext uri="{FF2B5EF4-FFF2-40B4-BE49-F238E27FC236}">
                <a16:creationId xmlns:a16="http://schemas.microsoft.com/office/drawing/2014/main" id="{3DE8B83E-45D0-49B7-9C19-3B77251A3FDC}"/>
              </a:ext>
            </a:extLst>
          </p:cNvPr>
          <p:cNvSpPr/>
          <p:nvPr/>
        </p:nvSpPr>
        <p:spPr>
          <a:xfrm>
            <a:off x="9033340" y="1576359"/>
            <a:ext cx="2463442" cy="97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Shaded panels are Gallery-to-Gallery Panels.</a:t>
            </a:r>
          </a:p>
        </p:txBody>
      </p:sp>
    </p:spTree>
    <p:extLst>
      <p:ext uri="{BB962C8B-B14F-4D97-AF65-F5344CB8AC3E}">
        <p14:creationId xmlns:p14="http://schemas.microsoft.com/office/powerpoint/2010/main" val="429418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Rails</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2749214"/>
          </a:xfrm>
          <a:prstGeom prst="rect">
            <a:avLst/>
          </a:prstGeom>
          <a:noFill/>
        </p:spPr>
        <p:txBody>
          <a:bodyPr wrap="square" rtlCol="0">
            <a:spAutoFit/>
          </a:bodyPr>
          <a:lstStyle/>
          <a:p>
            <a:pPr marL="0" marR="0">
              <a:lnSpc>
                <a:spcPct val="107000"/>
              </a:lnSpc>
              <a:spcBef>
                <a:spcPts val="0"/>
              </a:spcBef>
              <a:spcAft>
                <a:spcPts val="800"/>
              </a:spcAft>
            </a:pPr>
            <a:r>
              <a:rPr lang="en-US">
                <a:latin typeface="+mj-lt"/>
                <a:ea typeface="Calibri" panose="020F0502020204030204" pitchFamily="34" charset="0"/>
                <a:cs typeface="Arial" panose="020B0604020202020204" pitchFamily="34" charset="0"/>
              </a:rPr>
              <a:t>Single- or Dual-Sided rails are available to conceal power. </a:t>
            </a:r>
            <a:endParaRPr lang="en-US" sz="1800">
              <a:effectLst/>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Spine Panels must be specified with a rail to match the full length, either single- or dual- sided if panel has single- or dual-sided power, respectively. </a:t>
            </a:r>
          </a:p>
          <a:p>
            <a:pPr marL="342900" marR="0" lvl="0" indent="-342900">
              <a:lnSpc>
                <a:spcPct val="107000"/>
              </a:lnSpc>
              <a:spcBef>
                <a:spcPts val="0"/>
              </a:spcBef>
              <a:spcAft>
                <a:spcPts val="0"/>
              </a:spcAft>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Return panels specified with powe</a:t>
            </a:r>
            <a:r>
              <a:rPr lang="en-US">
                <a:latin typeface="+mj-lt"/>
                <a:ea typeface="Calibri" panose="020F0502020204030204" pitchFamily="34" charset="0"/>
                <a:cs typeface="Arial" panose="020B0604020202020204" pitchFamily="34" charset="0"/>
              </a:rPr>
              <a:t>r must have a matching Return Rail, which is a standard length regardless of panel length. Return rails are 36” in length. </a:t>
            </a:r>
            <a:endParaRPr lang="en-US" sz="1800">
              <a:effectLst/>
              <a:latin typeface="+mj-lt"/>
              <a:ea typeface="Calibri" panose="020F0502020204030204" pitchFamily="34" charset="0"/>
              <a:cs typeface="Arial" panose="020B0604020202020204" pitchFamily="34" charset="0"/>
            </a:endParaRPr>
          </a:p>
          <a:p>
            <a:pPr marL="342900" marR="0" lvl="0" indent="-342900">
              <a:lnSpc>
                <a:spcPct val="107000"/>
              </a:lnSpc>
              <a:spcBef>
                <a:spcPts val="0"/>
              </a:spcBef>
              <a:buFont typeface="Calibri" panose="020F0502020204030204" pitchFamily="34" charset="0"/>
              <a:buChar char="-"/>
            </a:pPr>
            <a:r>
              <a:rPr lang="en-US" sz="1800">
                <a:effectLst/>
                <a:latin typeface="+mj-lt"/>
                <a:ea typeface="Calibri" panose="020F0502020204030204" pitchFamily="34" charset="0"/>
                <a:cs typeface="Arial" panose="020B0604020202020204" pitchFamily="34" charset="0"/>
              </a:rPr>
              <a:t>Both Spine and Return Rails have 2 holes per rail for duplex receptacles plus one knockout for data. </a:t>
            </a:r>
          </a:p>
          <a:p>
            <a:pPr marL="342900" marR="0" lvl="0" indent="-342900">
              <a:lnSpc>
                <a:spcPct val="107000"/>
              </a:lnSpc>
              <a:spcBef>
                <a:spcPts val="0"/>
              </a:spcBef>
              <a:spcAft>
                <a:spcPts val="800"/>
              </a:spcAft>
              <a:buFont typeface="Calibri" panose="020F0502020204030204" pitchFamily="34" charset="0"/>
              <a:buChar char="-"/>
            </a:pPr>
            <a:r>
              <a:rPr lang="en-US">
                <a:latin typeface="+mj-lt"/>
                <a:ea typeface="Calibri" panose="020F0502020204030204" pitchFamily="34" charset="0"/>
                <a:cs typeface="Arial" panose="020B0604020202020204" pitchFamily="34" charset="0"/>
              </a:rPr>
              <a:t>Port covers may be ordered separately to conceal the cutouts where receptacles are not used. </a:t>
            </a:r>
            <a:endParaRPr lang="en-US" sz="1800">
              <a:effectLst/>
              <a:latin typeface="+mj-l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Calibri" panose="020F0502020204030204" pitchFamily="34" charset="0"/>
              <a:buChar char="-"/>
            </a:pPr>
            <a:endParaRPr lang="en-US" sz="1800">
              <a:effectLst/>
              <a:latin typeface="+mj-lt"/>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54CB72B-1216-42FA-8DFF-DBC60BEF63FA}"/>
              </a:ext>
            </a:extLst>
          </p:cNvPr>
          <p:cNvPicPr>
            <a:picLocks noChangeAspect="1"/>
          </p:cNvPicPr>
          <p:nvPr/>
        </p:nvPicPr>
        <p:blipFill rotWithShape="1">
          <a:blip r:embed="rId2"/>
          <a:srcRect l="2801" t="36381"/>
          <a:stretch/>
        </p:blipFill>
        <p:spPr>
          <a:xfrm>
            <a:off x="2882151" y="3454287"/>
            <a:ext cx="6583511" cy="1437758"/>
          </a:xfrm>
          <a:prstGeom prst="rect">
            <a:avLst/>
          </a:prstGeom>
        </p:spPr>
      </p:pic>
      <p:pic>
        <p:nvPicPr>
          <p:cNvPr id="19" name="Picture 18">
            <a:extLst>
              <a:ext uri="{FF2B5EF4-FFF2-40B4-BE49-F238E27FC236}">
                <a16:creationId xmlns:a16="http://schemas.microsoft.com/office/drawing/2014/main" id="{E0B26C05-898C-483F-B71E-F073B4A6C38B}"/>
              </a:ext>
            </a:extLst>
          </p:cNvPr>
          <p:cNvPicPr>
            <a:picLocks noChangeAspect="1"/>
          </p:cNvPicPr>
          <p:nvPr/>
        </p:nvPicPr>
        <p:blipFill>
          <a:blip r:embed="rId3"/>
          <a:stretch>
            <a:fillRect/>
          </a:stretch>
        </p:blipFill>
        <p:spPr>
          <a:xfrm>
            <a:off x="2793295" y="4589819"/>
            <a:ext cx="6773220" cy="1724266"/>
          </a:xfrm>
          <a:prstGeom prst="rect">
            <a:avLst/>
          </a:prstGeom>
        </p:spPr>
      </p:pic>
      <p:sp>
        <p:nvSpPr>
          <p:cNvPr id="20" name="TextBox 19">
            <a:extLst>
              <a:ext uri="{FF2B5EF4-FFF2-40B4-BE49-F238E27FC236}">
                <a16:creationId xmlns:a16="http://schemas.microsoft.com/office/drawing/2014/main" id="{2AA7DA3E-1D67-4058-A8A8-542E83088AD7}"/>
              </a:ext>
            </a:extLst>
          </p:cNvPr>
          <p:cNvSpPr txBox="1"/>
          <p:nvPr/>
        </p:nvSpPr>
        <p:spPr>
          <a:xfrm>
            <a:off x="938114" y="3803834"/>
            <a:ext cx="2075380" cy="369332"/>
          </a:xfrm>
          <a:prstGeom prst="rect">
            <a:avLst/>
          </a:prstGeom>
          <a:noFill/>
        </p:spPr>
        <p:txBody>
          <a:bodyPr wrap="square" rtlCol="0">
            <a:spAutoFit/>
          </a:bodyPr>
          <a:lstStyle/>
          <a:p>
            <a:r>
              <a:rPr lang="en-US"/>
              <a:t>Spine Rail:</a:t>
            </a:r>
          </a:p>
        </p:txBody>
      </p:sp>
      <p:sp>
        <p:nvSpPr>
          <p:cNvPr id="21" name="TextBox 20">
            <a:extLst>
              <a:ext uri="{FF2B5EF4-FFF2-40B4-BE49-F238E27FC236}">
                <a16:creationId xmlns:a16="http://schemas.microsoft.com/office/drawing/2014/main" id="{99C3876F-AFE1-4FD7-9100-F94D9F25F2E4}"/>
              </a:ext>
            </a:extLst>
          </p:cNvPr>
          <p:cNvSpPr txBox="1"/>
          <p:nvPr/>
        </p:nvSpPr>
        <p:spPr>
          <a:xfrm>
            <a:off x="1052414" y="5224956"/>
            <a:ext cx="2075380" cy="369332"/>
          </a:xfrm>
          <a:prstGeom prst="rect">
            <a:avLst/>
          </a:prstGeom>
          <a:noFill/>
        </p:spPr>
        <p:txBody>
          <a:bodyPr wrap="square" rtlCol="0">
            <a:spAutoFit/>
          </a:bodyPr>
          <a:lstStyle/>
          <a:p>
            <a:r>
              <a:rPr lang="en-US"/>
              <a:t>Return Rail:</a:t>
            </a:r>
          </a:p>
        </p:txBody>
      </p:sp>
      <p:pic>
        <p:nvPicPr>
          <p:cNvPr id="22" name="Picture 21">
            <a:extLst>
              <a:ext uri="{FF2B5EF4-FFF2-40B4-BE49-F238E27FC236}">
                <a16:creationId xmlns:a16="http://schemas.microsoft.com/office/drawing/2014/main" id="{6C24B4CA-D59E-4613-9F5D-234673A2ED1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892552" y="3571036"/>
            <a:ext cx="2015143" cy="1537359"/>
          </a:xfrm>
          <a:prstGeom prst="rect">
            <a:avLst/>
          </a:prstGeom>
          <a:ln>
            <a:solidFill>
              <a:schemeClr val="bg2">
                <a:lumMod val="25000"/>
              </a:schemeClr>
            </a:solidFill>
          </a:ln>
        </p:spPr>
      </p:pic>
      <p:cxnSp>
        <p:nvCxnSpPr>
          <p:cNvPr id="24" name="Straight Arrow Connector 23">
            <a:extLst>
              <a:ext uri="{FF2B5EF4-FFF2-40B4-BE49-F238E27FC236}">
                <a16:creationId xmlns:a16="http://schemas.microsoft.com/office/drawing/2014/main" id="{EAC68B58-DDA2-431E-9999-A48F9AE46AAE}"/>
              </a:ext>
            </a:extLst>
          </p:cNvPr>
          <p:cNvCxnSpPr>
            <a:cxnSpLocks/>
          </p:cNvCxnSpPr>
          <p:nvPr/>
        </p:nvCxnSpPr>
        <p:spPr>
          <a:xfrm>
            <a:off x="2793295" y="5737045"/>
            <a:ext cx="3386610" cy="12251"/>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25" name="TextBox 24">
            <a:extLst>
              <a:ext uri="{FF2B5EF4-FFF2-40B4-BE49-F238E27FC236}">
                <a16:creationId xmlns:a16="http://schemas.microsoft.com/office/drawing/2014/main" id="{4D2317E5-B86F-43B6-8008-6F0D4F276121}"/>
              </a:ext>
            </a:extLst>
          </p:cNvPr>
          <p:cNvSpPr txBox="1"/>
          <p:nvPr/>
        </p:nvSpPr>
        <p:spPr>
          <a:xfrm>
            <a:off x="4805112" y="4351967"/>
            <a:ext cx="2234340" cy="369332"/>
          </a:xfrm>
          <a:prstGeom prst="rect">
            <a:avLst/>
          </a:prstGeom>
          <a:noFill/>
        </p:spPr>
        <p:txBody>
          <a:bodyPr wrap="square" rtlCol="0">
            <a:spAutoFit/>
          </a:bodyPr>
          <a:lstStyle/>
          <a:p>
            <a:r>
              <a:rPr lang="en-US">
                <a:solidFill>
                  <a:schemeClr val="accent3">
                    <a:lumMod val="60000"/>
                    <a:lumOff val="40000"/>
                  </a:schemeClr>
                </a:solidFill>
              </a:rPr>
              <a:t>Matches panel width</a:t>
            </a:r>
          </a:p>
        </p:txBody>
      </p:sp>
      <p:sp>
        <p:nvSpPr>
          <p:cNvPr id="26" name="TextBox 25">
            <a:extLst>
              <a:ext uri="{FF2B5EF4-FFF2-40B4-BE49-F238E27FC236}">
                <a16:creationId xmlns:a16="http://schemas.microsoft.com/office/drawing/2014/main" id="{56E0569C-1C0D-4371-9610-524FF6E621AD}"/>
              </a:ext>
            </a:extLst>
          </p:cNvPr>
          <p:cNvSpPr txBox="1"/>
          <p:nvPr/>
        </p:nvSpPr>
        <p:spPr>
          <a:xfrm>
            <a:off x="3784456" y="5749296"/>
            <a:ext cx="1425217" cy="369332"/>
          </a:xfrm>
          <a:prstGeom prst="rect">
            <a:avLst/>
          </a:prstGeom>
          <a:noFill/>
        </p:spPr>
        <p:txBody>
          <a:bodyPr wrap="square" rtlCol="0">
            <a:spAutoFit/>
          </a:bodyPr>
          <a:lstStyle/>
          <a:p>
            <a:r>
              <a:rPr lang="en-US">
                <a:solidFill>
                  <a:schemeClr val="accent3">
                    <a:lumMod val="60000"/>
                    <a:lumOff val="40000"/>
                  </a:schemeClr>
                </a:solidFill>
              </a:rPr>
              <a:t>Always 36” </a:t>
            </a:r>
          </a:p>
        </p:txBody>
      </p:sp>
      <p:cxnSp>
        <p:nvCxnSpPr>
          <p:cNvPr id="27" name="Straight Arrow Connector 26">
            <a:extLst>
              <a:ext uri="{FF2B5EF4-FFF2-40B4-BE49-F238E27FC236}">
                <a16:creationId xmlns:a16="http://schemas.microsoft.com/office/drawing/2014/main" id="{E62D2425-B169-42C1-8427-3F6A021737EB}"/>
              </a:ext>
            </a:extLst>
          </p:cNvPr>
          <p:cNvCxnSpPr>
            <a:cxnSpLocks/>
          </p:cNvCxnSpPr>
          <p:nvPr/>
        </p:nvCxnSpPr>
        <p:spPr>
          <a:xfrm>
            <a:off x="2895600" y="4339715"/>
            <a:ext cx="6570063" cy="0"/>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0" name="Straight Arrow Connector 29">
            <a:extLst>
              <a:ext uri="{FF2B5EF4-FFF2-40B4-BE49-F238E27FC236}">
                <a16:creationId xmlns:a16="http://schemas.microsoft.com/office/drawing/2014/main" id="{DD378771-8F6E-47DA-B97B-D12F65F0E941}"/>
              </a:ext>
            </a:extLst>
          </p:cNvPr>
          <p:cNvCxnSpPr>
            <a:cxnSpLocks/>
          </p:cNvCxnSpPr>
          <p:nvPr/>
        </p:nvCxnSpPr>
        <p:spPr>
          <a:xfrm>
            <a:off x="2793295" y="5424594"/>
            <a:ext cx="1339616" cy="0"/>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2" name="Straight Arrow Connector 31">
            <a:extLst>
              <a:ext uri="{FF2B5EF4-FFF2-40B4-BE49-F238E27FC236}">
                <a16:creationId xmlns:a16="http://schemas.microsoft.com/office/drawing/2014/main" id="{75652FE7-2762-4E1F-A82E-E2FA5E46751A}"/>
              </a:ext>
            </a:extLst>
          </p:cNvPr>
          <p:cNvCxnSpPr>
            <a:cxnSpLocks/>
          </p:cNvCxnSpPr>
          <p:nvPr/>
        </p:nvCxnSpPr>
        <p:spPr>
          <a:xfrm>
            <a:off x="5086350" y="5438197"/>
            <a:ext cx="1093555" cy="791"/>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34" name="TextBox 33">
            <a:extLst>
              <a:ext uri="{FF2B5EF4-FFF2-40B4-BE49-F238E27FC236}">
                <a16:creationId xmlns:a16="http://schemas.microsoft.com/office/drawing/2014/main" id="{FEED3BE4-5578-4F10-BD0E-7FCE761FE324}"/>
              </a:ext>
            </a:extLst>
          </p:cNvPr>
          <p:cNvSpPr txBox="1"/>
          <p:nvPr/>
        </p:nvSpPr>
        <p:spPr>
          <a:xfrm>
            <a:off x="3216814" y="5111669"/>
            <a:ext cx="567642" cy="369332"/>
          </a:xfrm>
          <a:prstGeom prst="rect">
            <a:avLst/>
          </a:prstGeom>
          <a:noFill/>
        </p:spPr>
        <p:txBody>
          <a:bodyPr wrap="square" rtlCol="0">
            <a:spAutoFit/>
          </a:bodyPr>
          <a:lstStyle/>
          <a:p>
            <a:r>
              <a:rPr lang="en-US">
                <a:solidFill>
                  <a:schemeClr val="accent3">
                    <a:lumMod val="60000"/>
                    <a:lumOff val="40000"/>
                  </a:schemeClr>
                </a:solidFill>
              </a:rPr>
              <a:t>9.5”</a:t>
            </a:r>
          </a:p>
        </p:txBody>
      </p:sp>
      <p:sp>
        <p:nvSpPr>
          <p:cNvPr id="35" name="TextBox 34">
            <a:extLst>
              <a:ext uri="{FF2B5EF4-FFF2-40B4-BE49-F238E27FC236}">
                <a16:creationId xmlns:a16="http://schemas.microsoft.com/office/drawing/2014/main" id="{FF129DCD-6172-4886-BB7E-A1FA4BDE034C}"/>
              </a:ext>
            </a:extLst>
          </p:cNvPr>
          <p:cNvSpPr txBox="1"/>
          <p:nvPr/>
        </p:nvSpPr>
        <p:spPr>
          <a:xfrm>
            <a:off x="5148288" y="5144747"/>
            <a:ext cx="567642" cy="369332"/>
          </a:xfrm>
          <a:prstGeom prst="rect">
            <a:avLst/>
          </a:prstGeom>
          <a:noFill/>
        </p:spPr>
        <p:txBody>
          <a:bodyPr wrap="square" rtlCol="0">
            <a:spAutoFit/>
          </a:bodyPr>
          <a:lstStyle/>
          <a:p>
            <a:r>
              <a:rPr lang="en-US">
                <a:solidFill>
                  <a:schemeClr val="accent3">
                    <a:lumMod val="60000"/>
                    <a:lumOff val="40000"/>
                  </a:schemeClr>
                </a:solidFill>
              </a:rPr>
              <a:t>8.5”</a:t>
            </a:r>
          </a:p>
        </p:txBody>
      </p:sp>
      <p:cxnSp>
        <p:nvCxnSpPr>
          <p:cNvPr id="37" name="Straight Arrow Connector 36">
            <a:extLst>
              <a:ext uri="{FF2B5EF4-FFF2-40B4-BE49-F238E27FC236}">
                <a16:creationId xmlns:a16="http://schemas.microsoft.com/office/drawing/2014/main" id="{33D983CF-11CA-438E-A45D-B7ED1B1F0D5C}"/>
              </a:ext>
            </a:extLst>
          </p:cNvPr>
          <p:cNvCxnSpPr>
            <a:cxnSpLocks/>
          </p:cNvCxnSpPr>
          <p:nvPr/>
        </p:nvCxnSpPr>
        <p:spPr>
          <a:xfrm>
            <a:off x="2895600" y="4017967"/>
            <a:ext cx="1028700" cy="0"/>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40" name="TextBox 39">
            <a:extLst>
              <a:ext uri="{FF2B5EF4-FFF2-40B4-BE49-F238E27FC236}">
                <a16:creationId xmlns:a16="http://schemas.microsoft.com/office/drawing/2014/main" id="{6524DC62-AE89-4449-BC86-8B15817EB0D3}"/>
              </a:ext>
            </a:extLst>
          </p:cNvPr>
          <p:cNvSpPr txBox="1"/>
          <p:nvPr/>
        </p:nvSpPr>
        <p:spPr>
          <a:xfrm>
            <a:off x="3055710" y="3717681"/>
            <a:ext cx="728746" cy="369332"/>
          </a:xfrm>
          <a:prstGeom prst="rect">
            <a:avLst/>
          </a:prstGeom>
          <a:noFill/>
        </p:spPr>
        <p:txBody>
          <a:bodyPr wrap="square" rtlCol="0">
            <a:spAutoFit/>
          </a:bodyPr>
          <a:lstStyle/>
          <a:p>
            <a:r>
              <a:rPr lang="en-US">
                <a:solidFill>
                  <a:schemeClr val="accent3">
                    <a:lumMod val="60000"/>
                    <a:lumOff val="40000"/>
                  </a:schemeClr>
                </a:solidFill>
              </a:rPr>
              <a:t>8.75”</a:t>
            </a:r>
          </a:p>
        </p:txBody>
      </p:sp>
      <p:cxnSp>
        <p:nvCxnSpPr>
          <p:cNvPr id="41" name="Straight Arrow Connector 40">
            <a:extLst>
              <a:ext uri="{FF2B5EF4-FFF2-40B4-BE49-F238E27FC236}">
                <a16:creationId xmlns:a16="http://schemas.microsoft.com/office/drawing/2014/main" id="{426A98A7-19E0-46AF-8763-A74D8FDD81F0}"/>
              </a:ext>
            </a:extLst>
          </p:cNvPr>
          <p:cNvCxnSpPr>
            <a:cxnSpLocks/>
          </p:cNvCxnSpPr>
          <p:nvPr/>
        </p:nvCxnSpPr>
        <p:spPr>
          <a:xfrm>
            <a:off x="8415866" y="4019596"/>
            <a:ext cx="972816" cy="276"/>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42" name="TextBox 41">
            <a:extLst>
              <a:ext uri="{FF2B5EF4-FFF2-40B4-BE49-F238E27FC236}">
                <a16:creationId xmlns:a16="http://schemas.microsoft.com/office/drawing/2014/main" id="{97CC5235-1BA3-4568-8BB9-92A580FDB61F}"/>
              </a:ext>
            </a:extLst>
          </p:cNvPr>
          <p:cNvSpPr txBox="1"/>
          <p:nvPr/>
        </p:nvSpPr>
        <p:spPr>
          <a:xfrm>
            <a:off x="8659936" y="3719072"/>
            <a:ext cx="728746" cy="369332"/>
          </a:xfrm>
          <a:prstGeom prst="rect">
            <a:avLst/>
          </a:prstGeom>
          <a:noFill/>
        </p:spPr>
        <p:txBody>
          <a:bodyPr wrap="square" rtlCol="0">
            <a:spAutoFit/>
          </a:bodyPr>
          <a:lstStyle/>
          <a:p>
            <a:r>
              <a:rPr lang="en-US">
                <a:solidFill>
                  <a:schemeClr val="accent3">
                    <a:lumMod val="60000"/>
                    <a:lumOff val="40000"/>
                  </a:schemeClr>
                </a:solidFill>
              </a:rPr>
              <a:t>8.75”</a:t>
            </a:r>
          </a:p>
        </p:txBody>
      </p:sp>
    </p:spTree>
    <p:extLst>
      <p:ext uri="{BB962C8B-B14F-4D97-AF65-F5344CB8AC3E}">
        <p14:creationId xmlns:p14="http://schemas.microsoft.com/office/powerpoint/2010/main" val="2417240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Rail Connectors</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366895"/>
          </a:xfrm>
          <a:prstGeom prst="rect">
            <a:avLst/>
          </a:prstGeom>
          <a:noFill/>
        </p:spPr>
        <p:txBody>
          <a:bodyPr wrap="square" rtlCol="0">
            <a:spAutoFit/>
          </a:bodyPr>
          <a:lstStyle/>
          <a:p>
            <a:pPr marL="0" marR="0">
              <a:lnSpc>
                <a:spcPct val="107000"/>
              </a:lnSpc>
              <a:spcBef>
                <a:spcPts val="0"/>
              </a:spcBef>
              <a:spcAft>
                <a:spcPts val="800"/>
              </a:spcAft>
            </a:pPr>
            <a:r>
              <a:rPr lang="en-US">
                <a:latin typeface="+mj-lt"/>
                <a:ea typeface="Calibri" panose="020F0502020204030204" pitchFamily="34" charset="0"/>
                <a:cs typeface="Arial" panose="020B0604020202020204" pitchFamily="34" charset="0"/>
              </a:rPr>
              <a:t>Rail connectors must be used at BOTH ends of each rail to create the proper transition.</a:t>
            </a:r>
            <a:endParaRPr lang="en-US" sz="1800">
              <a:effectLst/>
              <a:latin typeface="+mj-lt"/>
              <a:ea typeface="Calibri" panose="020F050202020403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2085CF81-6EDE-4869-B02A-F462281A7EB7}"/>
              </a:ext>
            </a:extLst>
          </p:cNvPr>
          <p:cNvGrpSpPr/>
          <p:nvPr/>
        </p:nvGrpSpPr>
        <p:grpSpPr>
          <a:xfrm>
            <a:off x="506556" y="1789504"/>
            <a:ext cx="11464427" cy="4908950"/>
            <a:chOff x="506556" y="1789504"/>
            <a:chExt cx="11464427" cy="4908950"/>
          </a:xfrm>
        </p:grpSpPr>
        <p:pic>
          <p:nvPicPr>
            <p:cNvPr id="3" name="Picture 2">
              <a:extLst>
                <a:ext uri="{FF2B5EF4-FFF2-40B4-BE49-F238E27FC236}">
                  <a16:creationId xmlns:a16="http://schemas.microsoft.com/office/drawing/2014/main" id="{CA00592B-498F-4BEA-B9CF-48A44830EB8D}"/>
                </a:ext>
              </a:extLst>
            </p:cNvPr>
            <p:cNvPicPr>
              <a:picLocks noChangeAspect="1"/>
            </p:cNvPicPr>
            <p:nvPr/>
          </p:nvPicPr>
          <p:blipFill>
            <a:blip r:embed="rId3"/>
            <a:stretch>
              <a:fillRect/>
            </a:stretch>
          </p:blipFill>
          <p:spPr>
            <a:xfrm>
              <a:off x="531132" y="1798549"/>
              <a:ext cx="2120197" cy="1626595"/>
            </a:xfrm>
            <a:prstGeom prst="rect">
              <a:avLst/>
            </a:prstGeom>
            <a:ln>
              <a:noFill/>
            </a:ln>
          </p:spPr>
        </p:pic>
        <p:pic>
          <p:nvPicPr>
            <p:cNvPr id="6" name="Picture 5">
              <a:extLst>
                <a:ext uri="{FF2B5EF4-FFF2-40B4-BE49-F238E27FC236}">
                  <a16:creationId xmlns:a16="http://schemas.microsoft.com/office/drawing/2014/main" id="{B282C1B0-9F38-4361-9B8C-61945CE7706E}"/>
                </a:ext>
              </a:extLst>
            </p:cNvPr>
            <p:cNvPicPr>
              <a:picLocks noChangeAspect="1"/>
            </p:cNvPicPr>
            <p:nvPr/>
          </p:nvPicPr>
          <p:blipFill>
            <a:blip r:embed="rId4"/>
            <a:stretch>
              <a:fillRect/>
            </a:stretch>
          </p:blipFill>
          <p:spPr>
            <a:xfrm>
              <a:off x="531132" y="3593259"/>
              <a:ext cx="2118879" cy="1369563"/>
            </a:xfrm>
            <a:prstGeom prst="rect">
              <a:avLst/>
            </a:prstGeom>
            <a:ln>
              <a:noFill/>
            </a:ln>
          </p:spPr>
        </p:pic>
        <p:pic>
          <p:nvPicPr>
            <p:cNvPr id="9" name="Picture 8">
              <a:extLst>
                <a:ext uri="{FF2B5EF4-FFF2-40B4-BE49-F238E27FC236}">
                  <a16:creationId xmlns:a16="http://schemas.microsoft.com/office/drawing/2014/main" id="{84EB0BC9-26D6-4B93-8D98-1471917788EB}"/>
                </a:ext>
              </a:extLst>
            </p:cNvPr>
            <p:cNvPicPr>
              <a:picLocks noChangeAspect="1"/>
            </p:cNvPicPr>
            <p:nvPr/>
          </p:nvPicPr>
          <p:blipFill>
            <a:blip r:embed="rId5"/>
            <a:stretch>
              <a:fillRect/>
            </a:stretch>
          </p:blipFill>
          <p:spPr>
            <a:xfrm>
              <a:off x="6918747" y="1799709"/>
              <a:ext cx="1905436" cy="1635305"/>
            </a:xfrm>
            <a:prstGeom prst="rect">
              <a:avLst/>
            </a:prstGeom>
            <a:ln>
              <a:noFill/>
            </a:ln>
          </p:spPr>
        </p:pic>
        <p:pic>
          <p:nvPicPr>
            <p:cNvPr id="16" name="Picture 15">
              <a:extLst>
                <a:ext uri="{FF2B5EF4-FFF2-40B4-BE49-F238E27FC236}">
                  <a16:creationId xmlns:a16="http://schemas.microsoft.com/office/drawing/2014/main" id="{8E52C21B-708A-4201-BD88-48AEBC9A4939}"/>
                </a:ext>
              </a:extLst>
            </p:cNvPr>
            <p:cNvPicPr>
              <a:picLocks noChangeAspect="1"/>
            </p:cNvPicPr>
            <p:nvPr/>
          </p:nvPicPr>
          <p:blipFill>
            <a:blip r:embed="rId6"/>
            <a:stretch>
              <a:fillRect/>
            </a:stretch>
          </p:blipFill>
          <p:spPr>
            <a:xfrm>
              <a:off x="6888930" y="3590815"/>
              <a:ext cx="2034241" cy="1368625"/>
            </a:xfrm>
            <a:prstGeom prst="rect">
              <a:avLst/>
            </a:prstGeom>
            <a:ln>
              <a:noFill/>
            </a:ln>
          </p:spPr>
        </p:pic>
        <p:pic>
          <p:nvPicPr>
            <p:cNvPr id="18" name="Picture 17">
              <a:extLst>
                <a:ext uri="{FF2B5EF4-FFF2-40B4-BE49-F238E27FC236}">
                  <a16:creationId xmlns:a16="http://schemas.microsoft.com/office/drawing/2014/main" id="{8B56BAE2-A0AC-4C51-BBD9-A339CEAA44F9}"/>
                </a:ext>
              </a:extLst>
            </p:cNvPr>
            <p:cNvPicPr>
              <a:picLocks noChangeAspect="1"/>
            </p:cNvPicPr>
            <p:nvPr/>
          </p:nvPicPr>
          <p:blipFill>
            <a:blip r:embed="rId7"/>
            <a:stretch>
              <a:fillRect/>
            </a:stretch>
          </p:blipFill>
          <p:spPr>
            <a:xfrm>
              <a:off x="2771693" y="3587945"/>
              <a:ext cx="1401748" cy="1374877"/>
            </a:xfrm>
            <a:prstGeom prst="rect">
              <a:avLst/>
            </a:prstGeom>
            <a:ln>
              <a:noFill/>
            </a:ln>
          </p:spPr>
        </p:pic>
        <p:pic>
          <p:nvPicPr>
            <p:cNvPr id="22" name="Picture 21">
              <a:extLst>
                <a:ext uri="{FF2B5EF4-FFF2-40B4-BE49-F238E27FC236}">
                  <a16:creationId xmlns:a16="http://schemas.microsoft.com/office/drawing/2014/main" id="{B008942D-195A-4B19-B3B2-C0C742A7568D}"/>
                </a:ext>
              </a:extLst>
            </p:cNvPr>
            <p:cNvPicPr>
              <a:picLocks noChangeAspect="1"/>
            </p:cNvPicPr>
            <p:nvPr/>
          </p:nvPicPr>
          <p:blipFill>
            <a:blip r:embed="rId8"/>
            <a:stretch>
              <a:fillRect/>
            </a:stretch>
          </p:blipFill>
          <p:spPr>
            <a:xfrm>
              <a:off x="4334879" y="3590815"/>
              <a:ext cx="2412491" cy="1368625"/>
            </a:xfrm>
            <a:prstGeom prst="rect">
              <a:avLst/>
            </a:prstGeom>
            <a:ln>
              <a:noFill/>
            </a:ln>
          </p:spPr>
        </p:pic>
        <p:pic>
          <p:nvPicPr>
            <p:cNvPr id="23" name="Picture 22">
              <a:extLst>
                <a:ext uri="{FF2B5EF4-FFF2-40B4-BE49-F238E27FC236}">
                  <a16:creationId xmlns:a16="http://schemas.microsoft.com/office/drawing/2014/main" id="{F30EE6CC-EB40-4167-91F7-11C6C04C6F8F}"/>
                </a:ext>
              </a:extLst>
            </p:cNvPr>
            <p:cNvPicPr>
              <a:picLocks noChangeAspect="1"/>
            </p:cNvPicPr>
            <p:nvPr/>
          </p:nvPicPr>
          <p:blipFill>
            <a:blip r:embed="rId9"/>
            <a:stretch>
              <a:fillRect/>
            </a:stretch>
          </p:blipFill>
          <p:spPr>
            <a:xfrm>
              <a:off x="9024975" y="3577221"/>
              <a:ext cx="1538060" cy="1395812"/>
            </a:xfrm>
            <a:prstGeom prst="rect">
              <a:avLst/>
            </a:prstGeom>
            <a:ln>
              <a:noFill/>
            </a:ln>
          </p:spPr>
        </p:pic>
        <p:pic>
          <p:nvPicPr>
            <p:cNvPr id="24" name="Picture 23">
              <a:extLst>
                <a:ext uri="{FF2B5EF4-FFF2-40B4-BE49-F238E27FC236}">
                  <a16:creationId xmlns:a16="http://schemas.microsoft.com/office/drawing/2014/main" id="{F0853FE9-07D3-496E-B544-FB077DC500EB}"/>
                </a:ext>
              </a:extLst>
            </p:cNvPr>
            <p:cNvPicPr>
              <a:picLocks noChangeAspect="1"/>
            </p:cNvPicPr>
            <p:nvPr/>
          </p:nvPicPr>
          <p:blipFill>
            <a:blip r:embed="rId10"/>
            <a:stretch>
              <a:fillRect/>
            </a:stretch>
          </p:blipFill>
          <p:spPr>
            <a:xfrm>
              <a:off x="10694656" y="3587945"/>
              <a:ext cx="1194263" cy="1386789"/>
            </a:xfrm>
            <a:prstGeom prst="rect">
              <a:avLst/>
            </a:prstGeom>
            <a:ln>
              <a:noFill/>
            </a:ln>
          </p:spPr>
        </p:pic>
        <p:pic>
          <p:nvPicPr>
            <p:cNvPr id="11" name="Picture 10">
              <a:extLst>
                <a:ext uri="{FF2B5EF4-FFF2-40B4-BE49-F238E27FC236}">
                  <a16:creationId xmlns:a16="http://schemas.microsoft.com/office/drawing/2014/main" id="{51045A15-BA03-4954-8695-D02A678FBBF1}"/>
                </a:ext>
              </a:extLst>
            </p:cNvPr>
            <p:cNvPicPr>
              <a:picLocks noChangeAspect="1"/>
            </p:cNvPicPr>
            <p:nvPr/>
          </p:nvPicPr>
          <p:blipFill>
            <a:blip r:embed="rId11"/>
            <a:stretch>
              <a:fillRect/>
            </a:stretch>
          </p:blipFill>
          <p:spPr>
            <a:xfrm>
              <a:off x="2751815" y="1789839"/>
              <a:ext cx="1428117" cy="1635305"/>
            </a:xfrm>
            <a:prstGeom prst="rect">
              <a:avLst/>
            </a:prstGeom>
            <a:ln>
              <a:noFill/>
            </a:ln>
          </p:spPr>
        </p:pic>
        <p:pic>
          <p:nvPicPr>
            <p:cNvPr id="26" name="Picture 25">
              <a:extLst>
                <a:ext uri="{FF2B5EF4-FFF2-40B4-BE49-F238E27FC236}">
                  <a16:creationId xmlns:a16="http://schemas.microsoft.com/office/drawing/2014/main" id="{CB598E14-1708-486E-9962-C92A7E193F84}"/>
                </a:ext>
              </a:extLst>
            </p:cNvPr>
            <p:cNvPicPr>
              <a:picLocks noChangeAspect="1"/>
            </p:cNvPicPr>
            <p:nvPr/>
          </p:nvPicPr>
          <p:blipFill rotWithShape="1">
            <a:blip r:embed="rId12"/>
            <a:srcRect b="9425"/>
            <a:stretch/>
          </p:blipFill>
          <p:spPr>
            <a:xfrm>
              <a:off x="9072540" y="1798548"/>
              <a:ext cx="1445766" cy="1635305"/>
            </a:xfrm>
            <a:prstGeom prst="rect">
              <a:avLst/>
            </a:prstGeom>
            <a:ln>
              <a:noFill/>
            </a:ln>
          </p:spPr>
        </p:pic>
        <p:pic>
          <p:nvPicPr>
            <p:cNvPr id="28" name="Picture 27">
              <a:extLst>
                <a:ext uri="{FF2B5EF4-FFF2-40B4-BE49-F238E27FC236}">
                  <a16:creationId xmlns:a16="http://schemas.microsoft.com/office/drawing/2014/main" id="{0EDEEA04-6C7E-4687-AA64-8E4224A3FC00}"/>
                </a:ext>
              </a:extLst>
            </p:cNvPr>
            <p:cNvPicPr>
              <a:picLocks noChangeAspect="1"/>
            </p:cNvPicPr>
            <p:nvPr/>
          </p:nvPicPr>
          <p:blipFill>
            <a:blip r:embed="rId13"/>
            <a:stretch>
              <a:fillRect/>
            </a:stretch>
          </p:blipFill>
          <p:spPr>
            <a:xfrm>
              <a:off x="10694656" y="1856962"/>
              <a:ext cx="1194263" cy="1576891"/>
            </a:xfrm>
            <a:prstGeom prst="rect">
              <a:avLst/>
            </a:prstGeom>
            <a:ln>
              <a:noFill/>
            </a:ln>
          </p:spPr>
        </p:pic>
        <p:pic>
          <p:nvPicPr>
            <p:cNvPr id="30" name="Picture 29">
              <a:extLst>
                <a:ext uri="{FF2B5EF4-FFF2-40B4-BE49-F238E27FC236}">
                  <a16:creationId xmlns:a16="http://schemas.microsoft.com/office/drawing/2014/main" id="{2100667D-AB51-455C-A9C8-5376D6C48A07}"/>
                </a:ext>
              </a:extLst>
            </p:cNvPr>
            <p:cNvPicPr>
              <a:picLocks noChangeAspect="1"/>
            </p:cNvPicPr>
            <p:nvPr/>
          </p:nvPicPr>
          <p:blipFill rotWithShape="1">
            <a:blip r:embed="rId14"/>
            <a:srcRect l="8581" t="17406"/>
            <a:stretch/>
          </p:blipFill>
          <p:spPr>
            <a:xfrm>
              <a:off x="4359930" y="1805321"/>
              <a:ext cx="2344474" cy="1626596"/>
            </a:xfrm>
            <a:prstGeom prst="rect">
              <a:avLst/>
            </a:prstGeom>
            <a:ln>
              <a:noFill/>
            </a:ln>
          </p:spPr>
        </p:pic>
        <p:sp>
          <p:nvSpPr>
            <p:cNvPr id="31" name="TextBox 30">
              <a:extLst>
                <a:ext uri="{FF2B5EF4-FFF2-40B4-BE49-F238E27FC236}">
                  <a16:creationId xmlns:a16="http://schemas.microsoft.com/office/drawing/2014/main" id="{88695AEF-3E1D-4CD6-B9D3-B5B330985BD8}"/>
                </a:ext>
              </a:extLst>
            </p:cNvPr>
            <p:cNvSpPr txBox="1"/>
            <p:nvPr/>
          </p:nvSpPr>
          <p:spPr>
            <a:xfrm>
              <a:off x="506556" y="5296400"/>
              <a:ext cx="2118879" cy="1169551"/>
            </a:xfrm>
            <a:prstGeom prst="rect">
              <a:avLst/>
            </a:prstGeom>
            <a:noFill/>
            <a:ln>
              <a:noFill/>
            </a:ln>
          </p:spPr>
          <p:txBody>
            <a:bodyPr wrap="square" rtlCol="0">
              <a:spAutoFit/>
            </a:bodyPr>
            <a:lstStyle/>
            <a:p>
              <a:pPr algn="ctr"/>
              <a:r>
                <a:rPr lang="en-US" sz="1400" b="1"/>
                <a:t>GSYSRSL</a:t>
              </a:r>
            </a:p>
            <a:p>
              <a:pPr algn="ctr"/>
              <a:r>
                <a:rPr lang="en-US" sz="1400"/>
                <a:t>Straight In-Line Connection (No Mid Panel between Spine Panels)</a:t>
              </a:r>
            </a:p>
          </p:txBody>
        </p:sp>
        <p:sp>
          <p:nvSpPr>
            <p:cNvPr id="32" name="TextBox 31">
              <a:extLst>
                <a:ext uri="{FF2B5EF4-FFF2-40B4-BE49-F238E27FC236}">
                  <a16:creationId xmlns:a16="http://schemas.microsoft.com/office/drawing/2014/main" id="{C43B0F88-7E87-475D-B140-37B9B65AAC58}"/>
                </a:ext>
              </a:extLst>
            </p:cNvPr>
            <p:cNvSpPr txBox="1"/>
            <p:nvPr/>
          </p:nvSpPr>
          <p:spPr>
            <a:xfrm>
              <a:off x="2760465" y="5149295"/>
              <a:ext cx="1401748" cy="1384995"/>
            </a:xfrm>
            <a:prstGeom prst="rect">
              <a:avLst/>
            </a:prstGeom>
            <a:noFill/>
            <a:ln>
              <a:noFill/>
            </a:ln>
          </p:spPr>
          <p:txBody>
            <a:bodyPr wrap="square" rtlCol="0">
              <a:spAutoFit/>
            </a:bodyPr>
            <a:lstStyle/>
            <a:p>
              <a:pPr algn="ctr"/>
              <a:r>
                <a:rPr lang="en-US" sz="1400" b="1"/>
                <a:t>GSYSRL</a:t>
              </a:r>
            </a:p>
            <a:p>
              <a:pPr algn="ctr"/>
              <a:r>
                <a:rPr lang="en-US" sz="1400"/>
                <a:t>L-Connection (Between Powered Spine and Powered Wing)</a:t>
              </a:r>
            </a:p>
          </p:txBody>
        </p:sp>
        <p:sp>
          <p:nvSpPr>
            <p:cNvPr id="33" name="TextBox 32">
              <a:extLst>
                <a:ext uri="{FF2B5EF4-FFF2-40B4-BE49-F238E27FC236}">
                  <a16:creationId xmlns:a16="http://schemas.microsoft.com/office/drawing/2014/main" id="{7D94E239-B406-48FD-9C38-D56D901D843E}"/>
                </a:ext>
              </a:extLst>
            </p:cNvPr>
            <p:cNvSpPr txBox="1"/>
            <p:nvPr/>
          </p:nvSpPr>
          <p:spPr>
            <a:xfrm>
              <a:off x="4315000" y="5392029"/>
              <a:ext cx="2412491" cy="954107"/>
            </a:xfrm>
            <a:prstGeom prst="rect">
              <a:avLst/>
            </a:prstGeom>
            <a:noFill/>
            <a:ln>
              <a:noFill/>
            </a:ln>
          </p:spPr>
          <p:txBody>
            <a:bodyPr wrap="square" rtlCol="0">
              <a:spAutoFit/>
            </a:bodyPr>
            <a:lstStyle/>
            <a:p>
              <a:pPr algn="ctr"/>
              <a:r>
                <a:rPr lang="en-US" sz="1400" b="1"/>
                <a:t>GSYSRSC</a:t>
              </a:r>
            </a:p>
            <a:p>
              <a:pPr algn="ctr"/>
              <a:r>
                <a:rPr lang="en-US" sz="1400"/>
                <a:t>Straight Corner Connection (Between Powered Spine and Non-Powered Wing)</a:t>
              </a:r>
            </a:p>
          </p:txBody>
        </p:sp>
        <p:sp>
          <p:nvSpPr>
            <p:cNvPr id="34" name="TextBox 33">
              <a:extLst>
                <a:ext uri="{FF2B5EF4-FFF2-40B4-BE49-F238E27FC236}">
                  <a16:creationId xmlns:a16="http://schemas.microsoft.com/office/drawing/2014/main" id="{3239408F-C254-40A2-85DF-387F29F7E36D}"/>
                </a:ext>
              </a:extLst>
            </p:cNvPr>
            <p:cNvSpPr txBox="1"/>
            <p:nvPr/>
          </p:nvSpPr>
          <p:spPr>
            <a:xfrm>
              <a:off x="6848527" y="5392029"/>
              <a:ext cx="2034241" cy="738664"/>
            </a:xfrm>
            <a:prstGeom prst="rect">
              <a:avLst/>
            </a:prstGeom>
            <a:noFill/>
            <a:ln>
              <a:noFill/>
            </a:ln>
          </p:spPr>
          <p:txBody>
            <a:bodyPr wrap="square" rtlCol="0">
              <a:spAutoFit/>
            </a:bodyPr>
            <a:lstStyle/>
            <a:p>
              <a:pPr algn="ctr"/>
              <a:r>
                <a:rPr lang="en-US" sz="1400" b="1"/>
                <a:t>GSYSREC</a:t>
              </a:r>
            </a:p>
            <a:p>
              <a:pPr algn="ctr"/>
              <a:r>
                <a:rPr lang="en-US" sz="1400"/>
                <a:t>End Cap (At the end of any Return Rail)</a:t>
              </a:r>
            </a:p>
          </p:txBody>
        </p:sp>
        <p:sp>
          <p:nvSpPr>
            <p:cNvPr id="35" name="TextBox 34">
              <a:extLst>
                <a:ext uri="{FF2B5EF4-FFF2-40B4-BE49-F238E27FC236}">
                  <a16:creationId xmlns:a16="http://schemas.microsoft.com/office/drawing/2014/main" id="{7F50FF11-23D3-44B3-B343-41C5D941DD10}"/>
                </a:ext>
              </a:extLst>
            </p:cNvPr>
            <p:cNvSpPr txBox="1"/>
            <p:nvPr/>
          </p:nvSpPr>
          <p:spPr>
            <a:xfrm>
              <a:off x="9024970" y="5107888"/>
              <a:ext cx="1538060" cy="1546577"/>
            </a:xfrm>
            <a:prstGeom prst="rect">
              <a:avLst/>
            </a:prstGeom>
            <a:noFill/>
            <a:ln>
              <a:noFill/>
            </a:ln>
          </p:spPr>
          <p:txBody>
            <a:bodyPr wrap="square" rtlCol="0">
              <a:spAutoFit/>
            </a:bodyPr>
            <a:lstStyle/>
            <a:p>
              <a:pPr algn="ctr"/>
              <a:r>
                <a:rPr lang="en-US" sz="1350" b="1"/>
                <a:t>GSYSRPL</a:t>
              </a:r>
            </a:p>
            <a:p>
              <a:pPr algn="ctr"/>
              <a:r>
                <a:rPr lang="en-US" sz="1350"/>
                <a:t>L- Infeed Connection (Base infeed between Powered Spine and Powered Wing)</a:t>
              </a:r>
            </a:p>
          </p:txBody>
        </p:sp>
        <p:sp>
          <p:nvSpPr>
            <p:cNvPr id="36" name="TextBox 35">
              <a:extLst>
                <a:ext uri="{FF2B5EF4-FFF2-40B4-BE49-F238E27FC236}">
                  <a16:creationId xmlns:a16="http://schemas.microsoft.com/office/drawing/2014/main" id="{4E3EE90C-D314-4CCE-BAFD-AE0EE76C1B8B}"/>
                </a:ext>
              </a:extLst>
            </p:cNvPr>
            <p:cNvSpPr txBox="1"/>
            <p:nvPr/>
          </p:nvSpPr>
          <p:spPr>
            <a:xfrm>
              <a:off x="10587606" y="5098016"/>
              <a:ext cx="1383377" cy="1600438"/>
            </a:xfrm>
            <a:prstGeom prst="rect">
              <a:avLst/>
            </a:prstGeom>
            <a:noFill/>
            <a:ln>
              <a:noFill/>
            </a:ln>
          </p:spPr>
          <p:txBody>
            <a:bodyPr wrap="square" rtlCol="0">
              <a:spAutoFit/>
            </a:bodyPr>
            <a:lstStyle/>
            <a:p>
              <a:pPr algn="ctr"/>
              <a:r>
                <a:rPr lang="en-US" sz="1350" b="1"/>
                <a:t>GSYSRPS</a:t>
              </a:r>
            </a:p>
            <a:p>
              <a:pPr algn="ctr"/>
              <a:r>
                <a:rPr lang="en-US" sz="1350"/>
                <a:t>Straight Corner Infeed (Base infeed between Powered Spine and Non-Powered Wing)</a:t>
              </a:r>
            </a:p>
          </p:txBody>
        </p:sp>
        <p:sp>
          <p:nvSpPr>
            <p:cNvPr id="49" name="Rectangle 48">
              <a:extLst>
                <a:ext uri="{FF2B5EF4-FFF2-40B4-BE49-F238E27FC236}">
                  <a16:creationId xmlns:a16="http://schemas.microsoft.com/office/drawing/2014/main" id="{95E2B87A-92FD-49B8-A91F-079DDE0C2F7E}"/>
                </a:ext>
              </a:extLst>
            </p:cNvPr>
            <p:cNvSpPr/>
            <p:nvPr/>
          </p:nvSpPr>
          <p:spPr>
            <a:xfrm>
              <a:off x="531132" y="1789839"/>
              <a:ext cx="2118879"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DBA2092-23D6-4E98-A8F8-480C03FB3F2E}"/>
                </a:ext>
              </a:extLst>
            </p:cNvPr>
            <p:cNvSpPr/>
            <p:nvPr/>
          </p:nvSpPr>
          <p:spPr>
            <a:xfrm>
              <a:off x="2650012" y="1790767"/>
              <a:ext cx="1617840"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9136B2F-44C3-42C0-BDBF-64C79C1185C1}"/>
                </a:ext>
              </a:extLst>
            </p:cNvPr>
            <p:cNvSpPr/>
            <p:nvPr/>
          </p:nvSpPr>
          <p:spPr>
            <a:xfrm>
              <a:off x="4267206" y="1790136"/>
              <a:ext cx="2517373"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468BF58-2D0E-4F75-B39F-EB94FB805671}"/>
                </a:ext>
              </a:extLst>
            </p:cNvPr>
            <p:cNvSpPr/>
            <p:nvPr/>
          </p:nvSpPr>
          <p:spPr>
            <a:xfrm>
              <a:off x="6785416" y="1789505"/>
              <a:ext cx="2212283"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303F272-AC42-4A0B-A88A-942205E3DF94}"/>
                </a:ext>
              </a:extLst>
            </p:cNvPr>
            <p:cNvSpPr/>
            <p:nvPr/>
          </p:nvSpPr>
          <p:spPr>
            <a:xfrm>
              <a:off x="8997699" y="1789505"/>
              <a:ext cx="1585209"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96A70F6-BC6E-4742-880E-12D6E5757166}"/>
                </a:ext>
              </a:extLst>
            </p:cNvPr>
            <p:cNvSpPr/>
            <p:nvPr/>
          </p:nvSpPr>
          <p:spPr>
            <a:xfrm>
              <a:off x="10582299" y="1789504"/>
              <a:ext cx="1383377" cy="4839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092108A2-5848-4B43-ADFB-20C55FC62D90}"/>
                </a:ext>
              </a:extLst>
            </p:cNvPr>
            <p:cNvCxnSpPr>
              <a:cxnSpLocks/>
            </p:cNvCxnSpPr>
            <p:nvPr/>
          </p:nvCxnSpPr>
          <p:spPr>
            <a:xfrm>
              <a:off x="531132" y="3433853"/>
              <a:ext cx="114246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EDD8E7-020F-473F-A25D-B0626DCDE6A4}"/>
                </a:ext>
              </a:extLst>
            </p:cNvPr>
            <p:cNvCxnSpPr>
              <a:cxnSpLocks/>
            </p:cNvCxnSpPr>
            <p:nvPr/>
          </p:nvCxnSpPr>
          <p:spPr>
            <a:xfrm>
              <a:off x="531132" y="5103216"/>
              <a:ext cx="1142460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009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F39D5AE-F3CD-4CD3-A25C-968624951036}"/>
              </a:ext>
            </a:extLst>
          </p:cNvPr>
          <p:cNvPicPr>
            <a:picLocks noChangeAspect="1"/>
          </p:cNvPicPr>
          <p:nvPr/>
        </p:nvPicPr>
        <p:blipFill>
          <a:blip r:embed="rId3"/>
          <a:stretch>
            <a:fillRect/>
          </a:stretch>
        </p:blipFill>
        <p:spPr>
          <a:xfrm>
            <a:off x="6737289" y="2045866"/>
            <a:ext cx="1709256" cy="2960448"/>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t>Specification – Electrical</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373692"/>
          </a:xfrm>
          <a:prstGeom prst="rect">
            <a:avLst/>
          </a:prstGeom>
          <a:noFill/>
        </p:spPr>
        <p:txBody>
          <a:bodyPr wrap="square" rtlCol="0">
            <a:spAutoFit/>
          </a:bodyPr>
          <a:lstStyle/>
          <a:p>
            <a:pPr marL="0" marR="0">
              <a:lnSpc>
                <a:spcPct val="107000"/>
              </a:lnSpc>
              <a:spcBef>
                <a:spcPts val="0"/>
              </a:spcBef>
              <a:spcAft>
                <a:spcPts val="800"/>
              </a:spcAft>
            </a:pPr>
            <a:r>
              <a:rPr lang="en-US">
                <a:latin typeface="+mj-lt"/>
                <a:ea typeface="Calibri" panose="020F0502020204030204" pitchFamily="34" charset="0"/>
                <a:cs typeface="Arial" panose="020B0604020202020204" pitchFamily="34" charset="0"/>
              </a:rPr>
              <a:t>An infeed must be brought into the spine at a 90° panel junction:</a:t>
            </a:r>
            <a:endParaRPr lang="en-US" sz="1800">
              <a:effectLst/>
              <a:latin typeface="+mj-l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899C2F0-68B7-4372-8038-DDF05FA1F54B}"/>
              </a:ext>
            </a:extLst>
          </p:cNvPr>
          <p:cNvPicPr>
            <a:picLocks noChangeAspect="1"/>
          </p:cNvPicPr>
          <p:nvPr/>
        </p:nvPicPr>
        <p:blipFill>
          <a:blip r:embed="rId4"/>
          <a:stretch>
            <a:fillRect/>
          </a:stretch>
        </p:blipFill>
        <p:spPr>
          <a:xfrm>
            <a:off x="901222" y="2057005"/>
            <a:ext cx="2575757" cy="2643809"/>
          </a:xfrm>
          <a:prstGeom prst="rect">
            <a:avLst/>
          </a:prstGeom>
        </p:spPr>
      </p:pic>
      <p:sp>
        <p:nvSpPr>
          <p:cNvPr id="37" name="TextBox 36">
            <a:extLst>
              <a:ext uri="{FF2B5EF4-FFF2-40B4-BE49-F238E27FC236}">
                <a16:creationId xmlns:a16="http://schemas.microsoft.com/office/drawing/2014/main" id="{85F96657-9C69-465A-831D-F8B20DC43DDC}"/>
              </a:ext>
            </a:extLst>
          </p:cNvPr>
          <p:cNvSpPr txBox="1"/>
          <p:nvPr/>
        </p:nvSpPr>
        <p:spPr>
          <a:xfrm>
            <a:off x="1082813" y="5041983"/>
            <a:ext cx="2118879" cy="954107"/>
          </a:xfrm>
          <a:prstGeom prst="rect">
            <a:avLst/>
          </a:prstGeom>
          <a:noFill/>
          <a:ln>
            <a:noFill/>
          </a:ln>
        </p:spPr>
        <p:txBody>
          <a:bodyPr wrap="square" rtlCol="0">
            <a:spAutoFit/>
          </a:bodyPr>
          <a:lstStyle/>
          <a:p>
            <a:pPr algn="ctr"/>
            <a:r>
              <a:rPr lang="en-US" sz="1400" b="1"/>
              <a:t>GSYSPBW</a:t>
            </a:r>
          </a:p>
          <a:p>
            <a:pPr algn="ctr"/>
            <a:r>
              <a:rPr lang="en-US" sz="1400"/>
              <a:t>Floor Infeed to WS Rail</a:t>
            </a:r>
          </a:p>
          <a:p>
            <a:pPr algn="ctr"/>
            <a:r>
              <a:rPr lang="en-US" sz="1400" b="1"/>
              <a:t>GSYSPBH</a:t>
            </a:r>
            <a:endParaRPr lang="en-US" sz="1400"/>
          </a:p>
          <a:p>
            <a:pPr algn="ctr"/>
            <a:r>
              <a:rPr lang="en-US" sz="1400"/>
              <a:t>Floor Infeed to HAT Rail</a:t>
            </a:r>
          </a:p>
        </p:txBody>
      </p:sp>
      <p:sp>
        <p:nvSpPr>
          <p:cNvPr id="5" name="Rectangle 4">
            <a:extLst>
              <a:ext uri="{FF2B5EF4-FFF2-40B4-BE49-F238E27FC236}">
                <a16:creationId xmlns:a16="http://schemas.microsoft.com/office/drawing/2014/main" id="{AD418C4C-9AC5-4DF8-929D-58226DC27859}"/>
              </a:ext>
            </a:extLst>
          </p:cNvPr>
          <p:cNvSpPr/>
          <p:nvPr/>
        </p:nvSpPr>
        <p:spPr>
          <a:xfrm>
            <a:off x="808790" y="1953487"/>
            <a:ext cx="2673626" cy="433714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0EF95E1-4FA9-4CC5-9112-EA5AB19F036E}"/>
              </a:ext>
            </a:extLst>
          </p:cNvPr>
          <p:cNvSpPr/>
          <p:nvPr/>
        </p:nvSpPr>
        <p:spPr>
          <a:xfrm>
            <a:off x="1534346" y="2573396"/>
            <a:ext cx="715618" cy="2007704"/>
          </a:xfrm>
          <a:prstGeom prst="ellipse">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06297C-D3D2-4F0F-AF77-D10781497D5B}"/>
              </a:ext>
            </a:extLst>
          </p:cNvPr>
          <p:cNvSpPr txBox="1"/>
          <p:nvPr/>
        </p:nvSpPr>
        <p:spPr>
          <a:xfrm>
            <a:off x="3476979" y="5041983"/>
            <a:ext cx="2684415" cy="954107"/>
          </a:xfrm>
          <a:prstGeom prst="rect">
            <a:avLst/>
          </a:prstGeom>
          <a:noFill/>
          <a:ln>
            <a:noFill/>
          </a:ln>
        </p:spPr>
        <p:txBody>
          <a:bodyPr wrap="square" rtlCol="0">
            <a:spAutoFit/>
          </a:bodyPr>
          <a:lstStyle/>
          <a:p>
            <a:pPr algn="ctr"/>
            <a:r>
              <a:rPr lang="en-US" sz="1400" b="1"/>
              <a:t>GSYSHWBW</a:t>
            </a:r>
          </a:p>
          <a:p>
            <a:pPr algn="ctr"/>
            <a:r>
              <a:rPr lang="en-US" sz="1400"/>
              <a:t>Hardwire Floor Infeed to WS Rail</a:t>
            </a:r>
          </a:p>
          <a:p>
            <a:pPr algn="ctr"/>
            <a:r>
              <a:rPr lang="en-US" sz="1400" b="1"/>
              <a:t>GSYSHWBH</a:t>
            </a:r>
            <a:endParaRPr lang="en-US" sz="1400"/>
          </a:p>
          <a:p>
            <a:pPr algn="ctr"/>
            <a:r>
              <a:rPr lang="en-US" sz="1400"/>
              <a:t>Hardwire Floor Infeed to HAT Rail</a:t>
            </a:r>
          </a:p>
        </p:txBody>
      </p:sp>
      <p:sp>
        <p:nvSpPr>
          <p:cNvPr id="40" name="Rectangle 39">
            <a:extLst>
              <a:ext uri="{FF2B5EF4-FFF2-40B4-BE49-F238E27FC236}">
                <a16:creationId xmlns:a16="http://schemas.microsoft.com/office/drawing/2014/main" id="{09E04A59-8E38-4A5D-ADCA-CFCE3F2022FD}"/>
              </a:ext>
            </a:extLst>
          </p:cNvPr>
          <p:cNvSpPr/>
          <p:nvPr/>
        </p:nvSpPr>
        <p:spPr>
          <a:xfrm>
            <a:off x="3483680" y="1953487"/>
            <a:ext cx="2673626" cy="433714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087C91-2608-4EE4-BA04-5F06FC58731F}"/>
              </a:ext>
            </a:extLst>
          </p:cNvPr>
          <p:cNvPicPr>
            <a:picLocks noChangeAspect="1"/>
          </p:cNvPicPr>
          <p:nvPr/>
        </p:nvPicPr>
        <p:blipFill>
          <a:blip r:embed="rId5"/>
          <a:stretch>
            <a:fillRect/>
          </a:stretch>
        </p:blipFill>
        <p:spPr>
          <a:xfrm>
            <a:off x="3682837" y="2045866"/>
            <a:ext cx="2272697" cy="2653748"/>
          </a:xfrm>
          <a:prstGeom prst="rect">
            <a:avLst/>
          </a:prstGeom>
        </p:spPr>
      </p:pic>
      <p:sp>
        <p:nvSpPr>
          <p:cNvPr id="44" name="Oval 43">
            <a:extLst>
              <a:ext uri="{FF2B5EF4-FFF2-40B4-BE49-F238E27FC236}">
                <a16:creationId xmlns:a16="http://schemas.microsoft.com/office/drawing/2014/main" id="{309F3048-4C09-4C01-95CC-39AE9F3F0F6C}"/>
              </a:ext>
            </a:extLst>
          </p:cNvPr>
          <p:cNvSpPr/>
          <p:nvPr/>
        </p:nvSpPr>
        <p:spPr>
          <a:xfrm>
            <a:off x="3840225" y="2626464"/>
            <a:ext cx="1461052" cy="2007704"/>
          </a:xfrm>
          <a:prstGeom prst="ellipse">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AA502D0-D21A-434C-80B1-AB442C02E11D}"/>
              </a:ext>
            </a:extLst>
          </p:cNvPr>
          <p:cNvSpPr txBox="1"/>
          <p:nvPr/>
        </p:nvSpPr>
        <p:spPr>
          <a:xfrm>
            <a:off x="6155957" y="5041983"/>
            <a:ext cx="2684415" cy="523220"/>
          </a:xfrm>
          <a:prstGeom prst="rect">
            <a:avLst/>
          </a:prstGeom>
          <a:noFill/>
          <a:ln>
            <a:noFill/>
          </a:ln>
        </p:spPr>
        <p:txBody>
          <a:bodyPr wrap="square" rtlCol="0">
            <a:spAutoFit/>
          </a:bodyPr>
          <a:lstStyle/>
          <a:p>
            <a:pPr algn="ctr"/>
            <a:r>
              <a:rPr lang="en-US" sz="1400" b="1"/>
              <a:t>GSYSHWBW</a:t>
            </a:r>
          </a:p>
          <a:p>
            <a:pPr algn="ctr"/>
            <a:r>
              <a:rPr lang="en-US" sz="1400"/>
              <a:t>Power Pole</a:t>
            </a:r>
          </a:p>
        </p:txBody>
      </p:sp>
      <p:sp>
        <p:nvSpPr>
          <p:cNvPr id="46" name="Rectangle 45">
            <a:extLst>
              <a:ext uri="{FF2B5EF4-FFF2-40B4-BE49-F238E27FC236}">
                <a16:creationId xmlns:a16="http://schemas.microsoft.com/office/drawing/2014/main" id="{288C2084-F336-4678-BC3C-E5D531AE26B5}"/>
              </a:ext>
            </a:extLst>
          </p:cNvPr>
          <p:cNvSpPr/>
          <p:nvPr/>
        </p:nvSpPr>
        <p:spPr>
          <a:xfrm>
            <a:off x="6153133" y="1953487"/>
            <a:ext cx="2673626" cy="433714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CFAB99-D48F-4801-BE04-609B05F5FED2}"/>
              </a:ext>
            </a:extLst>
          </p:cNvPr>
          <p:cNvSpPr/>
          <p:nvPr/>
        </p:nvSpPr>
        <p:spPr>
          <a:xfrm>
            <a:off x="6692181" y="2057005"/>
            <a:ext cx="1461052" cy="2007704"/>
          </a:xfrm>
          <a:prstGeom prst="ellipse">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08137C1-D476-4387-9D6A-D3AFE6966BFF}"/>
              </a:ext>
            </a:extLst>
          </p:cNvPr>
          <p:cNvPicPr>
            <a:picLocks noChangeAspect="1"/>
          </p:cNvPicPr>
          <p:nvPr/>
        </p:nvPicPr>
        <p:blipFill>
          <a:blip r:embed="rId6"/>
          <a:stretch>
            <a:fillRect/>
          </a:stretch>
        </p:blipFill>
        <p:spPr>
          <a:xfrm>
            <a:off x="9225462" y="996084"/>
            <a:ext cx="2512483" cy="1705176"/>
          </a:xfrm>
          <a:prstGeom prst="rect">
            <a:avLst/>
          </a:prstGeom>
          <a:ln>
            <a:solidFill>
              <a:schemeClr val="bg2">
                <a:lumMod val="25000"/>
              </a:schemeClr>
            </a:solidFill>
          </a:ln>
        </p:spPr>
      </p:pic>
      <p:sp>
        <p:nvSpPr>
          <p:cNvPr id="55" name="TextBox 54">
            <a:extLst>
              <a:ext uri="{FF2B5EF4-FFF2-40B4-BE49-F238E27FC236}">
                <a16:creationId xmlns:a16="http://schemas.microsoft.com/office/drawing/2014/main" id="{AF64BDBD-CAAF-4A51-BC41-431B81446B71}"/>
              </a:ext>
            </a:extLst>
          </p:cNvPr>
          <p:cNvSpPr txBox="1"/>
          <p:nvPr/>
        </p:nvSpPr>
        <p:spPr>
          <a:xfrm>
            <a:off x="9139495" y="2739899"/>
            <a:ext cx="2684415" cy="1169551"/>
          </a:xfrm>
          <a:prstGeom prst="rect">
            <a:avLst/>
          </a:prstGeom>
          <a:noFill/>
          <a:ln>
            <a:noFill/>
          </a:ln>
        </p:spPr>
        <p:txBody>
          <a:bodyPr wrap="square" rtlCol="0">
            <a:spAutoFit/>
          </a:bodyPr>
          <a:lstStyle/>
          <a:p>
            <a:pPr algn="ctr"/>
            <a:r>
              <a:rPr lang="en-US" sz="1400" b="1" dirty="0"/>
              <a:t>NOTE: When a ceiling power pole is used in a corner with a worksurface, the surface will need to be field-cut or undersized to accommodate. </a:t>
            </a:r>
            <a:endParaRPr lang="en-US" sz="1400" dirty="0"/>
          </a:p>
        </p:txBody>
      </p:sp>
      <p:sp>
        <p:nvSpPr>
          <p:cNvPr id="20" name="TextBox 19">
            <a:extLst>
              <a:ext uri="{FF2B5EF4-FFF2-40B4-BE49-F238E27FC236}">
                <a16:creationId xmlns:a16="http://schemas.microsoft.com/office/drawing/2014/main" id="{987919B1-889C-4FC6-B779-FE7F4415D8ED}"/>
              </a:ext>
            </a:extLst>
          </p:cNvPr>
          <p:cNvSpPr txBox="1"/>
          <p:nvPr/>
        </p:nvSpPr>
        <p:spPr>
          <a:xfrm>
            <a:off x="9139494" y="4109450"/>
            <a:ext cx="2684415" cy="2031325"/>
          </a:xfrm>
          <a:prstGeom prst="rect">
            <a:avLst/>
          </a:prstGeom>
          <a:noFill/>
          <a:ln>
            <a:noFill/>
          </a:ln>
        </p:spPr>
        <p:txBody>
          <a:bodyPr wrap="square" rtlCol="0">
            <a:spAutoFit/>
          </a:bodyPr>
          <a:lstStyle/>
          <a:p>
            <a:pPr algn="ctr"/>
            <a:r>
              <a:rPr lang="en-US" sz="1400" b="1" dirty="0"/>
              <a:t>Standard electrical harnesses or pass </a:t>
            </a:r>
            <a:r>
              <a:rPr lang="en-US" sz="1400" b="1" dirty="0" err="1"/>
              <a:t>thrus</a:t>
            </a:r>
            <a:r>
              <a:rPr lang="en-US" sz="1400" b="1" dirty="0"/>
              <a:t> are used within the rail. </a:t>
            </a:r>
          </a:p>
          <a:p>
            <a:pPr algn="ctr"/>
            <a:endParaRPr lang="en-US" sz="1400" b="1" dirty="0"/>
          </a:p>
          <a:p>
            <a:pPr algn="ctr"/>
            <a:r>
              <a:rPr lang="en-US" sz="1400" b="1" dirty="0"/>
              <a:t>NOTE: different receptacle models are needed for single- or dual-sided power due to the receptacle thickness required. </a:t>
            </a:r>
          </a:p>
          <a:p>
            <a:pPr algn="ctr"/>
            <a:endParaRPr lang="en-US" sz="1400" b="1" dirty="0"/>
          </a:p>
        </p:txBody>
      </p:sp>
    </p:spTree>
    <p:extLst>
      <p:ext uri="{BB962C8B-B14F-4D97-AF65-F5344CB8AC3E}">
        <p14:creationId xmlns:p14="http://schemas.microsoft.com/office/powerpoint/2010/main" val="62742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94EF240-DAA4-4843-886F-C987957F2EF0}"/>
              </a:ext>
            </a:extLst>
          </p:cNvPr>
          <p:cNvPicPr>
            <a:picLocks noChangeAspect="1"/>
          </p:cNvPicPr>
          <p:nvPr/>
        </p:nvPicPr>
        <p:blipFill rotWithShape="1">
          <a:blip r:embed="rId3"/>
          <a:srcRect r="4326"/>
          <a:stretch/>
        </p:blipFill>
        <p:spPr>
          <a:xfrm rot="5400000">
            <a:off x="6305624" y="3469208"/>
            <a:ext cx="2401208" cy="4230766"/>
          </a:xfrm>
          <a:prstGeom prst="rect">
            <a:avLst/>
          </a:prstGeom>
        </p:spPr>
      </p:pic>
      <p:pic>
        <p:nvPicPr>
          <p:cNvPr id="3" name="Picture 2">
            <a:extLst>
              <a:ext uri="{FF2B5EF4-FFF2-40B4-BE49-F238E27FC236}">
                <a16:creationId xmlns:a16="http://schemas.microsoft.com/office/drawing/2014/main" id="{969B0FC9-342C-49E2-A8BB-518B64BBB240}"/>
              </a:ext>
            </a:extLst>
          </p:cNvPr>
          <p:cNvPicPr>
            <a:picLocks noChangeAspect="1"/>
          </p:cNvPicPr>
          <p:nvPr/>
        </p:nvPicPr>
        <p:blipFill>
          <a:blip r:embed="rId4"/>
          <a:stretch>
            <a:fillRect/>
          </a:stretch>
        </p:blipFill>
        <p:spPr>
          <a:xfrm>
            <a:off x="7643507" y="1488201"/>
            <a:ext cx="3248189" cy="2495126"/>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86934" y="34508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Worksurface Mounting</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1164806"/>
          </a:xfrm>
          <a:prstGeom prst="rect">
            <a:avLst/>
          </a:prstGeom>
          <a:noFill/>
        </p:spPr>
        <p:txBody>
          <a:bodyPr wrap="square" rtlCol="0">
            <a:spAutoFit/>
          </a:bodyPr>
          <a:lstStyle/>
          <a:p>
            <a:pPr marL="0" marR="0">
              <a:lnSpc>
                <a:spcPct val="107000"/>
              </a:lnSpc>
              <a:spcBef>
                <a:spcPts val="0"/>
              </a:spcBef>
              <a:spcAft>
                <a:spcPts val="800"/>
              </a:spcAft>
            </a:pPr>
            <a:r>
              <a:rPr lang="en-US" dirty="0">
                <a:latin typeface="+mj-lt"/>
                <a:ea typeface="Calibri" panose="020F0502020204030204" pitchFamily="34" charset="0"/>
                <a:cs typeface="Arial" panose="020B0604020202020204" pitchFamily="34" charset="0"/>
              </a:rPr>
              <a:t>A fixed worksurface can be mounted to the panels using mounting bracket kit </a:t>
            </a:r>
            <a:r>
              <a:rPr lang="en-US" b="1" dirty="0">
                <a:latin typeface="+mj-lt"/>
                <a:ea typeface="Calibri" panose="020F0502020204030204" pitchFamily="34" charset="0"/>
                <a:cs typeface="Arial" panose="020B0604020202020204" pitchFamily="34" charset="0"/>
              </a:rPr>
              <a:t>GWSBK</a:t>
            </a:r>
            <a:r>
              <a:rPr lang="en-US" dirty="0">
                <a:latin typeface="+mj-lt"/>
                <a:ea typeface="Calibri" panose="020F0502020204030204" pitchFamily="34" charset="0"/>
                <a:cs typeface="Arial" panose="020B0604020202020204" pitchFamily="34" charset="0"/>
              </a:rPr>
              <a:t>.</a:t>
            </a:r>
          </a:p>
          <a:p>
            <a:pPr marL="0" marR="0">
              <a:lnSpc>
                <a:spcPct val="107000"/>
              </a:lnSpc>
              <a:spcBef>
                <a:spcPts val="0"/>
              </a:spcBef>
              <a:spcAft>
                <a:spcPts val="800"/>
              </a:spcAft>
            </a:pPr>
            <a:r>
              <a:rPr lang="en-US" dirty="0">
                <a:latin typeface="+mj-lt"/>
                <a:ea typeface="Calibri" panose="020F0502020204030204" pitchFamily="34" charset="0"/>
                <a:cs typeface="Arial" panose="020B0604020202020204" pitchFamily="34" charset="0"/>
              </a:rPr>
              <a:t>Bracket kit comes with 2 L-brackets, as shown right</a:t>
            </a:r>
          </a:p>
          <a:p>
            <a:pPr marL="0" marR="0">
              <a:lnSpc>
                <a:spcPct val="107000"/>
              </a:lnSpc>
              <a:spcBef>
                <a:spcPts val="0"/>
              </a:spcBef>
              <a:spcAft>
                <a:spcPts val="800"/>
              </a:spcAft>
            </a:pPr>
            <a:r>
              <a:rPr lang="en-US" sz="1800" dirty="0">
                <a:effectLst/>
                <a:latin typeface="+mj-lt"/>
                <a:ea typeface="Calibri" panose="020F0502020204030204" pitchFamily="34" charset="0"/>
                <a:cs typeface="Arial" panose="020B0604020202020204" pitchFamily="34" charset="0"/>
              </a:rPr>
              <a:t>Bracket is </a:t>
            </a:r>
            <a:r>
              <a:rPr lang="en-US" dirty="0">
                <a:latin typeface="+mj-lt"/>
                <a:ea typeface="Calibri" panose="020F0502020204030204" pitchFamily="34" charset="0"/>
                <a:cs typeface="Arial" panose="020B0604020202020204" pitchFamily="34" charset="0"/>
              </a:rPr>
              <a:t>sized to touch off on Below Worksurface rail to set height.</a:t>
            </a:r>
            <a:endParaRPr lang="en-US" sz="1800" dirty="0">
              <a:effectLst/>
              <a:latin typeface="+mj-lt"/>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A20F7E6-32D1-4040-AF72-09A1DD430F38}"/>
              </a:ext>
            </a:extLst>
          </p:cNvPr>
          <p:cNvPicPr>
            <a:picLocks noChangeAspect="1"/>
          </p:cNvPicPr>
          <p:nvPr/>
        </p:nvPicPr>
        <p:blipFill>
          <a:blip r:embed="rId5"/>
          <a:stretch>
            <a:fillRect/>
          </a:stretch>
        </p:blipFill>
        <p:spPr>
          <a:xfrm>
            <a:off x="904594" y="2398001"/>
            <a:ext cx="4241948" cy="1838021"/>
          </a:xfrm>
          <a:prstGeom prst="rect">
            <a:avLst/>
          </a:prstGeom>
        </p:spPr>
      </p:pic>
      <p:pic>
        <p:nvPicPr>
          <p:cNvPr id="11" name="Picture 10">
            <a:extLst>
              <a:ext uri="{FF2B5EF4-FFF2-40B4-BE49-F238E27FC236}">
                <a16:creationId xmlns:a16="http://schemas.microsoft.com/office/drawing/2014/main" id="{6B1980BB-438C-4A9A-9547-AE695E32B122}"/>
              </a:ext>
            </a:extLst>
          </p:cNvPr>
          <p:cNvPicPr>
            <a:picLocks noChangeAspect="1"/>
          </p:cNvPicPr>
          <p:nvPr/>
        </p:nvPicPr>
        <p:blipFill>
          <a:blip r:embed="rId6"/>
          <a:stretch>
            <a:fillRect/>
          </a:stretch>
        </p:blipFill>
        <p:spPr>
          <a:xfrm rot="5400000">
            <a:off x="1788021" y="3473896"/>
            <a:ext cx="2401207" cy="4241949"/>
          </a:xfrm>
          <a:prstGeom prst="rect">
            <a:avLst/>
          </a:prstGeom>
        </p:spPr>
      </p:pic>
      <p:cxnSp>
        <p:nvCxnSpPr>
          <p:cNvPr id="16" name="Straight Arrow Connector 15">
            <a:extLst>
              <a:ext uri="{FF2B5EF4-FFF2-40B4-BE49-F238E27FC236}">
                <a16:creationId xmlns:a16="http://schemas.microsoft.com/office/drawing/2014/main" id="{80E45239-B1E2-453D-B59D-F4F42885ADF2}"/>
              </a:ext>
            </a:extLst>
          </p:cNvPr>
          <p:cNvCxnSpPr/>
          <p:nvPr/>
        </p:nvCxnSpPr>
        <p:spPr>
          <a:xfrm>
            <a:off x="2271571" y="2629371"/>
            <a:ext cx="1504950" cy="0"/>
          </a:xfrm>
          <a:prstGeom prst="straightConnector1">
            <a:avLst/>
          </a:prstGeom>
          <a:ln>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2EB822-C0B2-4DA4-B5FE-C693C051A41F}"/>
              </a:ext>
            </a:extLst>
          </p:cNvPr>
          <p:cNvSpPr txBox="1"/>
          <p:nvPr/>
        </p:nvSpPr>
        <p:spPr>
          <a:xfrm>
            <a:off x="2526791" y="2626124"/>
            <a:ext cx="1152525" cy="369332"/>
          </a:xfrm>
          <a:prstGeom prst="rect">
            <a:avLst/>
          </a:prstGeom>
          <a:noFill/>
        </p:spPr>
        <p:txBody>
          <a:bodyPr wrap="square" rtlCol="0">
            <a:spAutoFit/>
          </a:bodyPr>
          <a:lstStyle/>
          <a:p>
            <a:r>
              <a:rPr lang="en-US">
                <a:solidFill>
                  <a:schemeClr val="accent3">
                    <a:lumMod val="60000"/>
                    <a:lumOff val="40000"/>
                  </a:schemeClr>
                </a:solidFill>
              </a:rPr>
              <a:t>33” max </a:t>
            </a:r>
          </a:p>
        </p:txBody>
      </p:sp>
      <p:cxnSp>
        <p:nvCxnSpPr>
          <p:cNvPr id="27" name="Straight Arrow Connector 26">
            <a:extLst>
              <a:ext uri="{FF2B5EF4-FFF2-40B4-BE49-F238E27FC236}">
                <a16:creationId xmlns:a16="http://schemas.microsoft.com/office/drawing/2014/main" id="{BB0E747A-FBFF-4A5D-8A2C-9DB4B38C03DD}"/>
              </a:ext>
            </a:extLst>
          </p:cNvPr>
          <p:cNvCxnSpPr>
            <a:cxnSpLocks/>
          </p:cNvCxnSpPr>
          <p:nvPr/>
        </p:nvCxnSpPr>
        <p:spPr>
          <a:xfrm>
            <a:off x="2519221" y="4625637"/>
            <a:ext cx="1085850" cy="0"/>
          </a:xfrm>
          <a:prstGeom prst="straightConnector1">
            <a:avLst/>
          </a:prstGeom>
          <a:ln>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31B6079-9AF5-4D45-AEAA-A1E6C2EB6C5C}"/>
              </a:ext>
            </a:extLst>
          </p:cNvPr>
          <p:cNvSpPr txBox="1"/>
          <p:nvPr/>
        </p:nvSpPr>
        <p:spPr>
          <a:xfrm>
            <a:off x="2579631" y="4637778"/>
            <a:ext cx="1152525" cy="369332"/>
          </a:xfrm>
          <a:prstGeom prst="rect">
            <a:avLst/>
          </a:prstGeom>
          <a:noFill/>
        </p:spPr>
        <p:txBody>
          <a:bodyPr wrap="square" rtlCol="0">
            <a:spAutoFit/>
          </a:bodyPr>
          <a:lstStyle/>
          <a:p>
            <a:r>
              <a:rPr lang="en-US">
                <a:solidFill>
                  <a:schemeClr val="accent3">
                    <a:lumMod val="60000"/>
                    <a:lumOff val="40000"/>
                  </a:schemeClr>
                </a:solidFill>
              </a:rPr>
              <a:t>33” max </a:t>
            </a:r>
          </a:p>
        </p:txBody>
      </p:sp>
      <p:cxnSp>
        <p:nvCxnSpPr>
          <p:cNvPr id="31" name="Straight Arrow Connector 30">
            <a:extLst>
              <a:ext uri="{FF2B5EF4-FFF2-40B4-BE49-F238E27FC236}">
                <a16:creationId xmlns:a16="http://schemas.microsoft.com/office/drawing/2014/main" id="{0E482508-1271-4E69-B28F-4DCFEC9D8B2B}"/>
              </a:ext>
            </a:extLst>
          </p:cNvPr>
          <p:cNvCxnSpPr>
            <a:cxnSpLocks/>
          </p:cNvCxnSpPr>
          <p:nvPr/>
        </p:nvCxnSpPr>
        <p:spPr>
          <a:xfrm flipV="1">
            <a:off x="6834714" y="4612865"/>
            <a:ext cx="1285875" cy="3247"/>
          </a:xfrm>
          <a:prstGeom prst="straightConnector1">
            <a:avLst/>
          </a:prstGeom>
          <a:ln>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D6C5D05-CDE6-4838-8138-8DBE0D006BE5}"/>
              </a:ext>
            </a:extLst>
          </p:cNvPr>
          <p:cNvSpPr txBox="1"/>
          <p:nvPr/>
        </p:nvSpPr>
        <p:spPr>
          <a:xfrm>
            <a:off x="7015690" y="4629329"/>
            <a:ext cx="1152525" cy="369332"/>
          </a:xfrm>
          <a:prstGeom prst="rect">
            <a:avLst/>
          </a:prstGeom>
          <a:noFill/>
        </p:spPr>
        <p:txBody>
          <a:bodyPr wrap="square" rtlCol="0">
            <a:spAutoFit/>
          </a:bodyPr>
          <a:lstStyle/>
          <a:p>
            <a:r>
              <a:rPr lang="en-US">
                <a:solidFill>
                  <a:schemeClr val="accent3">
                    <a:lumMod val="60000"/>
                    <a:lumOff val="40000"/>
                  </a:schemeClr>
                </a:solidFill>
              </a:rPr>
              <a:t>33” max </a:t>
            </a:r>
          </a:p>
        </p:txBody>
      </p:sp>
      <p:sp>
        <p:nvSpPr>
          <p:cNvPr id="24" name="TextBox 23">
            <a:extLst>
              <a:ext uri="{FF2B5EF4-FFF2-40B4-BE49-F238E27FC236}">
                <a16:creationId xmlns:a16="http://schemas.microsoft.com/office/drawing/2014/main" id="{812A42FE-6FA5-4D36-B3B7-593FC6287DF6}"/>
              </a:ext>
            </a:extLst>
          </p:cNvPr>
          <p:cNvSpPr txBox="1"/>
          <p:nvPr/>
        </p:nvSpPr>
        <p:spPr>
          <a:xfrm>
            <a:off x="1233346" y="5007110"/>
            <a:ext cx="1038225" cy="646331"/>
          </a:xfrm>
          <a:prstGeom prst="rect">
            <a:avLst/>
          </a:prstGeom>
          <a:noFill/>
        </p:spPr>
        <p:txBody>
          <a:bodyPr wrap="square" rtlCol="0">
            <a:spAutoFit/>
          </a:bodyPr>
          <a:lstStyle/>
          <a:p>
            <a:r>
              <a:rPr lang="en-US"/>
              <a:t>Support</a:t>
            </a:r>
          </a:p>
          <a:p>
            <a:r>
              <a:rPr lang="en-US"/>
              <a:t>Storage</a:t>
            </a:r>
          </a:p>
        </p:txBody>
      </p:sp>
      <p:sp>
        <p:nvSpPr>
          <p:cNvPr id="38" name="TextBox 37">
            <a:extLst>
              <a:ext uri="{FF2B5EF4-FFF2-40B4-BE49-F238E27FC236}">
                <a16:creationId xmlns:a16="http://schemas.microsoft.com/office/drawing/2014/main" id="{751B1E8D-A6B3-4AC6-BE34-35F6FCCDE8A2}"/>
              </a:ext>
            </a:extLst>
          </p:cNvPr>
          <p:cNvSpPr txBox="1"/>
          <p:nvPr/>
        </p:nvSpPr>
        <p:spPr>
          <a:xfrm>
            <a:off x="5926903" y="5539238"/>
            <a:ext cx="1716604" cy="646331"/>
          </a:xfrm>
          <a:prstGeom prst="rect">
            <a:avLst/>
          </a:prstGeom>
          <a:noFill/>
        </p:spPr>
        <p:txBody>
          <a:bodyPr wrap="square" rtlCol="0">
            <a:spAutoFit/>
          </a:bodyPr>
          <a:lstStyle/>
          <a:p>
            <a:r>
              <a:rPr lang="en-US"/>
              <a:t>Floor Support</a:t>
            </a:r>
          </a:p>
          <a:p>
            <a:r>
              <a:rPr lang="en-US"/>
              <a:t>(Post Leg)</a:t>
            </a:r>
          </a:p>
        </p:txBody>
      </p:sp>
      <p:cxnSp>
        <p:nvCxnSpPr>
          <p:cNvPr id="4" name="Straight Arrow Connector 3">
            <a:extLst>
              <a:ext uri="{FF2B5EF4-FFF2-40B4-BE49-F238E27FC236}">
                <a16:creationId xmlns:a16="http://schemas.microsoft.com/office/drawing/2014/main" id="{93773256-5DB1-4FBB-916D-72C10F6CE381}"/>
              </a:ext>
            </a:extLst>
          </p:cNvPr>
          <p:cNvCxnSpPr>
            <a:cxnSpLocks/>
          </p:cNvCxnSpPr>
          <p:nvPr/>
        </p:nvCxnSpPr>
        <p:spPr>
          <a:xfrm>
            <a:off x="5922282" y="1855812"/>
            <a:ext cx="2800478" cy="317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795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able, worktable&#10;&#10;Description automatically generated">
            <a:extLst>
              <a:ext uri="{FF2B5EF4-FFF2-40B4-BE49-F238E27FC236}">
                <a16:creationId xmlns:a16="http://schemas.microsoft.com/office/drawing/2014/main" id="{1C9B38F4-5A03-4C05-885D-DE6FC3676D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71" r="4432" b="-1"/>
          <a:stretch/>
        </p:blipFill>
        <p:spPr>
          <a:xfrm>
            <a:off x="6787205" y="3882515"/>
            <a:ext cx="2547112" cy="2099359"/>
          </a:xfrm>
          <a:prstGeom prst="rect">
            <a:avLst/>
          </a:prstGeom>
        </p:spPr>
      </p:pic>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4253857"/>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Metal or Laminate storage can be attached to the panels using models </a:t>
            </a:r>
            <a:r>
              <a:rPr lang="en-US" b="1">
                <a:latin typeface="+mj-lt"/>
                <a:ea typeface="Calibri" panose="020F0502020204030204" pitchFamily="34" charset="0"/>
                <a:cs typeface="Arial" panose="020B0604020202020204" pitchFamily="34" charset="0"/>
              </a:rPr>
              <a:t>GSGKM</a:t>
            </a:r>
            <a:r>
              <a:rPr lang="en-US">
                <a:latin typeface="+mj-lt"/>
                <a:ea typeface="Calibri" panose="020F0502020204030204" pitchFamily="34" charset="0"/>
                <a:cs typeface="Arial" panose="020B0604020202020204" pitchFamily="34" charset="0"/>
              </a:rPr>
              <a:t> and </a:t>
            </a:r>
            <a:r>
              <a:rPr lang="en-US" b="1">
                <a:latin typeface="+mj-lt"/>
                <a:ea typeface="Calibri" panose="020F0502020204030204" pitchFamily="34" charset="0"/>
                <a:cs typeface="Arial" panose="020B0604020202020204" pitchFamily="34" charset="0"/>
              </a:rPr>
              <a:t>GSGKL</a:t>
            </a:r>
            <a:r>
              <a:rPr lang="en-US">
                <a:latin typeface="+mj-lt"/>
                <a:ea typeface="Calibri" panose="020F0502020204030204" pitchFamily="34" charset="0"/>
                <a:cs typeface="Arial" panose="020B0604020202020204" pitchFamily="34" charset="0"/>
              </a:rPr>
              <a:t>, respectively.</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Gallery Panel Stiffeners are required for panels 75”W or greater that do not connect to a perpendicular worksurface or credenza. Metal stiffeners or laminate floating shelf stiffeners are available. </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A Fit™ Panels installation template is required to help align the panels in 90° angles. </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Wall starts are available and must match the height of the panel, not including glass.</a:t>
            </a:r>
          </a:p>
          <a:p>
            <a:pPr marL="742950" lvl="1" indent="-285750">
              <a:lnSpc>
                <a:spcPct val="107000"/>
              </a:lnSpc>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Wall starts add 1” creep to the panel run.</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Countertop brackets are used to mount a countertop across the top of a Fit panel.			             </a:t>
            </a:r>
          </a:p>
          <a:p>
            <a:pPr marL="742950" lvl="1" indent="-285750">
              <a:lnSpc>
                <a:spcPct val="107000"/>
              </a:lnSpc>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Two brackets are needed for Straight Countertops</a:t>
            </a:r>
          </a:p>
          <a:p>
            <a:pPr marL="742950" lvl="1" indent="-285750">
              <a:lnSpc>
                <a:spcPct val="107000"/>
              </a:lnSpc>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Three brackets are needed for Corner Countertops</a:t>
            </a:r>
          </a:p>
          <a:p>
            <a:pPr marL="0" marR="0">
              <a:lnSpc>
                <a:spcPct val="107000"/>
              </a:lnSpc>
              <a:spcBef>
                <a:spcPts val="0"/>
              </a:spcBef>
              <a:spcAft>
                <a:spcPts val="800"/>
              </a:spcAft>
            </a:pPr>
            <a:endParaRPr lang="en-US">
              <a:latin typeface="+mj-lt"/>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a:latin typeface="+mj-lt"/>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Other Models</a:t>
            </a:r>
          </a:p>
        </p:txBody>
      </p:sp>
      <p:pic>
        <p:nvPicPr>
          <p:cNvPr id="5" name="Picture 4">
            <a:extLst>
              <a:ext uri="{FF2B5EF4-FFF2-40B4-BE49-F238E27FC236}">
                <a16:creationId xmlns:a16="http://schemas.microsoft.com/office/drawing/2014/main" id="{9A9E0224-DCCA-40A2-BCC8-B7F7798DB535}"/>
              </a:ext>
            </a:extLst>
          </p:cNvPr>
          <p:cNvPicPr>
            <a:picLocks noChangeAspect="1"/>
          </p:cNvPicPr>
          <p:nvPr/>
        </p:nvPicPr>
        <p:blipFill>
          <a:blip r:embed="rId4"/>
          <a:stretch>
            <a:fillRect/>
          </a:stretch>
        </p:blipFill>
        <p:spPr>
          <a:xfrm>
            <a:off x="9407109" y="2394771"/>
            <a:ext cx="2162465" cy="1849999"/>
          </a:xfrm>
          <a:prstGeom prst="rect">
            <a:avLst/>
          </a:prstGeom>
          <a:ln>
            <a:solidFill>
              <a:schemeClr val="accent1">
                <a:lumMod val="50000"/>
              </a:schemeClr>
            </a:solidFill>
          </a:ln>
        </p:spPr>
      </p:pic>
    </p:spTree>
    <p:extLst>
      <p:ext uri="{BB962C8B-B14F-4D97-AF65-F5344CB8AC3E}">
        <p14:creationId xmlns:p14="http://schemas.microsoft.com/office/powerpoint/2010/main" val="1617049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5915" y="449160"/>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Key Spec Rules to Remember</a:t>
            </a:r>
          </a:p>
        </p:txBody>
      </p:sp>
      <p:sp>
        <p:nvSpPr>
          <p:cNvPr id="3" name="TextBox 2">
            <a:extLst>
              <a:ext uri="{FF2B5EF4-FFF2-40B4-BE49-F238E27FC236}">
                <a16:creationId xmlns:a16="http://schemas.microsoft.com/office/drawing/2014/main" id="{FEE20274-C08E-45AD-A2BD-8F74BEB65630}"/>
              </a:ext>
            </a:extLst>
          </p:cNvPr>
          <p:cNvSpPr txBox="1"/>
          <p:nvPr/>
        </p:nvSpPr>
        <p:spPr>
          <a:xfrm>
            <a:off x="736891" y="1314450"/>
            <a:ext cx="10963275" cy="4134465"/>
          </a:xfrm>
          <a:prstGeom prst="rect">
            <a:avLst/>
          </a:prstGeom>
          <a:noFill/>
        </p:spPr>
        <p:txBody>
          <a:bodyPr wrap="square" rtlCol="0">
            <a:spAutoFit/>
          </a:bodyPr>
          <a:lstStyle/>
          <a:p>
            <a:pPr marL="285750" indent="-285750">
              <a:spcAft>
                <a:spcPts val="800"/>
              </a:spcAft>
              <a:buFontTx/>
              <a:buChar char="-"/>
            </a:pPr>
            <a:r>
              <a:rPr lang="en-US"/>
              <a:t>Spine Panels must have power and only 60”W panels or larger can have power. </a:t>
            </a:r>
          </a:p>
          <a:p>
            <a:pPr marL="285750" indent="-285750">
              <a:spcAft>
                <a:spcPts val="800"/>
              </a:spcAft>
              <a:buFontTx/>
              <a:buChar char="-"/>
            </a:pPr>
            <a:r>
              <a:rPr lang="en-US"/>
              <a:t>End Panels are required in all applications. An End Spine or Single Spine panel MUST be capped by a panel at the end of the run. </a:t>
            </a:r>
          </a:p>
          <a:p>
            <a:pPr marL="285750" indent="-285750">
              <a:spcAft>
                <a:spcPts val="800"/>
              </a:spcAft>
              <a:buFontTx/>
              <a:buChar char="-"/>
            </a:pPr>
            <a:r>
              <a:rPr lang="en-US"/>
              <a:t>Gallery-to-Gallery Panels are used for all non-powered single-piece End Panels. Split End Panels and powered End Panels are Fit™ models.</a:t>
            </a:r>
          </a:p>
          <a:p>
            <a:pPr marL="285750" indent="-285750">
              <a:spcAft>
                <a:spcPts val="800"/>
              </a:spcAft>
              <a:buFontTx/>
              <a:buChar char="-"/>
            </a:pPr>
            <a:r>
              <a:rPr lang="en-US"/>
              <a:t>All Fit™ Panel models require glass that is 3” narrower than the panel EXCEPT powered single-sided End Panels, which require same-size glass.</a:t>
            </a:r>
          </a:p>
          <a:p>
            <a:pPr marL="285750" indent="-285750">
              <a:spcAft>
                <a:spcPts val="800"/>
              </a:spcAft>
              <a:buFontTx/>
              <a:buChar char="-"/>
            </a:pPr>
            <a:r>
              <a:rPr lang="en-US"/>
              <a:t>Split End Panels are specified separately and are handed, see “Panel Type” within first dot option.</a:t>
            </a:r>
          </a:p>
          <a:p>
            <a:pPr marL="285750" indent="-285750">
              <a:spcAft>
                <a:spcPts val="800"/>
              </a:spcAft>
              <a:buFontTx/>
              <a:buChar char="-"/>
            </a:pPr>
            <a:r>
              <a:rPr lang="en-US" sz="1800">
                <a:effectLst/>
                <a:latin typeface="+mj-lt"/>
                <a:ea typeface="Calibri" panose="020F0502020204030204" pitchFamily="34" charset="0"/>
                <a:cs typeface="Arial" panose="020B0604020202020204" pitchFamily="34" charset="0"/>
              </a:rPr>
              <a:t>End Panels can only be specified at the same height or shorter than the spine panel (not including glas</a:t>
            </a:r>
            <a:r>
              <a:rPr lang="en-US">
                <a:latin typeface="+mj-lt"/>
                <a:ea typeface="Calibri" panose="020F0502020204030204" pitchFamily="34" charset="0"/>
                <a:cs typeface="Arial" panose="020B0604020202020204" pitchFamily="34" charset="0"/>
              </a:rPr>
              <a:t>s).</a:t>
            </a:r>
            <a:endParaRPr lang="en-US" sz="1800">
              <a:effectLst/>
              <a:latin typeface="+mj-lt"/>
              <a:ea typeface="Calibri" panose="020F0502020204030204" pitchFamily="34" charset="0"/>
              <a:cs typeface="Arial" panose="020B0604020202020204" pitchFamily="34" charset="0"/>
            </a:endParaRPr>
          </a:p>
          <a:p>
            <a:pPr>
              <a:spcAft>
                <a:spcPts val="800"/>
              </a:spcAft>
            </a:pPr>
            <a:endParaRPr lang="en-US"/>
          </a:p>
          <a:p>
            <a:pPr marL="285750" indent="-285750">
              <a:buFontTx/>
              <a:buChar char="-"/>
            </a:pPr>
            <a:endParaRPr lang="en-US"/>
          </a:p>
          <a:p>
            <a:pPr marL="285750" indent="-285750">
              <a:buFontTx/>
              <a:buChar char="-"/>
            </a:pPr>
            <a:endParaRPr lang="en-US"/>
          </a:p>
        </p:txBody>
      </p:sp>
    </p:spTree>
    <p:extLst>
      <p:ext uri="{BB962C8B-B14F-4D97-AF65-F5344CB8AC3E}">
        <p14:creationId xmlns:p14="http://schemas.microsoft.com/office/powerpoint/2010/main" val="361171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96255B-8464-4DCA-AD9F-8C6D95104F56}"/>
              </a:ext>
            </a:extLst>
          </p:cNvPr>
          <p:cNvPicPr>
            <a:picLocks noChangeAspect="1"/>
          </p:cNvPicPr>
          <p:nvPr/>
        </p:nvPicPr>
        <p:blipFill>
          <a:blip r:embed="rId2"/>
          <a:stretch>
            <a:fillRect/>
          </a:stretch>
        </p:blipFill>
        <p:spPr>
          <a:xfrm>
            <a:off x="5124450" y="956645"/>
            <a:ext cx="6820860" cy="5267074"/>
          </a:xfrm>
          <a:prstGeom prst="rect">
            <a:avLst/>
          </a:prstGeom>
        </p:spPr>
      </p:pic>
      <p:sp>
        <p:nvSpPr>
          <p:cNvPr id="4" name="Title 12">
            <a:extLst>
              <a:ext uri="{FF2B5EF4-FFF2-40B4-BE49-F238E27FC236}">
                <a16:creationId xmlns:a16="http://schemas.microsoft.com/office/drawing/2014/main" id="{DFB8E35C-26B7-4A20-AC6B-0DC83B9CA0D1}"/>
              </a:ext>
            </a:extLst>
          </p:cNvPr>
          <p:cNvSpPr txBox="1">
            <a:spLocks/>
          </p:cNvSpPr>
          <p:nvPr/>
        </p:nvSpPr>
        <p:spPr>
          <a:xfrm>
            <a:off x="717351" y="1385270"/>
            <a:ext cx="4407099"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Fit™ &amp; Gallery Panel Accessories</a:t>
            </a: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Tree>
    <p:extLst>
      <p:ext uri="{BB962C8B-B14F-4D97-AF65-F5344CB8AC3E}">
        <p14:creationId xmlns:p14="http://schemas.microsoft.com/office/powerpoint/2010/main" val="1354407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DFB8E35C-26B7-4A20-AC6B-0DC83B9CA0D1}"/>
              </a:ext>
            </a:extLst>
          </p:cNvPr>
          <p:cNvSpPr txBox="1">
            <a:spLocks/>
          </p:cNvSpPr>
          <p:nvPr/>
        </p:nvSpPr>
        <p:spPr>
          <a:xfrm>
            <a:off x="717351" y="57564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Freestanding Foot</a:t>
            </a: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pic>
        <p:nvPicPr>
          <p:cNvPr id="3" name="Picture 2">
            <a:extLst>
              <a:ext uri="{FF2B5EF4-FFF2-40B4-BE49-F238E27FC236}">
                <a16:creationId xmlns:a16="http://schemas.microsoft.com/office/drawing/2014/main" id="{2A64B059-5A26-419E-B7B9-656BAA208821}"/>
              </a:ext>
            </a:extLst>
          </p:cNvPr>
          <p:cNvPicPr>
            <a:picLocks noChangeAspect="1"/>
          </p:cNvPicPr>
          <p:nvPr/>
        </p:nvPicPr>
        <p:blipFill>
          <a:blip r:embed="rId2"/>
          <a:stretch>
            <a:fillRect/>
          </a:stretch>
        </p:blipFill>
        <p:spPr>
          <a:xfrm>
            <a:off x="8283004" y="381000"/>
            <a:ext cx="3414431" cy="2638424"/>
          </a:xfrm>
          <a:prstGeom prst="rect">
            <a:avLst/>
          </a:prstGeom>
        </p:spPr>
      </p:pic>
      <p:pic>
        <p:nvPicPr>
          <p:cNvPr id="5" name="Picture 4">
            <a:extLst>
              <a:ext uri="{FF2B5EF4-FFF2-40B4-BE49-F238E27FC236}">
                <a16:creationId xmlns:a16="http://schemas.microsoft.com/office/drawing/2014/main" id="{CE2C446B-C74D-475E-880B-D73FA7D7737E}"/>
              </a:ext>
            </a:extLst>
          </p:cNvPr>
          <p:cNvPicPr>
            <a:picLocks noChangeAspect="1"/>
          </p:cNvPicPr>
          <p:nvPr/>
        </p:nvPicPr>
        <p:blipFill>
          <a:blip r:embed="rId3"/>
          <a:stretch>
            <a:fillRect/>
          </a:stretch>
        </p:blipFill>
        <p:spPr>
          <a:xfrm>
            <a:off x="7122225" y="3177839"/>
            <a:ext cx="4575210" cy="3257550"/>
          </a:xfrm>
          <a:prstGeom prst="rect">
            <a:avLst/>
          </a:prstGeom>
        </p:spPr>
      </p:pic>
      <p:sp>
        <p:nvSpPr>
          <p:cNvPr id="7" name="TextBox 6">
            <a:extLst>
              <a:ext uri="{FF2B5EF4-FFF2-40B4-BE49-F238E27FC236}">
                <a16:creationId xmlns:a16="http://schemas.microsoft.com/office/drawing/2014/main" id="{96A5161B-FCCC-4EC5-A2EC-24814392A448}"/>
              </a:ext>
            </a:extLst>
          </p:cNvPr>
          <p:cNvSpPr txBox="1"/>
          <p:nvPr/>
        </p:nvSpPr>
        <p:spPr>
          <a:xfrm>
            <a:off x="863030" y="1273409"/>
            <a:ext cx="6125000" cy="3843488"/>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Available in single or two-pack.</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Single foot offers a rigidity solution to a large wing panel. Can fulfill a tie-in requirement. (Replace HAT bracket, storage/worksurface tie-in, or return panel.)</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When using two feet, a Gallery Panel can become freestanding, see images right. </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Feet can be located using the standard glide placement OR can be field-located to accommodate storage or HAT integration. </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Can be painted in any </a:t>
            </a:r>
            <a:r>
              <a:rPr lang="en-US" u="sng">
                <a:latin typeface="+mj-lt"/>
                <a:ea typeface="Calibri" panose="020F0502020204030204" pitchFamily="34" charset="0"/>
                <a:cs typeface="Arial" panose="020B0604020202020204" pitchFamily="34" charset="0"/>
              </a:rPr>
              <a:t>textured</a:t>
            </a:r>
            <a:r>
              <a:rPr lang="en-US">
                <a:latin typeface="+mj-lt"/>
                <a:ea typeface="Calibri" panose="020F0502020204030204" pitchFamily="34" charset="0"/>
                <a:cs typeface="Arial" panose="020B0604020202020204" pitchFamily="34" charset="0"/>
              </a:rPr>
              <a:t> Allsteel paint color.</a:t>
            </a:r>
          </a:p>
          <a:p>
            <a:pPr marL="0" marR="0">
              <a:lnSpc>
                <a:spcPct val="107000"/>
              </a:lnSpc>
              <a:spcBef>
                <a:spcPts val="0"/>
              </a:spcBef>
              <a:spcAft>
                <a:spcPts val="800"/>
              </a:spcAft>
            </a:pPr>
            <a:endParaRPr lang="en-US">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6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5" name="Title 12">
            <a:extLst>
              <a:ext uri="{FF2B5EF4-FFF2-40B4-BE49-F238E27FC236}">
                <a16:creationId xmlns:a16="http://schemas.microsoft.com/office/drawing/2014/main" id="{84514153-72DE-4DDA-A19C-2E392B632402}"/>
              </a:ext>
            </a:extLst>
          </p:cNvPr>
          <p:cNvSpPr txBox="1">
            <a:spLocks/>
          </p:cNvSpPr>
          <p:nvPr/>
        </p:nvSpPr>
        <p:spPr>
          <a:xfrm>
            <a:off x="717351" y="57564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Tackboards &amp; Magnet/Markerboards</a:t>
            </a:r>
          </a:p>
        </p:txBody>
      </p:sp>
      <p:sp>
        <p:nvSpPr>
          <p:cNvPr id="6" name="TextBox 5">
            <a:extLst>
              <a:ext uri="{FF2B5EF4-FFF2-40B4-BE49-F238E27FC236}">
                <a16:creationId xmlns:a16="http://schemas.microsoft.com/office/drawing/2014/main" id="{51A32BF0-FA9F-46E1-B177-2B4DBF152D78}"/>
              </a:ext>
            </a:extLst>
          </p:cNvPr>
          <p:cNvSpPr txBox="1"/>
          <p:nvPr/>
        </p:nvSpPr>
        <p:spPr>
          <a:xfrm>
            <a:off x="863029" y="1273409"/>
            <a:ext cx="6695451" cy="5489260"/>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Tackboards have a metal frame that mechanically attaches to the panel and a fabric insert is placed within the frame. Tackboard pan depth is 1/3”.</a:t>
            </a:r>
          </a:p>
          <a:p>
            <a:pPr marL="285750" marR="0" indent="-285750">
              <a:lnSpc>
                <a:spcPct val="107000"/>
              </a:lnSpc>
              <a:spcBef>
                <a:spcPts val="0"/>
              </a:spcBef>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Mounted magnet/markerboards have a similar construction to tackboards but the surface is painted metal. </a:t>
            </a:r>
          </a:p>
          <a:p>
            <a:pPr marL="285750" marR="0" indent="-285750">
              <a:lnSpc>
                <a:spcPct val="107000"/>
              </a:lnSpc>
              <a:spcBef>
                <a:spcPts val="0"/>
              </a:spcBef>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For mounted and hanging magnet/markerboards: When painted in markerboard paint, this accessory functions as a magnetic &amp; writeable surface. If another Allsteel paint color is selected, it will ONLY provide a magnetic surface. For writability, markerboard paint must be specified.</a:t>
            </a:r>
          </a:p>
          <a:p>
            <a:pPr marL="285750" marR="0" indent="-285750">
              <a:lnSpc>
                <a:spcPct val="107000"/>
              </a:lnSpc>
              <a:spcBef>
                <a:spcPts val="0"/>
              </a:spcBef>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Hanging markerboards can also be placed on top of a worksurface to be used as a blotter, when specified in markerboard paint.</a:t>
            </a:r>
          </a:p>
          <a:p>
            <a:pPr marL="285750" marR="0" indent="-285750">
              <a:lnSpc>
                <a:spcPct val="107000"/>
              </a:lnSpc>
              <a:spcBef>
                <a:spcPts val="0"/>
              </a:spcBef>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Mounted tackboards and magnet/markerboards are available in the following sizes:</a:t>
            </a:r>
          </a:p>
          <a:p>
            <a:pPr marL="742950" lvl="1" indent="-285750">
              <a:lnSpc>
                <a:spcPct val="107000"/>
              </a:lnSpc>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Heights: 15”, 22.5”</a:t>
            </a:r>
          </a:p>
          <a:p>
            <a:pPr marL="742950" lvl="1" indent="-285750">
              <a:lnSpc>
                <a:spcPct val="107000"/>
              </a:lnSpc>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*Widths: 24”, 30”, 36”, 42”, 48”, 54”, 60”</a:t>
            </a:r>
          </a:p>
          <a:p>
            <a:pPr marL="742950" lvl="1" indent="-285750">
              <a:lnSpc>
                <a:spcPct val="107000"/>
              </a:lnSpc>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*True widths are undersized by ½”</a:t>
            </a:r>
          </a:p>
          <a:p>
            <a:pPr marL="285750" indent="-285750">
              <a:lnSpc>
                <a:spcPct val="107000"/>
              </a:lnSpc>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Hanging magnet/markerboards are available in the following sizes:</a:t>
            </a:r>
          </a:p>
          <a:p>
            <a:pPr marL="742950" lvl="1" indent="-285750">
              <a:lnSpc>
                <a:spcPct val="107000"/>
              </a:lnSpc>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Heights: 20”, 26”</a:t>
            </a:r>
          </a:p>
          <a:p>
            <a:pPr marL="742950" lvl="1" indent="-285750">
              <a:lnSpc>
                <a:spcPct val="107000"/>
              </a:lnSpc>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Width: 30”</a:t>
            </a:r>
            <a:endParaRPr lang="en-US">
              <a:latin typeface="+mj-lt"/>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F9408C4-7331-48A7-98BE-2AF6B91A6248}"/>
              </a:ext>
            </a:extLst>
          </p:cNvPr>
          <p:cNvPicPr>
            <a:picLocks noChangeAspect="1"/>
          </p:cNvPicPr>
          <p:nvPr/>
        </p:nvPicPr>
        <p:blipFill>
          <a:blip r:embed="rId2"/>
          <a:stretch>
            <a:fillRect/>
          </a:stretch>
        </p:blipFill>
        <p:spPr>
          <a:xfrm>
            <a:off x="7644512" y="1146894"/>
            <a:ext cx="3684458" cy="2540072"/>
          </a:xfrm>
          <a:prstGeom prst="rect">
            <a:avLst/>
          </a:prstGeom>
        </p:spPr>
      </p:pic>
      <p:pic>
        <p:nvPicPr>
          <p:cNvPr id="10" name="Picture 9">
            <a:extLst>
              <a:ext uri="{FF2B5EF4-FFF2-40B4-BE49-F238E27FC236}">
                <a16:creationId xmlns:a16="http://schemas.microsoft.com/office/drawing/2014/main" id="{4624854B-3E40-46D9-86C3-C74291068DD8}"/>
              </a:ext>
            </a:extLst>
          </p:cNvPr>
          <p:cNvPicPr>
            <a:picLocks noChangeAspect="1"/>
          </p:cNvPicPr>
          <p:nvPr/>
        </p:nvPicPr>
        <p:blipFill>
          <a:blip r:embed="rId3"/>
          <a:stretch>
            <a:fillRect/>
          </a:stretch>
        </p:blipFill>
        <p:spPr>
          <a:xfrm>
            <a:off x="7775051" y="3817005"/>
            <a:ext cx="3457900" cy="2404500"/>
          </a:xfrm>
          <a:prstGeom prst="rect">
            <a:avLst/>
          </a:prstGeom>
        </p:spPr>
      </p:pic>
    </p:spTree>
    <p:extLst>
      <p:ext uri="{BB962C8B-B14F-4D97-AF65-F5344CB8AC3E}">
        <p14:creationId xmlns:p14="http://schemas.microsoft.com/office/powerpoint/2010/main" val="373525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D65B9D-08E7-41DA-AFC7-8CD441EEB135}"/>
              </a:ext>
            </a:extLst>
          </p:cNvPr>
          <p:cNvPicPr>
            <a:picLocks noChangeAspect="1"/>
          </p:cNvPicPr>
          <p:nvPr/>
        </p:nvPicPr>
        <p:blipFill>
          <a:blip r:embed="rId2"/>
          <a:stretch>
            <a:fillRect/>
          </a:stretch>
        </p:blipFill>
        <p:spPr>
          <a:xfrm>
            <a:off x="2236114" y="1895631"/>
            <a:ext cx="1394242" cy="1868993"/>
          </a:xfrm>
          <a:prstGeom prst="rect">
            <a:avLst/>
          </a:prstGeom>
          <a:ln>
            <a:noFill/>
          </a:ln>
        </p:spPr>
      </p:pic>
      <p:pic>
        <p:nvPicPr>
          <p:cNvPr id="76" name="Picture 75">
            <a:extLst>
              <a:ext uri="{FF2B5EF4-FFF2-40B4-BE49-F238E27FC236}">
                <a16:creationId xmlns:a16="http://schemas.microsoft.com/office/drawing/2014/main" id="{50B23734-9818-448D-AA3E-FC402E2165AB}"/>
              </a:ext>
            </a:extLst>
          </p:cNvPr>
          <p:cNvPicPr>
            <a:picLocks noChangeAspect="1"/>
          </p:cNvPicPr>
          <p:nvPr/>
        </p:nvPicPr>
        <p:blipFill>
          <a:blip r:embed="rId3"/>
          <a:stretch>
            <a:fillRect/>
          </a:stretch>
        </p:blipFill>
        <p:spPr>
          <a:xfrm flipH="1">
            <a:off x="775488" y="1983591"/>
            <a:ext cx="1347386" cy="1715129"/>
          </a:xfrm>
          <a:prstGeom prst="rect">
            <a:avLst/>
          </a:prstGeom>
        </p:spPr>
      </p:pic>
      <p:pic>
        <p:nvPicPr>
          <p:cNvPr id="12" name="Picture 11">
            <a:extLst>
              <a:ext uri="{FF2B5EF4-FFF2-40B4-BE49-F238E27FC236}">
                <a16:creationId xmlns:a16="http://schemas.microsoft.com/office/drawing/2014/main" id="{448D38C4-4877-42A5-985D-C9AC7B589474}"/>
              </a:ext>
            </a:extLst>
          </p:cNvPr>
          <p:cNvPicPr>
            <a:picLocks noChangeAspect="1"/>
          </p:cNvPicPr>
          <p:nvPr/>
        </p:nvPicPr>
        <p:blipFill>
          <a:blip r:embed="rId4"/>
          <a:stretch>
            <a:fillRect/>
          </a:stretch>
        </p:blipFill>
        <p:spPr>
          <a:xfrm>
            <a:off x="3944775" y="2137047"/>
            <a:ext cx="1167308" cy="1761838"/>
          </a:xfrm>
          <a:prstGeom prst="rect">
            <a:avLst/>
          </a:prstGeom>
          <a:ln>
            <a:noFill/>
          </a:ln>
        </p:spPr>
      </p:pic>
      <p:pic>
        <p:nvPicPr>
          <p:cNvPr id="16" name="Picture 15">
            <a:extLst>
              <a:ext uri="{FF2B5EF4-FFF2-40B4-BE49-F238E27FC236}">
                <a16:creationId xmlns:a16="http://schemas.microsoft.com/office/drawing/2014/main" id="{45805276-2173-4A9C-9CDB-12E9475877DE}"/>
              </a:ext>
            </a:extLst>
          </p:cNvPr>
          <p:cNvPicPr>
            <a:picLocks noChangeAspect="1"/>
          </p:cNvPicPr>
          <p:nvPr/>
        </p:nvPicPr>
        <p:blipFill>
          <a:blip r:embed="rId5"/>
          <a:stretch>
            <a:fillRect/>
          </a:stretch>
        </p:blipFill>
        <p:spPr>
          <a:xfrm>
            <a:off x="5258980" y="2231674"/>
            <a:ext cx="1423965" cy="1572583"/>
          </a:xfrm>
          <a:prstGeom prst="rect">
            <a:avLst/>
          </a:prstGeom>
          <a:ln>
            <a:noFill/>
          </a:ln>
        </p:spPr>
      </p:pic>
      <p:pic>
        <p:nvPicPr>
          <p:cNvPr id="18" name="Picture 17">
            <a:extLst>
              <a:ext uri="{FF2B5EF4-FFF2-40B4-BE49-F238E27FC236}">
                <a16:creationId xmlns:a16="http://schemas.microsoft.com/office/drawing/2014/main" id="{DE0B63BA-A67C-44D5-9339-072894ABF37C}"/>
              </a:ext>
            </a:extLst>
          </p:cNvPr>
          <p:cNvPicPr>
            <a:picLocks noChangeAspect="1"/>
          </p:cNvPicPr>
          <p:nvPr/>
        </p:nvPicPr>
        <p:blipFill>
          <a:blip r:embed="rId6"/>
          <a:stretch>
            <a:fillRect/>
          </a:stretch>
        </p:blipFill>
        <p:spPr>
          <a:xfrm>
            <a:off x="6775451" y="2011202"/>
            <a:ext cx="1257239" cy="1765484"/>
          </a:xfrm>
          <a:prstGeom prst="rect">
            <a:avLst/>
          </a:prstGeom>
          <a:ln>
            <a:noFill/>
          </a:ln>
        </p:spPr>
      </p:pic>
      <p:pic>
        <p:nvPicPr>
          <p:cNvPr id="62" name="Picture 61">
            <a:extLst>
              <a:ext uri="{FF2B5EF4-FFF2-40B4-BE49-F238E27FC236}">
                <a16:creationId xmlns:a16="http://schemas.microsoft.com/office/drawing/2014/main" id="{4430CD32-0633-414E-B5FA-A88B1EAC23AF}"/>
              </a:ext>
            </a:extLst>
          </p:cNvPr>
          <p:cNvPicPr>
            <a:picLocks noChangeAspect="1"/>
          </p:cNvPicPr>
          <p:nvPr/>
        </p:nvPicPr>
        <p:blipFill>
          <a:blip r:embed="rId7"/>
          <a:stretch>
            <a:fillRect/>
          </a:stretch>
        </p:blipFill>
        <p:spPr>
          <a:xfrm>
            <a:off x="10256427" y="2598987"/>
            <a:ext cx="1095746" cy="836027"/>
          </a:xfrm>
          <a:prstGeom prst="rect">
            <a:avLst/>
          </a:prstGeom>
        </p:spPr>
      </p:pic>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14" name="TextBox 13">
            <a:extLst>
              <a:ext uri="{FF2B5EF4-FFF2-40B4-BE49-F238E27FC236}">
                <a16:creationId xmlns:a16="http://schemas.microsoft.com/office/drawing/2014/main" id="{BE4EF0E2-872E-46C4-81E7-035BE9DD4BF9}"/>
              </a:ext>
            </a:extLst>
          </p:cNvPr>
          <p:cNvSpPr txBox="1"/>
          <p:nvPr/>
        </p:nvSpPr>
        <p:spPr>
          <a:xfrm>
            <a:off x="615939" y="1887815"/>
            <a:ext cx="724494" cy="338554"/>
          </a:xfrm>
          <a:prstGeom prst="rect">
            <a:avLst/>
          </a:prstGeom>
          <a:noFill/>
        </p:spPr>
        <p:txBody>
          <a:bodyPr wrap="none" rtlCol="0">
            <a:spAutoFit/>
          </a:bodyPr>
          <a:lstStyle/>
          <a:p>
            <a:r>
              <a:rPr lang="en-US" sz="1600" b="1"/>
              <a:t>Panels</a:t>
            </a:r>
          </a:p>
        </p:txBody>
      </p:sp>
      <p:sp>
        <p:nvSpPr>
          <p:cNvPr id="28" name="TextBox 27">
            <a:extLst>
              <a:ext uri="{FF2B5EF4-FFF2-40B4-BE49-F238E27FC236}">
                <a16:creationId xmlns:a16="http://schemas.microsoft.com/office/drawing/2014/main" id="{B298D65C-3FCE-453E-99E1-B7CFAB72D2D8}"/>
              </a:ext>
            </a:extLst>
          </p:cNvPr>
          <p:cNvSpPr txBox="1"/>
          <p:nvPr/>
        </p:nvSpPr>
        <p:spPr>
          <a:xfrm>
            <a:off x="612449" y="4140329"/>
            <a:ext cx="3071162" cy="338554"/>
          </a:xfrm>
          <a:prstGeom prst="rect">
            <a:avLst/>
          </a:prstGeom>
          <a:noFill/>
        </p:spPr>
        <p:txBody>
          <a:bodyPr wrap="none" rtlCol="0">
            <a:spAutoFit/>
          </a:bodyPr>
          <a:lstStyle/>
          <a:p>
            <a:r>
              <a:rPr lang="en-US" sz="1600" b="1"/>
              <a:t>Rail Connectors &amp; Infeed Shrouds</a:t>
            </a:r>
          </a:p>
        </p:txBody>
      </p:sp>
      <p:sp>
        <p:nvSpPr>
          <p:cNvPr id="74" name="Title 12">
            <a:extLst>
              <a:ext uri="{FF2B5EF4-FFF2-40B4-BE49-F238E27FC236}">
                <a16:creationId xmlns:a16="http://schemas.microsoft.com/office/drawing/2014/main" id="{8CBA574E-B676-4CC7-9849-E4D29E4D4B49}"/>
              </a:ext>
            </a:extLst>
          </p:cNvPr>
          <p:cNvSpPr txBox="1">
            <a:spLocks/>
          </p:cNvSpPr>
          <p:nvPr/>
        </p:nvSpPr>
        <p:spPr>
          <a:xfrm>
            <a:off x="612449" y="934935"/>
            <a:ext cx="7977818"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Statement of Line</a:t>
            </a:r>
            <a:endParaRPr lang="en-US" sz="4400"/>
          </a:p>
        </p:txBody>
      </p:sp>
      <p:sp>
        <p:nvSpPr>
          <p:cNvPr id="49" name="TextBox 48">
            <a:extLst>
              <a:ext uri="{FF2B5EF4-FFF2-40B4-BE49-F238E27FC236}">
                <a16:creationId xmlns:a16="http://schemas.microsoft.com/office/drawing/2014/main" id="{0329A50B-27F2-43FE-94B5-B12F8EEF8ED9}"/>
              </a:ext>
            </a:extLst>
          </p:cNvPr>
          <p:cNvSpPr txBox="1"/>
          <p:nvPr/>
        </p:nvSpPr>
        <p:spPr>
          <a:xfrm>
            <a:off x="8232767" y="1887815"/>
            <a:ext cx="562975" cy="338554"/>
          </a:xfrm>
          <a:prstGeom prst="rect">
            <a:avLst/>
          </a:prstGeom>
          <a:noFill/>
        </p:spPr>
        <p:txBody>
          <a:bodyPr wrap="none" rtlCol="0">
            <a:spAutoFit/>
          </a:bodyPr>
          <a:lstStyle/>
          <a:p>
            <a:r>
              <a:rPr lang="en-US" sz="1600" b="1"/>
              <a:t>Rails</a:t>
            </a:r>
          </a:p>
        </p:txBody>
      </p:sp>
      <p:sp>
        <p:nvSpPr>
          <p:cNvPr id="53" name="TextBox 52">
            <a:extLst>
              <a:ext uri="{FF2B5EF4-FFF2-40B4-BE49-F238E27FC236}">
                <a16:creationId xmlns:a16="http://schemas.microsoft.com/office/drawing/2014/main" id="{084C61BB-8A0D-4216-9739-4EB268E29714}"/>
              </a:ext>
            </a:extLst>
          </p:cNvPr>
          <p:cNvSpPr txBox="1"/>
          <p:nvPr/>
        </p:nvSpPr>
        <p:spPr>
          <a:xfrm>
            <a:off x="3758018" y="1913318"/>
            <a:ext cx="1686680" cy="338554"/>
          </a:xfrm>
          <a:prstGeom prst="rect">
            <a:avLst/>
          </a:prstGeom>
          <a:noFill/>
        </p:spPr>
        <p:txBody>
          <a:bodyPr wrap="none" rtlCol="0">
            <a:spAutoFit/>
          </a:bodyPr>
          <a:lstStyle/>
          <a:p>
            <a:r>
              <a:rPr lang="en-US" sz="1600" b="1"/>
              <a:t>Panel Connectors</a:t>
            </a:r>
          </a:p>
        </p:txBody>
      </p:sp>
      <p:pic>
        <p:nvPicPr>
          <p:cNvPr id="21" name="Picture 20">
            <a:extLst>
              <a:ext uri="{FF2B5EF4-FFF2-40B4-BE49-F238E27FC236}">
                <a16:creationId xmlns:a16="http://schemas.microsoft.com/office/drawing/2014/main" id="{03E159AF-2D39-400F-8923-1806E917172C}"/>
              </a:ext>
            </a:extLst>
          </p:cNvPr>
          <p:cNvPicPr>
            <a:picLocks noChangeAspect="1"/>
          </p:cNvPicPr>
          <p:nvPr/>
        </p:nvPicPr>
        <p:blipFill>
          <a:blip r:embed="rId8"/>
          <a:stretch>
            <a:fillRect/>
          </a:stretch>
        </p:blipFill>
        <p:spPr>
          <a:xfrm>
            <a:off x="10850210" y="4177008"/>
            <a:ext cx="1057865" cy="1668003"/>
          </a:xfrm>
          <a:prstGeom prst="rect">
            <a:avLst/>
          </a:prstGeom>
          <a:ln>
            <a:noFill/>
          </a:ln>
        </p:spPr>
      </p:pic>
      <p:pic>
        <p:nvPicPr>
          <p:cNvPr id="24" name="Picture 23">
            <a:extLst>
              <a:ext uri="{FF2B5EF4-FFF2-40B4-BE49-F238E27FC236}">
                <a16:creationId xmlns:a16="http://schemas.microsoft.com/office/drawing/2014/main" id="{E1F0F7E5-C3E2-44FE-AD89-119E797BCF91}"/>
              </a:ext>
            </a:extLst>
          </p:cNvPr>
          <p:cNvPicPr>
            <a:picLocks noChangeAspect="1"/>
          </p:cNvPicPr>
          <p:nvPr/>
        </p:nvPicPr>
        <p:blipFill>
          <a:blip r:embed="rId9"/>
          <a:stretch>
            <a:fillRect/>
          </a:stretch>
        </p:blipFill>
        <p:spPr>
          <a:xfrm>
            <a:off x="9915829" y="4255451"/>
            <a:ext cx="705280" cy="1572583"/>
          </a:xfrm>
          <a:prstGeom prst="rect">
            <a:avLst/>
          </a:prstGeom>
          <a:ln>
            <a:noFill/>
          </a:ln>
        </p:spPr>
      </p:pic>
      <p:pic>
        <p:nvPicPr>
          <p:cNvPr id="29" name="Picture 28">
            <a:extLst>
              <a:ext uri="{FF2B5EF4-FFF2-40B4-BE49-F238E27FC236}">
                <a16:creationId xmlns:a16="http://schemas.microsoft.com/office/drawing/2014/main" id="{822D9CB5-8B72-4D8A-A2CE-B1391E179BE0}"/>
              </a:ext>
            </a:extLst>
          </p:cNvPr>
          <p:cNvPicPr>
            <a:picLocks noChangeAspect="1"/>
          </p:cNvPicPr>
          <p:nvPr/>
        </p:nvPicPr>
        <p:blipFill>
          <a:blip r:embed="rId10"/>
          <a:stretch>
            <a:fillRect/>
          </a:stretch>
        </p:blipFill>
        <p:spPr>
          <a:xfrm>
            <a:off x="8366659" y="2419387"/>
            <a:ext cx="1889768" cy="1257864"/>
          </a:xfrm>
          <a:prstGeom prst="rect">
            <a:avLst/>
          </a:prstGeom>
          <a:ln>
            <a:noFill/>
          </a:ln>
        </p:spPr>
      </p:pic>
      <p:pic>
        <p:nvPicPr>
          <p:cNvPr id="32" name="Picture 31">
            <a:extLst>
              <a:ext uri="{FF2B5EF4-FFF2-40B4-BE49-F238E27FC236}">
                <a16:creationId xmlns:a16="http://schemas.microsoft.com/office/drawing/2014/main" id="{4FF61CF4-C472-4569-84A3-DE76F214FD1C}"/>
              </a:ext>
            </a:extLst>
          </p:cNvPr>
          <p:cNvPicPr>
            <a:picLocks noChangeAspect="1"/>
          </p:cNvPicPr>
          <p:nvPr/>
        </p:nvPicPr>
        <p:blipFill>
          <a:blip r:embed="rId11"/>
          <a:stretch>
            <a:fillRect/>
          </a:stretch>
        </p:blipFill>
        <p:spPr>
          <a:xfrm>
            <a:off x="612449" y="4779682"/>
            <a:ext cx="1295581" cy="871659"/>
          </a:xfrm>
          <a:prstGeom prst="rect">
            <a:avLst/>
          </a:prstGeom>
        </p:spPr>
      </p:pic>
      <p:pic>
        <p:nvPicPr>
          <p:cNvPr id="34" name="Picture 33">
            <a:extLst>
              <a:ext uri="{FF2B5EF4-FFF2-40B4-BE49-F238E27FC236}">
                <a16:creationId xmlns:a16="http://schemas.microsoft.com/office/drawing/2014/main" id="{53991FB9-FE1F-43A2-9F2E-2A98AC4667AA}"/>
              </a:ext>
            </a:extLst>
          </p:cNvPr>
          <p:cNvPicPr>
            <a:picLocks noChangeAspect="1"/>
          </p:cNvPicPr>
          <p:nvPr/>
        </p:nvPicPr>
        <p:blipFill>
          <a:blip r:embed="rId12"/>
          <a:stretch>
            <a:fillRect/>
          </a:stretch>
        </p:blipFill>
        <p:spPr>
          <a:xfrm>
            <a:off x="2007430" y="4665784"/>
            <a:ext cx="1202274" cy="1179227"/>
          </a:xfrm>
          <a:prstGeom prst="rect">
            <a:avLst/>
          </a:prstGeom>
        </p:spPr>
      </p:pic>
      <p:pic>
        <p:nvPicPr>
          <p:cNvPr id="38" name="Picture 37">
            <a:extLst>
              <a:ext uri="{FF2B5EF4-FFF2-40B4-BE49-F238E27FC236}">
                <a16:creationId xmlns:a16="http://schemas.microsoft.com/office/drawing/2014/main" id="{4EE275C5-AA45-42EF-8273-8188B7AD81E2}"/>
              </a:ext>
            </a:extLst>
          </p:cNvPr>
          <p:cNvPicPr>
            <a:picLocks noChangeAspect="1"/>
          </p:cNvPicPr>
          <p:nvPr/>
        </p:nvPicPr>
        <p:blipFill>
          <a:blip r:embed="rId13"/>
          <a:stretch>
            <a:fillRect/>
          </a:stretch>
        </p:blipFill>
        <p:spPr>
          <a:xfrm>
            <a:off x="7225320" y="4517062"/>
            <a:ext cx="1249874" cy="1134279"/>
          </a:xfrm>
          <a:prstGeom prst="rect">
            <a:avLst/>
          </a:prstGeom>
        </p:spPr>
      </p:pic>
      <p:pic>
        <p:nvPicPr>
          <p:cNvPr id="57" name="Picture 56">
            <a:extLst>
              <a:ext uri="{FF2B5EF4-FFF2-40B4-BE49-F238E27FC236}">
                <a16:creationId xmlns:a16="http://schemas.microsoft.com/office/drawing/2014/main" id="{300C11E3-07EB-4233-A9DC-AA898A763BC8}"/>
              </a:ext>
            </a:extLst>
          </p:cNvPr>
          <p:cNvPicPr>
            <a:picLocks noChangeAspect="1"/>
          </p:cNvPicPr>
          <p:nvPr/>
        </p:nvPicPr>
        <p:blipFill>
          <a:blip r:embed="rId14"/>
          <a:stretch>
            <a:fillRect/>
          </a:stretch>
        </p:blipFill>
        <p:spPr>
          <a:xfrm>
            <a:off x="8649017" y="4548773"/>
            <a:ext cx="1031432" cy="1197708"/>
          </a:xfrm>
          <a:prstGeom prst="rect">
            <a:avLst/>
          </a:prstGeom>
        </p:spPr>
      </p:pic>
      <p:pic>
        <p:nvPicPr>
          <p:cNvPr id="66" name="Picture 65">
            <a:extLst>
              <a:ext uri="{FF2B5EF4-FFF2-40B4-BE49-F238E27FC236}">
                <a16:creationId xmlns:a16="http://schemas.microsoft.com/office/drawing/2014/main" id="{2E26AE2C-CFDF-439E-803B-12E9F3907124}"/>
              </a:ext>
            </a:extLst>
          </p:cNvPr>
          <p:cNvPicPr>
            <a:picLocks noChangeAspect="1"/>
          </p:cNvPicPr>
          <p:nvPr/>
        </p:nvPicPr>
        <p:blipFill>
          <a:blip r:embed="rId15"/>
          <a:stretch>
            <a:fillRect/>
          </a:stretch>
        </p:blipFill>
        <p:spPr>
          <a:xfrm>
            <a:off x="3297046" y="4724040"/>
            <a:ext cx="1634565" cy="927301"/>
          </a:xfrm>
          <a:prstGeom prst="rect">
            <a:avLst/>
          </a:prstGeom>
        </p:spPr>
      </p:pic>
      <p:pic>
        <p:nvPicPr>
          <p:cNvPr id="70" name="Picture 69">
            <a:extLst>
              <a:ext uri="{FF2B5EF4-FFF2-40B4-BE49-F238E27FC236}">
                <a16:creationId xmlns:a16="http://schemas.microsoft.com/office/drawing/2014/main" id="{CEC986E2-EA2A-4899-9566-2BF996EDEAA6}"/>
              </a:ext>
            </a:extLst>
          </p:cNvPr>
          <p:cNvPicPr>
            <a:picLocks noChangeAspect="1"/>
          </p:cNvPicPr>
          <p:nvPr/>
        </p:nvPicPr>
        <p:blipFill>
          <a:blip r:embed="rId16"/>
          <a:stretch>
            <a:fillRect/>
          </a:stretch>
        </p:blipFill>
        <p:spPr>
          <a:xfrm>
            <a:off x="4895620" y="4391543"/>
            <a:ext cx="2200369" cy="1481655"/>
          </a:xfrm>
          <a:prstGeom prst="rect">
            <a:avLst/>
          </a:prstGeom>
        </p:spPr>
      </p:pic>
      <p:sp>
        <p:nvSpPr>
          <p:cNvPr id="77" name="Rectangle 76">
            <a:extLst>
              <a:ext uri="{FF2B5EF4-FFF2-40B4-BE49-F238E27FC236}">
                <a16:creationId xmlns:a16="http://schemas.microsoft.com/office/drawing/2014/main" id="{9D77F2C5-A78B-453C-84B5-750857C45094}"/>
              </a:ext>
            </a:extLst>
          </p:cNvPr>
          <p:cNvSpPr/>
          <p:nvPr/>
        </p:nvSpPr>
        <p:spPr>
          <a:xfrm>
            <a:off x="612449" y="1887815"/>
            <a:ext cx="3071162" cy="21857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835C51A-8DFD-47F5-929B-2F9C716E82DF}"/>
              </a:ext>
            </a:extLst>
          </p:cNvPr>
          <p:cNvSpPr/>
          <p:nvPr/>
        </p:nvSpPr>
        <p:spPr>
          <a:xfrm>
            <a:off x="3771259" y="1887815"/>
            <a:ext cx="4301163" cy="21857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2FFF562-BCC8-42B9-905B-4B663D985004}"/>
              </a:ext>
            </a:extLst>
          </p:cNvPr>
          <p:cNvSpPr/>
          <p:nvPr/>
        </p:nvSpPr>
        <p:spPr>
          <a:xfrm>
            <a:off x="8219319" y="1890123"/>
            <a:ext cx="3332931" cy="218572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F1AF549-2806-43FD-84F5-BE80C1BEFE64}"/>
              </a:ext>
            </a:extLst>
          </p:cNvPr>
          <p:cNvSpPr/>
          <p:nvPr/>
        </p:nvSpPr>
        <p:spPr>
          <a:xfrm>
            <a:off x="612466" y="4162533"/>
            <a:ext cx="11459362" cy="19564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6326215-B19A-4CCE-B541-47D73CD20072}"/>
              </a:ext>
            </a:extLst>
          </p:cNvPr>
          <p:cNvSpPr txBox="1"/>
          <p:nvPr/>
        </p:nvSpPr>
        <p:spPr>
          <a:xfrm>
            <a:off x="2151806" y="3827139"/>
            <a:ext cx="1526030" cy="246221"/>
          </a:xfrm>
          <a:prstGeom prst="rect">
            <a:avLst/>
          </a:prstGeom>
          <a:noFill/>
          <a:ln>
            <a:solidFill>
              <a:schemeClr val="accent1"/>
            </a:solidFill>
          </a:ln>
        </p:spPr>
        <p:txBody>
          <a:bodyPr wrap="square" rtlCol="0">
            <a:spAutoFit/>
          </a:bodyPr>
          <a:lstStyle/>
          <a:p>
            <a:pPr algn="ctr"/>
            <a:r>
              <a:rPr lang="en-US" sz="1000"/>
              <a:t>With Integrated Glass</a:t>
            </a:r>
          </a:p>
        </p:txBody>
      </p:sp>
      <p:sp>
        <p:nvSpPr>
          <p:cNvPr id="82" name="TextBox 81">
            <a:extLst>
              <a:ext uri="{FF2B5EF4-FFF2-40B4-BE49-F238E27FC236}">
                <a16:creationId xmlns:a16="http://schemas.microsoft.com/office/drawing/2014/main" id="{91B6FE39-0701-43B4-85C4-86FCFF8BCFBF}"/>
              </a:ext>
            </a:extLst>
          </p:cNvPr>
          <p:cNvSpPr txBox="1"/>
          <p:nvPr/>
        </p:nvSpPr>
        <p:spPr>
          <a:xfrm>
            <a:off x="606674" y="3827137"/>
            <a:ext cx="1545132" cy="246221"/>
          </a:xfrm>
          <a:prstGeom prst="rect">
            <a:avLst/>
          </a:prstGeom>
          <a:noFill/>
          <a:ln>
            <a:solidFill>
              <a:schemeClr val="accent1"/>
            </a:solidFill>
          </a:ln>
        </p:spPr>
        <p:txBody>
          <a:bodyPr wrap="square" rtlCol="0">
            <a:spAutoFit/>
          </a:bodyPr>
          <a:lstStyle/>
          <a:p>
            <a:pPr algn="ctr"/>
            <a:r>
              <a:rPr lang="en-US" sz="1000"/>
              <a:t>Standard Panel</a:t>
            </a:r>
          </a:p>
        </p:txBody>
      </p:sp>
      <p:sp>
        <p:nvSpPr>
          <p:cNvPr id="83" name="TextBox 82">
            <a:extLst>
              <a:ext uri="{FF2B5EF4-FFF2-40B4-BE49-F238E27FC236}">
                <a16:creationId xmlns:a16="http://schemas.microsoft.com/office/drawing/2014/main" id="{1973DEFA-05B1-4A1F-83BE-9575B5FFC483}"/>
              </a:ext>
            </a:extLst>
          </p:cNvPr>
          <p:cNvSpPr txBox="1"/>
          <p:nvPr/>
        </p:nvSpPr>
        <p:spPr>
          <a:xfrm>
            <a:off x="3765483" y="3824980"/>
            <a:ext cx="1447927" cy="246221"/>
          </a:xfrm>
          <a:prstGeom prst="rect">
            <a:avLst/>
          </a:prstGeom>
          <a:noFill/>
          <a:ln>
            <a:solidFill>
              <a:schemeClr val="accent1"/>
            </a:solidFill>
          </a:ln>
        </p:spPr>
        <p:txBody>
          <a:bodyPr wrap="square" rtlCol="0">
            <a:spAutoFit/>
          </a:bodyPr>
          <a:lstStyle/>
          <a:p>
            <a:pPr algn="ctr"/>
            <a:r>
              <a:rPr lang="en-US" sz="1000"/>
              <a:t>L- Connector</a:t>
            </a:r>
          </a:p>
        </p:txBody>
      </p:sp>
      <p:sp>
        <p:nvSpPr>
          <p:cNvPr id="84" name="TextBox 83">
            <a:extLst>
              <a:ext uri="{FF2B5EF4-FFF2-40B4-BE49-F238E27FC236}">
                <a16:creationId xmlns:a16="http://schemas.microsoft.com/office/drawing/2014/main" id="{E90CC1B8-DA08-448C-AA3E-439DF68F7734}"/>
              </a:ext>
            </a:extLst>
          </p:cNvPr>
          <p:cNvSpPr txBox="1"/>
          <p:nvPr/>
        </p:nvSpPr>
        <p:spPr>
          <a:xfrm>
            <a:off x="5212780" y="3824599"/>
            <a:ext cx="1439748" cy="246221"/>
          </a:xfrm>
          <a:prstGeom prst="rect">
            <a:avLst/>
          </a:prstGeom>
          <a:noFill/>
          <a:ln>
            <a:solidFill>
              <a:schemeClr val="accent1"/>
            </a:solidFill>
          </a:ln>
        </p:spPr>
        <p:txBody>
          <a:bodyPr wrap="square" rtlCol="0">
            <a:spAutoFit/>
          </a:bodyPr>
          <a:lstStyle/>
          <a:p>
            <a:pPr algn="ctr"/>
            <a:r>
              <a:rPr lang="en-US" sz="1000"/>
              <a:t>In-Line Connector</a:t>
            </a:r>
          </a:p>
        </p:txBody>
      </p:sp>
      <p:sp>
        <p:nvSpPr>
          <p:cNvPr id="85" name="TextBox 84">
            <a:extLst>
              <a:ext uri="{FF2B5EF4-FFF2-40B4-BE49-F238E27FC236}">
                <a16:creationId xmlns:a16="http://schemas.microsoft.com/office/drawing/2014/main" id="{A4F9EFA5-3C2A-47B2-9FFE-31A00A88919E}"/>
              </a:ext>
            </a:extLst>
          </p:cNvPr>
          <p:cNvSpPr txBox="1"/>
          <p:nvPr/>
        </p:nvSpPr>
        <p:spPr>
          <a:xfrm>
            <a:off x="6654931" y="3820512"/>
            <a:ext cx="1417479" cy="246221"/>
          </a:xfrm>
          <a:prstGeom prst="rect">
            <a:avLst/>
          </a:prstGeom>
          <a:noFill/>
          <a:ln>
            <a:solidFill>
              <a:schemeClr val="accent1"/>
            </a:solidFill>
          </a:ln>
        </p:spPr>
        <p:txBody>
          <a:bodyPr wrap="square" rtlCol="0">
            <a:spAutoFit/>
          </a:bodyPr>
          <a:lstStyle/>
          <a:p>
            <a:pPr algn="ctr"/>
            <a:r>
              <a:rPr lang="en-US" sz="1000"/>
              <a:t>Split End Connector</a:t>
            </a:r>
          </a:p>
        </p:txBody>
      </p:sp>
      <p:sp>
        <p:nvSpPr>
          <p:cNvPr id="86" name="TextBox 85">
            <a:extLst>
              <a:ext uri="{FF2B5EF4-FFF2-40B4-BE49-F238E27FC236}">
                <a16:creationId xmlns:a16="http://schemas.microsoft.com/office/drawing/2014/main" id="{E5D004FD-BB0F-4CB4-931F-4257746926F2}"/>
              </a:ext>
            </a:extLst>
          </p:cNvPr>
          <p:cNvSpPr txBox="1"/>
          <p:nvPr/>
        </p:nvSpPr>
        <p:spPr>
          <a:xfrm>
            <a:off x="8213544" y="3823005"/>
            <a:ext cx="1708302" cy="252872"/>
          </a:xfrm>
          <a:prstGeom prst="rect">
            <a:avLst/>
          </a:prstGeom>
          <a:noFill/>
          <a:ln>
            <a:solidFill>
              <a:schemeClr val="accent1"/>
            </a:solidFill>
          </a:ln>
        </p:spPr>
        <p:txBody>
          <a:bodyPr wrap="square" rtlCol="0">
            <a:spAutoFit/>
          </a:bodyPr>
          <a:lstStyle/>
          <a:p>
            <a:pPr algn="ctr"/>
            <a:r>
              <a:rPr lang="en-US" sz="1000"/>
              <a:t>Spine Rail</a:t>
            </a:r>
          </a:p>
        </p:txBody>
      </p:sp>
      <p:sp>
        <p:nvSpPr>
          <p:cNvPr id="87" name="TextBox 86">
            <a:extLst>
              <a:ext uri="{FF2B5EF4-FFF2-40B4-BE49-F238E27FC236}">
                <a16:creationId xmlns:a16="http://schemas.microsoft.com/office/drawing/2014/main" id="{764EEF0F-756C-40E9-A007-4F837554327C}"/>
              </a:ext>
            </a:extLst>
          </p:cNvPr>
          <p:cNvSpPr txBox="1"/>
          <p:nvPr/>
        </p:nvSpPr>
        <p:spPr>
          <a:xfrm>
            <a:off x="9928204" y="3823541"/>
            <a:ext cx="1617688" cy="246221"/>
          </a:xfrm>
          <a:prstGeom prst="rect">
            <a:avLst/>
          </a:prstGeom>
          <a:noFill/>
          <a:ln>
            <a:solidFill>
              <a:schemeClr val="accent1"/>
            </a:solidFill>
          </a:ln>
        </p:spPr>
        <p:txBody>
          <a:bodyPr wrap="square" rtlCol="0">
            <a:spAutoFit/>
          </a:bodyPr>
          <a:lstStyle/>
          <a:p>
            <a:pPr algn="ctr"/>
            <a:r>
              <a:rPr lang="en-US" sz="1000"/>
              <a:t>Return Rail (Mid/End)</a:t>
            </a:r>
          </a:p>
        </p:txBody>
      </p:sp>
      <p:sp>
        <p:nvSpPr>
          <p:cNvPr id="88" name="TextBox 87">
            <a:extLst>
              <a:ext uri="{FF2B5EF4-FFF2-40B4-BE49-F238E27FC236}">
                <a16:creationId xmlns:a16="http://schemas.microsoft.com/office/drawing/2014/main" id="{C7D186F3-180E-45FA-9CB4-154B47842858}"/>
              </a:ext>
            </a:extLst>
          </p:cNvPr>
          <p:cNvSpPr txBox="1"/>
          <p:nvPr/>
        </p:nvSpPr>
        <p:spPr>
          <a:xfrm>
            <a:off x="606674" y="5867215"/>
            <a:ext cx="1295581" cy="246221"/>
          </a:xfrm>
          <a:prstGeom prst="rect">
            <a:avLst/>
          </a:prstGeom>
          <a:noFill/>
          <a:ln>
            <a:solidFill>
              <a:schemeClr val="accent1"/>
            </a:solidFill>
          </a:ln>
        </p:spPr>
        <p:txBody>
          <a:bodyPr wrap="square" rtlCol="0">
            <a:spAutoFit/>
          </a:bodyPr>
          <a:lstStyle/>
          <a:p>
            <a:pPr algn="ctr"/>
            <a:r>
              <a:rPr lang="en-US" sz="1000"/>
              <a:t>End Cap</a:t>
            </a:r>
          </a:p>
        </p:txBody>
      </p:sp>
      <p:sp>
        <p:nvSpPr>
          <p:cNvPr id="89" name="TextBox 88">
            <a:extLst>
              <a:ext uri="{FF2B5EF4-FFF2-40B4-BE49-F238E27FC236}">
                <a16:creationId xmlns:a16="http://schemas.microsoft.com/office/drawing/2014/main" id="{399A94FA-E385-4B9C-93B3-94E3B5D23C3D}"/>
              </a:ext>
            </a:extLst>
          </p:cNvPr>
          <p:cNvSpPr txBox="1"/>
          <p:nvPr/>
        </p:nvSpPr>
        <p:spPr>
          <a:xfrm>
            <a:off x="1902255" y="5867044"/>
            <a:ext cx="1394791" cy="246221"/>
          </a:xfrm>
          <a:prstGeom prst="rect">
            <a:avLst/>
          </a:prstGeom>
          <a:noFill/>
          <a:ln>
            <a:solidFill>
              <a:schemeClr val="accent1"/>
            </a:solidFill>
          </a:ln>
        </p:spPr>
        <p:txBody>
          <a:bodyPr wrap="square" rtlCol="0">
            <a:spAutoFit/>
          </a:bodyPr>
          <a:lstStyle/>
          <a:p>
            <a:pPr algn="ctr"/>
            <a:r>
              <a:rPr lang="en-US" sz="1000"/>
              <a:t>L- Transition</a:t>
            </a:r>
          </a:p>
        </p:txBody>
      </p:sp>
      <p:sp>
        <p:nvSpPr>
          <p:cNvPr id="90" name="TextBox 89">
            <a:extLst>
              <a:ext uri="{FF2B5EF4-FFF2-40B4-BE49-F238E27FC236}">
                <a16:creationId xmlns:a16="http://schemas.microsoft.com/office/drawing/2014/main" id="{D467391A-F725-4EF9-88A2-B9F95330D526}"/>
              </a:ext>
            </a:extLst>
          </p:cNvPr>
          <p:cNvSpPr txBox="1"/>
          <p:nvPr/>
        </p:nvSpPr>
        <p:spPr>
          <a:xfrm>
            <a:off x="3296573" y="5867215"/>
            <a:ext cx="1634565" cy="246221"/>
          </a:xfrm>
          <a:prstGeom prst="rect">
            <a:avLst/>
          </a:prstGeom>
          <a:noFill/>
          <a:ln>
            <a:solidFill>
              <a:schemeClr val="accent1"/>
            </a:solidFill>
          </a:ln>
        </p:spPr>
        <p:txBody>
          <a:bodyPr wrap="square" rtlCol="0">
            <a:spAutoFit/>
          </a:bodyPr>
          <a:lstStyle/>
          <a:p>
            <a:pPr algn="ctr"/>
            <a:r>
              <a:rPr lang="en-US" sz="1000"/>
              <a:t>Straight Corner</a:t>
            </a:r>
          </a:p>
        </p:txBody>
      </p:sp>
      <p:sp>
        <p:nvSpPr>
          <p:cNvPr id="91" name="TextBox 90">
            <a:extLst>
              <a:ext uri="{FF2B5EF4-FFF2-40B4-BE49-F238E27FC236}">
                <a16:creationId xmlns:a16="http://schemas.microsoft.com/office/drawing/2014/main" id="{EF7D7503-CC51-46D0-A114-03189344F673}"/>
              </a:ext>
            </a:extLst>
          </p:cNvPr>
          <p:cNvSpPr txBox="1"/>
          <p:nvPr/>
        </p:nvSpPr>
        <p:spPr>
          <a:xfrm>
            <a:off x="4931138" y="5867376"/>
            <a:ext cx="2230039" cy="246221"/>
          </a:xfrm>
          <a:prstGeom prst="rect">
            <a:avLst/>
          </a:prstGeom>
          <a:noFill/>
          <a:ln>
            <a:solidFill>
              <a:schemeClr val="accent1"/>
            </a:solidFill>
          </a:ln>
        </p:spPr>
        <p:txBody>
          <a:bodyPr wrap="square" rtlCol="0">
            <a:spAutoFit/>
          </a:bodyPr>
          <a:lstStyle/>
          <a:p>
            <a:pPr algn="ctr"/>
            <a:r>
              <a:rPr lang="en-US" sz="1000"/>
              <a:t>Straight In-Line</a:t>
            </a:r>
          </a:p>
        </p:txBody>
      </p:sp>
      <p:sp>
        <p:nvSpPr>
          <p:cNvPr id="92" name="TextBox 91">
            <a:extLst>
              <a:ext uri="{FF2B5EF4-FFF2-40B4-BE49-F238E27FC236}">
                <a16:creationId xmlns:a16="http://schemas.microsoft.com/office/drawing/2014/main" id="{39BE3E4F-B0C3-4B45-9F96-CE8704077F98}"/>
              </a:ext>
            </a:extLst>
          </p:cNvPr>
          <p:cNvSpPr txBox="1"/>
          <p:nvPr/>
        </p:nvSpPr>
        <p:spPr>
          <a:xfrm>
            <a:off x="7161179" y="5867115"/>
            <a:ext cx="1243508" cy="246221"/>
          </a:xfrm>
          <a:prstGeom prst="rect">
            <a:avLst/>
          </a:prstGeom>
          <a:noFill/>
          <a:ln>
            <a:solidFill>
              <a:schemeClr val="accent1"/>
            </a:solidFill>
          </a:ln>
        </p:spPr>
        <p:txBody>
          <a:bodyPr wrap="square" rtlCol="0">
            <a:spAutoFit/>
          </a:bodyPr>
          <a:lstStyle/>
          <a:p>
            <a:pPr algn="ctr"/>
            <a:r>
              <a:rPr lang="en-US" sz="1000"/>
              <a:t>Infeed L- Transition</a:t>
            </a:r>
          </a:p>
        </p:txBody>
      </p:sp>
      <p:sp>
        <p:nvSpPr>
          <p:cNvPr id="93" name="TextBox 92">
            <a:extLst>
              <a:ext uri="{FF2B5EF4-FFF2-40B4-BE49-F238E27FC236}">
                <a16:creationId xmlns:a16="http://schemas.microsoft.com/office/drawing/2014/main" id="{78164E53-A486-4508-97FA-1BD686F73299}"/>
              </a:ext>
            </a:extLst>
          </p:cNvPr>
          <p:cNvSpPr txBox="1"/>
          <p:nvPr/>
        </p:nvSpPr>
        <p:spPr>
          <a:xfrm>
            <a:off x="8407294" y="5867044"/>
            <a:ext cx="1371384" cy="246221"/>
          </a:xfrm>
          <a:prstGeom prst="rect">
            <a:avLst/>
          </a:prstGeom>
          <a:noFill/>
          <a:ln>
            <a:solidFill>
              <a:schemeClr val="accent1"/>
            </a:solidFill>
          </a:ln>
        </p:spPr>
        <p:txBody>
          <a:bodyPr wrap="square" rtlCol="0">
            <a:spAutoFit/>
          </a:bodyPr>
          <a:lstStyle/>
          <a:p>
            <a:pPr algn="ctr"/>
            <a:r>
              <a:rPr lang="en-US" sz="1000"/>
              <a:t>Infeed Straight Corner</a:t>
            </a:r>
          </a:p>
        </p:txBody>
      </p:sp>
      <p:sp>
        <p:nvSpPr>
          <p:cNvPr id="94" name="TextBox 93">
            <a:extLst>
              <a:ext uri="{FF2B5EF4-FFF2-40B4-BE49-F238E27FC236}">
                <a16:creationId xmlns:a16="http://schemas.microsoft.com/office/drawing/2014/main" id="{C93A1F6E-64AD-4BBF-B1C2-800A9536BCAA}"/>
              </a:ext>
            </a:extLst>
          </p:cNvPr>
          <p:cNvSpPr txBox="1"/>
          <p:nvPr/>
        </p:nvSpPr>
        <p:spPr>
          <a:xfrm>
            <a:off x="9781284" y="5866469"/>
            <a:ext cx="952639" cy="246221"/>
          </a:xfrm>
          <a:prstGeom prst="rect">
            <a:avLst/>
          </a:prstGeom>
          <a:noFill/>
          <a:ln>
            <a:solidFill>
              <a:schemeClr val="accent1"/>
            </a:solidFill>
          </a:ln>
        </p:spPr>
        <p:txBody>
          <a:bodyPr wrap="square" rtlCol="0">
            <a:spAutoFit/>
          </a:bodyPr>
          <a:lstStyle/>
          <a:p>
            <a:pPr algn="ctr"/>
            <a:r>
              <a:rPr lang="en-US" sz="1000"/>
              <a:t>Infeed Shroud</a:t>
            </a:r>
          </a:p>
        </p:txBody>
      </p:sp>
      <p:sp>
        <p:nvSpPr>
          <p:cNvPr id="95" name="TextBox 94">
            <a:extLst>
              <a:ext uri="{FF2B5EF4-FFF2-40B4-BE49-F238E27FC236}">
                <a16:creationId xmlns:a16="http://schemas.microsoft.com/office/drawing/2014/main" id="{B9C6A1C0-32E5-4659-9C20-19AF93A3E3CD}"/>
              </a:ext>
            </a:extLst>
          </p:cNvPr>
          <p:cNvSpPr txBox="1"/>
          <p:nvPr/>
        </p:nvSpPr>
        <p:spPr>
          <a:xfrm>
            <a:off x="10736530" y="5868114"/>
            <a:ext cx="1332691" cy="246221"/>
          </a:xfrm>
          <a:prstGeom prst="rect">
            <a:avLst/>
          </a:prstGeom>
          <a:noFill/>
          <a:ln>
            <a:solidFill>
              <a:schemeClr val="accent1"/>
            </a:solidFill>
          </a:ln>
        </p:spPr>
        <p:txBody>
          <a:bodyPr wrap="square" rtlCol="0">
            <a:spAutoFit/>
          </a:bodyPr>
          <a:lstStyle/>
          <a:p>
            <a:pPr algn="ctr"/>
            <a:r>
              <a:rPr lang="en-US" sz="1000"/>
              <a:t>Hardwire Infeed</a:t>
            </a:r>
          </a:p>
        </p:txBody>
      </p:sp>
    </p:spTree>
    <p:extLst>
      <p:ext uri="{BB962C8B-B14F-4D97-AF65-F5344CB8AC3E}">
        <p14:creationId xmlns:p14="http://schemas.microsoft.com/office/powerpoint/2010/main" val="2817863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5" name="Title 12">
            <a:extLst>
              <a:ext uri="{FF2B5EF4-FFF2-40B4-BE49-F238E27FC236}">
                <a16:creationId xmlns:a16="http://schemas.microsoft.com/office/drawing/2014/main" id="{84514153-72DE-4DDA-A19C-2E392B632402}"/>
              </a:ext>
            </a:extLst>
          </p:cNvPr>
          <p:cNvSpPr txBox="1">
            <a:spLocks/>
          </p:cNvSpPr>
          <p:nvPr/>
        </p:nvSpPr>
        <p:spPr>
          <a:xfrm>
            <a:off x="717351" y="57564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Tool Rail &amp; Paper Management</a:t>
            </a:r>
          </a:p>
        </p:txBody>
      </p:sp>
      <p:sp>
        <p:nvSpPr>
          <p:cNvPr id="6" name="TextBox 5">
            <a:extLst>
              <a:ext uri="{FF2B5EF4-FFF2-40B4-BE49-F238E27FC236}">
                <a16:creationId xmlns:a16="http://schemas.microsoft.com/office/drawing/2014/main" id="{51A32BF0-FA9F-46E1-B177-2B4DBF152D78}"/>
              </a:ext>
            </a:extLst>
          </p:cNvPr>
          <p:cNvSpPr txBox="1"/>
          <p:nvPr/>
        </p:nvSpPr>
        <p:spPr>
          <a:xfrm>
            <a:off x="863029" y="1273409"/>
            <a:ext cx="6695451" cy="5846409"/>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Tool rails can be mounted at any location on the face of a Fit™ or Gallery Panel. Rails come in lengths every 6” from 12”-36” and can be combined to span across a full panel width. </a:t>
            </a:r>
          </a:p>
          <a:p>
            <a:pPr marL="285750" marR="0" indent="-285750">
              <a:lnSpc>
                <a:spcPct val="107000"/>
              </a:lnSpc>
              <a:spcBef>
                <a:spcPts val="0"/>
              </a:spcBef>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New paper management accessories were designed to hang on the rail and can also be used on standard panel tool tiles. Current Extensions accessories CANNOT be used on the Gallery Panel rail. </a:t>
            </a:r>
          </a:p>
          <a:p>
            <a:pPr marL="285750" marR="0" indent="-285750">
              <a:lnSpc>
                <a:spcPct val="107000"/>
              </a:lnSpc>
              <a:spcBef>
                <a:spcPts val="0"/>
              </a:spcBef>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Paper Management Accessories:</a:t>
            </a:r>
          </a:p>
          <a:p>
            <a:pPr marL="742950" lvl="1" indent="-285750">
              <a:lnSpc>
                <a:spcPct val="107000"/>
              </a:lnSpc>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Angle file (Single, Dual, and Triple) – 12”W x “H x “D</a:t>
            </a:r>
          </a:p>
          <a:p>
            <a:pPr marL="742950" lvl="1" indent="-285750">
              <a:lnSpc>
                <a:spcPct val="107000"/>
              </a:lnSpc>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Paper Tray (Single, Dual, and Triple) -12”W x “H x “D</a:t>
            </a:r>
          </a:p>
          <a:p>
            <a:pPr marL="742950" lvl="1" indent="-285750">
              <a:lnSpc>
                <a:spcPct val="107000"/>
              </a:lnSpc>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Binder Bin – 12”W x “H x “D</a:t>
            </a:r>
          </a:p>
          <a:p>
            <a:pPr marL="742950" lvl="1" indent="-285750">
              <a:lnSpc>
                <a:spcPct val="107000"/>
              </a:lnSpc>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Personal Shelf – “W x “H x “D</a:t>
            </a:r>
          </a:p>
          <a:p>
            <a:pPr lvl="1">
              <a:lnSpc>
                <a:spcPct val="107000"/>
              </a:lnSpc>
              <a:spcAft>
                <a:spcPts val="800"/>
              </a:spcAft>
            </a:pPr>
            <a:endParaRPr lang="en-US" sz="1600">
              <a:latin typeface="+mj-lt"/>
              <a:ea typeface="Calibri" panose="020F0502020204030204" pitchFamily="34" charset="0"/>
              <a:cs typeface="Arial" panose="020B0604020202020204" pitchFamily="34" charset="0"/>
            </a:endParaRPr>
          </a:p>
          <a:p>
            <a:pPr lvl="1">
              <a:lnSpc>
                <a:spcPct val="107000"/>
              </a:lnSpc>
              <a:spcAft>
                <a:spcPts val="800"/>
              </a:spcAft>
            </a:pPr>
            <a:endParaRPr lang="en-US" sz="1600">
              <a:latin typeface="+mj-lt"/>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Coat Hook (Rail-Based or Mounted) = “W x “H x “D</a:t>
            </a:r>
          </a:p>
          <a:p>
            <a:pPr marL="1200150" lvl="2" indent="-285750">
              <a:lnSpc>
                <a:spcPct val="107000"/>
              </a:lnSpc>
              <a:spcAft>
                <a:spcPts val="800"/>
              </a:spcAft>
              <a:buFont typeface="Arial" panose="020B0604020202020204" pitchFamily="34" charset="0"/>
              <a:buChar char="•"/>
            </a:pPr>
            <a:r>
              <a:rPr lang="en-US" sz="1600">
                <a:latin typeface="+mj-lt"/>
                <a:ea typeface="Calibri" panose="020F0502020204030204" pitchFamily="34" charset="0"/>
                <a:cs typeface="Arial" panose="020B0604020202020204" pitchFamily="34" charset="0"/>
              </a:rPr>
              <a:t>Mounted version attaches directly to the panel.</a:t>
            </a:r>
          </a:p>
          <a:p>
            <a:pPr marL="742950" lvl="1" indent="-285750">
              <a:lnSpc>
                <a:spcPct val="107000"/>
              </a:lnSpc>
              <a:spcAft>
                <a:spcPts val="800"/>
              </a:spcAft>
              <a:buFont typeface="Arial" panose="020B0604020202020204" pitchFamily="34" charset="0"/>
              <a:buChar char="•"/>
            </a:pPr>
            <a:endParaRPr lang="en-US">
              <a:latin typeface="+mj-lt"/>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endParaRPr lang="en-US">
              <a:latin typeface="+mj-lt"/>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4587C6B-63EF-4992-B5D8-315981FA6264}"/>
              </a:ext>
            </a:extLst>
          </p:cNvPr>
          <p:cNvPicPr>
            <a:picLocks noChangeAspect="1"/>
          </p:cNvPicPr>
          <p:nvPr/>
        </p:nvPicPr>
        <p:blipFill rotWithShape="1">
          <a:blip r:embed="rId2"/>
          <a:srcRect t="15971"/>
          <a:stretch/>
        </p:blipFill>
        <p:spPr>
          <a:xfrm>
            <a:off x="7999159" y="3538599"/>
            <a:ext cx="2079622" cy="1229446"/>
          </a:xfrm>
          <a:prstGeom prst="rect">
            <a:avLst/>
          </a:prstGeom>
        </p:spPr>
      </p:pic>
      <p:pic>
        <p:nvPicPr>
          <p:cNvPr id="11" name="Picture 10">
            <a:extLst>
              <a:ext uri="{FF2B5EF4-FFF2-40B4-BE49-F238E27FC236}">
                <a16:creationId xmlns:a16="http://schemas.microsoft.com/office/drawing/2014/main" id="{EFACC37F-16F4-487E-BB4C-ED9C01754EB4}"/>
              </a:ext>
            </a:extLst>
          </p:cNvPr>
          <p:cNvPicPr>
            <a:picLocks noChangeAspect="1"/>
          </p:cNvPicPr>
          <p:nvPr/>
        </p:nvPicPr>
        <p:blipFill>
          <a:blip r:embed="rId3"/>
          <a:stretch>
            <a:fillRect/>
          </a:stretch>
        </p:blipFill>
        <p:spPr>
          <a:xfrm>
            <a:off x="10154004" y="3376816"/>
            <a:ext cx="1717934" cy="1553012"/>
          </a:xfrm>
          <a:prstGeom prst="rect">
            <a:avLst/>
          </a:prstGeom>
        </p:spPr>
      </p:pic>
      <p:pic>
        <p:nvPicPr>
          <p:cNvPr id="14" name="Picture 13">
            <a:extLst>
              <a:ext uri="{FF2B5EF4-FFF2-40B4-BE49-F238E27FC236}">
                <a16:creationId xmlns:a16="http://schemas.microsoft.com/office/drawing/2014/main" id="{278C7726-CB72-4134-B431-EF0CEFFDBB79}"/>
              </a:ext>
            </a:extLst>
          </p:cNvPr>
          <p:cNvPicPr>
            <a:picLocks noChangeAspect="1"/>
          </p:cNvPicPr>
          <p:nvPr/>
        </p:nvPicPr>
        <p:blipFill>
          <a:blip r:embed="rId4"/>
          <a:stretch>
            <a:fillRect/>
          </a:stretch>
        </p:blipFill>
        <p:spPr>
          <a:xfrm>
            <a:off x="7688651" y="3538829"/>
            <a:ext cx="1713928" cy="1729916"/>
          </a:xfrm>
          <a:prstGeom prst="rect">
            <a:avLst/>
          </a:prstGeom>
        </p:spPr>
      </p:pic>
      <p:pic>
        <p:nvPicPr>
          <p:cNvPr id="17" name="Picture 16">
            <a:extLst>
              <a:ext uri="{FF2B5EF4-FFF2-40B4-BE49-F238E27FC236}">
                <a16:creationId xmlns:a16="http://schemas.microsoft.com/office/drawing/2014/main" id="{297D466E-A527-4177-9828-85E56F0D770F}"/>
              </a:ext>
            </a:extLst>
          </p:cNvPr>
          <p:cNvPicPr>
            <a:picLocks noChangeAspect="1"/>
          </p:cNvPicPr>
          <p:nvPr/>
        </p:nvPicPr>
        <p:blipFill>
          <a:blip r:embed="rId5"/>
          <a:stretch>
            <a:fillRect/>
          </a:stretch>
        </p:blipFill>
        <p:spPr>
          <a:xfrm>
            <a:off x="9265702" y="5066667"/>
            <a:ext cx="2606236" cy="1215688"/>
          </a:xfrm>
          <a:prstGeom prst="rect">
            <a:avLst/>
          </a:prstGeom>
        </p:spPr>
      </p:pic>
      <p:pic>
        <p:nvPicPr>
          <p:cNvPr id="19" name="Picture 18">
            <a:extLst>
              <a:ext uri="{FF2B5EF4-FFF2-40B4-BE49-F238E27FC236}">
                <a16:creationId xmlns:a16="http://schemas.microsoft.com/office/drawing/2014/main" id="{F1BCB6B4-7D9E-4DB1-9E3B-14BC4863872D}"/>
              </a:ext>
            </a:extLst>
          </p:cNvPr>
          <p:cNvPicPr>
            <a:picLocks noChangeAspect="1"/>
          </p:cNvPicPr>
          <p:nvPr/>
        </p:nvPicPr>
        <p:blipFill>
          <a:blip r:embed="rId6"/>
          <a:stretch>
            <a:fillRect/>
          </a:stretch>
        </p:blipFill>
        <p:spPr>
          <a:xfrm>
            <a:off x="8055952" y="4929828"/>
            <a:ext cx="983017" cy="1204196"/>
          </a:xfrm>
          <a:prstGeom prst="rect">
            <a:avLst/>
          </a:prstGeom>
        </p:spPr>
      </p:pic>
      <p:pic>
        <p:nvPicPr>
          <p:cNvPr id="22" name="Picture 21">
            <a:extLst>
              <a:ext uri="{FF2B5EF4-FFF2-40B4-BE49-F238E27FC236}">
                <a16:creationId xmlns:a16="http://schemas.microsoft.com/office/drawing/2014/main" id="{FE7F010F-4E2C-4A08-96FE-D95485796F38}"/>
              </a:ext>
            </a:extLst>
          </p:cNvPr>
          <p:cNvPicPr>
            <a:picLocks noChangeAspect="1"/>
          </p:cNvPicPr>
          <p:nvPr/>
        </p:nvPicPr>
        <p:blipFill>
          <a:blip r:embed="rId7"/>
          <a:stretch>
            <a:fillRect/>
          </a:stretch>
        </p:blipFill>
        <p:spPr>
          <a:xfrm>
            <a:off x="8467998" y="572501"/>
            <a:ext cx="3403940" cy="2642532"/>
          </a:xfrm>
          <a:prstGeom prst="rect">
            <a:avLst/>
          </a:prstGeom>
        </p:spPr>
      </p:pic>
      <p:pic>
        <p:nvPicPr>
          <p:cNvPr id="2" name="Picture 3" descr="A picture containing indoor, floor&#10;&#10;Description automatically generated">
            <a:extLst>
              <a:ext uri="{FF2B5EF4-FFF2-40B4-BE49-F238E27FC236}">
                <a16:creationId xmlns:a16="http://schemas.microsoft.com/office/drawing/2014/main" id="{9534D900-D613-4E32-B187-680C183D3284}"/>
              </a:ext>
            </a:extLst>
          </p:cNvPr>
          <p:cNvPicPr>
            <a:picLocks noChangeAspect="1"/>
          </p:cNvPicPr>
          <p:nvPr/>
        </p:nvPicPr>
        <p:blipFill>
          <a:blip r:embed="rId8"/>
          <a:stretch>
            <a:fillRect/>
          </a:stretch>
        </p:blipFill>
        <p:spPr>
          <a:xfrm>
            <a:off x="6847113" y="3438220"/>
            <a:ext cx="5110842" cy="2875344"/>
          </a:xfrm>
          <a:prstGeom prst="rect">
            <a:avLst/>
          </a:prstGeom>
        </p:spPr>
      </p:pic>
    </p:spTree>
    <p:extLst>
      <p:ext uri="{BB962C8B-B14F-4D97-AF65-F5344CB8AC3E}">
        <p14:creationId xmlns:p14="http://schemas.microsoft.com/office/powerpoint/2010/main" val="165589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DFB8E35C-26B7-4A20-AC6B-0DC83B9CA0D1}"/>
              </a:ext>
            </a:extLst>
          </p:cNvPr>
          <p:cNvSpPr txBox="1">
            <a:spLocks/>
          </p:cNvSpPr>
          <p:nvPr/>
        </p:nvSpPr>
        <p:spPr>
          <a:xfrm>
            <a:off x="717351" y="57564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Floating Laminate Shelf</a:t>
            </a: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extBox 6">
            <a:extLst>
              <a:ext uri="{FF2B5EF4-FFF2-40B4-BE49-F238E27FC236}">
                <a16:creationId xmlns:a16="http://schemas.microsoft.com/office/drawing/2014/main" id="{96A5161B-FCCC-4EC5-A2EC-24814392A448}"/>
              </a:ext>
            </a:extLst>
          </p:cNvPr>
          <p:cNvSpPr txBox="1"/>
          <p:nvPr/>
        </p:nvSpPr>
        <p:spPr>
          <a:xfrm>
            <a:off x="863029" y="1273409"/>
            <a:ext cx="10369921" cy="2156488"/>
          </a:xfrm>
          <a:prstGeom prst="rect">
            <a:avLst/>
          </a:prstGeom>
          <a:noFill/>
        </p:spPr>
        <p:txBody>
          <a:bodyPr wrap="square" lIns="91440" tIns="45720" rIns="91440" bIns="45720" rtlCol="0" anchor="t">
            <a:spAutoFit/>
          </a:bodyPr>
          <a:lstStyle/>
          <a:p>
            <a:pPr marL="285750" indent="-285750">
              <a:lnSpc>
                <a:spcPct val="107000"/>
              </a:lnSpc>
              <a:spcAft>
                <a:spcPts val="800"/>
              </a:spcAft>
              <a:buFont typeface="Arial" panose="020B0604020202020204" pitchFamily="34" charset="0"/>
              <a:buChar char="•"/>
            </a:pPr>
            <a:r>
              <a:rPr lang="en-US">
                <a:latin typeface="+mj-lt"/>
                <a:ea typeface="Calibri" panose="020F0502020204030204" pitchFamily="34" charset="0"/>
                <a:cs typeface="Arial"/>
              </a:rPr>
              <a:t>Floating shelves come in widths every 6” from 12”-78”W and are made of ¾” HPL laminate with a matching or contrasting edge. </a:t>
            </a:r>
            <a:endParaRPr lang="en-US">
              <a:latin typeface="+mj-lt"/>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Shelves are 6” deep and can accommodate </a:t>
            </a:r>
            <a:r>
              <a:rPr lang="en-US" err="1">
                <a:solidFill>
                  <a:srgbClr val="FF0000"/>
                </a:solidFill>
                <a:latin typeface="+mj-lt"/>
                <a:ea typeface="Calibri" panose="020F0502020204030204" pitchFamily="34" charset="0"/>
                <a:cs typeface="Arial" panose="020B0604020202020204" pitchFamily="34" charset="0"/>
              </a:rPr>
              <a:t>X</a:t>
            </a:r>
            <a:r>
              <a:rPr lang="en-US" err="1">
                <a:latin typeface="+mj-lt"/>
                <a:ea typeface="Calibri" panose="020F0502020204030204" pitchFamily="34" charset="0"/>
                <a:cs typeface="Arial" panose="020B0604020202020204" pitchFamily="34" charset="0"/>
              </a:rPr>
              <a:t>lbs</a:t>
            </a:r>
            <a:r>
              <a:rPr lang="en-US">
                <a:latin typeface="+mj-lt"/>
                <a:ea typeface="Calibri" panose="020F0502020204030204" pitchFamily="34" charset="0"/>
                <a:cs typeface="Arial" panose="020B0604020202020204" pitchFamily="34" charset="0"/>
              </a:rPr>
              <a:t> per foot. </a:t>
            </a:r>
          </a:p>
          <a:p>
            <a:pPr marL="285750" marR="0" indent="-285750">
              <a:lnSpc>
                <a:spcPct val="107000"/>
              </a:lnSpc>
              <a:spcBef>
                <a:spcPts val="0"/>
              </a:spcBef>
              <a:spcAft>
                <a:spcPts val="800"/>
              </a:spcAft>
              <a:buFont typeface="Arial" panose="020B0604020202020204" pitchFamily="34" charset="0"/>
              <a:buChar char="•"/>
            </a:pPr>
            <a:r>
              <a:rPr lang="en-US">
                <a:latin typeface="+mj-lt"/>
                <a:ea typeface="Calibri" panose="020F0502020204030204" pitchFamily="34" charset="0"/>
                <a:cs typeface="Arial" panose="020B0604020202020204" pitchFamily="34" charset="0"/>
              </a:rPr>
              <a:t>Shelves 54” and larger can function as a stiffener requirement when attached in the center of a large panel. For stiffener applications, the shelf must be at most 6” narrower than the panel it is attaching to. </a:t>
            </a:r>
          </a:p>
          <a:p>
            <a:pPr marL="0" marR="0">
              <a:lnSpc>
                <a:spcPct val="107000"/>
              </a:lnSpc>
              <a:spcBef>
                <a:spcPts val="0"/>
              </a:spcBef>
              <a:spcAft>
                <a:spcPts val="800"/>
              </a:spcAft>
            </a:pPr>
            <a:endParaRPr lang="en-US">
              <a:latin typeface="+mj-lt"/>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976887F8-1C0E-4FA3-8A39-0CE784485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60" y="3361787"/>
            <a:ext cx="6376599" cy="25573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picture containing logo&#10;&#10;Description automatically generated">
            <a:extLst>
              <a:ext uri="{FF2B5EF4-FFF2-40B4-BE49-F238E27FC236}">
                <a16:creationId xmlns:a16="http://schemas.microsoft.com/office/drawing/2014/main" id="{9F59CFA6-82DA-4FEA-976B-7A723B317505}"/>
              </a:ext>
            </a:extLst>
          </p:cNvPr>
          <p:cNvPicPr>
            <a:picLocks noChangeAspect="1"/>
          </p:cNvPicPr>
          <p:nvPr/>
        </p:nvPicPr>
        <p:blipFill>
          <a:blip r:embed="rId3"/>
          <a:stretch>
            <a:fillRect/>
          </a:stretch>
        </p:blipFill>
        <p:spPr>
          <a:xfrm>
            <a:off x="7225238" y="3432227"/>
            <a:ext cx="4090639" cy="2965434"/>
          </a:xfrm>
          <a:prstGeom prst="rect">
            <a:avLst/>
          </a:prstGeom>
        </p:spPr>
      </p:pic>
    </p:spTree>
    <p:extLst>
      <p:ext uri="{BB962C8B-B14F-4D97-AF65-F5344CB8AC3E}">
        <p14:creationId xmlns:p14="http://schemas.microsoft.com/office/powerpoint/2010/main" val="2401511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DFB8E35C-26B7-4A20-AC6B-0DC83B9CA0D1}"/>
              </a:ext>
            </a:extLst>
          </p:cNvPr>
          <p:cNvSpPr txBox="1">
            <a:spLocks/>
          </p:cNvSpPr>
          <p:nvPr/>
        </p:nvSpPr>
        <p:spPr>
          <a:xfrm>
            <a:off x="717351" y="1385270"/>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Launch Details &amp; FAQ</a:t>
            </a: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pic>
        <p:nvPicPr>
          <p:cNvPr id="6" name="Picture 5" descr="A picture containing printer&#10;&#10;Description automatically generated">
            <a:extLst>
              <a:ext uri="{FF2B5EF4-FFF2-40B4-BE49-F238E27FC236}">
                <a16:creationId xmlns:a16="http://schemas.microsoft.com/office/drawing/2014/main" id="{3BAE5E39-CCDC-49B1-A601-B57ABCB96C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37" t="29992" r="4761" b="14172"/>
          <a:stretch/>
        </p:blipFill>
        <p:spPr>
          <a:xfrm>
            <a:off x="3743326" y="2555623"/>
            <a:ext cx="8118510" cy="3815634"/>
          </a:xfrm>
          <a:prstGeom prst="rect">
            <a:avLst/>
          </a:prstGeom>
        </p:spPr>
      </p:pic>
    </p:spTree>
    <p:extLst>
      <p:ext uri="{BB962C8B-B14F-4D97-AF65-F5344CB8AC3E}">
        <p14:creationId xmlns:p14="http://schemas.microsoft.com/office/powerpoint/2010/main" val="3659285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Launch Timing</a:t>
            </a:r>
          </a:p>
        </p:txBody>
      </p:sp>
      <p:sp>
        <p:nvSpPr>
          <p:cNvPr id="13" name="TextBox 12">
            <a:extLst>
              <a:ext uri="{FF2B5EF4-FFF2-40B4-BE49-F238E27FC236}">
                <a16:creationId xmlns:a16="http://schemas.microsoft.com/office/drawing/2014/main" id="{F2F9BDF3-A53B-44EA-B4B1-075121F52434}"/>
              </a:ext>
            </a:extLst>
          </p:cNvPr>
          <p:cNvSpPr txBox="1"/>
          <p:nvPr/>
        </p:nvSpPr>
        <p:spPr>
          <a:xfrm>
            <a:off x="611332" y="1918855"/>
            <a:ext cx="864568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Light"/>
              </a:rPr>
              <a:t>OPEN FOR ORDERS                     		                              December 2021</a:t>
            </a:r>
          </a:p>
          <a:p>
            <a:endParaRPr lang="en-US">
              <a:cs typeface="Segoe UI Light"/>
            </a:endParaRPr>
          </a:p>
          <a:p>
            <a:r>
              <a:rPr lang="en-US">
                <a:cs typeface="Segoe UI Light"/>
              </a:rPr>
              <a:t>Press Release &amp; Media Announcement  		                NeoCon 2021</a:t>
            </a:r>
          </a:p>
          <a:p>
            <a:r>
              <a:rPr lang="en-US">
                <a:cs typeface="Segoe UI Light"/>
              </a:rPr>
              <a:t>Allsteel Sales Team Training Call			 	 December 2021</a:t>
            </a:r>
          </a:p>
          <a:p>
            <a:r>
              <a:rPr lang="en-US">
                <a:cs typeface="Segoe UI Light"/>
              </a:rPr>
              <a:t>AO &amp; Brand Connect Website Live        	                               December 2021</a:t>
            </a:r>
          </a:p>
          <a:p>
            <a:r>
              <a:rPr lang="en-US">
                <a:cs typeface="Segoe UI Light"/>
              </a:rPr>
              <a:t>Showroom Integration - Chicago                                                      September 2021 </a:t>
            </a:r>
          </a:p>
          <a:p>
            <a:r>
              <a:rPr lang="en-US">
                <a:cs typeface="Segoe UI Light"/>
              </a:rPr>
              <a:t>Price List &amp; Spec Guide (Online)      		                               December 2021</a:t>
            </a:r>
          </a:p>
          <a:p>
            <a:r>
              <a:rPr lang="en-US">
                <a:cs typeface="Segoe UI Light"/>
              </a:rPr>
              <a:t>20/20 &amp; Symbols Publication     			                November 2021</a:t>
            </a:r>
          </a:p>
          <a:p>
            <a:r>
              <a:rPr lang="en-US">
                <a:cs typeface="Segoe UI Light"/>
              </a:rPr>
              <a:t>CET                                            		                               November 2021</a:t>
            </a:r>
          </a:p>
        </p:txBody>
      </p:sp>
      <p:sp>
        <p:nvSpPr>
          <p:cNvPr id="7" name="TextBox 6">
            <a:extLst>
              <a:ext uri="{FF2B5EF4-FFF2-40B4-BE49-F238E27FC236}">
                <a16:creationId xmlns:a16="http://schemas.microsoft.com/office/drawing/2014/main" id="{2D56B5A7-0B92-413B-ABE6-0BCB80E65BFB}"/>
              </a:ext>
            </a:extLst>
          </p:cNvPr>
          <p:cNvSpPr txBox="1"/>
          <p:nvPr/>
        </p:nvSpPr>
        <p:spPr>
          <a:xfrm>
            <a:off x="611331" y="4621798"/>
            <a:ext cx="9473436" cy="12872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cs typeface="Segoe UI Light"/>
              </a:rPr>
              <a:t>Questions?</a:t>
            </a:r>
            <a:endParaRPr lang="en-US"/>
          </a:p>
          <a:p>
            <a:pPr>
              <a:lnSpc>
                <a:spcPct val="150000"/>
              </a:lnSpc>
            </a:pPr>
            <a:r>
              <a:rPr lang="en-US">
                <a:cs typeface="Segoe UI Light"/>
              </a:rPr>
              <a:t>Product related, Carly Sibert: </a:t>
            </a:r>
            <a:r>
              <a:rPr lang="en-US">
                <a:solidFill>
                  <a:srgbClr val="0070C0"/>
                </a:solidFill>
                <a:cs typeface="Segoe UI Light"/>
              </a:rPr>
              <a:t>sibertc@allsteeloffice.com</a:t>
            </a:r>
          </a:p>
          <a:p>
            <a:pPr>
              <a:lnSpc>
                <a:spcPct val="150000"/>
              </a:lnSpc>
            </a:pPr>
            <a:r>
              <a:rPr lang="en-US">
                <a:cs typeface="Segoe UI Light"/>
              </a:rPr>
              <a:t>Marketing Related, Peter Barton: </a:t>
            </a:r>
            <a:r>
              <a:rPr lang="en-US">
                <a:solidFill>
                  <a:srgbClr val="0070C0"/>
                </a:solidFill>
                <a:cs typeface="Segoe UI Light"/>
              </a:rPr>
              <a:t>bartonp@allsteeloffice.com</a:t>
            </a:r>
          </a:p>
        </p:txBody>
      </p:sp>
    </p:spTree>
    <p:extLst>
      <p:ext uri="{BB962C8B-B14F-4D97-AF65-F5344CB8AC3E}">
        <p14:creationId xmlns:p14="http://schemas.microsoft.com/office/powerpoint/2010/main" val="2985838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864597"/>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How to Order</a:t>
            </a:r>
          </a:p>
        </p:txBody>
      </p:sp>
      <p:sp>
        <p:nvSpPr>
          <p:cNvPr id="13" name="TextBox 12">
            <a:extLst>
              <a:ext uri="{FF2B5EF4-FFF2-40B4-BE49-F238E27FC236}">
                <a16:creationId xmlns:a16="http://schemas.microsoft.com/office/drawing/2014/main" id="{F2F9BDF3-A53B-44EA-B4B1-075121F52434}"/>
              </a:ext>
            </a:extLst>
          </p:cNvPr>
          <p:cNvSpPr txBox="1"/>
          <p:nvPr/>
        </p:nvSpPr>
        <p:spPr>
          <a:xfrm>
            <a:off x="611332" y="1602334"/>
            <a:ext cx="9473436" cy="2118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cs typeface="Segoe UI Light"/>
              </a:rPr>
              <a:t>First Order Entry: </a:t>
            </a:r>
            <a:r>
              <a:rPr lang="en-US" dirty="0">
                <a:cs typeface="Segoe UI Light"/>
              </a:rPr>
              <a:t>February 2022</a:t>
            </a:r>
            <a:endParaRPr lang="en-US" dirty="0"/>
          </a:p>
          <a:p>
            <a:pPr>
              <a:lnSpc>
                <a:spcPct val="150000"/>
              </a:lnSpc>
            </a:pPr>
            <a:r>
              <a:rPr lang="en-US" b="1" dirty="0">
                <a:cs typeface="Segoe UI Light"/>
              </a:rPr>
              <a:t>Lead Time:</a:t>
            </a:r>
            <a:r>
              <a:rPr lang="en-US" dirty="0">
                <a:cs typeface="Segoe UI Light"/>
              </a:rPr>
              <a:t> TBD</a:t>
            </a:r>
          </a:p>
          <a:p>
            <a:pPr>
              <a:lnSpc>
                <a:spcPct val="150000"/>
              </a:lnSpc>
            </a:pPr>
            <a:r>
              <a:rPr lang="en-US" dirty="0">
                <a:cs typeface="Segoe UI Light"/>
              </a:rPr>
              <a:t>BIFMA Certified </a:t>
            </a:r>
          </a:p>
          <a:p>
            <a:pPr>
              <a:lnSpc>
                <a:spcPct val="150000"/>
              </a:lnSpc>
            </a:pPr>
            <a:r>
              <a:rPr lang="en-US" dirty="0">
                <a:cs typeface="Segoe UI Light"/>
              </a:rPr>
              <a:t>Indoor Advantage™ Gold </a:t>
            </a:r>
          </a:p>
          <a:p>
            <a:pPr>
              <a:lnSpc>
                <a:spcPct val="150000"/>
              </a:lnSpc>
            </a:pPr>
            <a:r>
              <a:rPr lang="en-US" dirty="0">
                <a:cs typeface="Segoe UI Light"/>
              </a:rPr>
              <a:t>GSA in progress </a:t>
            </a:r>
          </a:p>
        </p:txBody>
      </p:sp>
      <p:pic>
        <p:nvPicPr>
          <p:cNvPr id="7" name="Picture 6" descr="A picture containing indoor, table, dining table&#10;&#10;Description automatically generated">
            <a:extLst>
              <a:ext uri="{FF2B5EF4-FFF2-40B4-BE49-F238E27FC236}">
                <a16:creationId xmlns:a16="http://schemas.microsoft.com/office/drawing/2014/main" id="{BB480162-A138-46C4-897D-066AEFC294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40" t="29992" r="21023" b="5007"/>
          <a:stretch/>
        </p:blipFill>
        <p:spPr>
          <a:xfrm>
            <a:off x="5036484" y="1449892"/>
            <a:ext cx="6039143" cy="4626469"/>
          </a:xfrm>
          <a:prstGeom prst="rect">
            <a:avLst/>
          </a:prstGeom>
        </p:spPr>
      </p:pic>
    </p:spTree>
    <p:extLst>
      <p:ext uri="{BB962C8B-B14F-4D97-AF65-F5344CB8AC3E}">
        <p14:creationId xmlns:p14="http://schemas.microsoft.com/office/powerpoint/2010/main" val="2717834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Frequently Asked Questions</a:t>
            </a:r>
          </a:p>
        </p:txBody>
      </p:sp>
      <p:sp>
        <p:nvSpPr>
          <p:cNvPr id="3" name="Text Placeholder 2">
            <a:extLst>
              <a:ext uri="{FF2B5EF4-FFF2-40B4-BE49-F238E27FC236}">
                <a16:creationId xmlns:a16="http://schemas.microsoft.com/office/drawing/2014/main" id="{5009EC24-284F-4C6B-B13F-391D5790411E}"/>
              </a:ext>
            </a:extLst>
          </p:cNvPr>
          <p:cNvSpPr txBox="1">
            <a:spLocks/>
          </p:cNvSpPr>
          <p:nvPr/>
        </p:nvSpPr>
        <p:spPr>
          <a:xfrm>
            <a:off x="612449" y="1945095"/>
            <a:ext cx="10967102" cy="1625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is Fit™?</a:t>
            </a:r>
          </a:p>
          <a:p>
            <a:pPr marL="0" indent="0">
              <a:lnSpc>
                <a:spcPct val="100000"/>
              </a:lnSpc>
              <a:buFont typeface="Arial" panose="020B0604020202020204" pitchFamily="34" charset="0"/>
              <a:buNone/>
            </a:pPr>
            <a:r>
              <a:rPr lang="en-US" sz="1800"/>
              <a:t>A: Fit™ is a panel system constructed of solid wood panels with patent-pending electrical integration below the worksurface. </a:t>
            </a:r>
          </a:p>
          <a:p>
            <a:pPr marL="0" indent="0">
              <a:lnSpc>
                <a:spcPct val="100000"/>
              </a:lnSpc>
              <a:buFont typeface="Arial" panose="020B0604020202020204" pitchFamily="34" charset="0"/>
              <a:buNone/>
            </a:pPr>
            <a:endParaRPr lang="en-US" sz="1800"/>
          </a:p>
        </p:txBody>
      </p:sp>
      <p:sp>
        <p:nvSpPr>
          <p:cNvPr id="4" name="Text Placeholder 2">
            <a:extLst>
              <a:ext uri="{FF2B5EF4-FFF2-40B4-BE49-F238E27FC236}">
                <a16:creationId xmlns:a16="http://schemas.microsoft.com/office/drawing/2014/main" id="{BDDFA9FD-420D-43BB-853D-332438EE2E5A}"/>
              </a:ext>
            </a:extLst>
          </p:cNvPr>
          <p:cNvSpPr txBox="1">
            <a:spLocks/>
          </p:cNvSpPr>
          <p:nvPr/>
        </p:nvSpPr>
        <p:spPr>
          <a:xfrm>
            <a:off x="599001" y="3152468"/>
            <a:ext cx="10967102" cy="124373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Where will this collection be used within the workspace?</a:t>
            </a:r>
          </a:p>
          <a:p>
            <a:pPr marL="0" indent="0">
              <a:lnSpc>
                <a:spcPct val="100000"/>
              </a:lnSpc>
              <a:buFont typeface="Arial" panose="020B0604020202020204" pitchFamily="34" charset="0"/>
              <a:buNone/>
            </a:pPr>
            <a:r>
              <a:rPr lang="en-US" sz="1800"/>
              <a:t>A: Fit™ can create a variety of applications across the floorplan, including reception, benching, traditional workstations, and collaborative spaces.</a:t>
            </a:r>
          </a:p>
        </p:txBody>
      </p:sp>
      <p:sp>
        <p:nvSpPr>
          <p:cNvPr id="10" name="Text Placeholder 2">
            <a:extLst>
              <a:ext uri="{FF2B5EF4-FFF2-40B4-BE49-F238E27FC236}">
                <a16:creationId xmlns:a16="http://schemas.microsoft.com/office/drawing/2014/main" id="{62E27182-716C-4897-8D0C-5DC13E1F009C}"/>
              </a:ext>
            </a:extLst>
          </p:cNvPr>
          <p:cNvSpPr txBox="1">
            <a:spLocks/>
          </p:cNvSpPr>
          <p:nvPr/>
        </p:nvSpPr>
        <p:spPr>
          <a:xfrm>
            <a:off x="599001" y="4386800"/>
            <a:ext cx="10967102" cy="124373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is the planning footprint for Fit™? </a:t>
            </a:r>
          </a:p>
          <a:p>
            <a:pPr marL="0" indent="0">
              <a:lnSpc>
                <a:spcPct val="100000"/>
              </a:lnSpc>
              <a:buFont typeface="Arial" panose="020B0604020202020204" pitchFamily="34" charset="0"/>
              <a:buNone/>
            </a:pPr>
            <a:r>
              <a:rPr lang="en-US" sz="1800"/>
              <a:t>A: Fit™ panels are 1-1/8” thick and are sized in width to create standard modular interior station dimensions (e.g. 60”, 72”, 84”). </a:t>
            </a:r>
          </a:p>
        </p:txBody>
      </p:sp>
    </p:spTree>
    <p:extLst>
      <p:ext uri="{BB962C8B-B14F-4D97-AF65-F5344CB8AC3E}">
        <p14:creationId xmlns:p14="http://schemas.microsoft.com/office/powerpoint/2010/main" val="1787097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Frequently Asked Questions</a:t>
            </a:r>
          </a:p>
        </p:txBody>
      </p:sp>
      <p:sp>
        <p:nvSpPr>
          <p:cNvPr id="7" name="Text Placeholder 2">
            <a:extLst>
              <a:ext uri="{FF2B5EF4-FFF2-40B4-BE49-F238E27FC236}">
                <a16:creationId xmlns:a16="http://schemas.microsoft.com/office/drawing/2014/main" id="{9ED9E0A6-B9E1-465D-9909-CCF2432620E7}"/>
              </a:ext>
            </a:extLst>
          </p:cNvPr>
          <p:cNvSpPr txBox="1">
            <a:spLocks/>
          </p:cNvSpPr>
          <p:nvPr/>
        </p:nvSpPr>
        <p:spPr>
          <a:xfrm>
            <a:off x="612449" y="1945094"/>
            <a:ext cx="6401962" cy="1020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is the power/data capacity? </a:t>
            </a:r>
          </a:p>
          <a:p>
            <a:pPr marL="0" indent="0">
              <a:lnSpc>
                <a:spcPct val="100000"/>
              </a:lnSpc>
              <a:buFont typeface="Arial" panose="020B0604020202020204" pitchFamily="34" charset="0"/>
              <a:buNone/>
            </a:pPr>
            <a:r>
              <a:rPr lang="en-US" sz="1800"/>
              <a:t>A: The rail is sized to house standard single- or dual-sided 8-trac electrical components along with 12 total data wires. See right.</a:t>
            </a:r>
          </a:p>
        </p:txBody>
      </p:sp>
      <p:sp>
        <p:nvSpPr>
          <p:cNvPr id="9" name="Text Placeholder 2">
            <a:extLst>
              <a:ext uri="{FF2B5EF4-FFF2-40B4-BE49-F238E27FC236}">
                <a16:creationId xmlns:a16="http://schemas.microsoft.com/office/drawing/2014/main" id="{B4916A17-F906-42B3-9FA8-BA3260DF073A}"/>
              </a:ext>
            </a:extLst>
          </p:cNvPr>
          <p:cNvSpPr txBox="1">
            <a:spLocks/>
          </p:cNvSpPr>
          <p:nvPr/>
        </p:nvSpPr>
        <p:spPr>
          <a:xfrm>
            <a:off x="612449" y="3111839"/>
            <a:ext cx="10967102" cy="102007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Where is the rail located on the panel?</a:t>
            </a:r>
          </a:p>
          <a:p>
            <a:pPr marL="0" indent="0">
              <a:lnSpc>
                <a:spcPct val="100000"/>
              </a:lnSpc>
              <a:buFont typeface="Arial" panose="020B0604020202020204" pitchFamily="34" charset="0"/>
              <a:buNone/>
            </a:pPr>
            <a:r>
              <a:rPr lang="en-US" sz="1800"/>
              <a:t>A: The power rail can be located at two standard locations: Below Worksurface and Below HAT (Height-Adjustable Table). Only one height can be used per typical. Measurements are shown below:</a:t>
            </a:r>
          </a:p>
        </p:txBody>
      </p:sp>
      <p:pic>
        <p:nvPicPr>
          <p:cNvPr id="4" name="Picture 3">
            <a:extLst>
              <a:ext uri="{FF2B5EF4-FFF2-40B4-BE49-F238E27FC236}">
                <a16:creationId xmlns:a16="http://schemas.microsoft.com/office/drawing/2014/main" id="{E8458F26-5A1E-444E-A134-3BD8D98FCB0B}"/>
              </a:ext>
            </a:extLst>
          </p:cNvPr>
          <p:cNvPicPr>
            <a:picLocks noChangeAspect="1"/>
          </p:cNvPicPr>
          <p:nvPr/>
        </p:nvPicPr>
        <p:blipFill>
          <a:blip r:embed="rId2"/>
          <a:stretch>
            <a:fillRect/>
          </a:stretch>
        </p:blipFill>
        <p:spPr>
          <a:xfrm>
            <a:off x="7713623" y="4278584"/>
            <a:ext cx="2443506" cy="1704060"/>
          </a:xfrm>
          <a:prstGeom prst="rect">
            <a:avLst/>
          </a:prstGeom>
        </p:spPr>
      </p:pic>
      <p:pic>
        <p:nvPicPr>
          <p:cNvPr id="10" name="Picture 9">
            <a:extLst>
              <a:ext uri="{FF2B5EF4-FFF2-40B4-BE49-F238E27FC236}">
                <a16:creationId xmlns:a16="http://schemas.microsoft.com/office/drawing/2014/main" id="{D65613E6-2C01-4A22-A7AE-D980362C71EC}"/>
              </a:ext>
            </a:extLst>
          </p:cNvPr>
          <p:cNvPicPr>
            <a:picLocks noChangeAspect="1"/>
          </p:cNvPicPr>
          <p:nvPr/>
        </p:nvPicPr>
        <p:blipFill>
          <a:blip r:embed="rId3"/>
          <a:stretch>
            <a:fillRect/>
          </a:stretch>
        </p:blipFill>
        <p:spPr>
          <a:xfrm>
            <a:off x="2681739" y="4278584"/>
            <a:ext cx="2443507" cy="1702029"/>
          </a:xfrm>
          <a:prstGeom prst="rect">
            <a:avLst/>
          </a:prstGeom>
        </p:spPr>
      </p:pic>
      <p:sp>
        <p:nvSpPr>
          <p:cNvPr id="11" name="TextBox 10">
            <a:extLst>
              <a:ext uri="{FF2B5EF4-FFF2-40B4-BE49-F238E27FC236}">
                <a16:creationId xmlns:a16="http://schemas.microsoft.com/office/drawing/2014/main" id="{905A84DB-9743-4199-8E14-4C669324379B}"/>
              </a:ext>
            </a:extLst>
          </p:cNvPr>
          <p:cNvSpPr txBox="1"/>
          <p:nvPr/>
        </p:nvSpPr>
        <p:spPr>
          <a:xfrm>
            <a:off x="3312431" y="4349214"/>
            <a:ext cx="1732548" cy="338554"/>
          </a:xfrm>
          <a:prstGeom prst="rect">
            <a:avLst/>
          </a:prstGeom>
          <a:noFill/>
        </p:spPr>
        <p:txBody>
          <a:bodyPr wrap="square" rtlCol="0">
            <a:spAutoFit/>
          </a:bodyPr>
          <a:lstStyle/>
          <a:p>
            <a:r>
              <a:rPr lang="en-US" sz="1600" b="1"/>
              <a:t>Below WS</a:t>
            </a:r>
          </a:p>
        </p:txBody>
      </p:sp>
      <p:sp>
        <p:nvSpPr>
          <p:cNvPr id="14" name="TextBox 13">
            <a:extLst>
              <a:ext uri="{FF2B5EF4-FFF2-40B4-BE49-F238E27FC236}">
                <a16:creationId xmlns:a16="http://schemas.microsoft.com/office/drawing/2014/main" id="{B95801AB-855A-4AFD-BA60-B8AA02251F73}"/>
              </a:ext>
            </a:extLst>
          </p:cNvPr>
          <p:cNvSpPr txBox="1"/>
          <p:nvPr/>
        </p:nvSpPr>
        <p:spPr>
          <a:xfrm>
            <a:off x="8411671" y="4349214"/>
            <a:ext cx="1732548" cy="338554"/>
          </a:xfrm>
          <a:prstGeom prst="rect">
            <a:avLst/>
          </a:prstGeom>
          <a:noFill/>
        </p:spPr>
        <p:txBody>
          <a:bodyPr wrap="square" rtlCol="0">
            <a:spAutoFit/>
          </a:bodyPr>
          <a:lstStyle/>
          <a:p>
            <a:r>
              <a:rPr lang="en-US" sz="1600" b="1"/>
              <a:t>Below HAT</a:t>
            </a:r>
          </a:p>
        </p:txBody>
      </p:sp>
      <p:cxnSp>
        <p:nvCxnSpPr>
          <p:cNvPr id="16" name="Straight Arrow Connector 15">
            <a:extLst>
              <a:ext uri="{FF2B5EF4-FFF2-40B4-BE49-F238E27FC236}">
                <a16:creationId xmlns:a16="http://schemas.microsoft.com/office/drawing/2014/main" id="{F47C1DE2-6830-4BA4-8681-6BB2D74B251C}"/>
              </a:ext>
            </a:extLst>
          </p:cNvPr>
          <p:cNvCxnSpPr>
            <a:cxnSpLocks/>
          </p:cNvCxnSpPr>
          <p:nvPr/>
        </p:nvCxnSpPr>
        <p:spPr>
          <a:xfrm>
            <a:off x="2442411" y="5041232"/>
            <a:ext cx="0" cy="8301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B9D61DE-D079-4BCD-80E2-4C94202324BF}"/>
              </a:ext>
            </a:extLst>
          </p:cNvPr>
          <p:cNvCxnSpPr>
            <a:cxnSpLocks/>
          </p:cNvCxnSpPr>
          <p:nvPr/>
        </p:nvCxnSpPr>
        <p:spPr>
          <a:xfrm>
            <a:off x="2551909" y="4912434"/>
            <a:ext cx="0" cy="9665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F99CE6-121F-4793-8603-16135336A6E0}"/>
              </a:ext>
            </a:extLst>
          </p:cNvPr>
          <p:cNvSpPr txBox="1"/>
          <p:nvPr/>
        </p:nvSpPr>
        <p:spPr>
          <a:xfrm>
            <a:off x="609242" y="5134077"/>
            <a:ext cx="1953297" cy="261610"/>
          </a:xfrm>
          <a:prstGeom prst="rect">
            <a:avLst/>
          </a:prstGeom>
          <a:noFill/>
        </p:spPr>
        <p:txBody>
          <a:bodyPr wrap="square" rtlCol="0">
            <a:spAutoFit/>
          </a:bodyPr>
          <a:lstStyle/>
          <a:p>
            <a:r>
              <a:rPr lang="en-US" sz="1100"/>
              <a:t>Bottom of rail to floor = 23” </a:t>
            </a:r>
          </a:p>
        </p:txBody>
      </p:sp>
      <p:sp>
        <p:nvSpPr>
          <p:cNvPr id="24" name="TextBox 23">
            <a:extLst>
              <a:ext uri="{FF2B5EF4-FFF2-40B4-BE49-F238E27FC236}">
                <a16:creationId xmlns:a16="http://schemas.microsoft.com/office/drawing/2014/main" id="{4DD70C31-848C-4100-AF0B-7174BCBF352C}"/>
              </a:ext>
            </a:extLst>
          </p:cNvPr>
          <p:cNvSpPr txBox="1"/>
          <p:nvPr/>
        </p:nvSpPr>
        <p:spPr>
          <a:xfrm>
            <a:off x="819360" y="4806614"/>
            <a:ext cx="1732548" cy="261610"/>
          </a:xfrm>
          <a:prstGeom prst="rect">
            <a:avLst/>
          </a:prstGeom>
          <a:noFill/>
        </p:spPr>
        <p:txBody>
          <a:bodyPr wrap="square" rtlCol="0">
            <a:spAutoFit/>
          </a:bodyPr>
          <a:lstStyle/>
          <a:p>
            <a:r>
              <a:rPr lang="en-US" sz="1100"/>
              <a:t>Top of rail to floor = 27” </a:t>
            </a:r>
          </a:p>
        </p:txBody>
      </p:sp>
      <p:sp>
        <p:nvSpPr>
          <p:cNvPr id="25" name="TextBox 24">
            <a:extLst>
              <a:ext uri="{FF2B5EF4-FFF2-40B4-BE49-F238E27FC236}">
                <a16:creationId xmlns:a16="http://schemas.microsoft.com/office/drawing/2014/main" id="{EF7C25DE-DE5E-4338-B3A6-C05119B6D33C}"/>
              </a:ext>
            </a:extLst>
          </p:cNvPr>
          <p:cNvSpPr txBox="1"/>
          <p:nvPr/>
        </p:nvSpPr>
        <p:spPr>
          <a:xfrm>
            <a:off x="5507495" y="5444573"/>
            <a:ext cx="1953297" cy="261610"/>
          </a:xfrm>
          <a:prstGeom prst="rect">
            <a:avLst/>
          </a:prstGeom>
          <a:noFill/>
        </p:spPr>
        <p:txBody>
          <a:bodyPr wrap="square" rtlCol="0">
            <a:spAutoFit/>
          </a:bodyPr>
          <a:lstStyle/>
          <a:p>
            <a:r>
              <a:rPr lang="en-US" sz="1100"/>
              <a:t>Bottom of rail to floor = 16.5” </a:t>
            </a:r>
          </a:p>
        </p:txBody>
      </p:sp>
      <p:sp>
        <p:nvSpPr>
          <p:cNvPr id="26" name="TextBox 25">
            <a:extLst>
              <a:ext uri="{FF2B5EF4-FFF2-40B4-BE49-F238E27FC236}">
                <a16:creationId xmlns:a16="http://schemas.microsoft.com/office/drawing/2014/main" id="{E7AB5A19-8213-4F70-BFF8-EAF91AE04F33}"/>
              </a:ext>
            </a:extLst>
          </p:cNvPr>
          <p:cNvSpPr txBox="1"/>
          <p:nvPr/>
        </p:nvSpPr>
        <p:spPr>
          <a:xfrm>
            <a:off x="5717613" y="5117110"/>
            <a:ext cx="1732548" cy="261610"/>
          </a:xfrm>
          <a:prstGeom prst="rect">
            <a:avLst/>
          </a:prstGeom>
          <a:noFill/>
        </p:spPr>
        <p:txBody>
          <a:bodyPr wrap="square" rtlCol="0">
            <a:spAutoFit/>
          </a:bodyPr>
          <a:lstStyle/>
          <a:p>
            <a:r>
              <a:rPr lang="en-US" sz="1100"/>
              <a:t>Top of rail to floor = 20.5” </a:t>
            </a:r>
          </a:p>
        </p:txBody>
      </p:sp>
      <p:cxnSp>
        <p:nvCxnSpPr>
          <p:cNvPr id="29" name="Straight Arrow Connector 28">
            <a:extLst>
              <a:ext uri="{FF2B5EF4-FFF2-40B4-BE49-F238E27FC236}">
                <a16:creationId xmlns:a16="http://schemas.microsoft.com/office/drawing/2014/main" id="{8DCCD8B4-7622-46B5-929B-4E2BD1A0F61A}"/>
              </a:ext>
            </a:extLst>
          </p:cNvPr>
          <p:cNvCxnSpPr>
            <a:cxnSpLocks/>
          </p:cNvCxnSpPr>
          <p:nvPr/>
        </p:nvCxnSpPr>
        <p:spPr>
          <a:xfrm>
            <a:off x="7593303" y="5117110"/>
            <a:ext cx="0" cy="7543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E9AAF1B-F2F1-41B6-A83F-F1B96BA9303E}"/>
              </a:ext>
            </a:extLst>
          </p:cNvPr>
          <p:cNvCxnSpPr>
            <a:cxnSpLocks/>
          </p:cNvCxnSpPr>
          <p:nvPr/>
        </p:nvCxnSpPr>
        <p:spPr>
          <a:xfrm>
            <a:off x="7450161" y="5296666"/>
            <a:ext cx="0" cy="582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121C6B1-A08A-4E32-B864-8E5A64F8559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538874" y="1325848"/>
            <a:ext cx="2002790" cy="1981200"/>
          </a:xfrm>
          <a:prstGeom prst="rect">
            <a:avLst/>
          </a:prstGeom>
        </p:spPr>
      </p:pic>
    </p:spTree>
    <p:extLst>
      <p:ext uri="{BB962C8B-B14F-4D97-AF65-F5344CB8AC3E}">
        <p14:creationId xmlns:p14="http://schemas.microsoft.com/office/powerpoint/2010/main" val="2415473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7443607"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Frequently Asked Questions</a:t>
            </a:r>
          </a:p>
        </p:txBody>
      </p:sp>
      <p:sp>
        <p:nvSpPr>
          <p:cNvPr id="7" name="Text Placeholder 2">
            <a:extLst>
              <a:ext uri="{FF2B5EF4-FFF2-40B4-BE49-F238E27FC236}">
                <a16:creationId xmlns:a16="http://schemas.microsoft.com/office/drawing/2014/main" id="{9ED9E0A6-B9E1-465D-9909-CCF2432620E7}"/>
              </a:ext>
            </a:extLst>
          </p:cNvPr>
          <p:cNvSpPr txBox="1">
            <a:spLocks/>
          </p:cNvSpPr>
          <p:nvPr/>
        </p:nvSpPr>
        <p:spPr>
          <a:xfrm>
            <a:off x="612449" y="1945094"/>
            <a:ext cx="10617526" cy="1020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What finishes are available?</a:t>
            </a:r>
          </a:p>
          <a:p>
            <a:pPr marL="0" indent="0">
              <a:lnSpc>
                <a:spcPct val="100000"/>
              </a:lnSpc>
              <a:buFont typeface="Arial" panose="020B0604020202020204" pitchFamily="34" charset="0"/>
              <a:buNone/>
            </a:pPr>
            <a:r>
              <a:rPr lang="en-US" sz="1800"/>
              <a:t>A: All standard laminate and paint colors are available for Fit™ and components. The one exception is the Freestanding Foot, which only accepts textured paint.</a:t>
            </a:r>
          </a:p>
        </p:txBody>
      </p:sp>
      <p:sp>
        <p:nvSpPr>
          <p:cNvPr id="9" name="Text Placeholder 2">
            <a:extLst>
              <a:ext uri="{FF2B5EF4-FFF2-40B4-BE49-F238E27FC236}">
                <a16:creationId xmlns:a16="http://schemas.microsoft.com/office/drawing/2014/main" id="{B4916A17-F906-42B3-9FA8-BA3260DF073A}"/>
              </a:ext>
            </a:extLst>
          </p:cNvPr>
          <p:cNvSpPr txBox="1">
            <a:spLocks/>
          </p:cNvSpPr>
          <p:nvPr/>
        </p:nvSpPr>
        <p:spPr>
          <a:xfrm>
            <a:off x="612449" y="3111839"/>
            <a:ext cx="10967102" cy="1020078"/>
          </a:xfrm>
          <a:prstGeom prst="rect">
            <a:avLst/>
          </a:prstGeom>
        </p:spPr>
        <p:txBody>
          <a:bodyPr/>
          <a:lstStyle>
            <a:lvl1pPr marL="342900" indent="-342900" algn="l" defTabSz="914400" rtl="0" eaLnBrk="1" latinLnBrk="0" hangingPunct="1">
              <a:lnSpc>
                <a:spcPts val="3000"/>
              </a:lnSpc>
              <a:spcBef>
                <a:spcPts val="1000"/>
              </a:spcBef>
              <a:buFont typeface="Arial" panose="020B0604020202020204" pitchFamily="34" charset="0"/>
              <a:buChar char="•"/>
              <a:defRPr lang="en-US" sz="2200" kern="1200" smtClean="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a:t>Q: Can I submit specials for Fit™ panels and components?</a:t>
            </a:r>
          </a:p>
          <a:p>
            <a:pPr marL="0" indent="0">
              <a:lnSpc>
                <a:spcPct val="100000"/>
              </a:lnSpc>
              <a:buNone/>
            </a:pPr>
            <a:r>
              <a:rPr lang="en-US" sz="1800"/>
              <a:t>A: Specials can be accommodated only for large-scale opportunities due to the complexity of these panels. </a:t>
            </a:r>
            <a:r>
              <a:rPr lang="en-US" sz="1800">
                <a:effectLst/>
                <a:latin typeface="+mj-lt"/>
                <a:ea typeface="Calibri" panose="020F0502020204030204" pitchFamily="34" charset="0"/>
                <a:cs typeface="Arial" panose="020B0604020202020204" pitchFamily="34" charset="0"/>
              </a:rPr>
              <a:t>When submitting a request to TPG, the full dot option logic must be provided. </a:t>
            </a:r>
          </a:p>
          <a:p>
            <a:pPr marL="0" indent="0">
              <a:lnSpc>
                <a:spcPct val="100000"/>
              </a:lnSpc>
              <a:buFont typeface="Arial" panose="020B0604020202020204" pitchFamily="34" charset="0"/>
              <a:buNone/>
            </a:pPr>
            <a:r>
              <a:rPr lang="en-US" sz="1800"/>
              <a:t> </a:t>
            </a:r>
          </a:p>
        </p:txBody>
      </p:sp>
    </p:spTree>
    <p:extLst>
      <p:ext uri="{BB962C8B-B14F-4D97-AF65-F5344CB8AC3E}">
        <p14:creationId xmlns:p14="http://schemas.microsoft.com/office/powerpoint/2010/main" val="351478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787A8D-D6CB-448D-9ACA-34135CB7BCB7}"/>
              </a:ext>
            </a:extLst>
          </p:cNvPr>
          <p:cNvPicPr>
            <a:picLocks noChangeAspect="1"/>
          </p:cNvPicPr>
          <p:nvPr/>
        </p:nvPicPr>
        <p:blipFill rotWithShape="1">
          <a:blip r:embed="rId2"/>
          <a:srcRect r="34607" b="34617"/>
          <a:stretch/>
        </p:blipFill>
        <p:spPr>
          <a:xfrm>
            <a:off x="985710" y="2185743"/>
            <a:ext cx="5758929" cy="3897087"/>
          </a:xfrm>
          <a:prstGeom prst="rect">
            <a:avLst/>
          </a:prstGeom>
        </p:spPr>
      </p:pic>
      <p:sp>
        <p:nvSpPr>
          <p:cNvPr id="4" name="Title 12">
            <a:extLst>
              <a:ext uri="{FF2B5EF4-FFF2-40B4-BE49-F238E27FC236}">
                <a16:creationId xmlns:a16="http://schemas.microsoft.com/office/drawing/2014/main" id="{DFB8E35C-26B7-4A20-AC6B-0DC83B9CA0D1}"/>
              </a:ext>
            </a:extLst>
          </p:cNvPr>
          <p:cNvSpPr txBox="1">
            <a:spLocks/>
          </p:cNvSpPr>
          <p:nvPr/>
        </p:nvSpPr>
        <p:spPr>
          <a:xfrm>
            <a:off x="736401" y="1232870"/>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Planning Dimensions</a:t>
            </a: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pic>
        <p:nvPicPr>
          <p:cNvPr id="3" name="Picture 2">
            <a:extLst>
              <a:ext uri="{FF2B5EF4-FFF2-40B4-BE49-F238E27FC236}">
                <a16:creationId xmlns:a16="http://schemas.microsoft.com/office/drawing/2014/main" id="{DF27DB77-E11C-47FD-AE7E-2C1281E62602}"/>
              </a:ext>
            </a:extLst>
          </p:cNvPr>
          <p:cNvPicPr>
            <a:picLocks noChangeAspect="1"/>
          </p:cNvPicPr>
          <p:nvPr/>
        </p:nvPicPr>
        <p:blipFill>
          <a:blip r:embed="rId3"/>
          <a:stretch>
            <a:fillRect/>
          </a:stretch>
        </p:blipFill>
        <p:spPr>
          <a:xfrm>
            <a:off x="7669313" y="1804119"/>
            <a:ext cx="1314724" cy="4259346"/>
          </a:xfrm>
          <a:prstGeom prst="rect">
            <a:avLst/>
          </a:prstGeom>
        </p:spPr>
      </p:pic>
      <p:cxnSp>
        <p:nvCxnSpPr>
          <p:cNvPr id="5" name="Straight Connector 4">
            <a:extLst>
              <a:ext uri="{FF2B5EF4-FFF2-40B4-BE49-F238E27FC236}">
                <a16:creationId xmlns:a16="http://schemas.microsoft.com/office/drawing/2014/main" id="{C2F5BF55-D79B-4F24-B02C-11CCF4D0B2E8}"/>
              </a:ext>
            </a:extLst>
          </p:cNvPr>
          <p:cNvCxnSpPr/>
          <p:nvPr/>
        </p:nvCxnSpPr>
        <p:spPr>
          <a:xfrm>
            <a:off x="1144271" y="2434975"/>
            <a:ext cx="17119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D3131635-7DBB-4A75-AEE1-D2AC65667C1C}"/>
              </a:ext>
            </a:extLst>
          </p:cNvPr>
          <p:cNvCxnSpPr>
            <a:cxnSpLocks/>
          </p:cNvCxnSpPr>
          <p:nvPr/>
        </p:nvCxnSpPr>
        <p:spPr>
          <a:xfrm>
            <a:off x="1144271" y="2792858"/>
            <a:ext cx="203044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a:extLst>
              <a:ext uri="{FF2B5EF4-FFF2-40B4-BE49-F238E27FC236}">
                <a16:creationId xmlns:a16="http://schemas.microsoft.com/office/drawing/2014/main" id="{6C7A670F-113F-4837-AF17-84138A2C0DDA}"/>
              </a:ext>
            </a:extLst>
          </p:cNvPr>
          <p:cNvCxnSpPr>
            <a:cxnSpLocks/>
          </p:cNvCxnSpPr>
          <p:nvPr/>
        </p:nvCxnSpPr>
        <p:spPr>
          <a:xfrm>
            <a:off x="1144271" y="3119919"/>
            <a:ext cx="241058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C6C0A7AB-69D3-4122-99C4-95A4BFD6A450}"/>
              </a:ext>
            </a:extLst>
          </p:cNvPr>
          <p:cNvCxnSpPr>
            <a:cxnSpLocks/>
          </p:cNvCxnSpPr>
          <p:nvPr/>
        </p:nvCxnSpPr>
        <p:spPr>
          <a:xfrm>
            <a:off x="1144271" y="3467529"/>
            <a:ext cx="272090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id="{4D1D6E10-2445-4B12-BBD2-8AB272A649F2}"/>
              </a:ext>
            </a:extLst>
          </p:cNvPr>
          <p:cNvCxnSpPr>
            <a:cxnSpLocks/>
          </p:cNvCxnSpPr>
          <p:nvPr/>
        </p:nvCxnSpPr>
        <p:spPr>
          <a:xfrm>
            <a:off x="1144270" y="3815138"/>
            <a:ext cx="299621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DFE74E94-5ECB-4609-BA9E-A2EB9F9C8A46}"/>
              </a:ext>
            </a:extLst>
          </p:cNvPr>
          <p:cNvCxnSpPr>
            <a:cxnSpLocks/>
          </p:cNvCxnSpPr>
          <p:nvPr/>
        </p:nvCxnSpPr>
        <p:spPr>
          <a:xfrm>
            <a:off x="1144269" y="4154834"/>
            <a:ext cx="335581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B6335BFD-E9E2-4091-8B1A-C47EB796283D}"/>
              </a:ext>
            </a:extLst>
          </p:cNvPr>
          <p:cNvCxnSpPr>
            <a:cxnSpLocks/>
          </p:cNvCxnSpPr>
          <p:nvPr/>
        </p:nvCxnSpPr>
        <p:spPr>
          <a:xfrm>
            <a:off x="1122008" y="4481894"/>
            <a:ext cx="365547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Straight Connector 20">
            <a:extLst>
              <a:ext uri="{FF2B5EF4-FFF2-40B4-BE49-F238E27FC236}">
                <a16:creationId xmlns:a16="http://schemas.microsoft.com/office/drawing/2014/main" id="{282E157C-7497-4D43-A4DE-0AD2FE92A04B}"/>
              </a:ext>
            </a:extLst>
          </p:cNvPr>
          <p:cNvCxnSpPr>
            <a:cxnSpLocks/>
          </p:cNvCxnSpPr>
          <p:nvPr/>
        </p:nvCxnSpPr>
        <p:spPr>
          <a:xfrm>
            <a:off x="1122008" y="4817537"/>
            <a:ext cx="391232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a:extLst>
              <a:ext uri="{FF2B5EF4-FFF2-40B4-BE49-F238E27FC236}">
                <a16:creationId xmlns:a16="http://schemas.microsoft.com/office/drawing/2014/main" id="{A59DBE6B-C6B4-4771-93A1-944B87AA5875}"/>
              </a:ext>
            </a:extLst>
          </p:cNvPr>
          <p:cNvCxnSpPr>
            <a:cxnSpLocks/>
          </p:cNvCxnSpPr>
          <p:nvPr/>
        </p:nvCxnSpPr>
        <p:spPr>
          <a:xfrm>
            <a:off x="1122008" y="5185695"/>
            <a:ext cx="428219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96AFF63F-2D2D-4F36-B9DC-BBDB3C5D9B4D}"/>
              </a:ext>
            </a:extLst>
          </p:cNvPr>
          <p:cNvCxnSpPr>
            <a:cxnSpLocks/>
          </p:cNvCxnSpPr>
          <p:nvPr/>
        </p:nvCxnSpPr>
        <p:spPr>
          <a:xfrm>
            <a:off x="1144269" y="5492208"/>
            <a:ext cx="457843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Straight Connector 26">
            <a:extLst>
              <a:ext uri="{FF2B5EF4-FFF2-40B4-BE49-F238E27FC236}">
                <a16:creationId xmlns:a16="http://schemas.microsoft.com/office/drawing/2014/main" id="{E7360D97-55F0-47DA-990D-48101EDDF3F2}"/>
              </a:ext>
            </a:extLst>
          </p:cNvPr>
          <p:cNvCxnSpPr>
            <a:cxnSpLocks/>
          </p:cNvCxnSpPr>
          <p:nvPr/>
        </p:nvCxnSpPr>
        <p:spPr>
          <a:xfrm>
            <a:off x="1144269" y="5850091"/>
            <a:ext cx="4849932"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6699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picture containing indoor, floor, stone&#10;&#10;Description automatically generated">
            <a:extLst>
              <a:ext uri="{FF2B5EF4-FFF2-40B4-BE49-F238E27FC236}">
                <a16:creationId xmlns:a16="http://schemas.microsoft.com/office/drawing/2014/main" id="{AD7F1B60-2AEF-4F47-843D-B91F2AFD0202}"/>
              </a:ext>
            </a:extLst>
          </p:cNvPr>
          <p:cNvPicPr>
            <a:picLocks noChangeAspect="1"/>
          </p:cNvPicPr>
          <p:nvPr/>
        </p:nvPicPr>
        <p:blipFill rotWithShape="1">
          <a:blip r:embed="rId2">
            <a:extLst>
              <a:ext uri="{28A0092B-C50C-407E-A947-70E740481C1C}">
                <a14:useLocalDpi xmlns:a14="http://schemas.microsoft.com/office/drawing/2010/main" val="0"/>
              </a:ext>
            </a:extLst>
          </a:blip>
          <a:srcRect l="5506" t="29699" r="8427" b="4246"/>
          <a:stretch/>
        </p:blipFill>
        <p:spPr>
          <a:xfrm>
            <a:off x="8310264" y="3038097"/>
            <a:ext cx="3206392" cy="1845618"/>
          </a:xfrm>
          <a:prstGeom prst="rect">
            <a:avLst/>
          </a:prstGeom>
        </p:spPr>
      </p:pic>
      <p:sp>
        <p:nvSpPr>
          <p:cNvPr id="10" name="Rectangle 9">
            <a:extLst>
              <a:ext uri="{FF2B5EF4-FFF2-40B4-BE49-F238E27FC236}">
                <a16:creationId xmlns:a16="http://schemas.microsoft.com/office/drawing/2014/main" id="{5ADA2240-E7AD-4D2F-9661-F3B266A5AE39}"/>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3428C8-C1BB-4D2E-ACB1-D110ED5DBED7}"/>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13" name="Title 12">
            <a:extLst>
              <a:ext uri="{FF2B5EF4-FFF2-40B4-BE49-F238E27FC236}">
                <a16:creationId xmlns:a16="http://schemas.microsoft.com/office/drawing/2014/main" id="{B81D5AC7-2077-4ED8-A020-85282E9F6CFA}"/>
              </a:ext>
            </a:extLst>
          </p:cNvPr>
          <p:cNvSpPr txBox="1">
            <a:spLocks/>
          </p:cNvSpPr>
          <p:nvPr/>
        </p:nvSpPr>
        <p:spPr>
          <a:xfrm>
            <a:off x="736401" y="1232870"/>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Planning Dimensions – 72”x30” 6-pack</a:t>
            </a:r>
          </a:p>
        </p:txBody>
      </p:sp>
      <p:pic>
        <p:nvPicPr>
          <p:cNvPr id="8" name="Picture 7">
            <a:extLst>
              <a:ext uri="{FF2B5EF4-FFF2-40B4-BE49-F238E27FC236}">
                <a16:creationId xmlns:a16="http://schemas.microsoft.com/office/drawing/2014/main" id="{7E36B357-98CF-4323-91CB-46E70905D775}"/>
              </a:ext>
            </a:extLst>
          </p:cNvPr>
          <p:cNvPicPr>
            <a:picLocks noChangeAspect="1"/>
          </p:cNvPicPr>
          <p:nvPr/>
        </p:nvPicPr>
        <p:blipFill>
          <a:blip r:embed="rId3"/>
          <a:stretch>
            <a:fillRect/>
          </a:stretch>
        </p:blipFill>
        <p:spPr>
          <a:xfrm>
            <a:off x="747810" y="3015765"/>
            <a:ext cx="3372588" cy="1711534"/>
          </a:xfrm>
          <a:prstGeom prst="rect">
            <a:avLst/>
          </a:prstGeom>
        </p:spPr>
      </p:pic>
      <p:pic>
        <p:nvPicPr>
          <p:cNvPr id="12" name="Picture 11">
            <a:extLst>
              <a:ext uri="{FF2B5EF4-FFF2-40B4-BE49-F238E27FC236}">
                <a16:creationId xmlns:a16="http://schemas.microsoft.com/office/drawing/2014/main" id="{A9124A13-2A93-49EB-B4E0-8BCFE90D2D38}"/>
              </a:ext>
            </a:extLst>
          </p:cNvPr>
          <p:cNvPicPr>
            <a:picLocks noChangeAspect="1"/>
          </p:cNvPicPr>
          <p:nvPr/>
        </p:nvPicPr>
        <p:blipFill>
          <a:blip r:embed="rId3"/>
          <a:stretch>
            <a:fillRect/>
          </a:stretch>
        </p:blipFill>
        <p:spPr>
          <a:xfrm>
            <a:off x="4480679" y="3069921"/>
            <a:ext cx="3372588" cy="1711534"/>
          </a:xfrm>
          <a:prstGeom prst="rect">
            <a:avLst/>
          </a:prstGeom>
        </p:spPr>
      </p:pic>
      <p:grpSp>
        <p:nvGrpSpPr>
          <p:cNvPr id="27" name="Group 26">
            <a:extLst>
              <a:ext uri="{FF2B5EF4-FFF2-40B4-BE49-F238E27FC236}">
                <a16:creationId xmlns:a16="http://schemas.microsoft.com/office/drawing/2014/main" id="{7052FD41-EB73-47D0-9431-4C17CB5CF73E}"/>
              </a:ext>
            </a:extLst>
          </p:cNvPr>
          <p:cNvGrpSpPr/>
          <p:nvPr/>
        </p:nvGrpSpPr>
        <p:grpSpPr>
          <a:xfrm>
            <a:off x="1202076" y="2774022"/>
            <a:ext cx="2525730" cy="794576"/>
            <a:chOff x="1202076" y="2774022"/>
            <a:chExt cx="2525730" cy="794576"/>
          </a:xfrm>
        </p:grpSpPr>
        <p:cxnSp>
          <p:nvCxnSpPr>
            <p:cNvPr id="7" name="Straight Arrow Connector 6">
              <a:extLst>
                <a:ext uri="{FF2B5EF4-FFF2-40B4-BE49-F238E27FC236}">
                  <a16:creationId xmlns:a16="http://schemas.microsoft.com/office/drawing/2014/main" id="{DEA3FA92-102C-4EDA-BB6E-E98F6E7B39B2}"/>
                </a:ext>
              </a:extLst>
            </p:cNvPr>
            <p:cNvCxnSpPr>
              <a:cxnSpLocks/>
            </p:cNvCxnSpPr>
            <p:nvPr/>
          </p:nvCxnSpPr>
          <p:spPr>
            <a:xfrm>
              <a:off x="1202076" y="2774022"/>
              <a:ext cx="0" cy="3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87F0DE1D-5CA2-42B7-95D8-AC6CD4ACB774}"/>
                </a:ext>
              </a:extLst>
            </p:cNvPr>
            <p:cNvCxnSpPr>
              <a:cxnSpLocks/>
            </p:cNvCxnSpPr>
            <p:nvPr/>
          </p:nvCxnSpPr>
          <p:spPr>
            <a:xfrm>
              <a:off x="3727806" y="2774022"/>
              <a:ext cx="0" cy="794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8AFC437-D18F-41FE-B353-F14F671CF713}"/>
                </a:ext>
              </a:extLst>
            </p:cNvPr>
            <p:cNvCxnSpPr>
              <a:cxnSpLocks/>
            </p:cNvCxnSpPr>
            <p:nvPr/>
          </p:nvCxnSpPr>
          <p:spPr>
            <a:xfrm>
              <a:off x="1202076" y="2774022"/>
              <a:ext cx="2525730" cy="0"/>
            </a:xfrm>
            <a:prstGeom prst="line">
              <a:avLst/>
            </a:prstGeom>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2228C0A2-D51F-45A6-972B-483BF2187297}"/>
              </a:ext>
            </a:extLst>
          </p:cNvPr>
          <p:cNvGrpSpPr/>
          <p:nvPr/>
        </p:nvGrpSpPr>
        <p:grpSpPr>
          <a:xfrm>
            <a:off x="4937676" y="2817121"/>
            <a:ext cx="2525730" cy="794576"/>
            <a:chOff x="1202076" y="2774022"/>
            <a:chExt cx="2525730" cy="794576"/>
          </a:xfrm>
        </p:grpSpPr>
        <p:cxnSp>
          <p:nvCxnSpPr>
            <p:cNvPr id="29" name="Straight Arrow Connector 28">
              <a:extLst>
                <a:ext uri="{FF2B5EF4-FFF2-40B4-BE49-F238E27FC236}">
                  <a16:creationId xmlns:a16="http://schemas.microsoft.com/office/drawing/2014/main" id="{A9DF1DE5-BDFC-4562-9039-227E5E8243D3}"/>
                </a:ext>
              </a:extLst>
            </p:cNvPr>
            <p:cNvCxnSpPr>
              <a:cxnSpLocks/>
            </p:cNvCxnSpPr>
            <p:nvPr/>
          </p:nvCxnSpPr>
          <p:spPr>
            <a:xfrm>
              <a:off x="1202076" y="2774022"/>
              <a:ext cx="0" cy="3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4F477C87-9C8E-4FD5-BD03-19D4E523A64C}"/>
                </a:ext>
              </a:extLst>
            </p:cNvPr>
            <p:cNvCxnSpPr>
              <a:cxnSpLocks/>
            </p:cNvCxnSpPr>
            <p:nvPr/>
          </p:nvCxnSpPr>
          <p:spPr>
            <a:xfrm>
              <a:off x="3727806" y="2774022"/>
              <a:ext cx="0" cy="794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AA8F85D-DA34-41A5-A48E-146A9A1AA1CF}"/>
                </a:ext>
              </a:extLst>
            </p:cNvPr>
            <p:cNvCxnSpPr>
              <a:cxnSpLocks/>
            </p:cNvCxnSpPr>
            <p:nvPr/>
          </p:nvCxnSpPr>
          <p:spPr>
            <a:xfrm>
              <a:off x="1202076" y="2774022"/>
              <a:ext cx="2525730" cy="0"/>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a:extLst>
              <a:ext uri="{FF2B5EF4-FFF2-40B4-BE49-F238E27FC236}">
                <a16:creationId xmlns:a16="http://schemas.microsoft.com/office/drawing/2014/main" id="{3AD5844F-09F4-4A23-A989-FC595712BC27}"/>
              </a:ext>
            </a:extLst>
          </p:cNvPr>
          <p:cNvGrpSpPr/>
          <p:nvPr/>
        </p:nvGrpSpPr>
        <p:grpSpPr>
          <a:xfrm>
            <a:off x="8726271" y="2817121"/>
            <a:ext cx="2525730" cy="794576"/>
            <a:chOff x="1202076" y="2774022"/>
            <a:chExt cx="2525730" cy="794576"/>
          </a:xfrm>
        </p:grpSpPr>
        <p:cxnSp>
          <p:nvCxnSpPr>
            <p:cNvPr id="33" name="Straight Arrow Connector 32">
              <a:extLst>
                <a:ext uri="{FF2B5EF4-FFF2-40B4-BE49-F238E27FC236}">
                  <a16:creationId xmlns:a16="http://schemas.microsoft.com/office/drawing/2014/main" id="{8D0B95E2-283C-4597-BAAB-E72C08B6BE38}"/>
                </a:ext>
              </a:extLst>
            </p:cNvPr>
            <p:cNvCxnSpPr>
              <a:cxnSpLocks/>
            </p:cNvCxnSpPr>
            <p:nvPr/>
          </p:nvCxnSpPr>
          <p:spPr>
            <a:xfrm>
              <a:off x="1202076" y="2774022"/>
              <a:ext cx="0" cy="397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0E4B8EE6-43CA-44C0-B4A1-36298D6765FE}"/>
                </a:ext>
              </a:extLst>
            </p:cNvPr>
            <p:cNvCxnSpPr>
              <a:cxnSpLocks/>
            </p:cNvCxnSpPr>
            <p:nvPr/>
          </p:nvCxnSpPr>
          <p:spPr>
            <a:xfrm>
              <a:off x="3727806" y="2774022"/>
              <a:ext cx="0" cy="794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510D43D-4A6F-4F25-A014-09509D9ACC4E}"/>
                </a:ext>
              </a:extLst>
            </p:cNvPr>
            <p:cNvCxnSpPr>
              <a:cxnSpLocks/>
            </p:cNvCxnSpPr>
            <p:nvPr/>
          </p:nvCxnSpPr>
          <p:spPr>
            <a:xfrm>
              <a:off x="1202076" y="2774022"/>
              <a:ext cx="2525730" cy="0"/>
            </a:xfrm>
            <a:prstGeom prst="line">
              <a:avLst/>
            </a:prstGeom>
          </p:spPr>
          <p:style>
            <a:lnRef idx="1">
              <a:schemeClr val="dk1"/>
            </a:lnRef>
            <a:fillRef idx="0">
              <a:schemeClr val="dk1"/>
            </a:fillRef>
            <a:effectRef idx="0">
              <a:schemeClr val="dk1"/>
            </a:effectRef>
            <a:fontRef idx="minor">
              <a:schemeClr val="tx1"/>
            </a:fontRef>
          </p:style>
        </p:cxnSp>
      </p:grpSp>
      <p:sp>
        <p:nvSpPr>
          <p:cNvPr id="36" name="TextBox 35">
            <a:extLst>
              <a:ext uri="{FF2B5EF4-FFF2-40B4-BE49-F238E27FC236}">
                <a16:creationId xmlns:a16="http://schemas.microsoft.com/office/drawing/2014/main" id="{087511D4-34B9-4F32-B2B0-AEA88F58A2F3}"/>
              </a:ext>
            </a:extLst>
          </p:cNvPr>
          <p:cNvSpPr txBox="1"/>
          <p:nvPr/>
        </p:nvSpPr>
        <p:spPr>
          <a:xfrm>
            <a:off x="8995778" y="2389523"/>
            <a:ext cx="2756668" cy="369332"/>
          </a:xfrm>
          <a:prstGeom prst="rect">
            <a:avLst/>
          </a:prstGeom>
          <a:noFill/>
        </p:spPr>
        <p:txBody>
          <a:bodyPr wrap="square" rtlCol="0">
            <a:spAutoFit/>
          </a:bodyPr>
          <a:lstStyle/>
          <a:p>
            <a:r>
              <a:rPr lang="en-US"/>
              <a:t>Total Length: 220.5”</a:t>
            </a:r>
          </a:p>
        </p:txBody>
      </p:sp>
      <p:sp>
        <p:nvSpPr>
          <p:cNvPr id="37" name="TextBox 36">
            <a:extLst>
              <a:ext uri="{FF2B5EF4-FFF2-40B4-BE49-F238E27FC236}">
                <a16:creationId xmlns:a16="http://schemas.microsoft.com/office/drawing/2014/main" id="{2BCA3F31-AA25-4D24-B067-73BDB98584FA}"/>
              </a:ext>
            </a:extLst>
          </p:cNvPr>
          <p:cNvSpPr txBox="1"/>
          <p:nvPr/>
        </p:nvSpPr>
        <p:spPr>
          <a:xfrm>
            <a:off x="1459983" y="2378271"/>
            <a:ext cx="2756668" cy="369332"/>
          </a:xfrm>
          <a:prstGeom prst="rect">
            <a:avLst/>
          </a:prstGeom>
          <a:noFill/>
        </p:spPr>
        <p:txBody>
          <a:bodyPr wrap="square" rtlCol="0">
            <a:spAutoFit/>
          </a:bodyPr>
          <a:lstStyle/>
          <a:p>
            <a:r>
              <a:rPr lang="en-US"/>
              <a:t>Total Length: 228”</a:t>
            </a:r>
          </a:p>
        </p:txBody>
      </p:sp>
      <p:sp>
        <p:nvSpPr>
          <p:cNvPr id="38" name="TextBox 37">
            <a:extLst>
              <a:ext uri="{FF2B5EF4-FFF2-40B4-BE49-F238E27FC236}">
                <a16:creationId xmlns:a16="http://schemas.microsoft.com/office/drawing/2014/main" id="{6793F490-0CE4-462A-9BE1-CC988EAA4D08}"/>
              </a:ext>
            </a:extLst>
          </p:cNvPr>
          <p:cNvSpPr txBox="1"/>
          <p:nvPr/>
        </p:nvSpPr>
        <p:spPr>
          <a:xfrm>
            <a:off x="5228515" y="2378271"/>
            <a:ext cx="2756668" cy="369332"/>
          </a:xfrm>
          <a:prstGeom prst="rect">
            <a:avLst/>
          </a:prstGeom>
          <a:noFill/>
        </p:spPr>
        <p:txBody>
          <a:bodyPr wrap="square" rtlCol="0">
            <a:spAutoFit/>
          </a:bodyPr>
          <a:lstStyle/>
          <a:p>
            <a:r>
              <a:rPr lang="en-US"/>
              <a:t>Total Length: 226.5”</a:t>
            </a:r>
          </a:p>
        </p:txBody>
      </p:sp>
      <p:sp>
        <p:nvSpPr>
          <p:cNvPr id="39" name="TextBox 38">
            <a:extLst>
              <a:ext uri="{FF2B5EF4-FFF2-40B4-BE49-F238E27FC236}">
                <a16:creationId xmlns:a16="http://schemas.microsoft.com/office/drawing/2014/main" id="{52B48641-C62F-4EC3-8BC3-440091A6CC2E}"/>
              </a:ext>
            </a:extLst>
          </p:cNvPr>
          <p:cNvSpPr txBox="1"/>
          <p:nvPr/>
        </p:nvSpPr>
        <p:spPr>
          <a:xfrm>
            <a:off x="1603082" y="4969041"/>
            <a:ext cx="1610686" cy="523220"/>
          </a:xfrm>
          <a:prstGeom prst="rect">
            <a:avLst/>
          </a:prstGeom>
          <a:noFill/>
        </p:spPr>
        <p:txBody>
          <a:bodyPr wrap="square" rtlCol="0">
            <a:spAutoFit/>
          </a:bodyPr>
          <a:lstStyle/>
          <a:p>
            <a:pPr algn="ctr"/>
            <a:r>
              <a:rPr lang="en-US" sz="2800"/>
              <a:t>STRIDE</a:t>
            </a:r>
          </a:p>
        </p:txBody>
      </p:sp>
      <p:sp>
        <p:nvSpPr>
          <p:cNvPr id="40" name="TextBox 39">
            <a:extLst>
              <a:ext uri="{FF2B5EF4-FFF2-40B4-BE49-F238E27FC236}">
                <a16:creationId xmlns:a16="http://schemas.microsoft.com/office/drawing/2014/main" id="{B3BDF24B-7D78-480C-B16B-5EDA144D2E6C}"/>
              </a:ext>
            </a:extLst>
          </p:cNvPr>
          <p:cNvSpPr txBox="1"/>
          <p:nvPr/>
        </p:nvSpPr>
        <p:spPr>
          <a:xfrm>
            <a:off x="5361630" y="4969041"/>
            <a:ext cx="1610686" cy="523220"/>
          </a:xfrm>
          <a:prstGeom prst="rect">
            <a:avLst/>
          </a:prstGeom>
          <a:noFill/>
        </p:spPr>
        <p:txBody>
          <a:bodyPr wrap="square" rtlCol="0">
            <a:spAutoFit/>
          </a:bodyPr>
          <a:lstStyle/>
          <a:p>
            <a:pPr algn="ctr"/>
            <a:r>
              <a:rPr lang="en-US" sz="2800"/>
              <a:t>TERRACE</a:t>
            </a:r>
          </a:p>
        </p:txBody>
      </p:sp>
      <p:sp>
        <p:nvSpPr>
          <p:cNvPr id="41" name="TextBox 40">
            <a:extLst>
              <a:ext uri="{FF2B5EF4-FFF2-40B4-BE49-F238E27FC236}">
                <a16:creationId xmlns:a16="http://schemas.microsoft.com/office/drawing/2014/main" id="{8848958A-D03F-4274-AFB6-F9070BDBFD33}"/>
              </a:ext>
            </a:extLst>
          </p:cNvPr>
          <p:cNvSpPr txBox="1"/>
          <p:nvPr/>
        </p:nvSpPr>
        <p:spPr>
          <a:xfrm>
            <a:off x="9141669" y="4969041"/>
            <a:ext cx="1610686" cy="523220"/>
          </a:xfrm>
          <a:prstGeom prst="rect">
            <a:avLst/>
          </a:prstGeom>
          <a:noFill/>
        </p:spPr>
        <p:txBody>
          <a:bodyPr wrap="square" rtlCol="0">
            <a:spAutoFit/>
          </a:bodyPr>
          <a:lstStyle/>
          <a:p>
            <a:pPr algn="ctr"/>
            <a:r>
              <a:rPr lang="en-US" sz="2800"/>
              <a:t>FIT</a:t>
            </a:r>
          </a:p>
        </p:txBody>
      </p:sp>
      <p:cxnSp>
        <p:nvCxnSpPr>
          <p:cNvPr id="43" name="Straight Connector 42">
            <a:extLst>
              <a:ext uri="{FF2B5EF4-FFF2-40B4-BE49-F238E27FC236}">
                <a16:creationId xmlns:a16="http://schemas.microsoft.com/office/drawing/2014/main" id="{41817B29-8EB4-4B16-8B2D-0524AAE98B7F}"/>
              </a:ext>
            </a:extLst>
          </p:cNvPr>
          <p:cNvCxnSpPr/>
          <p:nvPr/>
        </p:nvCxnSpPr>
        <p:spPr>
          <a:xfrm>
            <a:off x="4264779" y="2063414"/>
            <a:ext cx="0" cy="4337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77107BD-054E-41A2-B07B-0BD044E6752A}"/>
              </a:ext>
            </a:extLst>
          </p:cNvPr>
          <p:cNvCxnSpPr/>
          <p:nvPr/>
        </p:nvCxnSpPr>
        <p:spPr>
          <a:xfrm>
            <a:off x="8034900" y="2063414"/>
            <a:ext cx="0" cy="43373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18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38D12A-EF02-485D-B04C-CEF4EA1E58DF}"/>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9D0AF-B321-4142-8D50-61B9301E819A}"/>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2" name="Title 12">
            <a:extLst>
              <a:ext uri="{FF2B5EF4-FFF2-40B4-BE49-F238E27FC236}">
                <a16:creationId xmlns:a16="http://schemas.microsoft.com/office/drawing/2014/main" id="{183D8C56-9D84-4322-8ED8-1242AB1F3F50}"/>
              </a:ext>
            </a:extLst>
          </p:cNvPr>
          <p:cNvSpPr txBox="1">
            <a:spLocks/>
          </p:cNvSpPr>
          <p:nvPr/>
        </p:nvSpPr>
        <p:spPr>
          <a:xfrm>
            <a:off x="612449" y="934935"/>
            <a:ext cx="6710362" cy="585295"/>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660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a:latin typeface="Segoe UI Light"/>
                <a:cs typeface="Segoe UI Light"/>
              </a:rPr>
              <a:t>Internal Positioning</a:t>
            </a:r>
            <a:endParaRPr lang="en-US" sz="4400"/>
          </a:p>
        </p:txBody>
      </p:sp>
      <p:graphicFrame>
        <p:nvGraphicFramePr>
          <p:cNvPr id="8" name="Chart 7">
            <a:extLst>
              <a:ext uri="{FF2B5EF4-FFF2-40B4-BE49-F238E27FC236}">
                <a16:creationId xmlns:a16="http://schemas.microsoft.com/office/drawing/2014/main" id="{CDC69666-15BD-4674-95D7-13FDE3EB1DAB}"/>
              </a:ext>
            </a:extLst>
          </p:cNvPr>
          <p:cNvGraphicFramePr>
            <a:graphicFrameLocks/>
          </p:cNvGraphicFramePr>
          <p:nvPr>
            <p:extLst>
              <p:ext uri="{D42A27DB-BD31-4B8C-83A1-F6EECF244321}">
                <p14:modId xmlns:p14="http://schemas.microsoft.com/office/powerpoint/2010/main" val="2527302690"/>
              </p:ext>
            </p:extLst>
          </p:nvPr>
        </p:nvGraphicFramePr>
        <p:xfrm>
          <a:off x="1267723" y="1845848"/>
          <a:ext cx="10074947" cy="415426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A picture containing indoor, floor, stone&#10;&#10;Description automatically generated">
            <a:extLst>
              <a:ext uri="{FF2B5EF4-FFF2-40B4-BE49-F238E27FC236}">
                <a16:creationId xmlns:a16="http://schemas.microsoft.com/office/drawing/2014/main" id="{08DA6E60-0B88-4595-8EFA-DE2DD8425146}"/>
              </a:ext>
            </a:extLst>
          </p:cNvPr>
          <p:cNvPicPr>
            <a:picLocks noChangeAspect="1"/>
          </p:cNvPicPr>
          <p:nvPr/>
        </p:nvPicPr>
        <p:blipFill rotWithShape="1">
          <a:blip r:embed="rId3">
            <a:extLst>
              <a:ext uri="{28A0092B-C50C-407E-A947-70E740481C1C}">
                <a14:useLocalDpi xmlns:a14="http://schemas.microsoft.com/office/drawing/2010/main" val="0"/>
              </a:ext>
            </a:extLst>
          </a:blip>
          <a:srcRect l="5506" t="29699" r="8427" b="4246"/>
          <a:stretch/>
        </p:blipFill>
        <p:spPr>
          <a:xfrm>
            <a:off x="7155232" y="597421"/>
            <a:ext cx="3206392" cy="1845618"/>
          </a:xfrm>
          <a:prstGeom prst="rect">
            <a:avLst/>
          </a:prstGeom>
        </p:spPr>
      </p:pic>
      <p:sp>
        <p:nvSpPr>
          <p:cNvPr id="11" name="TextBox 10">
            <a:extLst>
              <a:ext uri="{FF2B5EF4-FFF2-40B4-BE49-F238E27FC236}">
                <a16:creationId xmlns:a16="http://schemas.microsoft.com/office/drawing/2014/main" id="{8D3BDDE4-27F0-45AD-A4E7-491FEDDC78DB}"/>
              </a:ext>
            </a:extLst>
          </p:cNvPr>
          <p:cNvSpPr txBox="1"/>
          <p:nvPr/>
        </p:nvSpPr>
        <p:spPr>
          <a:xfrm>
            <a:off x="9215302" y="6094893"/>
            <a:ext cx="2292643" cy="461665"/>
          </a:xfrm>
          <a:prstGeom prst="rect">
            <a:avLst/>
          </a:prstGeom>
          <a:solidFill>
            <a:schemeClr val="accent3">
              <a:lumMod val="20000"/>
              <a:lumOff val="80000"/>
            </a:schemeClr>
          </a:solidFill>
        </p:spPr>
        <p:txBody>
          <a:bodyPr wrap="square" rtlCol="0">
            <a:spAutoFit/>
          </a:bodyPr>
          <a:lstStyle/>
          <a:p>
            <a:pPr algn="ctr"/>
            <a:r>
              <a:rPr lang="en-US" sz="1200"/>
              <a:t>*Optimize, Terrace, and Stride pricing for fabric panels</a:t>
            </a:r>
          </a:p>
        </p:txBody>
      </p:sp>
    </p:spTree>
    <p:extLst>
      <p:ext uri="{BB962C8B-B14F-4D97-AF65-F5344CB8AC3E}">
        <p14:creationId xmlns:p14="http://schemas.microsoft.com/office/powerpoint/2010/main" val="284172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F187FD-D0A6-459C-BE1C-64429D9DD6F0}"/>
              </a:ext>
            </a:extLst>
          </p:cNvPr>
          <p:cNvPicPr>
            <a:picLocks noChangeAspect="1"/>
          </p:cNvPicPr>
          <p:nvPr/>
        </p:nvPicPr>
        <p:blipFill>
          <a:blip r:embed="rId2"/>
          <a:stretch>
            <a:fillRect/>
          </a:stretch>
        </p:blipFill>
        <p:spPr>
          <a:xfrm>
            <a:off x="3200400" y="-1860"/>
            <a:ext cx="8991600" cy="6858000"/>
          </a:xfrm>
          <a:prstGeom prst="rect">
            <a:avLst/>
          </a:prstGeom>
        </p:spPr>
      </p:pic>
      <p:sp>
        <p:nvSpPr>
          <p:cNvPr id="4" name="Title 12">
            <a:extLst>
              <a:ext uri="{FF2B5EF4-FFF2-40B4-BE49-F238E27FC236}">
                <a16:creationId xmlns:a16="http://schemas.microsoft.com/office/drawing/2014/main" id="{DFB8E35C-26B7-4A20-AC6B-0DC83B9CA0D1}"/>
              </a:ext>
            </a:extLst>
          </p:cNvPr>
          <p:cNvSpPr txBox="1">
            <a:spLocks/>
          </p:cNvSpPr>
          <p:nvPr/>
        </p:nvSpPr>
        <p:spPr>
          <a:xfrm>
            <a:off x="679251" y="149216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Rules –</a:t>
            </a:r>
          </a:p>
          <a:p>
            <a:pPr algn="l"/>
            <a:r>
              <a:rPr lang="en-US" sz="4400"/>
              <a:t>Stability</a:t>
            </a:r>
          </a:p>
        </p:txBody>
      </p:sp>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Tree>
    <p:extLst>
      <p:ext uri="{BB962C8B-B14F-4D97-AF65-F5344CB8AC3E}">
        <p14:creationId xmlns:p14="http://schemas.microsoft.com/office/powerpoint/2010/main" val="269228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BD826A-2E84-409C-99F9-27CFC4108995}"/>
              </a:ext>
            </a:extLst>
          </p:cNvPr>
          <p:cNvPicPr>
            <a:picLocks noChangeAspect="1"/>
          </p:cNvPicPr>
          <p:nvPr/>
        </p:nvPicPr>
        <p:blipFill>
          <a:blip r:embed="rId3"/>
          <a:stretch>
            <a:fillRect/>
          </a:stretch>
        </p:blipFill>
        <p:spPr>
          <a:xfrm>
            <a:off x="6391276" y="3095230"/>
            <a:ext cx="4254154" cy="3632318"/>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Stability Requirements</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63029" y="1273409"/>
            <a:ext cx="10633753" cy="366895"/>
          </a:xfrm>
          <a:prstGeom prst="rect">
            <a:avLst/>
          </a:prstGeom>
          <a:noFill/>
        </p:spPr>
        <p:txBody>
          <a:bodyPr wrap="square" rtlCol="0">
            <a:spAutoFit/>
          </a:bodyPr>
          <a:lstStyle/>
          <a:p>
            <a:pPr marL="0" marR="0">
              <a:lnSpc>
                <a:spcPct val="107000"/>
              </a:lnSpc>
              <a:spcBef>
                <a:spcPts val="0"/>
              </a:spcBef>
              <a:spcAft>
                <a:spcPts val="800"/>
              </a:spcAft>
            </a:pPr>
            <a:r>
              <a:rPr lang="en-US" sz="1800" b="1">
                <a:effectLst/>
                <a:latin typeface="+mj-lt"/>
                <a:ea typeface="Calibri" panose="020F0502020204030204" pitchFamily="34" charset="0"/>
                <a:cs typeface="Arial" panose="020B0604020202020204" pitchFamily="34" charset="0"/>
              </a:rPr>
              <a:t>Dual-Sided Typicals (Opposing Returns)</a:t>
            </a:r>
          </a:p>
        </p:txBody>
      </p:sp>
      <p:sp>
        <p:nvSpPr>
          <p:cNvPr id="19" name="TextBox 18">
            <a:extLst>
              <a:ext uri="{FF2B5EF4-FFF2-40B4-BE49-F238E27FC236}">
                <a16:creationId xmlns:a16="http://schemas.microsoft.com/office/drawing/2014/main" id="{280BEC00-3574-499C-BBAD-B72AEEFB6DB7}"/>
              </a:ext>
            </a:extLst>
          </p:cNvPr>
          <p:cNvSpPr txBox="1"/>
          <p:nvPr/>
        </p:nvSpPr>
        <p:spPr>
          <a:xfrm>
            <a:off x="863028" y="1640304"/>
            <a:ext cx="10633753" cy="3056991"/>
          </a:xfrm>
          <a:prstGeom prst="rect">
            <a:avLst/>
          </a:prstGeom>
          <a:noFill/>
        </p:spPr>
        <p:txBody>
          <a:bodyPr wrap="square" rtlCol="0">
            <a:spAutoFit/>
          </a:bodyPr>
          <a:lstStyle/>
          <a:p>
            <a:pPr marL="285750" marR="0" indent="-285750">
              <a:lnSpc>
                <a:spcPct val="107000"/>
              </a:lnSpc>
              <a:spcBef>
                <a:spcPts val="0"/>
              </a:spcBef>
              <a:spcAft>
                <a:spcPts val="800"/>
              </a:spcAft>
              <a:buFontTx/>
              <a:buChar char="-"/>
            </a:pPr>
            <a:r>
              <a:rPr lang="en-US" sz="1800">
                <a:effectLst/>
                <a:latin typeface="+mj-lt"/>
                <a:ea typeface="Calibri" panose="020F0502020204030204" pitchFamily="34" charset="0"/>
                <a:cs typeface="Arial" panose="020B0604020202020204" pitchFamily="34" charset="0"/>
              </a:rPr>
              <a:t>A parent run must be a minimum of 60” and a maximum of 144” between return panels. The parent run must have a minimum of two return panels running in opposite directions on each end of run.</a:t>
            </a:r>
          </a:p>
          <a:p>
            <a:pPr marL="285750" marR="0" indent="-285750">
              <a:lnSpc>
                <a:spcPct val="107000"/>
              </a:lnSpc>
              <a:spcBef>
                <a:spcPts val="0"/>
              </a:spcBef>
              <a:spcAft>
                <a:spcPts val="800"/>
              </a:spcAft>
              <a:buFontTx/>
              <a:buChar char="-"/>
            </a:pPr>
            <a:r>
              <a:rPr lang="en-US">
                <a:latin typeface="+mj-lt"/>
                <a:ea typeface="Calibri" panose="020F0502020204030204" pitchFamily="34" charset="0"/>
                <a:cs typeface="Arial" panose="020B0604020202020204" pitchFamily="34" charset="0"/>
              </a:rPr>
              <a:t>Dual-Sided returns must be a minimum of 60” combined width. </a:t>
            </a:r>
          </a:p>
          <a:p>
            <a:pPr marL="285750" marR="0" indent="-285750">
              <a:lnSpc>
                <a:spcPct val="107000"/>
              </a:lnSpc>
              <a:spcBef>
                <a:spcPts val="0"/>
              </a:spcBef>
              <a:spcAft>
                <a:spcPts val="800"/>
              </a:spcAft>
              <a:buFontTx/>
              <a:buChar char="-"/>
            </a:pPr>
            <a:r>
              <a:rPr lang="en-US" sz="1800">
                <a:effectLst/>
                <a:latin typeface="+mj-lt"/>
                <a:ea typeface="Calibri" panose="020F0502020204030204" pitchFamily="34" charset="0"/>
                <a:cs typeface="Arial" panose="020B0604020202020204" pitchFamily="34" charset="0"/>
              </a:rPr>
              <a:t>Return panels must not be any more than 30” lower than the maximum height of the parent panel run.</a:t>
            </a:r>
          </a:p>
          <a:p>
            <a:pPr marL="285750" marR="0" indent="-285750">
              <a:lnSpc>
                <a:spcPct val="107000"/>
              </a:lnSpc>
              <a:spcBef>
                <a:spcPts val="0"/>
              </a:spcBef>
              <a:spcAft>
                <a:spcPts val="800"/>
              </a:spcAft>
              <a:buFontTx/>
              <a:buChar char="-"/>
            </a:pPr>
            <a:r>
              <a:rPr lang="en-US">
                <a:latin typeface="+mj-lt"/>
                <a:ea typeface="Calibri" panose="020F0502020204030204" pitchFamily="34" charset="0"/>
                <a:cs typeface="Arial" panose="020B0604020202020204" pitchFamily="34" charset="0"/>
              </a:rPr>
              <a:t>Return panels cannot be taller than the parent panel.</a:t>
            </a:r>
          </a:p>
          <a:p>
            <a:pPr marL="285750" marR="0" indent="-285750">
              <a:lnSpc>
                <a:spcPct val="107000"/>
              </a:lnSpc>
              <a:spcBef>
                <a:spcPts val="0"/>
              </a:spcBef>
              <a:spcAft>
                <a:spcPts val="800"/>
              </a:spcAft>
              <a:buFontTx/>
              <a:buChar char="-"/>
            </a:pPr>
            <a:r>
              <a:rPr lang="en-US" sz="1800">
                <a:effectLst/>
                <a:latin typeface="+mj-lt"/>
                <a:ea typeface="Calibri" panose="020F0502020204030204" pitchFamily="34" charset="0"/>
                <a:cs typeface="Arial" panose="020B0604020202020204" pitchFamily="34" charset="0"/>
              </a:rPr>
              <a:t>Panel height measurement includes integrated glass.</a:t>
            </a:r>
          </a:p>
          <a:p>
            <a:pPr marL="0" marR="0">
              <a:lnSpc>
                <a:spcPct val="107000"/>
              </a:lnSpc>
              <a:spcBef>
                <a:spcPts val="0"/>
              </a:spcBef>
              <a:spcAft>
                <a:spcPts val="800"/>
              </a:spcAft>
            </a:pPr>
            <a:endParaRPr lang="en-US">
              <a:latin typeface="+mj-lt"/>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a:effectLst/>
              <a:latin typeface="+mj-lt"/>
              <a:ea typeface="Calibri" panose="020F050202020403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F47C919A-54BD-4CEC-82C0-DE500C77E6F0}"/>
              </a:ext>
            </a:extLst>
          </p:cNvPr>
          <p:cNvCxnSpPr/>
          <p:nvPr/>
        </p:nvCxnSpPr>
        <p:spPr>
          <a:xfrm>
            <a:off x="6508069" y="5023343"/>
            <a:ext cx="1133475" cy="66675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D71CB4C1-746B-4379-86E8-AF4E70EFA6D9}"/>
              </a:ext>
            </a:extLst>
          </p:cNvPr>
          <p:cNvCxnSpPr/>
          <p:nvPr/>
        </p:nvCxnSpPr>
        <p:spPr>
          <a:xfrm>
            <a:off x="9432244" y="3198540"/>
            <a:ext cx="1133475" cy="66675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831CD924-D2A4-4CB9-9DF6-834462C57131}"/>
              </a:ext>
            </a:extLst>
          </p:cNvPr>
          <p:cNvSpPr txBox="1"/>
          <p:nvPr/>
        </p:nvSpPr>
        <p:spPr>
          <a:xfrm>
            <a:off x="6819900" y="5322471"/>
            <a:ext cx="295275" cy="366895"/>
          </a:xfrm>
          <a:prstGeom prst="rect">
            <a:avLst/>
          </a:prstGeom>
          <a:noFill/>
        </p:spPr>
        <p:txBody>
          <a:bodyPr wrap="square" rtlCol="0">
            <a:spAutoFit/>
          </a:bodyPr>
          <a:lstStyle/>
          <a:p>
            <a:r>
              <a:rPr lang="en-US">
                <a:solidFill>
                  <a:srgbClr val="0D4153"/>
                </a:solidFill>
              </a:rPr>
              <a:t>A</a:t>
            </a:r>
          </a:p>
        </p:txBody>
      </p:sp>
      <p:sp>
        <p:nvSpPr>
          <p:cNvPr id="26" name="TextBox 25">
            <a:extLst>
              <a:ext uri="{FF2B5EF4-FFF2-40B4-BE49-F238E27FC236}">
                <a16:creationId xmlns:a16="http://schemas.microsoft.com/office/drawing/2014/main" id="{E5BBC7C9-9D10-45FB-9FAC-AE5AC19C9877}"/>
              </a:ext>
            </a:extLst>
          </p:cNvPr>
          <p:cNvSpPr txBox="1"/>
          <p:nvPr/>
        </p:nvSpPr>
        <p:spPr>
          <a:xfrm>
            <a:off x="9960881" y="3198540"/>
            <a:ext cx="295275" cy="366895"/>
          </a:xfrm>
          <a:prstGeom prst="rect">
            <a:avLst/>
          </a:prstGeom>
          <a:noFill/>
        </p:spPr>
        <p:txBody>
          <a:bodyPr wrap="square" rtlCol="0">
            <a:spAutoFit/>
          </a:bodyPr>
          <a:lstStyle/>
          <a:p>
            <a:r>
              <a:rPr lang="en-US">
                <a:solidFill>
                  <a:srgbClr val="0D4153"/>
                </a:solidFill>
              </a:rPr>
              <a:t>B</a:t>
            </a:r>
          </a:p>
        </p:txBody>
      </p:sp>
      <p:sp>
        <p:nvSpPr>
          <p:cNvPr id="29" name="TextBox 28">
            <a:extLst>
              <a:ext uri="{FF2B5EF4-FFF2-40B4-BE49-F238E27FC236}">
                <a16:creationId xmlns:a16="http://schemas.microsoft.com/office/drawing/2014/main" id="{76E84CA0-C120-481E-81A4-331CB0E06E46}"/>
              </a:ext>
            </a:extLst>
          </p:cNvPr>
          <p:cNvSpPr txBox="1"/>
          <p:nvPr/>
        </p:nvSpPr>
        <p:spPr>
          <a:xfrm>
            <a:off x="9741806" y="5136586"/>
            <a:ext cx="1647825" cy="369332"/>
          </a:xfrm>
          <a:prstGeom prst="rect">
            <a:avLst/>
          </a:prstGeom>
          <a:noFill/>
        </p:spPr>
        <p:txBody>
          <a:bodyPr wrap="square" rtlCol="0">
            <a:spAutoFit/>
          </a:bodyPr>
          <a:lstStyle/>
          <a:p>
            <a:r>
              <a:rPr lang="en-US">
                <a:solidFill>
                  <a:srgbClr val="0D4153"/>
                </a:solidFill>
              </a:rPr>
              <a:t>A + B &gt;= 60”</a:t>
            </a:r>
          </a:p>
        </p:txBody>
      </p:sp>
      <p:sp>
        <p:nvSpPr>
          <p:cNvPr id="30" name="TextBox 29">
            <a:extLst>
              <a:ext uri="{FF2B5EF4-FFF2-40B4-BE49-F238E27FC236}">
                <a16:creationId xmlns:a16="http://schemas.microsoft.com/office/drawing/2014/main" id="{5CCD1F09-F744-46E5-BED1-1975AF5DB00C}"/>
              </a:ext>
            </a:extLst>
          </p:cNvPr>
          <p:cNvSpPr txBox="1"/>
          <p:nvPr/>
        </p:nvSpPr>
        <p:spPr>
          <a:xfrm>
            <a:off x="9741805" y="5504700"/>
            <a:ext cx="1647825" cy="923330"/>
          </a:xfrm>
          <a:prstGeom prst="rect">
            <a:avLst/>
          </a:prstGeom>
          <a:noFill/>
        </p:spPr>
        <p:txBody>
          <a:bodyPr wrap="square" rtlCol="0">
            <a:spAutoFit/>
          </a:bodyPr>
          <a:lstStyle/>
          <a:p>
            <a:r>
              <a:rPr lang="en-US">
                <a:solidFill>
                  <a:srgbClr val="0D4153"/>
                </a:solidFill>
              </a:rPr>
              <a:t>30” + 30”</a:t>
            </a:r>
          </a:p>
          <a:p>
            <a:r>
              <a:rPr lang="en-US">
                <a:solidFill>
                  <a:srgbClr val="0D4153"/>
                </a:solidFill>
              </a:rPr>
              <a:t>24” + 36”</a:t>
            </a:r>
          </a:p>
          <a:p>
            <a:r>
              <a:rPr lang="en-US">
                <a:solidFill>
                  <a:srgbClr val="0D4153"/>
                </a:solidFill>
              </a:rPr>
              <a:t>18” + 42”</a:t>
            </a:r>
          </a:p>
        </p:txBody>
      </p:sp>
      <p:cxnSp>
        <p:nvCxnSpPr>
          <p:cNvPr id="33" name="Straight Arrow Connector 32">
            <a:extLst>
              <a:ext uri="{FF2B5EF4-FFF2-40B4-BE49-F238E27FC236}">
                <a16:creationId xmlns:a16="http://schemas.microsoft.com/office/drawing/2014/main" id="{7F94BC70-65CE-4E31-9A39-0370A404491C}"/>
              </a:ext>
            </a:extLst>
          </p:cNvPr>
          <p:cNvCxnSpPr>
            <a:cxnSpLocks/>
          </p:cNvCxnSpPr>
          <p:nvPr/>
        </p:nvCxnSpPr>
        <p:spPr>
          <a:xfrm flipV="1">
            <a:off x="7074806" y="3565435"/>
            <a:ext cx="2583544" cy="1457181"/>
          </a:xfrm>
          <a:prstGeom prst="straightConnector1">
            <a:avLst/>
          </a:prstGeom>
          <a:ln>
            <a:solidFill>
              <a:schemeClr val="accent4">
                <a:lumMod val="50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1612A4C9-477A-40D9-BC18-7F0B7D20E8A6}"/>
              </a:ext>
            </a:extLst>
          </p:cNvPr>
          <p:cNvSpPr txBox="1"/>
          <p:nvPr/>
        </p:nvSpPr>
        <p:spPr>
          <a:xfrm rot="19910681">
            <a:off x="7756255" y="3671327"/>
            <a:ext cx="1245967" cy="646331"/>
          </a:xfrm>
          <a:prstGeom prst="rect">
            <a:avLst/>
          </a:prstGeom>
          <a:noFill/>
        </p:spPr>
        <p:txBody>
          <a:bodyPr wrap="square" rtlCol="0">
            <a:spAutoFit/>
          </a:bodyPr>
          <a:lstStyle/>
          <a:p>
            <a:r>
              <a:rPr lang="en-US">
                <a:solidFill>
                  <a:schemeClr val="accent4">
                    <a:lumMod val="50000"/>
                  </a:schemeClr>
                </a:solidFill>
              </a:rPr>
              <a:t>Min 60”</a:t>
            </a:r>
          </a:p>
          <a:p>
            <a:r>
              <a:rPr lang="en-US">
                <a:solidFill>
                  <a:schemeClr val="accent4">
                    <a:lumMod val="50000"/>
                  </a:schemeClr>
                </a:solidFill>
              </a:rPr>
              <a:t>Max 144”</a:t>
            </a:r>
          </a:p>
        </p:txBody>
      </p:sp>
    </p:spTree>
    <p:extLst>
      <p:ext uri="{BB962C8B-B14F-4D97-AF65-F5344CB8AC3E}">
        <p14:creationId xmlns:p14="http://schemas.microsoft.com/office/powerpoint/2010/main" val="338947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FDBB19-62BA-49E7-B677-2DA431B5A199}"/>
              </a:ext>
            </a:extLst>
          </p:cNvPr>
          <p:cNvPicPr>
            <a:picLocks noChangeAspect="1"/>
          </p:cNvPicPr>
          <p:nvPr/>
        </p:nvPicPr>
        <p:blipFill>
          <a:blip r:embed="rId3"/>
          <a:stretch>
            <a:fillRect/>
          </a:stretch>
        </p:blipFill>
        <p:spPr>
          <a:xfrm>
            <a:off x="876477" y="3980716"/>
            <a:ext cx="4710666" cy="1843550"/>
          </a:xfrm>
          <a:prstGeom prst="rect">
            <a:avLst/>
          </a:prstGeom>
        </p:spPr>
      </p:pic>
      <p:sp>
        <p:nvSpPr>
          <p:cNvPr id="13" name="Rectangle 12">
            <a:extLst>
              <a:ext uri="{FF2B5EF4-FFF2-40B4-BE49-F238E27FC236}">
                <a16:creationId xmlns:a16="http://schemas.microsoft.com/office/drawing/2014/main" id="{87F9C042-E860-4239-B4D8-0E37AFF5F4DE}"/>
              </a:ext>
            </a:extLst>
          </p:cNvPr>
          <p:cNvSpPr/>
          <p:nvPr/>
        </p:nvSpPr>
        <p:spPr>
          <a:xfrm>
            <a:off x="-1859" y="-1859"/>
            <a:ext cx="353122"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3DCCED-1F3F-4B69-95D2-CB75E1DC2755}"/>
              </a:ext>
            </a:extLst>
          </p:cNvPr>
          <p:cNvSpPr txBox="1"/>
          <p:nvPr/>
        </p:nvSpPr>
        <p:spPr>
          <a:xfrm rot="-5400000">
            <a:off x="-1191555" y="32503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Segoe UI Light"/>
              </a:rPr>
              <a:t>INTERNAL TRAINING</a:t>
            </a:r>
          </a:p>
        </p:txBody>
      </p:sp>
      <p:sp>
        <p:nvSpPr>
          <p:cNvPr id="7" name="Title 12">
            <a:extLst>
              <a:ext uri="{FF2B5EF4-FFF2-40B4-BE49-F238E27FC236}">
                <a16:creationId xmlns:a16="http://schemas.microsoft.com/office/drawing/2014/main" id="{95532677-3ABE-4E35-84DF-5B7A883C802C}"/>
              </a:ext>
            </a:extLst>
          </p:cNvPr>
          <p:cNvSpPr txBox="1">
            <a:spLocks/>
          </p:cNvSpPr>
          <p:nvPr/>
        </p:nvSpPr>
        <p:spPr>
          <a:xfrm>
            <a:off x="664482" y="543915"/>
            <a:ext cx="10515600" cy="5712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t>Specification – Dual-Sided Panel Bench</a:t>
            </a:r>
          </a:p>
        </p:txBody>
      </p:sp>
      <p:sp>
        <p:nvSpPr>
          <p:cNvPr id="17" name="TextBox 16">
            <a:extLst>
              <a:ext uri="{FF2B5EF4-FFF2-40B4-BE49-F238E27FC236}">
                <a16:creationId xmlns:a16="http://schemas.microsoft.com/office/drawing/2014/main" id="{6921177C-827F-4237-8D41-76461B494BCD}"/>
              </a:ext>
            </a:extLst>
          </p:cNvPr>
          <p:cNvSpPr txBox="1"/>
          <p:nvPr/>
        </p:nvSpPr>
        <p:spPr>
          <a:xfrm>
            <a:off x="876477" y="1181666"/>
            <a:ext cx="10633753" cy="2954399"/>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mj-lt"/>
                <a:ea typeface="Calibri" panose="020F0502020204030204" pitchFamily="34" charset="0"/>
                <a:cs typeface="Arial" panose="020B0604020202020204" pitchFamily="34" charset="0"/>
              </a:rPr>
              <a:t>A freestanding bench can be created using either HAT brackets OR Freestanding Feet. Dual-sided ONLY.</a:t>
            </a:r>
          </a:p>
          <a:p>
            <a:pPr marL="0" marR="0">
              <a:lnSpc>
                <a:spcPct val="107000"/>
              </a:lnSpc>
              <a:spcBef>
                <a:spcPts val="0"/>
              </a:spcBef>
              <a:spcAft>
                <a:spcPts val="800"/>
              </a:spcAft>
            </a:pPr>
            <a:r>
              <a:rPr lang="en-US">
                <a:latin typeface="+mj-lt"/>
                <a:ea typeface="Calibri" panose="020F0502020204030204" pitchFamily="34" charset="0"/>
                <a:cs typeface="Arial" panose="020B0604020202020204" pitchFamily="34" charset="0"/>
              </a:rPr>
              <a:t>There MUST be an end panel on each end of the run for all applications.</a:t>
            </a:r>
          </a:p>
          <a:p>
            <a:pPr marL="0" marR="0">
              <a:lnSpc>
                <a:spcPct val="107000"/>
              </a:lnSpc>
              <a:spcBef>
                <a:spcPts val="0"/>
              </a:spcBef>
              <a:spcAft>
                <a:spcPts val="800"/>
              </a:spcAft>
            </a:pPr>
            <a:r>
              <a:rPr lang="en-US" sz="1800">
                <a:effectLst/>
                <a:latin typeface="+mj-lt"/>
                <a:ea typeface="Calibri" panose="020F0502020204030204" pitchFamily="34" charset="0"/>
                <a:cs typeface="Arial" panose="020B0604020202020204" pitchFamily="34" charset="0"/>
              </a:rPr>
              <a:t>When using a 30”H spine with a below worksurface height rail, a worksurface or storage must be mounted at any panel-to-panel connection. </a:t>
            </a:r>
          </a:p>
          <a:p>
            <a:pPr marL="0" marR="0">
              <a:lnSpc>
                <a:spcPct val="107000"/>
              </a:lnSpc>
              <a:spcBef>
                <a:spcPts val="0"/>
              </a:spcBef>
              <a:spcAft>
                <a:spcPts val="800"/>
              </a:spcAft>
            </a:pPr>
            <a:r>
              <a:rPr lang="en-US" sz="1800">
                <a:effectLst/>
                <a:latin typeface="+mj-lt"/>
                <a:ea typeface="Calibri" panose="020F0502020204030204" pitchFamily="34" charset="0"/>
                <a:cs typeface="Arial" panose="020B0604020202020204" pitchFamily="34" charset="0"/>
              </a:rPr>
              <a:t>Support (HAT Bracket or Foot) needed every 96” on both sides. HAT brackets must be placed at same height; Foot is automatically back-to-back.</a:t>
            </a:r>
          </a:p>
          <a:p>
            <a:pPr>
              <a:lnSpc>
                <a:spcPct val="107000"/>
              </a:lnSpc>
              <a:spcAft>
                <a:spcPts val="800"/>
              </a:spcAft>
            </a:pPr>
            <a:r>
              <a:rPr lang="en-US">
                <a:latin typeface="+mj-lt"/>
                <a:ea typeface="Calibri" panose="020F0502020204030204" pitchFamily="34" charset="0"/>
                <a:cs typeface="Arial" panose="020B0604020202020204" pitchFamily="34" charset="0"/>
              </a:rPr>
              <a:t>Max height, with glass = 65”H. No Max length.</a:t>
            </a:r>
          </a:p>
          <a:p>
            <a:pPr marL="0" marR="0">
              <a:lnSpc>
                <a:spcPct val="107000"/>
              </a:lnSpc>
              <a:spcBef>
                <a:spcPts val="0"/>
              </a:spcBef>
              <a:spcAft>
                <a:spcPts val="800"/>
              </a:spcAft>
            </a:pPr>
            <a:endParaRPr lang="en-US" sz="1800">
              <a:effectLst/>
              <a:latin typeface="+mj-l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FE2EF4-63F0-45E2-908D-BDFC1F2A8DE4}"/>
              </a:ext>
            </a:extLst>
          </p:cNvPr>
          <p:cNvPicPr>
            <a:picLocks noChangeAspect="1"/>
          </p:cNvPicPr>
          <p:nvPr/>
        </p:nvPicPr>
        <p:blipFill>
          <a:blip r:embed="rId4"/>
          <a:stretch>
            <a:fillRect/>
          </a:stretch>
        </p:blipFill>
        <p:spPr>
          <a:xfrm>
            <a:off x="6604859" y="3832238"/>
            <a:ext cx="4226623" cy="1841973"/>
          </a:xfrm>
          <a:prstGeom prst="rect">
            <a:avLst/>
          </a:prstGeom>
        </p:spPr>
      </p:pic>
      <p:pic>
        <p:nvPicPr>
          <p:cNvPr id="6" name="Picture 5">
            <a:extLst>
              <a:ext uri="{FF2B5EF4-FFF2-40B4-BE49-F238E27FC236}">
                <a16:creationId xmlns:a16="http://schemas.microsoft.com/office/drawing/2014/main" id="{E018FFF5-D909-4F37-A27C-AF8F49236D69}"/>
              </a:ext>
            </a:extLst>
          </p:cNvPr>
          <p:cNvPicPr>
            <a:picLocks noChangeAspect="1"/>
          </p:cNvPicPr>
          <p:nvPr/>
        </p:nvPicPr>
        <p:blipFill>
          <a:blip r:embed="rId5"/>
          <a:stretch>
            <a:fillRect/>
          </a:stretch>
        </p:blipFill>
        <p:spPr>
          <a:xfrm>
            <a:off x="7723642" y="5584195"/>
            <a:ext cx="4271458" cy="825946"/>
          </a:xfrm>
          <a:prstGeom prst="rect">
            <a:avLst/>
          </a:prstGeom>
        </p:spPr>
      </p:pic>
      <p:pic>
        <p:nvPicPr>
          <p:cNvPr id="14" name="Picture 13">
            <a:extLst>
              <a:ext uri="{FF2B5EF4-FFF2-40B4-BE49-F238E27FC236}">
                <a16:creationId xmlns:a16="http://schemas.microsoft.com/office/drawing/2014/main" id="{C76AF0A4-FB0F-46B9-BADD-A98F6F7C766B}"/>
              </a:ext>
            </a:extLst>
          </p:cNvPr>
          <p:cNvPicPr>
            <a:picLocks noChangeAspect="1"/>
          </p:cNvPicPr>
          <p:nvPr/>
        </p:nvPicPr>
        <p:blipFill>
          <a:blip r:embed="rId6"/>
          <a:stretch>
            <a:fillRect/>
          </a:stretch>
        </p:blipFill>
        <p:spPr>
          <a:xfrm>
            <a:off x="3215900" y="5674211"/>
            <a:ext cx="3310312" cy="1010118"/>
          </a:xfrm>
          <a:prstGeom prst="rect">
            <a:avLst/>
          </a:prstGeom>
        </p:spPr>
      </p:pic>
      <p:sp>
        <p:nvSpPr>
          <p:cNvPr id="26" name="TextBox 25">
            <a:extLst>
              <a:ext uri="{FF2B5EF4-FFF2-40B4-BE49-F238E27FC236}">
                <a16:creationId xmlns:a16="http://schemas.microsoft.com/office/drawing/2014/main" id="{C213024F-4D11-4EFD-8598-C39C2275E839}"/>
              </a:ext>
            </a:extLst>
          </p:cNvPr>
          <p:cNvSpPr txBox="1"/>
          <p:nvPr/>
        </p:nvSpPr>
        <p:spPr>
          <a:xfrm>
            <a:off x="1101604" y="3983091"/>
            <a:ext cx="2127821" cy="366895"/>
          </a:xfrm>
          <a:prstGeom prst="rect">
            <a:avLst/>
          </a:prstGeom>
          <a:noFill/>
        </p:spPr>
        <p:txBody>
          <a:bodyPr wrap="square" rtlCol="0">
            <a:spAutoFit/>
          </a:bodyPr>
          <a:lstStyle/>
          <a:p>
            <a:pPr marL="0" marR="0">
              <a:lnSpc>
                <a:spcPct val="107000"/>
              </a:lnSpc>
              <a:spcBef>
                <a:spcPts val="0"/>
              </a:spcBef>
              <a:spcAft>
                <a:spcPts val="800"/>
              </a:spcAft>
            </a:pPr>
            <a:r>
              <a:rPr lang="en-US" sz="1800" b="1">
                <a:effectLst/>
                <a:latin typeface="+mj-lt"/>
                <a:ea typeface="Calibri" panose="020F0502020204030204" pitchFamily="34" charset="0"/>
                <a:cs typeface="Arial" panose="020B0604020202020204" pitchFamily="34" charset="0"/>
              </a:rPr>
              <a:t>HAT Bracke</a:t>
            </a:r>
            <a:r>
              <a:rPr lang="en-US" b="1">
                <a:latin typeface="+mj-lt"/>
                <a:ea typeface="Calibri" panose="020F0502020204030204" pitchFamily="34" charset="0"/>
                <a:cs typeface="Arial" panose="020B0604020202020204" pitchFamily="34" charset="0"/>
              </a:rPr>
              <a:t>t Bench</a:t>
            </a:r>
            <a:endParaRPr lang="en-US" sz="1800" b="1">
              <a:effectLst/>
              <a:latin typeface="+mj-lt"/>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0CD8BEC-AFAC-4242-BE65-29AEA697B141}"/>
              </a:ext>
            </a:extLst>
          </p:cNvPr>
          <p:cNvSpPr txBox="1"/>
          <p:nvPr/>
        </p:nvSpPr>
        <p:spPr>
          <a:xfrm>
            <a:off x="6959069" y="3920055"/>
            <a:ext cx="2127821" cy="366895"/>
          </a:xfrm>
          <a:prstGeom prst="rect">
            <a:avLst/>
          </a:prstGeom>
          <a:noFill/>
        </p:spPr>
        <p:txBody>
          <a:bodyPr wrap="square" rtlCol="0">
            <a:spAutoFit/>
          </a:bodyPr>
          <a:lstStyle/>
          <a:p>
            <a:pPr marL="0" marR="0">
              <a:lnSpc>
                <a:spcPct val="107000"/>
              </a:lnSpc>
              <a:spcBef>
                <a:spcPts val="0"/>
              </a:spcBef>
              <a:spcAft>
                <a:spcPts val="800"/>
              </a:spcAft>
            </a:pPr>
            <a:r>
              <a:rPr lang="en-US" sz="1800" b="1">
                <a:effectLst/>
                <a:latin typeface="+mj-lt"/>
                <a:ea typeface="Calibri" panose="020F0502020204030204" pitchFamily="34" charset="0"/>
                <a:cs typeface="Arial" panose="020B0604020202020204" pitchFamily="34" charset="0"/>
              </a:rPr>
              <a:t>Footed </a:t>
            </a:r>
            <a:r>
              <a:rPr lang="en-US" b="1">
                <a:latin typeface="+mj-lt"/>
                <a:ea typeface="Calibri" panose="020F0502020204030204" pitchFamily="34" charset="0"/>
                <a:cs typeface="Arial" panose="020B0604020202020204" pitchFamily="34" charset="0"/>
              </a:rPr>
              <a:t>Bench</a:t>
            </a:r>
            <a:endParaRPr lang="en-US" sz="1800" b="1">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356048"/>
      </p:ext>
    </p:extLst>
  </p:cSld>
  <p:clrMapOvr>
    <a:masterClrMapping/>
  </p:clrMapOvr>
</p:sld>
</file>

<file path=ppt/theme/theme1.xml><?xml version="1.0" encoding="utf-8"?>
<a:theme xmlns:a="http://schemas.openxmlformats.org/drawingml/2006/main" name="Proposal Template">
  <a:themeElements>
    <a:clrScheme name="2020 Template Colors">
      <a:dk1>
        <a:srgbClr val="000000"/>
      </a:dk1>
      <a:lt1>
        <a:srgbClr val="FFFFFF"/>
      </a:lt1>
      <a:dk2>
        <a:srgbClr val="898D8E"/>
      </a:dk2>
      <a:lt2>
        <a:srgbClr val="F6F5F4"/>
      </a:lt2>
      <a:accent1>
        <a:srgbClr val="DCD7D4"/>
      </a:accent1>
      <a:accent2>
        <a:srgbClr val="003B4A"/>
      </a:accent2>
      <a:accent3>
        <a:srgbClr val="9A552C"/>
      </a:accent3>
      <a:accent4>
        <a:srgbClr val="EDD0C7"/>
      </a:accent4>
      <a:accent5>
        <a:srgbClr val="20362C"/>
      </a:accent5>
      <a:accent6>
        <a:srgbClr val="C0CDCA"/>
      </a:accent6>
      <a:hlink>
        <a:srgbClr val="EDD0C7"/>
      </a:hlink>
      <a:folHlink>
        <a:srgbClr val="C0CDCA"/>
      </a:folHlink>
    </a:clrScheme>
    <a:fontScheme name="Allsteel Brand - Segoe UI Ligh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43B153A4255A4191E628809F2E2A57" ma:contentTypeVersion="8" ma:contentTypeDescription="Create a new document." ma:contentTypeScope="" ma:versionID="06f756522cedbd113a334149ce5775b0">
  <xsd:schema xmlns:xsd="http://www.w3.org/2001/XMLSchema" xmlns:xs="http://www.w3.org/2001/XMLSchema" xmlns:p="http://schemas.microsoft.com/office/2006/metadata/properties" xmlns:ns2="84835443-00B2-45FA-A824-83DEEFD79C43" xmlns:ns3="34abef37-3073-4d85-8cc2-bafc76bcf3ba" xmlns:ns4="84835443-00b2-45fa-a824-83deefd79c43" targetNamespace="http://schemas.microsoft.com/office/2006/metadata/properties" ma:root="true" ma:fieldsID="360b922a2dce0abe6288d7aebbc8b465" ns2:_="" ns3:_="" ns4:_="">
    <xsd:import namespace="84835443-00B2-45FA-A824-83DEEFD79C43"/>
    <xsd:import namespace="34abef37-3073-4d85-8cc2-bafc76bcf3ba"/>
    <xsd:import namespace="84835443-00b2-45fa-a824-83deefd79c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835443-00B2-45FA-A824-83DEEFD79C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abef37-3073-4d85-8cc2-bafc76bcf3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835443-00b2-45fa-a824-83deefd79c43"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4abef37-3073-4d85-8cc2-bafc76bcf3ba">
      <UserInfo>
        <DisplayName>Johnson, Jan (Allsteel)</DisplayName>
        <AccountId>478</AccountId>
        <AccountType/>
      </UserInfo>
      <UserInfo>
        <DisplayName>Crowe, Rikki (Allsteel)</DisplayName>
        <AccountId>486</AccountId>
        <AccountType/>
      </UserInfo>
      <UserInfo>
        <DisplayName>Gauss, Andrea (Allsteel)</DisplayName>
        <AccountId>49</AccountId>
        <AccountType/>
      </UserInfo>
      <UserInfo>
        <DisplayName>Gant, Lauren (HNI Corp)</DisplayName>
        <AccountId>435</AccountId>
        <AccountType/>
      </UserInfo>
      <UserInfo>
        <DisplayName>Palmer, Mary (Allsteel)</DisplayName>
        <AccountId>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DA39B8-D77B-48AF-A263-D546A0FFDA3E}">
  <ds:schemaRefs>
    <ds:schemaRef ds:uri="34abef37-3073-4d85-8cc2-bafc76bcf3ba"/>
    <ds:schemaRef ds:uri="84835443-00B2-45FA-A824-83DEEFD79C43"/>
    <ds:schemaRef ds:uri="84835443-00b2-45fa-a824-83deefd79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C3151D-397A-4005-8656-8D3FF78E2425}">
  <ds:schemaRefs>
    <ds:schemaRef ds:uri="84835443-00B2-45FA-A824-83DEEFD79C43"/>
    <ds:schemaRef ds:uri="34abef37-3073-4d85-8cc2-bafc76bcf3ba"/>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84835443-00b2-45fa-a824-83deefd79c43"/>
    <ds:schemaRef ds:uri="http://www.w3.org/XML/1998/namespace"/>
    <ds:schemaRef ds:uri="http://purl.org/dc/terms/"/>
  </ds:schemaRefs>
</ds:datastoreItem>
</file>

<file path=customXml/itemProps3.xml><?xml version="1.0" encoding="utf-8"?>
<ds:datastoreItem xmlns:ds="http://schemas.openxmlformats.org/officeDocument/2006/customXml" ds:itemID="{8E97A7D3-1805-4B77-8AAE-040FC00A9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3449</Words>
  <Application>Microsoft Office PowerPoint</Application>
  <PresentationFormat>Widescreen</PresentationFormat>
  <Paragraphs>447</Paragraphs>
  <Slides>37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Segoe UI Light</vt:lpstr>
      <vt:lpstr>Segoe UI Semibold</vt:lpstr>
      <vt:lpstr>Proposal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Hodapp, Kelsey (Allsteel)</dc:creator>
  <cp:lastModifiedBy>Sibert, Carly (Allsteel)</cp:lastModifiedBy>
  <cp:revision>2</cp:revision>
  <dcterms:created xsi:type="dcterms:W3CDTF">2018-04-17T16:04:55Z</dcterms:created>
  <dcterms:modified xsi:type="dcterms:W3CDTF">2021-10-27T14:57:57Z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0x010100EE43B153A4255A4191E628809F2E2A57</vt:lpwstr>
  </property>
</Properties>
</file>