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59" r:id="rId7"/>
    <p:sldId id="262" r:id="rId8"/>
    <p:sldId id="263" r:id="rId9"/>
  </p:sldIdLst>
  <p:sldSz cx="12188825" cy="6858000"/>
  <p:notesSz cx="6858000" cy="994568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470" autoAdjust="0"/>
  </p:normalViewPr>
  <p:slideViewPr>
    <p:cSldViewPr showGuides="1">
      <p:cViewPr varScale="1">
        <p:scale>
          <a:sx n="68" d="100"/>
          <a:sy n="68" d="100"/>
        </p:scale>
        <p:origin x="616" y="5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A01B03-2EFA-42A6-BEC1-645D21693C0D}" type="datetime1">
              <a:rPr lang="fr-FR" smtClean="0"/>
              <a:t>31/08/2018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7D9D42-F99D-472E-9CF0-B7CA8BB0E68B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46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93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68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67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DB2AA942-50D5-4580-939D-E940C8E3F6D2}" type="datetime1">
              <a:rPr lang="fr-FR" smtClean="0"/>
              <a:t>30/08/2018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7732DA-8586-4F6A-8764-C71377B03EF9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775F4-D122-4CD5-8F7B-26192E2E37AC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15A25-6AC4-4F88-8E50-2F3D9F194AE2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D18A7E-CC62-4EFF-A79A-4DD9FF461963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7B70DF-DA49-442E-8002-39F2F966C8BE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F6633A-2B29-49FA-B425-087D82529AAC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F6D3BA-911F-432D-9095-F1934517C36C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35C9B-92F4-45EA-A9B4-EB7E3A037444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4D50A-DA3A-4B6C-9C0A-4D6C4D87990B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A447B76-26AD-485F-B6AD-6ED679370123}" type="datetime1">
              <a:rPr lang="fr-FR" noProof="0" smtClean="0"/>
              <a:t>30/08/2018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ctrTitle"/>
          </p:nvPr>
        </p:nvSpPr>
        <p:spPr>
          <a:xfrm>
            <a:off x="840195" y="2403023"/>
            <a:ext cx="4862165" cy="843137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Informations marché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type="subTitle" idx="1"/>
          </p:nvPr>
        </p:nvSpPr>
        <p:spPr>
          <a:xfrm>
            <a:off x="756731" y="3670752"/>
            <a:ext cx="5029201" cy="1009568"/>
          </a:xfrm>
        </p:spPr>
        <p:txBody>
          <a:bodyPr rtlCol="0"/>
          <a:lstStyle/>
          <a:p>
            <a:pPr algn="ctr" rtl="0"/>
            <a:r>
              <a:rPr lang="fr-FR" dirty="0"/>
              <a:t>Immeuble complet de rapport </a:t>
            </a:r>
          </a:p>
          <a:p>
            <a:pPr algn="ctr" rtl="0"/>
            <a:r>
              <a:rPr lang="fr-FR" dirty="0"/>
              <a:t>48 Rue Saint Maur 76000 ROUEN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E34470-CBB0-4F99-B4A7-B0C6EF4EF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232042"/>
            <a:ext cx="3570759" cy="17792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2F4805F-B68D-4671-A8F9-F23ED0EA9637}"/>
              </a:ext>
            </a:extLst>
          </p:cNvPr>
          <p:cNvSpPr txBox="1"/>
          <p:nvPr/>
        </p:nvSpPr>
        <p:spPr>
          <a:xfrm>
            <a:off x="-56146" y="5934670"/>
            <a:ext cx="1224497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SAS ASKOTT Real </a:t>
            </a:r>
            <a:r>
              <a:rPr lang="fr-FR" dirty="0" err="1"/>
              <a:t>Estate</a:t>
            </a:r>
            <a:r>
              <a:rPr lang="fr-FR" dirty="0"/>
              <a:t> Consulting au capital de 2000€ – N° SIREN: 83493678300010 – RCS VERSAILLES – N° TVA Intracommunautaire : FR 228349367836831 - Z Agences Immobilières - 20 avenue de l’Europe 78000 VERSAILLES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735360"/>
          </a:xfrm>
        </p:spPr>
        <p:txBody>
          <a:bodyPr rtlCol="0"/>
          <a:lstStyle/>
          <a:p>
            <a:pPr algn="ctr" rt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Informations cadastrales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3ACEA6-2273-4C5D-989A-A5A62CC2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1772816"/>
            <a:ext cx="6168659" cy="35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21804" y="533400"/>
            <a:ext cx="6087183" cy="663352"/>
          </a:xfrm>
        </p:spPr>
        <p:txBody>
          <a:bodyPr rtlCol="0"/>
          <a:lstStyle/>
          <a:p>
            <a:pPr algn="ctr" rtl="0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Description du bien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6788571" y="764704"/>
            <a:ext cx="3600400" cy="583264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sz="2600" dirty="0"/>
              <a:t>Immeuble complet de rapport</a:t>
            </a:r>
          </a:p>
          <a:p>
            <a:pPr rtl="0"/>
            <a:r>
              <a:rPr lang="fr-FR" sz="2600" dirty="0"/>
              <a:t>Année de construction: 1890– style début du siècle</a:t>
            </a:r>
          </a:p>
          <a:p>
            <a:pPr rtl="0"/>
            <a:r>
              <a:rPr lang="fr-FR" sz="2600" dirty="0"/>
              <a:t>R+2 + combles </a:t>
            </a:r>
          </a:p>
          <a:p>
            <a:pPr rtl="0"/>
            <a:r>
              <a:rPr lang="fr-FR" sz="2600" dirty="0"/>
              <a:t>Affectation habitation</a:t>
            </a:r>
          </a:p>
          <a:p>
            <a:pPr rtl="0"/>
            <a:r>
              <a:rPr lang="fr-FR" sz="2600" dirty="0"/>
              <a:t>Entièrement vide                (4 appartements)</a:t>
            </a:r>
          </a:p>
          <a:p>
            <a:pPr rtl="0"/>
            <a:r>
              <a:rPr lang="fr-FR" sz="2600" dirty="0"/>
              <a:t>Superficie Totale Carrez: 400m² à confirmer par diagnostics</a:t>
            </a:r>
          </a:p>
          <a:p>
            <a:pPr rtl="0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EBDE51-2B17-4093-A9F2-1B62C5395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628" y="1916832"/>
            <a:ext cx="4032448" cy="30243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D7ED16-4B46-4CAC-84FD-5C3790A82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5869" y="1919315"/>
            <a:ext cx="403244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04902" y="146660"/>
            <a:ext cx="9714924" cy="969496"/>
          </a:xfrm>
        </p:spPr>
        <p:txBody>
          <a:bodyPr rtlCol="0" anchor="t">
            <a:noAutofit/>
          </a:bodyPr>
          <a:lstStyle/>
          <a:p>
            <a:pPr algn="ctr" rtl="0"/>
            <a:r>
              <a:rPr lang="fr-FR" sz="2800" dirty="0">
                <a:solidFill>
                  <a:schemeClr val="tx2"/>
                </a:solidFill>
              </a:rPr>
              <a:t>Prix du marché locatif habitation Rouen Rive Droite:</a:t>
            </a:r>
            <a:br>
              <a:rPr lang="fr-FR" sz="2800" dirty="0">
                <a:solidFill>
                  <a:schemeClr val="tx2"/>
                </a:solidFill>
              </a:rPr>
            </a:br>
            <a:r>
              <a:rPr lang="fr-FR" sz="2800" dirty="0">
                <a:solidFill>
                  <a:schemeClr val="tx2"/>
                </a:solidFill>
              </a:rPr>
              <a:t>Prix moyen au m²: 18,86€/m²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B47A4EC-E852-4AE0-B4A2-826F24006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67" y="1197761"/>
            <a:ext cx="5760641" cy="27931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C55CD3-6ADB-46C7-B53A-F3C5FEE39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417" y="1213839"/>
            <a:ext cx="5023976" cy="27627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4606DE-BE5E-407B-A521-1CA25BA93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4072524"/>
            <a:ext cx="5328592" cy="27166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CB27E0D-479B-403B-9F45-FD0ADD38282E}"/>
              </a:ext>
            </a:extLst>
          </p:cNvPr>
          <p:cNvSpPr txBox="1"/>
          <p:nvPr/>
        </p:nvSpPr>
        <p:spPr>
          <a:xfrm>
            <a:off x="3582846" y="5089830"/>
            <a:ext cx="144016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19,56€/m²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D62C56A-08C4-4B28-B775-5FA79B6C208B}"/>
              </a:ext>
            </a:extLst>
          </p:cNvPr>
          <p:cNvSpPr txBox="1"/>
          <p:nvPr/>
        </p:nvSpPr>
        <p:spPr>
          <a:xfrm>
            <a:off x="1575232" y="1412776"/>
            <a:ext cx="144016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18,5€/m²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2D5A1C-F07B-4294-BFA0-23F6C8A03132}"/>
              </a:ext>
            </a:extLst>
          </p:cNvPr>
          <p:cNvSpPr txBox="1"/>
          <p:nvPr/>
        </p:nvSpPr>
        <p:spPr>
          <a:xfrm>
            <a:off x="8902724" y="1233678"/>
            <a:ext cx="144016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26,76€/m²</a:t>
            </a:r>
          </a:p>
        </p:txBody>
      </p:sp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396650" cy="73536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Prix du marché vente appartement Rouen Rive droite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EB39D7A-C762-4848-9930-638E38CCE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756" y="1340768"/>
            <a:ext cx="7346826" cy="27012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AAF155-12AB-4BE5-A7A2-11414DAEA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588" y="901080"/>
            <a:ext cx="3958775" cy="52738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987877-B96A-4BB7-BE12-CBD8B3341C00}"/>
              </a:ext>
            </a:extLst>
          </p:cNvPr>
          <p:cNvSpPr txBox="1"/>
          <p:nvPr/>
        </p:nvSpPr>
        <p:spPr>
          <a:xfrm>
            <a:off x="837829" y="4621287"/>
            <a:ext cx="6698754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dirty="0"/>
              <a:t>Le prix de vente au m2 se situe aux alentours de </a:t>
            </a:r>
            <a:r>
              <a:rPr lang="fr-FR" b="1" dirty="0"/>
              <a:t>2400€/m² </a:t>
            </a:r>
            <a:r>
              <a:rPr lang="fr-FR" dirty="0"/>
              <a:t>sur cette rue. Ce prix est valable pour des appartements dans l’ancien, en bon état, sans travaux à effectuer et dans une copropriété saine sans gros travaux à prévoir. </a:t>
            </a:r>
          </a:p>
        </p:txBody>
      </p:sp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ésentation de stratégie d’entrepris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499_TF03460663.potx" id="{953029B0-E8AF-49B0-84DF-968ABF553A2E}" vid="{972E036A-D9D6-4630-A60A-1390BC0C136E}"/>
    </a:ext>
  </a:extLst>
</a:theme>
</file>

<file path=ppt/theme/theme2.xml><?xml version="1.0" encoding="utf-8"?>
<a:theme xmlns:a="http://schemas.openxmlformats.org/drawingml/2006/main" name="Thèm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F1070-8794-47AC-90B7-1F2E078096F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4f35948-e619-41b3-aa29-22878b09cfd2"/>
    <ds:schemaRef ds:uri="http://purl.org/dc/terms/"/>
    <ds:schemaRef ds:uri="http://schemas.microsoft.com/office/2006/documentManagement/types"/>
    <ds:schemaRef ds:uri="40262f94-9f35-4ac3-9a90-690165a166b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stratégie d’entreprise</Template>
  <TotalTime>21488</TotalTime>
  <Words>159</Words>
  <Application>Microsoft Office PowerPoint</Application>
  <PresentationFormat>Personnalisé</PresentationFormat>
  <Paragraphs>23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Palatino Linotype</vt:lpstr>
      <vt:lpstr>Présentation de stratégie d’entreprise</vt:lpstr>
      <vt:lpstr>Informations marché</vt:lpstr>
      <vt:lpstr>Informations cadastrales </vt:lpstr>
      <vt:lpstr>Description du bien</vt:lpstr>
      <vt:lpstr>Prix du marché locatif habitation Rouen Rive Droite: Prix moyen au m²: 18,86€/m²</vt:lpstr>
      <vt:lpstr>Prix du marché vente appartement Rouen Rive droite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Estimation</dc:title>
  <dc:creator>Anaelle Juge</dc:creator>
  <cp:lastModifiedBy>Nanou</cp:lastModifiedBy>
  <cp:revision>41</cp:revision>
  <cp:lastPrinted>2018-06-01T07:19:45Z</cp:lastPrinted>
  <dcterms:created xsi:type="dcterms:W3CDTF">2018-05-17T10:45:47Z</dcterms:created>
  <dcterms:modified xsi:type="dcterms:W3CDTF">2018-08-31T10:30:02Z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