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8"/>
  </p:notesMasterIdLst>
  <p:sldIdLst>
    <p:sldId id="333" r:id="rId5"/>
    <p:sldId id="344" r:id="rId6"/>
    <p:sldId id="413" r:id="rId7"/>
    <p:sldId id="415" r:id="rId8"/>
    <p:sldId id="414" r:id="rId9"/>
    <p:sldId id="417" r:id="rId10"/>
    <p:sldId id="348" r:id="rId11"/>
    <p:sldId id="345" r:id="rId12"/>
    <p:sldId id="346" r:id="rId13"/>
    <p:sldId id="347" r:id="rId14"/>
    <p:sldId id="367" r:id="rId15"/>
    <p:sldId id="412" r:id="rId16"/>
    <p:sldId id="352" r:id="rId17"/>
    <p:sldId id="416" r:id="rId18"/>
    <p:sldId id="353" r:id="rId19"/>
    <p:sldId id="354" r:id="rId20"/>
    <p:sldId id="356" r:id="rId21"/>
    <p:sldId id="355" r:id="rId22"/>
    <p:sldId id="357" r:id="rId23"/>
    <p:sldId id="359" r:id="rId24"/>
    <p:sldId id="360" r:id="rId25"/>
    <p:sldId id="421" r:id="rId26"/>
    <p:sldId id="361" r:id="rId27"/>
    <p:sldId id="362" r:id="rId28"/>
    <p:sldId id="364" r:id="rId29"/>
    <p:sldId id="365" r:id="rId30"/>
    <p:sldId id="419" r:id="rId31"/>
    <p:sldId id="418" r:id="rId32"/>
    <p:sldId id="423" r:id="rId33"/>
    <p:sldId id="422" r:id="rId34"/>
    <p:sldId id="425" r:id="rId35"/>
    <p:sldId id="424" r:id="rId36"/>
    <p:sldId id="366" r:id="rId37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7C9"/>
    <a:srgbClr val="C87E82"/>
    <a:srgbClr val="F15A22"/>
    <a:srgbClr val="00AAE7"/>
    <a:srgbClr val="FFFFFF"/>
    <a:srgbClr val="B34D52"/>
    <a:srgbClr val="7C3539"/>
    <a:srgbClr val="E929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25570-AFDA-4E2B-177B-0F180E1BB5F8}" v="36" dt="2026-01-30T20:17:04.910"/>
    <p1510:client id="{665C1802-3EB4-4AD0-BFEB-5BBD8B2C008F}" v="54" dt="2026-01-30T20:16:18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 Dybedahl" userId="S::mdybedahl@lci1.com::283eb05c-361e-4cdf-8318-a343939df53b" providerId="AD" clId="Web-{A5DC8A5B-D831-97A5-8D59-F304386F9B57}"/>
    <pc:docChg chg="modSld">
      <pc:chgData name="Matt Dybedahl" userId="S::mdybedahl@lci1.com::283eb05c-361e-4cdf-8318-a343939df53b" providerId="AD" clId="Web-{A5DC8A5B-D831-97A5-8D59-F304386F9B57}" dt="2024-07-18T14:17:50.740" v="29"/>
      <pc:docMkLst>
        <pc:docMk/>
      </pc:docMkLst>
      <pc:sldChg chg="modSp">
        <pc:chgData name="Matt Dybedahl" userId="S::mdybedahl@lci1.com::283eb05c-361e-4cdf-8318-a343939df53b" providerId="AD" clId="Web-{A5DC8A5B-D831-97A5-8D59-F304386F9B57}" dt="2024-07-18T13:51:17.095" v="1" actId="14100"/>
        <pc:sldMkLst>
          <pc:docMk/>
          <pc:sldMk cId="1436197750" sldId="333"/>
        </pc:sldMkLst>
      </pc:sldChg>
      <pc:sldChg chg="modSp">
        <pc:chgData name="Matt Dybedahl" userId="S::mdybedahl@lci1.com::283eb05c-361e-4cdf-8318-a343939df53b" providerId="AD" clId="Web-{A5DC8A5B-D831-97A5-8D59-F304386F9B57}" dt="2024-07-18T14:17:50.740" v="29"/>
        <pc:sldMkLst>
          <pc:docMk/>
          <pc:sldMk cId="661335878" sldId="348"/>
        </pc:sldMkLst>
      </pc:sldChg>
    </pc:docChg>
  </pc:docChgLst>
  <pc:docChgLst>
    <pc:chgData name="Matt Dybedahl" userId="S::mdybedahl@lci1.com::283eb05c-361e-4cdf-8318-a343939df53b" providerId="AD" clId="Web-{36385A9F-C18B-6FC4-FBA6-63E03E6AE265}"/>
    <pc:docChg chg="modSld">
      <pc:chgData name="Matt Dybedahl" userId="S::mdybedahl@lci1.com::283eb05c-361e-4cdf-8318-a343939df53b" providerId="AD" clId="Web-{36385A9F-C18B-6FC4-FBA6-63E03E6AE265}" dt="2024-07-18T13:24:01.616" v="64" actId="1076"/>
      <pc:docMkLst>
        <pc:docMk/>
      </pc:docMkLst>
      <pc:sldChg chg="addSp delSp modSp mod setBg">
        <pc:chgData name="Matt Dybedahl" userId="S::mdybedahl@lci1.com::283eb05c-361e-4cdf-8318-a343939df53b" providerId="AD" clId="Web-{36385A9F-C18B-6FC4-FBA6-63E03E6AE265}" dt="2024-07-18T13:24:01.616" v="64" actId="1076"/>
        <pc:sldMkLst>
          <pc:docMk/>
          <pc:sldMk cId="1436197750" sldId="333"/>
        </pc:sldMkLst>
      </pc:sldChg>
    </pc:docChg>
  </pc:docChgLst>
  <pc:docChgLst>
    <pc:chgData name="Matt Dybedahl" userId="S::mdybedahl@lci1.com::283eb05c-361e-4cdf-8318-a343939df53b" providerId="AD" clId="Web-{4F999B4B-0DF4-8B66-4801-B8FC22E61594}"/>
    <pc:docChg chg="modSld">
      <pc:chgData name="Matt Dybedahl" userId="S::mdybedahl@lci1.com::283eb05c-361e-4cdf-8318-a343939df53b" providerId="AD" clId="Web-{4F999B4B-0DF4-8B66-4801-B8FC22E61594}" dt="2024-07-16T18:09:21.848" v="6"/>
      <pc:docMkLst>
        <pc:docMk/>
      </pc:docMkLst>
      <pc:sldChg chg="modSp">
        <pc:chgData name="Matt Dybedahl" userId="S::mdybedahl@lci1.com::283eb05c-361e-4cdf-8318-a343939df53b" providerId="AD" clId="Web-{4F999B4B-0DF4-8B66-4801-B8FC22E61594}" dt="2024-07-16T18:09:21.848" v="6"/>
        <pc:sldMkLst>
          <pc:docMk/>
          <pc:sldMk cId="149798348" sldId="359"/>
        </pc:sldMkLst>
      </pc:sldChg>
      <pc:sldChg chg="modSp">
        <pc:chgData name="Matt Dybedahl" userId="S::mdybedahl@lci1.com::283eb05c-361e-4cdf-8318-a343939df53b" providerId="AD" clId="Web-{4F999B4B-0DF4-8B66-4801-B8FC22E61594}" dt="2024-07-16T16:07:51.702" v="4" actId="20577"/>
        <pc:sldMkLst>
          <pc:docMk/>
          <pc:sldMk cId="862667279" sldId="366"/>
        </pc:sldMkLst>
      </pc:sldChg>
    </pc:docChg>
  </pc:docChgLst>
  <pc:docChgLst>
    <pc:chgData name="Kacey Skaw" userId="316444fd-d5d1-45a4-918a-ba3be1ff64e0" providerId="ADAL" clId="{019F8EDC-30BF-4770-8C4B-D49F2701319D}"/>
    <pc:docChg chg="modSld sldOrd">
      <pc:chgData name="Kacey Skaw" userId="316444fd-d5d1-45a4-918a-ba3be1ff64e0" providerId="ADAL" clId="{019F8EDC-30BF-4770-8C4B-D49F2701319D}" dt="2025-09-22T21:04:26.067" v="94"/>
      <pc:docMkLst>
        <pc:docMk/>
      </pc:docMkLst>
      <pc:sldChg chg="ord">
        <pc:chgData name="Kacey Skaw" userId="316444fd-d5d1-45a4-918a-ba3be1ff64e0" providerId="ADAL" clId="{019F8EDC-30BF-4770-8C4B-D49F2701319D}" dt="2025-09-22T21:03:36.609" v="92"/>
        <pc:sldMkLst>
          <pc:docMk/>
          <pc:sldMk cId="661335878" sldId="348"/>
        </pc:sldMkLst>
      </pc:sldChg>
      <pc:sldChg chg="ord">
        <pc:chgData name="Kacey Skaw" userId="316444fd-d5d1-45a4-918a-ba3be1ff64e0" providerId="ADAL" clId="{019F8EDC-30BF-4770-8C4B-D49F2701319D}" dt="2025-09-22T21:04:26.067" v="94"/>
        <pc:sldMkLst>
          <pc:docMk/>
          <pc:sldMk cId="3292752660" sldId="362"/>
        </pc:sldMkLst>
      </pc:sldChg>
      <pc:sldChg chg="modSp mod">
        <pc:chgData name="Kacey Skaw" userId="316444fd-d5d1-45a4-918a-ba3be1ff64e0" providerId="ADAL" clId="{019F8EDC-30BF-4770-8C4B-D49F2701319D}" dt="2025-09-22T20:59:49.945" v="3" actId="1076"/>
        <pc:sldMkLst>
          <pc:docMk/>
          <pc:sldMk cId="2387641385" sldId="367"/>
        </pc:sldMkLst>
        <pc:picChg chg="mod modCrop">
          <ac:chgData name="Kacey Skaw" userId="316444fd-d5d1-45a4-918a-ba3be1ff64e0" providerId="ADAL" clId="{019F8EDC-30BF-4770-8C4B-D49F2701319D}" dt="2025-09-22T20:59:49.945" v="3" actId="1076"/>
          <ac:picMkLst>
            <pc:docMk/>
            <pc:sldMk cId="2387641385" sldId="367"/>
            <ac:picMk id="13" creationId="{6783F28A-7945-4160-B1D6-A0F1C5120808}"/>
          </ac:picMkLst>
        </pc:picChg>
      </pc:sldChg>
      <pc:sldChg chg="ord">
        <pc:chgData name="Kacey Skaw" userId="316444fd-d5d1-45a4-918a-ba3be1ff64e0" providerId="ADAL" clId="{019F8EDC-30BF-4770-8C4B-D49F2701319D}" dt="2025-09-22T21:00:40.719" v="5"/>
        <pc:sldMkLst>
          <pc:docMk/>
          <pc:sldMk cId="2663745760" sldId="415"/>
        </pc:sldMkLst>
      </pc:sldChg>
      <pc:sldChg chg="modSp mod">
        <pc:chgData name="Kacey Skaw" userId="316444fd-d5d1-45a4-918a-ba3be1ff64e0" providerId="ADAL" clId="{019F8EDC-30BF-4770-8C4B-D49F2701319D}" dt="2025-09-22T21:02:54.886" v="77" actId="20577"/>
        <pc:sldMkLst>
          <pc:docMk/>
          <pc:sldMk cId="871240311" sldId="423"/>
        </pc:sldMkLst>
        <pc:spChg chg="mod">
          <ac:chgData name="Kacey Skaw" userId="316444fd-d5d1-45a4-918a-ba3be1ff64e0" providerId="ADAL" clId="{019F8EDC-30BF-4770-8C4B-D49F2701319D}" dt="2025-09-22T21:02:54.886" v="77" actId="20577"/>
          <ac:spMkLst>
            <pc:docMk/>
            <pc:sldMk cId="871240311" sldId="423"/>
            <ac:spMk id="3" creationId="{61BD1275-139E-B50F-E83A-9B7D37BD0885}"/>
          </ac:spMkLst>
        </pc:spChg>
      </pc:sldChg>
      <pc:sldChg chg="modSp mod">
        <pc:chgData name="Kacey Skaw" userId="316444fd-d5d1-45a4-918a-ba3be1ff64e0" providerId="ADAL" clId="{019F8EDC-30BF-4770-8C4B-D49F2701319D}" dt="2025-09-22T21:03:21.509" v="90" actId="1037"/>
        <pc:sldMkLst>
          <pc:docMk/>
          <pc:sldMk cId="1771727341" sldId="424"/>
        </pc:sldMkLst>
        <pc:spChg chg="mod">
          <ac:chgData name="Kacey Skaw" userId="316444fd-d5d1-45a4-918a-ba3be1ff64e0" providerId="ADAL" clId="{019F8EDC-30BF-4770-8C4B-D49F2701319D}" dt="2025-09-22T21:01:50.055" v="18" actId="14100"/>
          <ac:spMkLst>
            <pc:docMk/>
            <pc:sldMk cId="1771727341" sldId="424"/>
            <ac:spMk id="3" creationId="{73E9B081-D32C-F284-E351-68EE9855AFB0}"/>
          </ac:spMkLst>
        </pc:spChg>
        <pc:spChg chg="mod">
          <ac:chgData name="Kacey Skaw" userId="316444fd-d5d1-45a4-918a-ba3be1ff64e0" providerId="ADAL" clId="{019F8EDC-30BF-4770-8C4B-D49F2701319D}" dt="2025-09-22T21:03:10.884" v="78" actId="1076"/>
          <ac:spMkLst>
            <pc:docMk/>
            <pc:sldMk cId="1771727341" sldId="424"/>
            <ac:spMk id="4" creationId="{A3CD4CF1-785D-CB1F-8454-B1CB8B135276}"/>
          </ac:spMkLst>
        </pc:spChg>
        <pc:spChg chg="mod">
          <ac:chgData name="Kacey Skaw" userId="316444fd-d5d1-45a4-918a-ba3be1ff64e0" providerId="ADAL" clId="{019F8EDC-30BF-4770-8C4B-D49F2701319D}" dt="2025-09-22T21:03:21.509" v="90" actId="1037"/>
          <ac:spMkLst>
            <pc:docMk/>
            <pc:sldMk cId="1771727341" sldId="424"/>
            <ac:spMk id="9" creationId="{7BD75753-19B4-4ED9-4992-3AE354DC2EB7}"/>
          </ac:spMkLst>
        </pc:spChg>
        <pc:grpChg chg="mod">
          <ac:chgData name="Kacey Skaw" userId="316444fd-d5d1-45a4-918a-ba3be1ff64e0" providerId="ADAL" clId="{019F8EDC-30BF-4770-8C4B-D49F2701319D}" dt="2025-09-22T21:03:10.884" v="78" actId="1076"/>
          <ac:grpSpMkLst>
            <pc:docMk/>
            <pc:sldMk cId="1771727341" sldId="424"/>
            <ac:grpSpMk id="14" creationId="{BBF74DDC-8B21-855B-4EEB-A24686E2D41D}"/>
          </ac:grpSpMkLst>
        </pc:grpChg>
        <pc:picChg chg="mod">
          <ac:chgData name="Kacey Skaw" userId="316444fd-d5d1-45a4-918a-ba3be1ff64e0" providerId="ADAL" clId="{019F8EDC-30BF-4770-8C4B-D49F2701319D}" dt="2025-09-22T21:03:10.884" v="78" actId="1076"/>
          <ac:picMkLst>
            <pc:docMk/>
            <pc:sldMk cId="1771727341" sldId="424"/>
            <ac:picMk id="7" creationId="{E915521C-B9FE-05ED-1157-67196ABC4A6C}"/>
          </ac:picMkLst>
        </pc:picChg>
        <pc:picChg chg="mod">
          <ac:chgData name="Kacey Skaw" userId="316444fd-d5d1-45a4-918a-ba3be1ff64e0" providerId="ADAL" clId="{019F8EDC-30BF-4770-8C4B-D49F2701319D}" dt="2025-09-22T21:03:10.884" v="78" actId="1076"/>
          <ac:picMkLst>
            <pc:docMk/>
            <pc:sldMk cId="1771727341" sldId="424"/>
            <ac:picMk id="8" creationId="{D6349974-7E59-7E66-062D-503EC35D14E0}"/>
          </ac:picMkLst>
        </pc:picChg>
      </pc:sldChg>
      <pc:sldChg chg="modSp mod ord">
        <pc:chgData name="Kacey Skaw" userId="316444fd-d5d1-45a4-918a-ba3be1ff64e0" providerId="ADAL" clId="{019F8EDC-30BF-4770-8C4B-D49F2701319D}" dt="2025-09-22T21:02:46.422" v="74" actId="20577"/>
        <pc:sldMkLst>
          <pc:docMk/>
          <pc:sldMk cId="3340901423" sldId="425"/>
        </pc:sldMkLst>
        <pc:spChg chg="mod">
          <ac:chgData name="Kacey Skaw" userId="316444fd-d5d1-45a4-918a-ba3be1ff64e0" providerId="ADAL" clId="{019F8EDC-30BF-4770-8C4B-D49F2701319D}" dt="2025-09-22T21:02:46.422" v="74" actId="20577"/>
          <ac:spMkLst>
            <pc:docMk/>
            <pc:sldMk cId="3340901423" sldId="425"/>
            <ac:spMk id="3" creationId="{13A445A9-F912-FF83-00BD-A98EA4F04D78}"/>
          </ac:spMkLst>
        </pc:spChg>
      </pc:sldChg>
    </pc:docChg>
  </pc:docChgLst>
  <pc:docChgLst>
    <pc:chgData name="Kacey Skaw" userId="316444fd-d5d1-45a4-918a-ba3be1ff64e0" providerId="ADAL" clId="{8D730714-E7E9-4A4E-BF2A-FF1630682857}"/>
    <pc:docChg chg="undo custSel modSld">
      <pc:chgData name="Kacey Skaw" userId="316444fd-d5d1-45a4-918a-ba3be1ff64e0" providerId="ADAL" clId="{8D730714-E7E9-4A4E-BF2A-FF1630682857}" dt="2024-07-17T13:45:16.283" v="322" actId="478"/>
      <pc:docMkLst>
        <pc:docMk/>
      </pc:docMkLst>
      <pc:sldChg chg="modSp mod">
        <pc:chgData name="Kacey Skaw" userId="316444fd-d5d1-45a4-918a-ba3be1ff64e0" providerId="ADAL" clId="{8D730714-E7E9-4A4E-BF2A-FF1630682857}" dt="2024-07-17T13:32:25.953" v="135" actId="20577"/>
        <pc:sldMkLst>
          <pc:docMk/>
          <pc:sldMk cId="1883185939" sldId="346"/>
        </pc:sldMkLst>
      </pc:sldChg>
      <pc:sldChg chg="modSp mod">
        <pc:chgData name="Kacey Skaw" userId="316444fd-d5d1-45a4-918a-ba3be1ff64e0" providerId="ADAL" clId="{8D730714-E7E9-4A4E-BF2A-FF1630682857}" dt="2024-07-17T13:32:10.876" v="125" actId="20577"/>
        <pc:sldMkLst>
          <pc:docMk/>
          <pc:sldMk cId="235630738" sldId="347"/>
        </pc:sldMkLst>
      </pc:sldChg>
      <pc:sldChg chg="modSp mod">
        <pc:chgData name="Kacey Skaw" userId="316444fd-d5d1-45a4-918a-ba3be1ff64e0" providerId="ADAL" clId="{8D730714-E7E9-4A4E-BF2A-FF1630682857}" dt="2024-07-17T13:34:56.148" v="183" actId="20577"/>
        <pc:sldMkLst>
          <pc:docMk/>
          <pc:sldMk cId="2403894563" sldId="352"/>
        </pc:sldMkLst>
      </pc:sldChg>
      <pc:sldChg chg="modSp mod">
        <pc:chgData name="Kacey Skaw" userId="316444fd-d5d1-45a4-918a-ba3be1ff64e0" providerId="ADAL" clId="{8D730714-E7E9-4A4E-BF2A-FF1630682857}" dt="2024-07-17T13:38:27.010" v="244" actId="20577"/>
        <pc:sldMkLst>
          <pc:docMk/>
          <pc:sldMk cId="1387021304" sldId="353"/>
        </pc:sldMkLst>
      </pc:sldChg>
      <pc:sldChg chg="addSp delSp modSp mod">
        <pc:chgData name="Kacey Skaw" userId="316444fd-d5d1-45a4-918a-ba3be1ff64e0" providerId="ADAL" clId="{8D730714-E7E9-4A4E-BF2A-FF1630682857}" dt="2024-07-17T13:45:16.283" v="322" actId="478"/>
        <pc:sldMkLst>
          <pc:docMk/>
          <pc:sldMk cId="796836179" sldId="354"/>
        </pc:sldMkLst>
      </pc:sldChg>
      <pc:sldChg chg="modSp mod">
        <pc:chgData name="Kacey Skaw" userId="316444fd-d5d1-45a4-918a-ba3be1ff64e0" providerId="ADAL" clId="{8D730714-E7E9-4A4E-BF2A-FF1630682857}" dt="2024-07-17T13:25:13.951" v="10" actId="20577"/>
        <pc:sldMkLst>
          <pc:docMk/>
          <pc:sldMk cId="2387641385" sldId="367"/>
        </pc:sldMkLst>
      </pc:sldChg>
      <pc:sldChg chg="modSp mod">
        <pc:chgData name="Kacey Skaw" userId="316444fd-d5d1-45a4-918a-ba3be1ff64e0" providerId="ADAL" clId="{8D730714-E7E9-4A4E-BF2A-FF1630682857}" dt="2024-07-17T13:25:48.679" v="14" actId="20577"/>
        <pc:sldMkLst>
          <pc:docMk/>
          <pc:sldMk cId="3453991596" sldId="412"/>
        </pc:sldMkLst>
      </pc:sldChg>
      <pc:sldChg chg="modSp mod">
        <pc:chgData name="Kacey Skaw" userId="316444fd-d5d1-45a4-918a-ba3be1ff64e0" providerId="ADAL" clId="{8D730714-E7E9-4A4E-BF2A-FF1630682857}" dt="2024-07-17T13:30:01.254" v="85" actId="20577"/>
        <pc:sldMkLst>
          <pc:docMk/>
          <pc:sldMk cId="107391539" sldId="413"/>
        </pc:sldMkLst>
      </pc:sldChg>
      <pc:sldChg chg="modSp mod">
        <pc:chgData name="Kacey Skaw" userId="316444fd-d5d1-45a4-918a-ba3be1ff64e0" providerId="ADAL" clId="{8D730714-E7E9-4A4E-BF2A-FF1630682857}" dt="2024-07-17T13:29:29.951" v="77" actId="6549"/>
        <pc:sldMkLst>
          <pc:docMk/>
          <pc:sldMk cId="1770032892" sldId="414"/>
        </pc:sldMkLst>
      </pc:sldChg>
      <pc:sldChg chg="modSp mod">
        <pc:chgData name="Kacey Skaw" userId="316444fd-d5d1-45a4-918a-ba3be1ff64e0" providerId="ADAL" clId="{8D730714-E7E9-4A4E-BF2A-FF1630682857}" dt="2024-07-17T13:39:58.788" v="266" actId="20577"/>
        <pc:sldMkLst>
          <pc:docMk/>
          <pc:sldMk cId="3895109863" sldId="416"/>
        </pc:sldMkLst>
      </pc:sldChg>
    </pc:docChg>
  </pc:docChgLst>
  <pc:docChgLst>
    <pc:chgData name="Kacey Skaw" userId="316444fd-d5d1-45a4-918a-ba3be1ff64e0" providerId="ADAL" clId="{3DFFF633-C789-4E4B-A444-D5D0C144EA9A}"/>
    <pc:docChg chg="undo custSel delSld modSld">
      <pc:chgData name="Kacey Skaw" userId="316444fd-d5d1-45a4-918a-ba3be1ff64e0" providerId="ADAL" clId="{3DFFF633-C789-4E4B-A444-D5D0C144EA9A}" dt="2024-08-01T18:46:50.739" v="996" actId="14100"/>
      <pc:docMkLst>
        <pc:docMk/>
      </pc:docMkLst>
      <pc:sldChg chg="del">
        <pc:chgData name="Kacey Skaw" userId="316444fd-d5d1-45a4-918a-ba3be1ff64e0" providerId="ADAL" clId="{3DFFF633-C789-4E4B-A444-D5D0C144EA9A}" dt="2024-08-01T13:17:42.383" v="0" actId="2696"/>
        <pc:sldMkLst>
          <pc:docMk/>
          <pc:sldMk cId="2461232576" sldId="343"/>
        </pc:sldMkLst>
      </pc:sldChg>
      <pc:sldChg chg="addSp modSp mod">
        <pc:chgData name="Kacey Skaw" userId="316444fd-d5d1-45a4-918a-ba3be1ff64e0" providerId="ADAL" clId="{3DFFF633-C789-4E4B-A444-D5D0C144EA9A}" dt="2024-08-01T18:46:50.739" v="996" actId="14100"/>
        <pc:sldMkLst>
          <pc:docMk/>
          <pc:sldMk cId="266305190" sldId="357"/>
        </pc:sldMkLst>
      </pc:sldChg>
      <pc:sldChg chg="addSp delSp modSp mod">
        <pc:chgData name="Kacey Skaw" userId="316444fd-d5d1-45a4-918a-ba3be1ff64e0" providerId="ADAL" clId="{3DFFF633-C789-4E4B-A444-D5D0C144EA9A}" dt="2024-08-01T13:35:15.010" v="345" actId="1076"/>
        <pc:sldMkLst>
          <pc:docMk/>
          <pc:sldMk cId="149798348" sldId="359"/>
        </pc:sldMkLst>
      </pc:sldChg>
      <pc:sldChg chg="addSp delSp modSp mod">
        <pc:chgData name="Kacey Skaw" userId="316444fd-d5d1-45a4-918a-ba3be1ff64e0" providerId="ADAL" clId="{3DFFF633-C789-4E4B-A444-D5D0C144EA9A}" dt="2024-08-01T13:29:06.551" v="65" actId="478"/>
        <pc:sldMkLst>
          <pc:docMk/>
          <pc:sldMk cId="1674751209" sldId="360"/>
        </pc:sldMkLst>
      </pc:sldChg>
      <pc:sldChg chg="addSp delSp modSp mod">
        <pc:chgData name="Kacey Skaw" userId="316444fd-d5d1-45a4-918a-ba3be1ff64e0" providerId="ADAL" clId="{3DFFF633-C789-4E4B-A444-D5D0C144EA9A}" dt="2024-08-01T18:39:50.746" v="697" actId="20577"/>
        <pc:sldMkLst>
          <pc:docMk/>
          <pc:sldMk cId="4131874388" sldId="361"/>
        </pc:sldMkLst>
      </pc:sldChg>
      <pc:sldChg chg="delSp modSp mod">
        <pc:chgData name="Kacey Skaw" userId="316444fd-d5d1-45a4-918a-ba3be1ff64e0" providerId="ADAL" clId="{3DFFF633-C789-4E4B-A444-D5D0C144EA9A}" dt="2024-08-01T18:41:42.255" v="712" actId="1076"/>
        <pc:sldMkLst>
          <pc:docMk/>
          <pc:sldMk cId="3092067574" sldId="418"/>
        </pc:sldMkLst>
      </pc:sldChg>
    </pc:docChg>
  </pc:docChgLst>
  <pc:docChgLst>
    <pc:chgData name="Matt Dybedahl" userId="S::mdybedahl@lci1.com::283eb05c-361e-4cdf-8318-a343939df53b" providerId="AD" clId="Web-{64B25570-AFDA-4E2B-177B-0F180E1BB5F8}"/>
    <pc:docChg chg="modSld">
      <pc:chgData name="Matt Dybedahl" userId="S::mdybedahl@lci1.com::283eb05c-361e-4cdf-8318-a343939df53b" providerId="AD" clId="Web-{64B25570-AFDA-4E2B-177B-0F180E1BB5F8}" dt="2026-01-30T20:17:04.910" v="33" actId="1076"/>
      <pc:docMkLst>
        <pc:docMk/>
      </pc:docMkLst>
      <pc:sldChg chg="addSp delSp modSp">
        <pc:chgData name="Matt Dybedahl" userId="S::mdybedahl@lci1.com::283eb05c-361e-4cdf-8318-a343939df53b" providerId="AD" clId="Web-{64B25570-AFDA-4E2B-177B-0F180E1BB5F8}" dt="2026-01-30T20:17:04.910" v="33" actId="1076"/>
        <pc:sldMkLst>
          <pc:docMk/>
          <pc:sldMk cId="1193024617" sldId="355"/>
        </pc:sldMkLst>
        <pc:spChg chg="add del mod">
          <ac:chgData name="Matt Dybedahl" userId="S::mdybedahl@lci1.com::283eb05c-361e-4cdf-8318-a343939df53b" providerId="AD" clId="Web-{64B25570-AFDA-4E2B-177B-0F180E1BB5F8}" dt="2026-01-30T20:16:02.253" v="2"/>
          <ac:spMkLst>
            <pc:docMk/>
            <pc:sldMk cId="1193024617" sldId="355"/>
            <ac:spMk id="4" creationId="{F0146F36-028A-F51C-1183-6EEA3B124C80}"/>
          </ac:spMkLst>
        </pc:spChg>
        <pc:spChg chg="add mod">
          <ac:chgData name="Matt Dybedahl" userId="S::mdybedahl@lci1.com::283eb05c-361e-4cdf-8318-a343939df53b" providerId="AD" clId="Web-{64B25570-AFDA-4E2B-177B-0F180E1BB5F8}" dt="2026-01-30T20:16:46.550" v="31" actId="14100"/>
          <ac:spMkLst>
            <pc:docMk/>
            <pc:sldMk cId="1193024617" sldId="355"/>
            <ac:spMk id="6" creationId="{95ED10E1-C560-7047-AF10-C3C64A13A723}"/>
          </ac:spMkLst>
        </pc:spChg>
        <pc:picChg chg="add mod">
          <ac:chgData name="Matt Dybedahl" userId="S::mdybedahl@lci1.com::283eb05c-361e-4cdf-8318-a343939df53b" providerId="AD" clId="Web-{64B25570-AFDA-4E2B-177B-0F180E1BB5F8}" dt="2026-01-30T20:17:04.910" v="33" actId="1076"/>
          <ac:picMkLst>
            <pc:docMk/>
            <pc:sldMk cId="1193024617" sldId="355"/>
            <ac:picMk id="9" creationId="{55B8795A-A5EE-E2A7-32AD-3725D778B648}"/>
          </ac:picMkLst>
        </pc:picChg>
      </pc:sldChg>
    </pc:docChg>
  </pc:docChgLst>
  <pc:docChgLst>
    <pc:chgData name="Matt Dybedahl" userId="283eb05c-361e-4cdf-8318-a343939df53b" providerId="ADAL" clId="{7CE944FB-4695-457B-9311-2913FCEE471D}"/>
    <pc:docChg chg="undo custSel modSld">
      <pc:chgData name="Matt Dybedahl" userId="283eb05c-361e-4cdf-8318-a343939df53b" providerId="ADAL" clId="{7CE944FB-4695-457B-9311-2913FCEE471D}" dt="2024-07-29T18:04:11.328" v="1147" actId="20577"/>
      <pc:docMkLst>
        <pc:docMk/>
      </pc:docMkLst>
      <pc:sldChg chg="addSp delSp modSp mod">
        <pc:chgData name="Matt Dybedahl" userId="283eb05c-361e-4cdf-8318-a343939df53b" providerId="ADAL" clId="{7CE944FB-4695-457B-9311-2913FCEE471D}" dt="2024-07-18T13:35:44.403" v="438" actId="478"/>
        <pc:sldMkLst>
          <pc:docMk/>
          <pc:sldMk cId="1436197750" sldId="333"/>
        </pc:sldMkLst>
      </pc:sldChg>
      <pc:sldChg chg="modSp mod">
        <pc:chgData name="Matt Dybedahl" userId="283eb05c-361e-4cdf-8318-a343939df53b" providerId="ADAL" clId="{7CE944FB-4695-457B-9311-2913FCEE471D}" dt="2024-07-18T13:42:47.653" v="693" actId="20577"/>
        <pc:sldMkLst>
          <pc:docMk/>
          <pc:sldMk cId="1723645663" sldId="344"/>
        </pc:sldMkLst>
      </pc:sldChg>
      <pc:sldChg chg="addSp delSp modSp mod">
        <pc:chgData name="Matt Dybedahl" userId="283eb05c-361e-4cdf-8318-a343939df53b" providerId="ADAL" clId="{7CE944FB-4695-457B-9311-2913FCEE471D}" dt="2024-07-18T14:25:49.971" v="746" actId="1037"/>
        <pc:sldMkLst>
          <pc:docMk/>
          <pc:sldMk cId="661335878" sldId="348"/>
        </pc:sldMkLst>
      </pc:sldChg>
      <pc:sldChg chg="delSp modSp mod">
        <pc:chgData name="Matt Dybedahl" userId="283eb05c-361e-4cdf-8318-a343939df53b" providerId="ADAL" clId="{7CE944FB-4695-457B-9311-2913FCEE471D}" dt="2024-07-11T20:34:49.862" v="252" actId="20577"/>
        <pc:sldMkLst>
          <pc:docMk/>
          <pc:sldMk cId="1387021304" sldId="353"/>
        </pc:sldMkLst>
      </pc:sldChg>
      <pc:sldChg chg="addSp modSp mod">
        <pc:chgData name="Matt Dybedahl" userId="283eb05c-361e-4cdf-8318-a343939df53b" providerId="ADAL" clId="{7CE944FB-4695-457B-9311-2913FCEE471D}" dt="2024-07-18T16:46:29.945" v="1146" actId="1076"/>
        <pc:sldMkLst>
          <pc:docMk/>
          <pc:sldMk cId="1417101297" sldId="364"/>
        </pc:sldMkLst>
      </pc:sldChg>
      <pc:sldChg chg="modSp mod">
        <pc:chgData name="Matt Dybedahl" userId="283eb05c-361e-4cdf-8318-a343939df53b" providerId="ADAL" clId="{7CE944FB-4695-457B-9311-2913FCEE471D}" dt="2024-07-29T18:04:11.328" v="1147" actId="20577"/>
        <pc:sldMkLst>
          <pc:docMk/>
          <pc:sldMk cId="1631661732" sldId="419"/>
        </pc:sldMkLst>
      </pc:sldChg>
    </pc:docChg>
  </pc:docChgLst>
  <pc:docChgLst>
    <pc:chgData name="Matt Dybedahl" userId="S::mdybedahl@lci1.com::283eb05c-361e-4cdf-8318-a343939df53b" providerId="AD" clId="Web-{5BA3E482-D0BB-2800-F84A-9B0427737B67}"/>
    <pc:docChg chg="addSld delSld modSld sldOrd">
      <pc:chgData name="Matt Dybedahl" userId="S::mdybedahl@lci1.com::283eb05c-361e-4cdf-8318-a343939df53b" providerId="AD" clId="Web-{5BA3E482-D0BB-2800-F84A-9B0427737B67}" dt="2024-07-25T15:05:09.201" v="618"/>
      <pc:docMkLst>
        <pc:docMk/>
      </pc:docMkLst>
      <pc:sldChg chg="modSp">
        <pc:chgData name="Matt Dybedahl" userId="S::mdybedahl@lci1.com::283eb05c-361e-4cdf-8318-a343939df53b" providerId="AD" clId="Web-{5BA3E482-D0BB-2800-F84A-9B0427737B67}" dt="2024-07-25T14:26:06.188" v="188" actId="20577"/>
        <pc:sldMkLst>
          <pc:docMk/>
          <pc:sldMk cId="2403894563" sldId="352"/>
        </pc:sldMkLst>
      </pc:sldChg>
      <pc:sldChg chg="modSp">
        <pc:chgData name="Matt Dybedahl" userId="S::mdybedahl@lci1.com::283eb05c-361e-4cdf-8318-a343939df53b" providerId="AD" clId="Web-{5BA3E482-D0BB-2800-F84A-9B0427737B67}" dt="2024-07-25T13:56:37.164" v="121" actId="1076"/>
        <pc:sldMkLst>
          <pc:docMk/>
          <pc:sldMk cId="107391539" sldId="413"/>
        </pc:sldMkLst>
      </pc:sldChg>
      <pc:sldChg chg="modSp">
        <pc:chgData name="Matt Dybedahl" userId="S::mdybedahl@lci1.com::283eb05c-361e-4cdf-8318-a343939df53b" providerId="AD" clId="Web-{5BA3E482-D0BB-2800-F84A-9B0427737B67}" dt="2024-07-25T14:00:45.448" v="176" actId="20577"/>
        <pc:sldMkLst>
          <pc:docMk/>
          <pc:sldMk cId="1770032892" sldId="414"/>
        </pc:sldMkLst>
      </pc:sldChg>
      <pc:sldChg chg="modSp">
        <pc:chgData name="Matt Dybedahl" userId="S::mdybedahl@lci1.com::283eb05c-361e-4cdf-8318-a343939df53b" providerId="AD" clId="Web-{5BA3E482-D0BB-2800-F84A-9B0427737B67}" dt="2024-07-25T14:26:25.422" v="191" actId="20577"/>
        <pc:sldMkLst>
          <pc:docMk/>
          <pc:sldMk cId="3895109863" sldId="416"/>
        </pc:sldMkLst>
      </pc:sldChg>
      <pc:sldChg chg="addSp delSp modSp add ord replId">
        <pc:chgData name="Matt Dybedahl" userId="S::mdybedahl@lci1.com::283eb05c-361e-4cdf-8318-a343939df53b" providerId="AD" clId="Web-{5BA3E482-D0BB-2800-F84A-9B0427737B67}" dt="2024-07-25T15:05:09.201" v="618"/>
        <pc:sldMkLst>
          <pc:docMk/>
          <pc:sldMk cId="2173234523" sldId="417"/>
        </pc:sldMkLst>
      </pc:sldChg>
      <pc:sldChg chg="modSp add">
        <pc:chgData name="Matt Dybedahl" userId="S::mdybedahl@lci1.com::283eb05c-361e-4cdf-8318-a343939df53b" providerId="AD" clId="Web-{5BA3E482-D0BB-2800-F84A-9B0427737B67}" dt="2024-07-25T14:29:57.250" v="209" actId="20577"/>
        <pc:sldMkLst>
          <pc:docMk/>
          <pc:sldMk cId="3092067574" sldId="418"/>
        </pc:sldMkLst>
      </pc:sldChg>
      <pc:sldChg chg="addSp delSp modSp add del replId">
        <pc:chgData name="Matt Dybedahl" userId="S::mdybedahl@lci1.com::283eb05c-361e-4cdf-8318-a343939df53b" providerId="AD" clId="Web-{5BA3E482-D0BB-2800-F84A-9B0427737B67}" dt="2024-07-25T14:33:02.031" v="219"/>
        <pc:sldMkLst>
          <pc:docMk/>
          <pc:sldMk cId="77326713" sldId="419"/>
        </pc:sldMkLst>
      </pc:sldChg>
      <pc:sldChg chg="addSp delSp modSp add replId">
        <pc:chgData name="Matt Dybedahl" userId="S::mdybedahl@lci1.com::283eb05c-361e-4cdf-8318-a343939df53b" providerId="AD" clId="Web-{5BA3E482-D0BB-2800-F84A-9B0427737B67}" dt="2024-07-25T15:04:10.419" v="613" actId="1076"/>
        <pc:sldMkLst>
          <pc:docMk/>
          <pc:sldMk cId="1631661732" sldId="419"/>
        </pc:sldMkLst>
      </pc:sldChg>
    </pc:docChg>
  </pc:docChgLst>
  <pc:docChgLst>
    <pc:chgData name="Kacey Skaw" userId="316444fd-d5d1-45a4-918a-ba3be1ff64e0" providerId="ADAL" clId="{58F547CB-AD55-44AF-BAEF-814ED8AA0BFF}"/>
    <pc:docChg chg="addSld modSld">
      <pc:chgData name="Kacey Skaw" userId="316444fd-d5d1-45a4-918a-ba3be1ff64e0" providerId="ADAL" clId="{58F547CB-AD55-44AF-BAEF-814ED8AA0BFF}" dt="2025-04-21T20:28:28.399" v="1"/>
      <pc:docMkLst>
        <pc:docMk/>
      </pc:docMkLst>
      <pc:sldChg chg="add">
        <pc:chgData name="Kacey Skaw" userId="316444fd-d5d1-45a4-918a-ba3be1ff64e0" providerId="ADAL" clId="{58F547CB-AD55-44AF-BAEF-814ED8AA0BFF}" dt="2025-04-21T20:28:06.421" v="0"/>
        <pc:sldMkLst>
          <pc:docMk/>
          <pc:sldMk cId="731118279" sldId="420"/>
        </pc:sldMkLst>
      </pc:sldChg>
      <pc:sldChg chg="add">
        <pc:chgData name="Kacey Skaw" userId="316444fd-d5d1-45a4-918a-ba3be1ff64e0" providerId="ADAL" clId="{58F547CB-AD55-44AF-BAEF-814ED8AA0BFF}" dt="2025-04-21T20:28:28.399" v="1"/>
        <pc:sldMkLst>
          <pc:docMk/>
          <pc:sldMk cId="3108186241" sldId="421"/>
        </pc:sldMkLst>
      </pc:sldChg>
    </pc:docChg>
  </pc:docChgLst>
  <pc:docChgLst>
    <pc:chgData name="Matt Dybedahl" userId="S::mdybedahl@lci1.com::283eb05c-361e-4cdf-8318-a343939df53b" providerId="AD" clId="Web-{E654D49A-00D9-3FFE-9A9F-3CC586896F0F}"/>
    <pc:docChg chg="modSld">
      <pc:chgData name="Matt Dybedahl" userId="S::mdybedahl@lci1.com::283eb05c-361e-4cdf-8318-a343939df53b" providerId="AD" clId="Web-{E654D49A-00D9-3FFE-9A9F-3CC586896F0F}" dt="2024-08-30T13:54:30.401" v="3" actId="20577"/>
      <pc:docMkLst>
        <pc:docMk/>
      </pc:docMkLst>
      <pc:sldChg chg="modSp">
        <pc:chgData name="Matt Dybedahl" userId="S::mdybedahl@lci1.com::283eb05c-361e-4cdf-8318-a343939df53b" providerId="AD" clId="Web-{E654D49A-00D9-3FFE-9A9F-3CC586896F0F}" dt="2024-08-30T13:54:30.401" v="3" actId="20577"/>
        <pc:sldMkLst>
          <pc:docMk/>
          <pc:sldMk cId="3895109863" sldId="416"/>
        </pc:sldMkLst>
      </pc:sldChg>
    </pc:docChg>
  </pc:docChgLst>
  <pc:docChgLst>
    <pc:chgData name="Matt Dybedahl" userId="S::mdybedahl@lci1.com::283eb05c-361e-4cdf-8318-a343939df53b" providerId="AD" clId="Web-{218F4947-D01B-5E08-6DD6-20CDB40F4613}"/>
    <pc:docChg chg="addSld modSld sldOrd">
      <pc:chgData name="Matt Dybedahl" userId="S::mdybedahl@lci1.com::283eb05c-361e-4cdf-8318-a343939df53b" providerId="AD" clId="Web-{218F4947-D01B-5E08-6DD6-20CDB40F4613}" dt="2025-07-08T21:29:03.117" v="262" actId="1076"/>
      <pc:docMkLst>
        <pc:docMk/>
      </pc:docMkLst>
      <pc:sldChg chg="addSp delSp modSp">
        <pc:chgData name="Matt Dybedahl" userId="S::mdybedahl@lci1.com::283eb05c-361e-4cdf-8318-a343939df53b" providerId="AD" clId="Web-{218F4947-D01B-5E08-6DD6-20CDB40F4613}" dt="2025-07-08T21:19:35.972" v="114"/>
        <pc:sldMkLst>
          <pc:docMk/>
          <pc:sldMk cId="107391539" sldId="413"/>
        </pc:sldMkLst>
      </pc:sldChg>
      <pc:sldChg chg="modSp">
        <pc:chgData name="Matt Dybedahl" userId="S::mdybedahl@lci1.com::283eb05c-361e-4cdf-8318-a343939df53b" providerId="AD" clId="Web-{218F4947-D01B-5E08-6DD6-20CDB40F4613}" dt="2025-07-08T21:18:53.111" v="109" actId="20577"/>
        <pc:sldMkLst>
          <pc:docMk/>
          <pc:sldMk cId="1770032892" sldId="414"/>
        </pc:sldMkLst>
      </pc:sldChg>
      <pc:sldChg chg="modSp">
        <pc:chgData name="Matt Dybedahl" userId="S::mdybedahl@lci1.com::283eb05c-361e-4cdf-8318-a343939df53b" providerId="AD" clId="Web-{218F4947-D01B-5E08-6DD6-20CDB40F4613}" dt="2025-07-08T21:18:41.954" v="104" actId="20577"/>
        <pc:sldMkLst>
          <pc:docMk/>
          <pc:sldMk cId="2173234523" sldId="417"/>
        </pc:sldMkLst>
      </pc:sldChg>
      <pc:sldChg chg="addSp delSp modSp new">
        <pc:chgData name="Matt Dybedahl" userId="S::mdybedahl@lci1.com::283eb05c-361e-4cdf-8318-a343939df53b" providerId="AD" clId="Web-{218F4947-D01B-5E08-6DD6-20CDB40F4613}" dt="2025-07-08T21:21:45.242" v="150" actId="1076"/>
        <pc:sldMkLst>
          <pc:docMk/>
          <pc:sldMk cId="4116811835" sldId="422"/>
        </pc:sldMkLst>
      </pc:sldChg>
      <pc:sldChg chg="addSp delSp modSp add ord replId">
        <pc:chgData name="Matt Dybedahl" userId="S::mdybedahl@lci1.com::283eb05c-361e-4cdf-8318-a343939df53b" providerId="AD" clId="Web-{218F4947-D01B-5E08-6DD6-20CDB40F4613}" dt="2025-07-08T21:23:29.699" v="188"/>
        <pc:sldMkLst>
          <pc:docMk/>
          <pc:sldMk cId="871240311" sldId="423"/>
        </pc:sldMkLst>
      </pc:sldChg>
      <pc:sldChg chg="addSp delSp modSp add replId">
        <pc:chgData name="Matt Dybedahl" userId="S::mdybedahl@lci1.com::283eb05c-361e-4cdf-8318-a343939df53b" providerId="AD" clId="Web-{218F4947-D01B-5E08-6DD6-20CDB40F4613}" dt="2025-07-08T21:26:48.628" v="233" actId="1076"/>
        <pc:sldMkLst>
          <pc:docMk/>
          <pc:sldMk cId="1771727341" sldId="424"/>
        </pc:sldMkLst>
      </pc:sldChg>
      <pc:sldChg chg="addSp delSp modSp add ord replId">
        <pc:chgData name="Matt Dybedahl" userId="S::mdybedahl@lci1.com::283eb05c-361e-4cdf-8318-a343939df53b" providerId="AD" clId="Web-{218F4947-D01B-5E08-6DD6-20CDB40F4613}" dt="2025-07-08T21:29:03.117" v="262" actId="1076"/>
        <pc:sldMkLst>
          <pc:docMk/>
          <pc:sldMk cId="3340901423" sldId="425"/>
        </pc:sldMkLst>
      </pc:sldChg>
    </pc:docChg>
  </pc:docChgLst>
  <pc:docChgLst>
    <pc:chgData name="Matt Dybedahl" userId="S::mdybedahl@lci1.com::283eb05c-361e-4cdf-8318-a343939df53b" providerId="AD" clId="Web-{0D7ACB23-963F-176D-A285-8B945437EA8D}"/>
    <pc:docChg chg="modSld">
      <pc:chgData name="Matt Dybedahl" userId="S::mdybedahl@lci1.com::283eb05c-361e-4cdf-8318-a343939df53b" providerId="AD" clId="Web-{0D7ACB23-963F-176D-A285-8B945437EA8D}" dt="2024-07-16T18:28:32.746" v="69" actId="20577"/>
      <pc:docMkLst>
        <pc:docMk/>
      </pc:docMkLst>
      <pc:sldChg chg="modSp">
        <pc:chgData name="Matt Dybedahl" userId="S::mdybedahl@lci1.com::283eb05c-361e-4cdf-8318-a343939df53b" providerId="AD" clId="Web-{0D7ACB23-963F-176D-A285-8B945437EA8D}" dt="2024-07-16T18:28:32.746" v="69" actId="20577"/>
        <pc:sldMkLst>
          <pc:docMk/>
          <pc:sldMk cId="3895109863" sldId="416"/>
        </pc:sldMkLst>
      </pc:sldChg>
    </pc:docChg>
  </pc:docChgLst>
  <pc:docChgLst>
    <pc:chgData name="Matt Dybedahl" userId="S::mdybedahl@lci1.com::283eb05c-361e-4cdf-8318-a343939df53b" providerId="AD" clId="Web-{2EF3844E-CAD3-3E9A-A4B8-F4C2C68F88CD}"/>
    <pc:docChg chg="modSld">
      <pc:chgData name="Matt Dybedahl" userId="S::mdybedahl@lci1.com::283eb05c-361e-4cdf-8318-a343939df53b" providerId="AD" clId="Web-{2EF3844E-CAD3-3E9A-A4B8-F4C2C68F88CD}" dt="2024-07-15T18:25:37.777" v="10" actId="14100"/>
      <pc:docMkLst>
        <pc:docMk/>
      </pc:docMkLst>
      <pc:sldChg chg="addSp modSp">
        <pc:chgData name="Matt Dybedahl" userId="S::mdybedahl@lci1.com::283eb05c-361e-4cdf-8318-a343939df53b" providerId="AD" clId="Web-{2EF3844E-CAD3-3E9A-A4B8-F4C2C68F88CD}" dt="2024-07-15T18:25:37.777" v="10" actId="14100"/>
        <pc:sldMkLst>
          <pc:docMk/>
          <pc:sldMk cId="1723645663" sldId="344"/>
        </pc:sldMkLst>
      </pc:sldChg>
    </pc:docChg>
  </pc:docChgLst>
  <pc:docChgLst>
    <pc:chgData name="Timothy Heinen" userId="67748fce-542b-4198-a859-3936cd9dbf83" providerId="ADAL" clId="{97D7A3E5-49E0-4195-AD36-B51EF03FBA81}"/>
    <pc:docChg chg="undo custSel modSld sldOrd">
      <pc:chgData name="Timothy Heinen" userId="67748fce-542b-4198-a859-3936cd9dbf83" providerId="ADAL" clId="{97D7A3E5-49E0-4195-AD36-B51EF03FBA81}" dt="2024-07-29T12:41:21.313" v="121" actId="20577"/>
      <pc:docMkLst>
        <pc:docMk/>
      </pc:docMkLst>
      <pc:sldChg chg="addSp modSp mod">
        <pc:chgData name="Timothy Heinen" userId="67748fce-542b-4198-a859-3936cd9dbf83" providerId="ADAL" clId="{97D7A3E5-49E0-4195-AD36-B51EF03FBA81}" dt="2024-07-29T12:35:01.226" v="84" actId="14100"/>
        <pc:sldMkLst>
          <pc:docMk/>
          <pc:sldMk cId="1387021304" sldId="353"/>
        </pc:sldMkLst>
      </pc:sldChg>
      <pc:sldChg chg="modSp mod">
        <pc:chgData name="Timothy Heinen" userId="67748fce-542b-4198-a859-3936cd9dbf83" providerId="ADAL" clId="{97D7A3E5-49E0-4195-AD36-B51EF03FBA81}" dt="2024-07-29T12:36:15.221" v="98" actId="14100"/>
        <pc:sldMkLst>
          <pc:docMk/>
          <pc:sldMk cId="796836179" sldId="354"/>
        </pc:sldMkLst>
      </pc:sldChg>
      <pc:sldChg chg="delSp mod ord">
        <pc:chgData name="Timothy Heinen" userId="67748fce-542b-4198-a859-3936cd9dbf83" providerId="ADAL" clId="{97D7A3E5-49E0-4195-AD36-B51EF03FBA81}" dt="2024-07-11T16:40:50.007" v="43" actId="478"/>
        <pc:sldMkLst>
          <pc:docMk/>
          <pc:sldMk cId="1193024617" sldId="355"/>
        </pc:sldMkLst>
      </pc:sldChg>
      <pc:sldChg chg="modSp mod">
        <pc:chgData name="Timothy Heinen" userId="67748fce-542b-4198-a859-3936cd9dbf83" providerId="ADAL" clId="{97D7A3E5-49E0-4195-AD36-B51EF03FBA81}" dt="2024-07-29T12:37:03.120" v="117" actId="404"/>
        <pc:sldMkLst>
          <pc:docMk/>
          <pc:sldMk cId="1417101297" sldId="364"/>
        </pc:sldMkLst>
      </pc:sldChg>
      <pc:sldChg chg="modSp mod">
        <pc:chgData name="Timothy Heinen" userId="67748fce-542b-4198-a859-3936cd9dbf83" providerId="ADAL" clId="{97D7A3E5-49E0-4195-AD36-B51EF03FBA81}" dt="2024-07-29T12:33:01.181" v="73" actId="1076"/>
        <pc:sldMkLst>
          <pc:docMk/>
          <pc:sldMk cId="2387641385" sldId="367"/>
        </pc:sldMkLst>
      </pc:sldChg>
      <pc:sldChg chg="addSp delSp modSp mod ord">
        <pc:chgData name="Timothy Heinen" userId="67748fce-542b-4198-a859-3936cd9dbf83" providerId="ADAL" clId="{97D7A3E5-49E0-4195-AD36-B51EF03FBA81}" dt="2024-07-29T12:41:21.313" v="121" actId="20577"/>
        <pc:sldMkLst>
          <pc:docMk/>
          <pc:sldMk cId="3895109863" sldId="416"/>
        </pc:sldMkLst>
      </pc:sldChg>
      <pc:sldChg chg="modSp mod">
        <pc:chgData name="Timothy Heinen" userId="67748fce-542b-4198-a859-3936cd9dbf83" providerId="ADAL" clId="{97D7A3E5-49E0-4195-AD36-B51EF03FBA81}" dt="2024-07-29T12:33:34.822" v="75" actId="20577"/>
        <pc:sldMkLst>
          <pc:docMk/>
          <pc:sldMk cId="2173234523" sldId="417"/>
        </pc:sldMkLst>
      </pc:sldChg>
    </pc:docChg>
  </pc:docChgLst>
  <pc:docChgLst>
    <pc:chgData name="Matt Dybedahl" userId="S::mdybedahl@lci1.com::283eb05c-361e-4cdf-8318-a343939df53b" providerId="AD" clId="Web-{36E37DC3-A2AB-31DF-08F1-2A99F3A31CF8}"/>
    <pc:docChg chg="addSld delSld modSld">
      <pc:chgData name="Matt Dybedahl" userId="S::mdybedahl@lci1.com::283eb05c-361e-4cdf-8318-a343939df53b" providerId="AD" clId="Web-{36E37DC3-A2AB-31DF-08F1-2A99F3A31CF8}" dt="2024-07-10T19:52:44.727" v="271"/>
      <pc:docMkLst>
        <pc:docMk/>
      </pc:docMkLst>
      <pc:sldChg chg="modSp">
        <pc:chgData name="Matt Dybedahl" userId="S::mdybedahl@lci1.com::283eb05c-361e-4cdf-8318-a343939df53b" providerId="AD" clId="Web-{36E37DC3-A2AB-31DF-08F1-2A99F3A31CF8}" dt="2024-07-10T19:52:44.727" v="271"/>
        <pc:sldMkLst>
          <pc:docMk/>
          <pc:sldMk cId="1387021304" sldId="353"/>
        </pc:sldMkLst>
      </pc:sldChg>
      <pc:sldChg chg="addSp delSp modSp new del">
        <pc:chgData name="Matt Dybedahl" userId="S::mdybedahl@lci1.com::283eb05c-361e-4cdf-8318-a343939df53b" providerId="AD" clId="Web-{36E37DC3-A2AB-31DF-08F1-2A99F3A31CF8}" dt="2024-07-10T19:48:46.209" v="258"/>
        <pc:sldMkLst>
          <pc:docMk/>
          <pc:sldMk cId="3809501569" sldId="416"/>
        </pc:sldMkLst>
      </pc:sldChg>
      <pc:sldChg chg="modSp add replId">
        <pc:chgData name="Matt Dybedahl" userId="S::mdybedahl@lci1.com::283eb05c-361e-4cdf-8318-a343939df53b" providerId="AD" clId="Web-{36E37DC3-A2AB-31DF-08F1-2A99F3A31CF8}" dt="2024-07-10T19:49:15.740" v="263" actId="20577"/>
        <pc:sldMkLst>
          <pc:docMk/>
          <pc:sldMk cId="3895109863" sldId="416"/>
        </pc:sldMkLst>
      </pc:sldChg>
      <pc:sldChg chg="new del">
        <pc:chgData name="Matt Dybedahl" userId="S::mdybedahl@lci1.com::283eb05c-361e-4cdf-8318-a343939df53b" providerId="AD" clId="Web-{36E37DC3-A2AB-31DF-08F1-2A99F3A31CF8}" dt="2024-07-10T19:37:02.342" v="169"/>
        <pc:sldMkLst>
          <pc:docMk/>
          <pc:sldMk cId="224018849" sldId="417"/>
        </pc:sldMkLst>
      </pc:sldChg>
      <pc:sldChg chg="new del">
        <pc:chgData name="Matt Dybedahl" userId="S::mdybedahl@lci1.com::283eb05c-361e-4cdf-8318-a343939df53b" providerId="AD" clId="Web-{36E37DC3-A2AB-31DF-08F1-2A99F3A31CF8}" dt="2024-07-10T19:36:53.498" v="167"/>
        <pc:sldMkLst>
          <pc:docMk/>
          <pc:sldMk cId="2583514783" sldId="417"/>
        </pc:sldMkLst>
      </pc:sldChg>
    </pc:docChg>
  </pc:docChgLst>
  <pc:docChgLst>
    <pc:chgData name="Matt Dybedahl" userId="S::mdybedahl@lci1.com::283eb05c-361e-4cdf-8318-a343939df53b" providerId="AD" clId="Web-{0DCC5DB1-733F-990C-1EAF-0D3BDD741A49}"/>
    <pc:docChg chg="delSld modSld">
      <pc:chgData name="Matt Dybedahl" userId="S::mdybedahl@lci1.com::283eb05c-361e-4cdf-8318-a343939df53b" providerId="AD" clId="Web-{0DCC5DB1-733F-990C-1EAF-0D3BDD741A49}" dt="2024-07-15T20:17:53.357" v="89" actId="20577"/>
      <pc:docMkLst>
        <pc:docMk/>
      </pc:docMkLst>
      <pc:sldChg chg="del">
        <pc:chgData name="Matt Dybedahl" userId="S::mdybedahl@lci1.com::283eb05c-361e-4cdf-8318-a343939df53b" providerId="AD" clId="Web-{0DCC5DB1-733F-990C-1EAF-0D3BDD741A49}" dt="2024-07-15T20:03:53.413" v="0"/>
        <pc:sldMkLst>
          <pc:docMk/>
          <pc:sldMk cId="1273278813" sldId="349"/>
        </pc:sldMkLst>
      </pc:sldChg>
      <pc:sldChg chg="del">
        <pc:chgData name="Matt Dybedahl" userId="S::mdybedahl@lci1.com::283eb05c-361e-4cdf-8318-a343939df53b" providerId="AD" clId="Web-{0DCC5DB1-733F-990C-1EAF-0D3BDD741A49}" dt="2024-07-15T20:03:56.523" v="1"/>
        <pc:sldMkLst>
          <pc:docMk/>
          <pc:sldMk cId="137284597" sldId="350"/>
        </pc:sldMkLst>
      </pc:sldChg>
      <pc:sldChg chg="addSp delSp modSp del mod setBg">
        <pc:chgData name="Matt Dybedahl" userId="S::mdybedahl@lci1.com::283eb05c-361e-4cdf-8318-a343939df53b" providerId="AD" clId="Web-{0DCC5DB1-733F-990C-1EAF-0D3BDD741A49}" dt="2024-07-15T20:16:49.013" v="87"/>
        <pc:sldMkLst>
          <pc:docMk/>
          <pc:sldMk cId="529808506" sldId="351"/>
        </pc:sldMkLst>
      </pc:sldChg>
      <pc:sldChg chg="modSp">
        <pc:chgData name="Matt Dybedahl" userId="S::mdybedahl@lci1.com::283eb05c-361e-4cdf-8318-a343939df53b" providerId="AD" clId="Web-{0DCC5DB1-733F-990C-1EAF-0D3BDD741A49}" dt="2024-07-15T20:17:53.357" v="89" actId="20577"/>
        <pc:sldMkLst>
          <pc:docMk/>
          <pc:sldMk cId="3895109863" sldId="416"/>
        </pc:sldMkLst>
      </pc:sldChg>
    </pc:docChg>
  </pc:docChgLst>
  <pc:docChgLst>
    <pc:chgData name="Matt Dybedahl" userId="S::mdybedahl@lci1.com::283eb05c-361e-4cdf-8318-a343939df53b" providerId="AD" clId="Web-{7BF0FD54-573B-FC40-3374-AC050365E384}"/>
    <pc:docChg chg="modSld">
      <pc:chgData name="Matt Dybedahl" userId="S::mdybedahl@lci1.com::283eb05c-361e-4cdf-8318-a343939df53b" providerId="AD" clId="Web-{7BF0FD54-573B-FC40-3374-AC050365E384}" dt="2024-07-15T15:32:44.228" v="11" actId="20577"/>
      <pc:docMkLst>
        <pc:docMk/>
      </pc:docMkLst>
      <pc:sldChg chg="modSp">
        <pc:chgData name="Matt Dybedahl" userId="S::mdybedahl@lci1.com::283eb05c-361e-4cdf-8318-a343939df53b" providerId="AD" clId="Web-{7BF0FD54-573B-FC40-3374-AC050365E384}" dt="2024-07-15T15:32:44.228" v="11" actId="20577"/>
        <pc:sldMkLst>
          <pc:docMk/>
          <pc:sldMk cId="107391539" sldId="413"/>
        </pc:sldMkLst>
      </pc:sldChg>
    </pc:docChg>
  </pc:docChgLst>
  <pc:docChgLst>
    <pc:chgData name="Kacey Skaw" userId="316444fd-d5d1-45a4-918a-ba3be1ff64e0" providerId="ADAL" clId="{F11A2B12-89A5-4577-A857-7862718E4511}"/>
    <pc:docChg chg="undo custSel delSld modSld sldOrd">
      <pc:chgData name="Kacey Skaw" userId="316444fd-d5d1-45a4-918a-ba3be1ff64e0" providerId="ADAL" clId="{F11A2B12-89A5-4577-A857-7862718E4511}" dt="2026-01-30T20:16:18.075" v="83"/>
      <pc:docMkLst>
        <pc:docMk/>
      </pc:docMkLst>
      <pc:sldChg chg="ord">
        <pc:chgData name="Kacey Skaw" userId="316444fd-d5d1-45a4-918a-ba3be1ff64e0" providerId="ADAL" clId="{F11A2B12-89A5-4577-A857-7862718E4511}" dt="2026-01-30T20:16:18.075" v="83"/>
        <pc:sldMkLst>
          <pc:docMk/>
          <pc:sldMk cId="1963318674" sldId="345"/>
        </pc:sldMkLst>
      </pc:sldChg>
      <pc:sldChg chg="ord">
        <pc:chgData name="Kacey Skaw" userId="316444fd-d5d1-45a4-918a-ba3be1ff64e0" providerId="ADAL" clId="{F11A2B12-89A5-4577-A857-7862718E4511}" dt="2026-01-30T20:16:18.075" v="83"/>
        <pc:sldMkLst>
          <pc:docMk/>
          <pc:sldMk cId="1883185939" sldId="346"/>
        </pc:sldMkLst>
      </pc:sldChg>
      <pc:sldChg chg="ord">
        <pc:chgData name="Kacey Skaw" userId="316444fd-d5d1-45a4-918a-ba3be1ff64e0" providerId="ADAL" clId="{F11A2B12-89A5-4577-A857-7862718E4511}" dt="2026-01-30T20:16:18.075" v="83"/>
        <pc:sldMkLst>
          <pc:docMk/>
          <pc:sldMk cId="235630738" sldId="347"/>
        </pc:sldMkLst>
      </pc:sldChg>
      <pc:sldChg chg="ord">
        <pc:chgData name="Kacey Skaw" userId="316444fd-d5d1-45a4-918a-ba3be1ff64e0" providerId="ADAL" clId="{F11A2B12-89A5-4577-A857-7862718E4511}" dt="2026-01-30T20:16:18.075" v="83"/>
        <pc:sldMkLst>
          <pc:docMk/>
          <pc:sldMk cId="661335878" sldId="348"/>
        </pc:sldMkLst>
      </pc:sldChg>
      <pc:sldChg chg="ord">
        <pc:chgData name="Kacey Skaw" userId="316444fd-d5d1-45a4-918a-ba3be1ff64e0" providerId="ADAL" clId="{F11A2B12-89A5-4577-A857-7862718E4511}" dt="2026-01-30T20:09:02.576" v="28"/>
        <pc:sldMkLst>
          <pc:docMk/>
          <pc:sldMk cId="1387021304" sldId="353"/>
        </pc:sldMkLst>
      </pc:sldChg>
      <pc:sldChg chg="ord">
        <pc:chgData name="Kacey Skaw" userId="316444fd-d5d1-45a4-918a-ba3be1ff64e0" providerId="ADAL" clId="{F11A2B12-89A5-4577-A857-7862718E4511}" dt="2026-01-30T20:11:19.591" v="49"/>
        <pc:sldMkLst>
          <pc:docMk/>
          <pc:sldMk cId="796836179" sldId="354"/>
        </pc:sldMkLst>
      </pc:sldChg>
      <pc:sldChg chg="ord">
        <pc:chgData name="Kacey Skaw" userId="316444fd-d5d1-45a4-918a-ba3be1ff64e0" providerId="ADAL" clId="{F11A2B12-89A5-4577-A857-7862718E4511}" dt="2026-01-30T20:11:26.488" v="51"/>
        <pc:sldMkLst>
          <pc:docMk/>
          <pc:sldMk cId="1193024617" sldId="355"/>
        </pc:sldMkLst>
      </pc:sldChg>
      <pc:sldChg chg="ord">
        <pc:chgData name="Kacey Skaw" userId="316444fd-d5d1-45a4-918a-ba3be1ff64e0" providerId="ADAL" clId="{F11A2B12-89A5-4577-A857-7862718E4511}" dt="2026-01-30T20:11:26.488" v="51"/>
        <pc:sldMkLst>
          <pc:docMk/>
          <pc:sldMk cId="2358345254" sldId="356"/>
        </pc:sldMkLst>
      </pc:sldChg>
      <pc:sldChg chg="modSp mod ord">
        <pc:chgData name="Kacey Skaw" userId="316444fd-d5d1-45a4-918a-ba3be1ff64e0" providerId="ADAL" clId="{F11A2B12-89A5-4577-A857-7862718E4511}" dt="2026-01-30T20:09:02.576" v="28"/>
        <pc:sldMkLst>
          <pc:docMk/>
          <pc:sldMk cId="266305190" sldId="357"/>
        </pc:sldMkLst>
        <pc:spChg chg="mod">
          <ac:chgData name="Kacey Skaw" userId="316444fd-d5d1-45a4-918a-ba3be1ff64e0" providerId="ADAL" clId="{F11A2B12-89A5-4577-A857-7862718E4511}" dt="2026-01-30T20:07:26.246" v="24" actId="14100"/>
          <ac:spMkLst>
            <pc:docMk/>
            <pc:sldMk cId="266305190" sldId="357"/>
            <ac:spMk id="3" creationId="{00000000-0000-0000-0000-000000000000}"/>
          </ac:spMkLst>
        </pc:spChg>
      </pc:sldChg>
      <pc:sldChg chg="del ord">
        <pc:chgData name="Kacey Skaw" userId="316444fd-d5d1-45a4-918a-ba3be1ff64e0" providerId="ADAL" clId="{F11A2B12-89A5-4577-A857-7862718E4511}" dt="2026-01-30T20:10:31.611" v="43" actId="2696"/>
        <pc:sldMkLst>
          <pc:docMk/>
          <pc:sldMk cId="861452694" sldId="358"/>
        </pc:sldMkLst>
      </pc:sldChg>
      <pc:sldChg chg="addSp modSp mod ord">
        <pc:chgData name="Kacey Skaw" userId="316444fd-d5d1-45a4-918a-ba3be1ff64e0" providerId="ADAL" clId="{F11A2B12-89A5-4577-A857-7862718E4511}" dt="2026-01-30T20:10:27.767" v="42" actId="1076"/>
        <pc:sldMkLst>
          <pc:docMk/>
          <pc:sldMk cId="149798348" sldId="359"/>
        </pc:sldMkLst>
        <pc:spChg chg="mod">
          <ac:chgData name="Kacey Skaw" userId="316444fd-d5d1-45a4-918a-ba3be1ff64e0" providerId="ADAL" clId="{F11A2B12-89A5-4577-A857-7862718E4511}" dt="2026-01-30T20:10:16.617" v="36" actId="6549"/>
          <ac:spMkLst>
            <pc:docMk/>
            <pc:sldMk cId="149798348" sldId="359"/>
            <ac:spMk id="3" creationId="{00000000-0000-0000-0000-000000000000}"/>
          </ac:spMkLst>
        </pc:spChg>
        <pc:picChg chg="add mod">
          <ac:chgData name="Kacey Skaw" userId="316444fd-d5d1-45a4-918a-ba3be1ff64e0" providerId="ADAL" clId="{F11A2B12-89A5-4577-A857-7862718E4511}" dt="2026-01-30T20:10:27.767" v="42" actId="1076"/>
          <ac:picMkLst>
            <pc:docMk/>
            <pc:sldMk cId="149798348" sldId="359"/>
            <ac:picMk id="4" creationId="{423FBD30-DF3C-F9F9-C6CE-E0D3E8C7A556}"/>
          </ac:picMkLst>
        </pc:picChg>
      </pc:sldChg>
      <pc:sldChg chg="ord">
        <pc:chgData name="Kacey Skaw" userId="316444fd-d5d1-45a4-918a-ba3be1ff64e0" providerId="ADAL" clId="{F11A2B12-89A5-4577-A857-7862718E4511}" dt="2026-01-30T20:11:01.528" v="47"/>
        <pc:sldMkLst>
          <pc:docMk/>
          <pc:sldMk cId="1674751209" sldId="360"/>
        </pc:sldMkLst>
      </pc:sldChg>
      <pc:sldChg chg="ord">
        <pc:chgData name="Kacey Skaw" userId="316444fd-d5d1-45a4-918a-ba3be1ff64e0" providerId="ADAL" clId="{F11A2B12-89A5-4577-A857-7862718E4511}" dt="2026-01-30T20:15:56.219" v="81"/>
        <pc:sldMkLst>
          <pc:docMk/>
          <pc:sldMk cId="107391539" sldId="413"/>
        </pc:sldMkLst>
      </pc:sldChg>
      <pc:sldChg chg="ord">
        <pc:chgData name="Kacey Skaw" userId="316444fd-d5d1-45a4-918a-ba3be1ff64e0" providerId="ADAL" clId="{F11A2B12-89A5-4577-A857-7862718E4511}" dt="2026-01-30T20:15:56.219" v="81"/>
        <pc:sldMkLst>
          <pc:docMk/>
          <pc:sldMk cId="1770032892" sldId="414"/>
        </pc:sldMkLst>
      </pc:sldChg>
      <pc:sldChg chg="ord">
        <pc:chgData name="Kacey Skaw" userId="316444fd-d5d1-45a4-918a-ba3be1ff64e0" providerId="ADAL" clId="{F11A2B12-89A5-4577-A857-7862718E4511}" dt="2026-01-30T20:15:56.219" v="81"/>
        <pc:sldMkLst>
          <pc:docMk/>
          <pc:sldMk cId="2663745760" sldId="415"/>
        </pc:sldMkLst>
      </pc:sldChg>
      <pc:sldChg chg="modSp mod ord">
        <pc:chgData name="Kacey Skaw" userId="316444fd-d5d1-45a4-918a-ba3be1ff64e0" providerId="ADAL" clId="{F11A2B12-89A5-4577-A857-7862718E4511}" dt="2026-01-30T20:15:41.850" v="79" actId="1076"/>
        <pc:sldMkLst>
          <pc:docMk/>
          <pc:sldMk cId="3895109863" sldId="416"/>
        </pc:sldMkLst>
        <pc:spChg chg="mod">
          <ac:chgData name="Kacey Skaw" userId="316444fd-d5d1-45a4-918a-ba3be1ff64e0" providerId="ADAL" clId="{F11A2B12-89A5-4577-A857-7862718E4511}" dt="2026-01-30T20:15:39.118" v="78" actId="1076"/>
          <ac:spMkLst>
            <pc:docMk/>
            <pc:sldMk cId="3895109863" sldId="416"/>
            <ac:spMk id="8" creationId="{00000000-0000-0000-0000-000000000000}"/>
          </ac:spMkLst>
        </pc:spChg>
        <pc:spChg chg="mod">
          <ac:chgData name="Kacey Skaw" userId="316444fd-d5d1-45a4-918a-ba3be1ff64e0" providerId="ADAL" clId="{F11A2B12-89A5-4577-A857-7862718E4511}" dt="2026-01-30T20:15:41.850" v="79" actId="1076"/>
          <ac:spMkLst>
            <pc:docMk/>
            <pc:sldMk cId="3895109863" sldId="416"/>
            <ac:spMk id="9" creationId="{00000000-0000-0000-0000-000000000000}"/>
          </ac:spMkLst>
        </pc:spChg>
        <pc:picChg chg="mod modCrop">
          <ac:chgData name="Kacey Skaw" userId="316444fd-d5d1-45a4-918a-ba3be1ff64e0" providerId="ADAL" clId="{F11A2B12-89A5-4577-A857-7862718E4511}" dt="2026-01-30T20:15:39.118" v="78" actId="1076"/>
          <ac:picMkLst>
            <pc:docMk/>
            <pc:sldMk cId="3895109863" sldId="416"/>
            <ac:picMk id="7" creationId="{CD85BB03-A0B4-C6E4-0DD6-FE2A23296F39}"/>
          </ac:picMkLst>
        </pc:picChg>
        <pc:picChg chg="mod modCrop">
          <ac:chgData name="Kacey Skaw" userId="316444fd-d5d1-45a4-918a-ba3be1ff64e0" providerId="ADAL" clId="{F11A2B12-89A5-4577-A857-7862718E4511}" dt="2026-01-30T20:15:41.850" v="79" actId="1076"/>
          <ac:picMkLst>
            <pc:docMk/>
            <pc:sldMk cId="3895109863" sldId="416"/>
            <ac:picMk id="11" creationId="{41BB9B81-2289-5E14-27FC-FF320634D6A9}"/>
          </ac:picMkLst>
        </pc:picChg>
      </pc:sldChg>
      <pc:sldChg chg="ord">
        <pc:chgData name="Kacey Skaw" userId="316444fd-d5d1-45a4-918a-ba3be1ff64e0" providerId="ADAL" clId="{F11A2B12-89A5-4577-A857-7862718E4511}" dt="2026-01-30T20:15:56.219" v="81"/>
        <pc:sldMkLst>
          <pc:docMk/>
          <pc:sldMk cId="2173234523" sldId="417"/>
        </pc:sldMkLst>
      </pc:sldChg>
      <pc:sldChg chg="del">
        <pc:chgData name="Kacey Skaw" userId="316444fd-d5d1-45a4-918a-ba3be1ff64e0" providerId="ADAL" clId="{F11A2B12-89A5-4577-A857-7862718E4511}" dt="2026-01-30T20:11:39.673" v="52" actId="2696"/>
        <pc:sldMkLst>
          <pc:docMk/>
          <pc:sldMk cId="731118279" sldId="420"/>
        </pc:sldMkLst>
      </pc:sldChg>
      <pc:sldChg chg="ord">
        <pc:chgData name="Kacey Skaw" userId="316444fd-d5d1-45a4-918a-ba3be1ff64e0" providerId="ADAL" clId="{F11A2B12-89A5-4577-A857-7862718E4511}" dt="2026-01-30T20:11:01.528" v="47"/>
        <pc:sldMkLst>
          <pc:docMk/>
          <pc:sldMk cId="3108186241" sldId="421"/>
        </pc:sldMkLst>
      </pc:sldChg>
      <pc:sldChg chg="modSp mod ord">
        <pc:chgData name="Kacey Skaw" userId="316444fd-d5d1-45a4-918a-ba3be1ff64e0" providerId="ADAL" clId="{F11A2B12-89A5-4577-A857-7862718E4511}" dt="2026-01-30T20:13:26.414" v="68"/>
        <pc:sldMkLst>
          <pc:docMk/>
          <pc:sldMk cId="4116811835" sldId="422"/>
        </pc:sldMkLst>
        <pc:spChg chg="mod">
          <ac:chgData name="Kacey Skaw" userId="316444fd-d5d1-45a4-918a-ba3be1ff64e0" providerId="ADAL" clId="{F11A2B12-89A5-4577-A857-7862718E4511}" dt="2026-01-30T20:13:26.414" v="68"/>
          <ac:spMkLst>
            <pc:docMk/>
            <pc:sldMk cId="4116811835" sldId="422"/>
            <ac:spMk id="2" creationId="{C2218073-319A-EDCD-6B33-7A1226BDB0DD}"/>
          </ac:spMkLst>
        </pc:spChg>
        <pc:picChg chg="mod">
          <ac:chgData name="Kacey Skaw" userId="316444fd-d5d1-45a4-918a-ba3be1ff64e0" providerId="ADAL" clId="{F11A2B12-89A5-4577-A857-7862718E4511}" dt="2026-01-30T20:13:09.954" v="67" actId="1076"/>
          <ac:picMkLst>
            <pc:docMk/>
            <pc:sldMk cId="4116811835" sldId="422"/>
            <ac:picMk id="4" creationId="{E871E09F-3B1C-E20D-9D3E-1FF30D4DCECA}"/>
          </ac:picMkLst>
        </pc:picChg>
        <pc:picChg chg="mod">
          <ac:chgData name="Kacey Skaw" userId="316444fd-d5d1-45a4-918a-ba3be1ff64e0" providerId="ADAL" clId="{F11A2B12-89A5-4577-A857-7862718E4511}" dt="2026-01-30T20:13:09.954" v="67" actId="1076"/>
          <ac:picMkLst>
            <pc:docMk/>
            <pc:sldMk cId="4116811835" sldId="422"/>
            <ac:picMk id="5" creationId="{3B60C2E2-0000-FAA1-F3CF-9DD08F43B1F4}"/>
          </ac:picMkLst>
        </pc:picChg>
      </pc:sldChg>
      <pc:sldChg chg="ord">
        <pc:chgData name="Kacey Skaw" userId="316444fd-d5d1-45a4-918a-ba3be1ff64e0" providerId="ADAL" clId="{F11A2B12-89A5-4577-A857-7862718E4511}" dt="2026-01-30T20:12:50.363" v="64"/>
        <pc:sldMkLst>
          <pc:docMk/>
          <pc:sldMk cId="871240311" sldId="423"/>
        </pc:sldMkLst>
      </pc:sldChg>
      <pc:sldChg chg="modSp mod ord">
        <pc:chgData name="Kacey Skaw" userId="316444fd-d5d1-45a4-918a-ba3be1ff64e0" providerId="ADAL" clId="{F11A2B12-89A5-4577-A857-7862718E4511}" dt="2026-01-30T20:13:44.279" v="71" actId="1076"/>
        <pc:sldMkLst>
          <pc:docMk/>
          <pc:sldMk cId="1771727341" sldId="424"/>
        </pc:sldMkLst>
        <pc:spChg chg="mod">
          <ac:chgData name="Kacey Skaw" userId="316444fd-d5d1-45a4-918a-ba3be1ff64e0" providerId="ADAL" clId="{F11A2B12-89A5-4577-A857-7862718E4511}" dt="2026-01-30T20:13:44.279" v="71" actId="1076"/>
          <ac:spMkLst>
            <pc:docMk/>
            <pc:sldMk cId="1771727341" sldId="424"/>
            <ac:spMk id="11" creationId="{3D61F2A6-326E-73C5-B81B-1F9BA8925089}"/>
          </ac:spMkLst>
        </pc:spChg>
        <pc:spChg chg="mod">
          <ac:chgData name="Kacey Skaw" userId="316444fd-d5d1-45a4-918a-ba3be1ff64e0" providerId="ADAL" clId="{F11A2B12-89A5-4577-A857-7862718E4511}" dt="2026-01-30T20:13:44.279" v="71" actId="1076"/>
          <ac:spMkLst>
            <pc:docMk/>
            <pc:sldMk cId="1771727341" sldId="424"/>
            <ac:spMk id="13" creationId="{C4435D46-533B-47B6-8D14-D7244955650F}"/>
          </ac:spMkLst>
        </pc:spChg>
        <pc:picChg chg="mod">
          <ac:chgData name="Kacey Skaw" userId="316444fd-d5d1-45a4-918a-ba3be1ff64e0" providerId="ADAL" clId="{F11A2B12-89A5-4577-A857-7862718E4511}" dt="2026-01-30T20:13:44.279" v="71" actId="1076"/>
          <ac:picMkLst>
            <pc:docMk/>
            <pc:sldMk cId="1771727341" sldId="424"/>
            <ac:picMk id="12" creationId="{F4E61B33-ED44-35FF-501C-5408B1E134B4}"/>
          </ac:picMkLst>
        </pc:picChg>
      </pc:sldChg>
      <pc:sldChg chg="ord">
        <pc:chgData name="Kacey Skaw" userId="316444fd-d5d1-45a4-918a-ba3be1ff64e0" providerId="ADAL" clId="{F11A2B12-89A5-4577-A857-7862718E4511}" dt="2026-01-30T20:12:50.363" v="64"/>
        <pc:sldMkLst>
          <pc:docMk/>
          <pc:sldMk cId="3340901423" sldId="42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DA009-BE56-4B74-BD27-019F2EE87C0C}" type="datetimeFigureOut">
              <a:rPr lang="en-US" smtClean="0"/>
              <a:t>1/30/2026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C723E-D7EA-4165-99A2-E87E62C758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302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723E-D7EA-4165-99A2-E87E62C758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37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C723E-D7EA-4165-99A2-E87E62C758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25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70" y="5151109"/>
            <a:ext cx="3956815" cy="1305093"/>
          </a:xfrm>
          <a:prstGeom prst="rect">
            <a:avLst/>
          </a:prstGeom>
        </p:spPr>
      </p:pic>
      <p:sp>
        <p:nvSpPr>
          <p:cNvPr id="11" name="Rectangle 10"/>
          <p:cNvSpPr>
            <a:spLocks noChangeAspect="1"/>
          </p:cNvSpPr>
          <p:nvPr userDrawn="1"/>
        </p:nvSpPr>
        <p:spPr>
          <a:xfrm>
            <a:off x="440286" y="614407"/>
            <a:ext cx="11751714" cy="19340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741037"/>
            <a:ext cx="10993549" cy="1011569"/>
          </a:xfrm>
          <a:prstGeom prst="rect">
            <a:avLst/>
          </a:prstGeom>
          <a:effectLst/>
        </p:spPr>
        <p:txBody>
          <a:bodyPr anchor="ctr">
            <a:norm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1775783"/>
            <a:ext cx="10993546" cy="590321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16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  <a:p>
            <a:r>
              <a:rPr lang="en-US"/>
              <a:t>Date goes here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81192" y="1143001"/>
            <a:ext cx="11029615" cy="47074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54B9E4-D73D-4A20-9E7A-8E4ED4A60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 baseline="0">
                <a:latin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 baseline="0">
                <a:latin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 baseline="0">
                <a:latin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 baseline="0">
                <a:latin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9133" y="1143001"/>
            <a:ext cx="5422391" cy="4343266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-2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C48897-FBD0-4ECC-994D-A0835425316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1100562"/>
            <a:ext cx="5422391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8417" y="1100562"/>
            <a:ext cx="5393099" cy="536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1/30/2026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6" name="Content Placeholder 2"/>
          <p:cNvSpPr>
            <a:spLocks noGrp="1"/>
          </p:cNvSpPr>
          <p:nvPr>
            <p:ph idx="13" hasCustomPrompt="1"/>
          </p:nvPr>
        </p:nvSpPr>
        <p:spPr>
          <a:xfrm>
            <a:off x="581192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188417" y="1636567"/>
            <a:ext cx="5422391" cy="3656664"/>
          </a:xfrm>
          <a:prstGeom prst="rect">
            <a:avLst/>
          </a:prstGeom>
        </p:spPr>
        <p:txBody>
          <a:bodyPr anchor="t"/>
          <a:lstStyle>
            <a:lvl1pPr marL="306000" indent="-306000">
              <a:buFont typeface="Wingdings 2" panose="05020102010507070707" pitchFamily="18" charset="2"/>
              <a:buChar char="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30000" indent="-306000">
              <a:buFont typeface="Wingdings 2" panose="05020102010507070707" pitchFamily="18" charset="2"/>
              <a:buChar char=""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00000" indent="-270000">
              <a:buFont typeface="Wingdings 2" panose="05020102010507070707" pitchFamily="18" charset="2"/>
              <a:buChar char=""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42000" indent="-234000">
              <a:buFont typeface="Arial" panose="020B0604020202020204" pitchFamily="34" charset="0"/>
              <a:buChar char="•"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602000" indent="-234000">
              <a:buFont typeface="Arial" panose="020B0604020202020204" pitchFamily="34" charset="0"/>
              <a:buChar char="•"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6746488"/>
            <a:ext cx="12192000" cy="1115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0" y="-683"/>
            <a:ext cx="12192000" cy="9226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2" y="122728"/>
            <a:ext cx="1996336" cy="65846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2517562" y="142626"/>
            <a:ext cx="8336227" cy="637003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21D4BAB-AF81-489C-AED6-E2B453B62C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76870" y="274140"/>
            <a:ext cx="1560924" cy="37303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1/30/2026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6418539"/>
            <a:ext cx="1219200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jpe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orage.googleapis.com/curt-group-warranties/CURT_Warranty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v parked in a forest&#10;&#10;Description automatically generated with medium confidence">
            <a:extLst>
              <a:ext uri="{FF2B5EF4-FFF2-40B4-BE49-F238E27FC236}">
                <a16:creationId xmlns:a16="http://schemas.microsoft.com/office/drawing/2014/main" id="{0FACA9FF-7C4B-AA52-7B59-AA30BF2772CF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19762"/>
          <a:stretch/>
        </p:blipFill>
        <p:spPr>
          <a:xfrm>
            <a:off x="1024" y="914399"/>
            <a:ext cx="12188952" cy="5828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140" y="914399"/>
            <a:ext cx="12192000" cy="5828251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16430" y="4590298"/>
            <a:ext cx="10559142" cy="1078353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/>
              <a:t>5th Wheel Hitches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7223" y="2336666"/>
            <a:ext cx="5516891" cy="181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97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A-Series™</a:t>
            </a:r>
            <a:endParaRPr lang="en-US" b="1"/>
          </a:p>
          <a:p>
            <a:r>
              <a:rPr lang="en-US"/>
              <a:t>Fast, one-pin head removal makes</a:t>
            </a:r>
            <a:br>
              <a:rPr lang="en-US"/>
            </a:br>
            <a:r>
              <a:rPr lang="en-US"/>
              <a:t>moving easy with smaller, lighter pieces</a:t>
            </a:r>
          </a:p>
          <a:p>
            <a:r>
              <a:rPr lang="en-US"/>
              <a:t>High-strength, interlocking cast jaws </a:t>
            </a:r>
            <a:br>
              <a:rPr lang="en-US"/>
            </a:br>
            <a:r>
              <a:rPr lang="en-US"/>
              <a:t>fully wrap the kingpin to minimize noise</a:t>
            </a:r>
          </a:p>
          <a:p>
            <a:r>
              <a:rPr lang="en-US"/>
              <a:t>Extra wide head opening </a:t>
            </a:r>
            <a:br>
              <a:rPr lang="en-US"/>
            </a:br>
            <a:r>
              <a:rPr lang="en-US"/>
              <a:t>for easier coupling</a:t>
            </a:r>
          </a:p>
          <a:p>
            <a:r>
              <a:rPr lang="en-US"/>
              <a:t>Constructed with a cast steel main body </a:t>
            </a:r>
            <a:br>
              <a:rPr lang="en-US"/>
            </a:br>
            <a:r>
              <a:rPr lang="en-US"/>
              <a:t>for a more precise build (A25 &amp; A30 only)</a:t>
            </a:r>
          </a:p>
          <a:p>
            <a:r>
              <a:rPr lang="en-US"/>
              <a:t>Compatible with kingpin extension boxes, including common pivoting pin boxes</a:t>
            </a:r>
            <a:br>
              <a:rPr lang="en-US"/>
            </a:br>
            <a:r>
              <a:rPr lang="en-US"/>
              <a:t>(wedge #16992 required)</a:t>
            </a:r>
          </a:p>
          <a:p>
            <a:r>
              <a:rPr lang="en-US"/>
              <a:t>Patent# 8,827,298</a:t>
            </a:r>
          </a:p>
          <a:p>
            <a:r>
              <a:rPr lang="en-US"/>
              <a:t>Limited lifetime warranty</a:t>
            </a:r>
          </a:p>
        </p:txBody>
      </p:sp>
      <p:pic>
        <p:nvPicPr>
          <p:cNvPr id="11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4690" y="1307947"/>
            <a:ext cx="5105400" cy="509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30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202919" cy="5055780"/>
          </a:xfrm>
        </p:spPr>
        <p:txBody>
          <a:bodyPr/>
          <a:lstStyle/>
          <a:p>
            <a:pPr marL="0" indent="0">
              <a:buNone/>
            </a:pPr>
            <a:r>
              <a:rPr lang="en-US" sz="2000" b="1" err="1"/>
              <a:t>PowerRide</a:t>
            </a:r>
            <a:r>
              <a:rPr lang="en-US" sz="2000" b="1"/>
              <a:t>™ 30K</a:t>
            </a:r>
            <a:endParaRPr lang="en-US" b="1"/>
          </a:p>
          <a:p>
            <a:r>
              <a:rPr lang="en-US"/>
              <a:t>Tough, professional-grade </a:t>
            </a:r>
            <a:br>
              <a:rPr lang="en-US"/>
            </a:br>
            <a:r>
              <a:rPr lang="en-US"/>
              <a:t>capacity and enhanced functionality</a:t>
            </a:r>
          </a:p>
          <a:p>
            <a:r>
              <a:rPr lang="en-US"/>
              <a:t>Ergonomic, self-resetting handle for </a:t>
            </a:r>
            <a:br>
              <a:rPr lang="en-US"/>
            </a:br>
            <a:r>
              <a:rPr lang="en-US"/>
              <a:t>easier use from the side of the truck bed</a:t>
            </a:r>
          </a:p>
          <a:p>
            <a:r>
              <a:rPr lang="en-US"/>
              <a:t>Constructed with a cast steel </a:t>
            </a:r>
            <a:br>
              <a:rPr lang="en-US"/>
            </a:br>
            <a:r>
              <a:rPr lang="en-US"/>
              <a:t>main body for dependable strength</a:t>
            </a:r>
          </a:p>
          <a:p>
            <a:r>
              <a:rPr lang="en-US"/>
              <a:t>Multi-directional, cast yoke head for a </a:t>
            </a:r>
            <a:br>
              <a:rPr lang="en-US"/>
            </a:br>
            <a:r>
              <a:rPr lang="en-US"/>
              <a:t>smooth ride and less strain on the truck</a:t>
            </a:r>
          </a:p>
          <a:p>
            <a:r>
              <a:rPr lang="en-US"/>
              <a:t>Tested and rated to 30,000 lbs. GTW /</a:t>
            </a:r>
            <a:br>
              <a:rPr lang="en-US"/>
            </a:br>
            <a:r>
              <a:rPr lang="en-US"/>
              <a:t>7,500 lbs. vertical load per SAE J2638</a:t>
            </a:r>
            <a:br>
              <a:rPr lang="en-US"/>
            </a:br>
            <a:r>
              <a:rPr lang="en-US"/>
              <a:t>(must be used with #16205 base rails)</a:t>
            </a:r>
          </a:p>
          <a:p>
            <a:r>
              <a:rPr lang="en-US"/>
              <a:t>Integrated polyethylene plates for smooth </a:t>
            </a:r>
            <a:br>
              <a:rPr lang="en-US"/>
            </a:br>
            <a:r>
              <a:rPr lang="en-US"/>
              <a:t>operation, reduced wear and no grease</a:t>
            </a:r>
          </a:p>
          <a:p>
            <a:r>
              <a:rPr lang="en-US"/>
              <a:t>Fast, one-pin head removal makes </a:t>
            </a:r>
            <a:br>
              <a:rPr lang="en-US"/>
            </a:br>
            <a:r>
              <a:rPr lang="en-US"/>
              <a:t>moving easy with smaller, lighter pieces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783F28A-7945-4160-B1D6-A0F1C512080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2230" b="22945"/>
          <a:stretch>
            <a:fillRect/>
          </a:stretch>
        </p:blipFill>
        <p:spPr>
          <a:xfrm>
            <a:off x="5784111" y="1800224"/>
            <a:ext cx="5941846" cy="325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41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873310" cy="5055780"/>
          </a:xfrm>
        </p:spPr>
        <p:txBody>
          <a:bodyPr/>
          <a:lstStyle/>
          <a:p>
            <a:pPr marL="0" indent="0">
              <a:buNone/>
            </a:pPr>
            <a:r>
              <a:rPr lang="en-US" sz="2000" b="1" err="1"/>
              <a:t>PowerRide</a:t>
            </a:r>
            <a:r>
              <a:rPr lang="en-US" sz="2000" b="1"/>
              <a:t>™ 30K</a:t>
            </a:r>
            <a:endParaRPr lang="en-US" b="1"/>
          </a:p>
          <a:p>
            <a:r>
              <a:rPr lang="en-US"/>
              <a:t>Strategic grip points for </a:t>
            </a:r>
            <a:br>
              <a:rPr lang="en-US"/>
            </a:br>
            <a:r>
              <a:rPr lang="en-US"/>
              <a:t>ergonomic moving and handling</a:t>
            </a:r>
          </a:p>
          <a:p>
            <a:r>
              <a:rPr lang="en-US"/>
              <a:t>Three-position coupling indicator </a:t>
            </a:r>
            <a:br>
              <a:rPr lang="en-US"/>
            </a:br>
            <a:r>
              <a:rPr lang="en-US"/>
              <a:t>clearly shows coupling status</a:t>
            </a:r>
          </a:p>
          <a:p>
            <a:r>
              <a:rPr lang="en-US"/>
              <a:t>Patented interlocking jaws for full </a:t>
            </a:r>
            <a:br>
              <a:rPr lang="en-US"/>
            </a:br>
            <a:r>
              <a:rPr lang="en-US"/>
              <a:t>kingpin contact and coupling security</a:t>
            </a:r>
          </a:p>
          <a:p>
            <a:r>
              <a:rPr lang="en-US"/>
              <a:t>Premium, textured, dark grey </a:t>
            </a:r>
            <a:r>
              <a:rPr lang="en-US" err="1"/>
              <a:t>teridium</a:t>
            </a:r>
            <a:r>
              <a:rPr lang="en-US"/>
              <a:t> </a:t>
            </a:r>
            <a:br>
              <a:rPr lang="en-US"/>
            </a:br>
            <a:r>
              <a:rPr lang="en-US"/>
              <a:t>finish for lasting rust resistance</a:t>
            </a:r>
          </a:p>
          <a:p>
            <a:r>
              <a:rPr lang="en-US"/>
              <a:t>6" height adjustment for greater </a:t>
            </a:r>
            <a:br>
              <a:rPr lang="en-US"/>
            </a:br>
            <a:r>
              <a:rPr lang="en-US"/>
              <a:t>versatility versus 3" options</a:t>
            </a:r>
          </a:p>
          <a:p>
            <a:r>
              <a:rPr lang="en-US"/>
              <a:t>No welding or fabrication </a:t>
            </a:r>
            <a:br>
              <a:rPr lang="en-US"/>
            </a:br>
            <a:r>
              <a:rPr lang="en-US"/>
              <a:t>required for installation</a:t>
            </a:r>
          </a:p>
          <a:p>
            <a:r>
              <a:rPr lang="en-US"/>
              <a:t>Patent# 8,827,298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24321-EE2F-47D0-8266-1A54D30585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4299" y="1403497"/>
            <a:ext cx="6076508" cy="405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991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E-Series™</a:t>
            </a:r>
            <a:endParaRPr lang="en-US" b="1"/>
          </a:p>
          <a:p>
            <a:r>
              <a:rPr lang="en-US"/>
              <a:t>Pivots on dual axes for </a:t>
            </a:r>
            <a:br>
              <a:rPr lang="en-US"/>
            </a:br>
            <a:r>
              <a:rPr lang="en-US"/>
              <a:t>10° of lateral movement</a:t>
            </a:r>
          </a:p>
          <a:p>
            <a:r>
              <a:rPr lang="en-US"/>
              <a:t>Automatically locks for </a:t>
            </a:r>
            <a:br>
              <a:rPr lang="en-US"/>
            </a:br>
            <a:r>
              <a:rPr lang="en-US"/>
              <a:t>easy, secure coupling</a:t>
            </a:r>
          </a:p>
          <a:p>
            <a:r>
              <a:rPr lang="en-US"/>
              <a:t>Operates using a single handle</a:t>
            </a:r>
          </a:p>
          <a:p>
            <a:r>
              <a:rPr lang="en-US"/>
              <a:t>Mounts to all industry-standard base rails</a:t>
            </a:r>
          </a:p>
          <a:p>
            <a:r>
              <a:rPr lang="en-US"/>
              <a:t>Offers four height adjustment positions </a:t>
            </a:r>
            <a:br>
              <a:rPr lang="en-US"/>
            </a:br>
            <a:r>
              <a:rPr lang="en-US"/>
              <a:t>to adapt to each unique truck bed</a:t>
            </a:r>
          </a:p>
          <a:p>
            <a:r>
              <a:rPr lang="en-US"/>
              <a:t>Compatible with kingpin extension boxes, including common pivoting pin boxes</a:t>
            </a:r>
            <a:br>
              <a:rPr lang="en-US"/>
            </a:br>
            <a:r>
              <a:rPr lang="en-US"/>
              <a:t>(wedge #16991 required)</a:t>
            </a:r>
          </a:p>
          <a:p>
            <a:r>
              <a:rPr lang="en-US"/>
              <a:t>Limited lifetime warranty</a:t>
            </a: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20468" y="1390765"/>
            <a:ext cx="3683000" cy="25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5683" y="3496734"/>
            <a:ext cx="1875569" cy="187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772711" y="3662630"/>
            <a:ext cx="1089257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E16™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8242849" y="4878864"/>
            <a:ext cx="1875569" cy="779615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#16505 adapter </a:t>
            </a:r>
            <a:br>
              <a:rPr lang="en-US"/>
            </a:br>
            <a:r>
              <a:rPr lang="en-US"/>
              <a:t>for use with rollers</a:t>
            </a:r>
          </a:p>
        </p:txBody>
      </p:sp>
    </p:spTree>
    <p:extLst>
      <p:ext uri="{BB962C8B-B14F-4D97-AF65-F5344CB8AC3E}">
        <p14:creationId xmlns:p14="http://schemas.microsoft.com/office/powerpoint/2010/main" val="2403894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black metal frame with orange handle&#10;&#10;Description automatically generated">
            <a:extLst>
              <a:ext uri="{FF2B5EF4-FFF2-40B4-BE49-F238E27FC236}">
                <a16:creationId xmlns:a16="http://schemas.microsoft.com/office/drawing/2014/main" id="{41BB9B81-2289-5E14-27FC-FF320634D6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55" b="18938"/>
          <a:stretch>
            <a:fillRect/>
          </a:stretch>
        </p:blipFill>
        <p:spPr>
          <a:xfrm>
            <a:off x="7750573" y="3612302"/>
            <a:ext cx="3378453" cy="21050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S-Series™ Sliders</a:t>
            </a:r>
            <a:endParaRPr lang="en-US" b="1">
              <a:latin typeface="Arial"/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Up to 25,000 lbs. GTW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/ 6,250 lbs. vertical load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Smooth sliding between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positions with no binding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Automatically latches in both directions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so you only need to exit your truck once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Easy-to-reach lever arm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Lever lift motion allows for easy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functionality versus traditional pull-out style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Mounts to all industry-standard base rails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Protected by a highly durable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carbide powder coat finish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Limited lifetime warranty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109838" y="2785060"/>
            <a:ext cx="1089257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#16564 (S20)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393239" y="5453645"/>
            <a:ext cx="1089258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#16574 (S25)</a:t>
            </a:r>
          </a:p>
        </p:txBody>
      </p:sp>
      <p:pic>
        <p:nvPicPr>
          <p:cNvPr id="7" name="Picture 6" descr="A black metal frame with a handle&#10;&#10;Description automatically generated">
            <a:extLst>
              <a:ext uri="{FF2B5EF4-FFF2-40B4-BE49-F238E27FC236}">
                <a16:creationId xmlns:a16="http://schemas.microsoft.com/office/drawing/2014/main" id="{CD85BB03-A0B4-C6E4-0DD6-FE2A23296F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951" b="20499"/>
          <a:stretch>
            <a:fillRect/>
          </a:stretch>
        </p:blipFill>
        <p:spPr>
          <a:xfrm>
            <a:off x="5762266" y="1246908"/>
            <a:ext cx="3429000" cy="200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109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5185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Quick Comparison</a:t>
            </a:r>
            <a:endParaRPr lang="en-US" b="1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9345451"/>
              </p:ext>
            </p:extLst>
          </p:nvPr>
        </p:nvGraphicFramePr>
        <p:xfrm>
          <a:off x="674912" y="1665514"/>
          <a:ext cx="10848304" cy="4139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2280">
                  <a:extLst>
                    <a:ext uri="{9D8B030D-6E8A-4147-A177-3AD203B41FA5}">
                      <a16:colId xmlns:a16="http://schemas.microsoft.com/office/drawing/2014/main" val="216021414"/>
                    </a:ext>
                  </a:extLst>
                </a:gridCol>
                <a:gridCol w="2201638">
                  <a:extLst>
                    <a:ext uri="{9D8B030D-6E8A-4147-A177-3AD203B41FA5}">
                      <a16:colId xmlns:a16="http://schemas.microsoft.com/office/drawing/2014/main" val="3998727697"/>
                    </a:ext>
                  </a:extLst>
                </a:gridCol>
                <a:gridCol w="2331462">
                  <a:extLst>
                    <a:ext uri="{9D8B030D-6E8A-4147-A177-3AD203B41FA5}">
                      <a16:colId xmlns:a16="http://schemas.microsoft.com/office/drawing/2014/main" val="3166341672"/>
                    </a:ext>
                  </a:extLst>
                </a:gridCol>
                <a:gridCol w="2331462">
                  <a:extLst>
                    <a:ext uri="{9D8B030D-6E8A-4147-A177-3AD203B41FA5}">
                      <a16:colId xmlns:a16="http://schemas.microsoft.com/office/drawing/2014/main" val="530118283"/>
                    </a:ext>
                  </a:extLst>
                </a:gridCol>
                <a:gridCol w="2331462">
                  <a:extLst>
                    <a:ext uri="{9D8B030D-6E8A-4147-A177-3AD203B41FA5}">
                      <a16:colId xmlns:a16="http://schemas.microsoft.com/office/drawing/2014/main" val="2586029728"/>
                    </a:ext>
                  </a:extLst>
                </a:gridCol>
              </a:tblGrid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Features</a:t>
                      </a:r>
                    </a:p>
                  </a:txBody>
                  <a:tcPr>
                    <a:solidFill>
                      <a:srgbClr val="7C35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PowerRide™</a:t>
                      </a:r>
                    </a:p>
                  </a:txBody>
                  <a:tcPr>
                    <a:solidFill>
                      <a:srgbClr val="7C3539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err="1"/>
                        <a:t>CrossWing</a:t>
                      </a:r>
                      <a:r>
                        <a:rPr lang="en-US" sz="1400"/>
                        <a:t>™</a:t>
                      </a:r>
                      <a:endParaRPr lang="en-US" sz="1400" b="1" i="0" u="none" strike="noStrike" noProof="0">
                        <a:solidFill>
                          <a:srgbClr val="FFFFFF"/>
                        </a:solidFill>
                        <a:latin typeface="Gill Sans MT"/>
                      </a:endParaRPr>
                    </a:p>
                  </a:txBody>
                  <a:tcPr>
                    <a:solidFill>
                      <a:srgbClr val="7C35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A-Series™</a:t>
                      </a:r>
                    </a:p>
                  </a:txBody>
                  <a:tcPr>
                    <a:solidFill>
                      <a:srgbClr val="7C353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E-Series™</a:t>
                      </a:r>
                    </a:p>
                  </a:txBody>
                  <a:tcPr>
                    <a:solidFill>
                      <a:srgbClr val="7C35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775825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Pivoting Mechanism</a:t>
                      </a:r>
                    </a:p>
                  </a:txBody>
                  <a:tcPr>
                    <a:solidFill>
                      <a:srgbClr val="C87E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Cast yoke with two pivot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Articulating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Cast yoke with two pivot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10° dual-pivoting head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8532840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Handle Operation</a:t>
                      </a:r>
                    </a:p>
                  </a:txBody>
                  <a:tcPr>
                    <a:solidFill>
                      <a:srgbClr val="E7C7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Single-throw, self-resetting handle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Single-throw, quarter-turn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Single-throw, self-resetting</a:t>
                      </a:r>
                      <a:r>
                        <a:rPr lang="en-US" sz="1400" baseline="0"/>
                        <a:t> handle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Single handle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260979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Head</a:t>
                      </a:r>
                      <a:r>
                        <a:rPr lang="en-US" sz="1400" baseline="0"/>
                        <a:t> Opening</a:t>
                      </a:r>
                      <a:endParaRPr lang="en-US" sz="1400"/>
                    </a:p>
                  </a:txBody>
                  <a:tcPr>
                    <a:solidFill>
                      <a:srgbClr val="C87E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Extra-wide, self-aligning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Funnel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Extra-wide, self-aligning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Self-aligning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5899803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Jaw Type</a:t>
                      </a:r>
                    </a:p>
                  </a:txBody>
                  <a:tcPr>
                    <a:solidFill>
                      <a:srgbClr val="E7C7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Dual, interlocking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Locking 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Dual,</a:t>
                      </a:r>
                      <a:r>
                        <a:rPr lang="en-US" sz="1400" baseline="0"/>
                        <a:t> interlocking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Locking bar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102461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Coupling Indicator</a:t>
                      </a:r>
                    </a:p>
                  </a:txBody>
                  <a:tcPr>
                    <a:solidFill>
                      <a:srgbClr val="C87E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Visible contact 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9139757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Head Removal</a:t>
                      </a:r>
                    </a:p>
                  </a:txBody>
                  <a:tcPr>
                    <a:solidFill>
                      <a:srgbClr val="E7C7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One-pin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One-pin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Two-pin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8015762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Sidewinder Compatible</a:t>
                      </a:r>
                    </a:p>
                  </a:txBody>
                  <a:tcPr>
                    <a:solidFill>
                      <a:srgbClr val="C87E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 (wedge required)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Yes (wedge required)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</a:t>
                      </a:r>
                      <a:r>
                        <a:rPr lang="en-US" sz="1400" baseline="0"/>
                        <a:t> (wedge required)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Yes (wedge required)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992711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1400"/>
                        <a:t>GTW Options</a:t>
                      </a:r>
                    </a:p>
                  </a:txBody>
                  <a:tcPr>
                    <a:solidFill>
                      <a:srgbClr val="E7C7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/>
                        <a:t>20K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16K, 20K, 25K, 30K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16K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0493845"/>
                  </a:ext>
                </a:extLst>
              </a:tr>
              <a:tr h="164592">
                <a:tc>
                  <a:txBody>
                    <a:bodyPr/>
                    <a:lstStyle/>
                    <a:p>
                      <a:r>
                        <a:rPr lang="en-US" sz="1400"/>
                        <a:t>Finish</a:t>
                      </a:r>
                    </a:p>
                  </a:txBody>
                  <a:tcPr>
                    <a:solidFill>
                      <a:srgbClr val="C87E8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Teridium</a:t>
                      </a:r>
                      <a:r>
                        <a:rPr lang="en-US" sz="1400"/>
                        <a:t> grey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Carbide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Carbide black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/>
                        <a:t>Carbide black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7110769"/>
                  </a:ext>
                </a:extLst>
              </a:tr>
              <a:tr h="329184">
                <a:tc>
                  <a:txBody>
                    <a:bodyPr/>
                    <a:lstStyle/>
                    <a:p>
                      <a:r>
                        <a:rPr lang="en-US" sz="1400"/>
                        <a:t>Warranty</a:t>
                      </a:r>
                    </a:p>
                  </a:txBody>
                  <a:tcPr>
                    <a:solidFill>
                      <a:srgbClr val="E7C7C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Limited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Limited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Limited Lifetime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Limited Lifetime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8888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7021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193" y="4508301"/>
            <a:ext cx="3225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0"/>
            <a:ext cx="6417748" cy="3428999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Mounting Options</a:t>
            </a:r>
            <a:endParaRPr lang="en-US" b="1"/>
          </a:p>
          <a:p>
            <a:pPr marL="0" indent="0">
              <a:buNone/>
            </a:pPr>
            <a:r>
              <a:rPr lang="en-US" b="1"/>
              <a:t>OEM Puck System Products</a:t>
            </a:r>
          </a:p>
          <a:p>
            <a:r>
              <a:rPr lang="en-US"/>
              <a:t>Allows CURT 5th wheel hitches </a:t>
            </a:r>
            <a:br>
              <a:rPr lang="en-US"/>
            </a:br>
            <a:r>
              <a:rPr lang="en-US"/>
              <a:t>to fit an OEM puck system</a:t>
            </a:r>
          </a:p>
          <a:p>
            <a:r>
              <a:rPr lang="en-US"/>
              <a:t>Convert the truck's puck system to</a:t>
            </a:r>
            <a:br>
              <a:rPr lang="en-US"/>
            </a:br>
            <a:r>
              <a:rPr lang="en-US"/>
              <a:t>industry-standard 5th wheel base rails</a:t>
            </a:r>
          </a:p>
          <a:p>
            <a:r>
              <a:rPr lang="en-US"/>
              <a:t>Legs and base rail options available</a:t>
            </a:r>
          </a:p>
          <a:p>
            <a:r>
              <a:rPr lang="en-US"/>
              <a:t>Simple quarter-turn anchoring system</a:t>
            </a:r>
          </a:p>
          <a:p>
            <a:r>
              <a:rPr lang="en-US"/>
              <a:t>Options available for Chevrolet, </a:t>
            </a:r>
            <a:br>
              <a:rPr lang="en-US"/>
            </a:br>
            <a:r>
              <a:rPr lang="en-US"/>
              <a:t>Ford, GMC, Nissan and Ram</a:t>
            </a:r>
          </a:p>
        </p:txBody>
      </p:sp>
      <p:pic>
        <p:nvPicPr>
          <p:cNvPr id="6" name="Picture 5" descr="A diagram of a vehicle hitch&#10;&#10;Description automatically generated">
            <a:extLst>
              <a:ext uri="{FF2B5EF4-FFF2-40B4-BE49-F238E27FC236}">
                <a16:creationId xmlns:a16="http://schemas.microsoft.com/office/drawing/2014/main" id="{B76BE026-1E43-BAE8-53CC-2B1A319B7F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6675" y="1449567"/>
            <a:ext cx="4707466" cy="4707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4109" y="4412194"/>
            <a:ext cx="3703781" cy="177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8361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53394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Mounting Options</a:t>
            </a:r>
            <a:endParaRPr lang="en-US"/>
          </a:p>
          <a:p>
            <a:pPr marL="0" indent="0">
              <a:buNone/>
            </a:pPr>
            <a:r>
              <a:rPr lang="en-US" b="1"/>
              <a:t>Custom Under-Bed Brackets</a:t>
            </a:r>
          </a:p>
          <a:p>
            <a:r>
              <a:rPr lang="en-US"/>
              <a:t>Vehicle-specific application</a:t>
            </a:r>
            <a:br>
              <a:rPr lang="en-US"/>
            </a:br>
            <a:r>
              <a:rPr lang="en-US"/>
              <a:t>reduces or eliminates drilling</a:t>
            </a:r>
          </a:p>
          <a:p>
            <a:r>
              <a:rPr lang="en-US"/>
              <a:t>Protected by a rust-resistant</a:t>
            </a:r>
            <a:br>
              <a:rPr lang="en-US"/>
            </a:br>
            <a:r>
              <a:rPr lang="en-US"/>
              <a:t>liquid A-coat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878286" y="1143001"/>
            <a:ext cx="5555151" cy="4707466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/>
              <a:t>Industry-Standard Base Rails</a:t>
            </a:r>
          </a:p>
          <a:p>
            <a:r>
              <a:rPr lang="en-US"/>
              <a:t>Available in 25K and 40K capacities</a:t>
            </a:r>
          </a:p>
          <a:p>
            <a:r>
              <a:rPr lang="en-US"/>
              <a:t>Powder coat and liquid A-coat finish</a:t>
            </a:r>
          </a:p>
        </p:txBody>
      </p:sp>
      <p:pic>
        <p:nvPicPr>
          <p:cNvPr id="10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6307" y="3553835"/>
            <a:ext cx="4422527" cy="229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14107" y="4234318"/>
            <a:ext cx="4319265" cy="1616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3452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53394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Mounting Options</a:t>
            </a:r>
            <a:endParaRPr lang="en-US"/>
          </a:p>
          <a:p>
            <a:pPr marL="0" indent="0">
              <a:buNone/>
            </a:pPr>
            <a:r>
              <a:rPr lang="en-US" b="1"/>
              <a:t>X5™ Adapter Plates</a:t>
            </a:r>
          </a:p>
          <a:p>
            <a:r>
              <a:rPr lang="en-US"/>
              <a:t>Converts EZr™, Double Lock™ or</a:t>
            </a:r>
            <a:br>
              <a:rPr lang="en-US"/>
            </a:br>
            <a:r>
              <a:rPr lang="en-US"/>
              <a:t>competitor goosenecks to 5th wheel rails</a:t>
            </a:r>
          </a:p>
          <a:p>
            <a:r>
              <a:rPr lang="en-US"/>
              <a:t>Compatible with CURT</a:t>
            </a:r>
            <a:br>
              <a:rPr lang="en-US"/>
            </a:br>
            <a:r>
              <a:rPr lang="en-US"/>
              <a:t>5th wheels up to 20,000 lbs.</a:t>
            </a:r>
          </a:p>
        </p:txBody>
      </p:sp>
      <p:pic>
        <p:nvPicPr>
          <p:cNvPr id="8" name="Picture 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228" y="3113000"/>
            <a:ext cx="3202668" cy="320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ED10E1-C560-7047-AF10-C3C64A13A723}"/>
              </a:ext>
            </a:extLst>
          </p:cNvPr>
          <p:cNvSpPr txBox="1">
            <a:spLocks/>
          </p:cNvSpPr>
          <p:nvPr/>
        </p:nvSpPr>
        <p:spPr>
          <a:xfrm>
            <a:off x="6186346" y="1602180"/>
            <a:ext cx="4533947" cy="161988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latin typeface="Arial"/>
                <a:cs typeface="Arial"/>
              </a:rPr>
              <a:t>5th Wheel Sliders</a:t>
            </a:r>
            <a:endParaRPr lang="en-US" sz="2000" b="1">
              <a:latin typeface="Arial"/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Ideal for increasing clearance for short-bed trucks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Available in 20K and 25K capacities</a:t>
            </a:r>
            <a:endParaRPr lang="en-US"/>
          </a:p>
        </p:txBody>
      </p:sp>
      <p:pic>
        <p:nvPicPr>
          <p:cNvPr id="9" name="Picture 8" descr="A black metal frame with orange handle&#10;&#10;Description automatically generated">
            <a:extLst>
              <a:ext uri="{FF2B5EF4-FFF2-40B4-BE49-F238E27FC236}">
                <a16:creationId xmlns:a16="http://schemas.microsoft.com/office/drawing/2014/main" id="{55B8795A-A5EE-E2A7-32AD-3725D778B6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755" b="18938"/>
          <a:stretch>
            <a:fillRect/>
          </a:stretch>
        </p:blipFill>
        <p:spPr>
          <a:xfrm>
            <a:off x="6384911" y="3493549"/>
            <a:ext cx="3378453" cy="21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24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2"/>
            <a:ext cx="6238993" cy="500714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How to Select a 5th Wheel Hitch</a:t>
            </a:r>
            <a:endParaRPr lang="en-US"/>
          </a:p>
          <a:p>
            <a:pPr marL="0" indent="0">
              <a:buNone/>
            </a:pPr>
            <a:r>
              <a:rPr lang="en-US" b="1"/>
              <a:t>What size is the truck bed?</a:t>
            </a:r>
          </a:p>
          <a:p>
            <a:r>
              <a:rPr lang="en-US"/>
              <a:t>The length of the truck bed will determine which type of mounting platform the 5th wheel hitch requires: legs or a slider.</a:t>
            </a: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Long-bed (8 feet)</a:t>
            </a:r>
          </a:p>
          <a:p>
            <a:r>
              <a:rPr lang="en-US"/>
              <a:t>5th wheel legs are the</a:t>
            </a:r>
            <a:br>
              <a:rPr lang="en-US"/>
            </a:br>
            <a:r>
              <a:rPr lang="en-US"/>
              <a:t>standard 5th wheel mounting</a:t>
            </a:r>
            <a:br>
              <a:rPr lang="en-US"/>
            </a:br>
            <a:r>
              <a:rPr lang="en-US"/>
              <a:t>method. A long-bed truck</a:t>
            </a:r>
            <a:br>
              <a:rPr lang="en-US"/>
            </a:br>
            <a:r>
              <a:rPr lang="en-US"/>
              <a:t>should provide the necessary</a:t>
            </a:r>
            <a:br>
              <a:rPr lang="en-US"/>
            </a:br>
            <a:r>
              <a:rPr lang="en-US"/>
              <a:t>room for this option.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995163" y="2131309"/>
            <a:ext cx="4613252" cy="198349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>
                <a:solidFill>
                  <a:schemeClr val="tx1"/>
                </a:solidFill>
              </a:rPr>
              <a:t>Short-bed (under 8 feet)</a:t>
            </a:r>
          </a:p>
          <a:p>
            <a:pPr marR="0" algn="l" rtl="0"/>
            <a:r>
              <a:rPr lang="en-US"/>
              <a:t>A 5th wheel slider</a:t>
            </a:r>
            <a:br>
              <a:rPr lang="en-US"/>
            </a:br>
            <a:r>
              <a:rPr lang="en-US"/>
              <a:t>is recommended on</a:t>
            </a:r>
            <a:br>
              <a:rPr lang="en-US"/>
            </a:br>
            <a:r>
              <a:rPr lang="en-US"/>
              <a:t>short-bed trucks. A slider</a:t>
            </a:r>
            <a:br>
              <a:rPr lang="en-US"/>
            </a:br>
            <a:r>
              <a:rPr lang="en-US"/>
              <a:t>adds clearance between the</a:t>
            </a:r>
            <a:br>
              <a:rPr lang="en-US"/>
            </a:br>
            <a:r>
              <a:rPr lang="en-US"/>
              <a:t>cab and the trailer when turning.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98339" y="3247133"/>
            <a:ext cx="2053862" cy="648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1069" y="3248146"/>
            <a:ext cx="1800035" cy="637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FCFB88-CFE6-6210-2B57-B3408B31B5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21" y="4602394"/>
            <a:ext cx="8732336" cy="157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051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The CURT 5th wheel line offers a range of weight capacities, versatile </a:t>
            </a:r>
            <a:br>
              <a:rPr lang="en-US"/>
            </a:br>
            <a:r>
              <a:rPr lang="en-US"/>
              <a:t>mounting options and more OEM puck system products than anyone else.</a:t>
            </a:r>
          </a:p>
          <a:p>
            <a:r>
              <a:rPr lang="en-US"/>
              <a:t>GTW capacities from 16K up to 30K</a:t>
            </a:r>
          </a:p>
          <a:p>
            <a:r>
              <a:rPr lang="en-US"/>
              <a:t>All 5th wheels available with legs, </a:t>
            </a:r>
            <a:br>
              <a:rPr lang="en-US"/>
            </a:br>
            <a:r>
              <a:rPr lang="en-US"/>
              <a:t>base rails, sliders, and OEM legs</a:t>
            </a:r>
          </a:p>
          <a:p>
            <a:r>
              <a:rPr lang="en-US"/>
              <a:t>X5™ gooseneck to 5</a:t>
            </a:r>
            <a:r>
              <a:rPr lang="en-US" baseline="30000"/>
              <a:t>th</a:t>
            </a:r>
            <a:r>
              <a:rPr lang="en-US"/>
              <a:t> wheel adapter plates compatible </a:t>
            </a:r>
            <a:br>
              <a:rPr lang="en-US"/>
            </a:br>
            <a:r>
              <a:rPr lang="en-US"/>
              <a:t>with CURT and competitive gooseneck hitches</a:t>
            </a:r>
          </a:p>
          <a:p>
            <a:r>
              <a:rPr lang="en-US"/>
              <a:t>Tested to SAE J2638 standards for safety</a:t>
            </a:r>
          </a:p>
          <a:p>
            <a:r>
              <a:rPr lang="en-US"/>
              <a:t>Durable powder-coated finish</a:t>
            </a:r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6454" y="2084451"/>
            <a:ext cx="5332607" cy="4065580"/>
          </a:xfrm>
          <a:prstGeom prst="rect">
            <a:avLst/>
          </a:prstGeom>
        </p:spPr>
      </p:pic>
      <p:pic>
        <p:nvPicPr>
          <p:cNvPr id="6" name="Picture 5" descr="A black hitch for a vehicle&#10;&#10;Description automatically generated">
            <a:extLst>
              <a:ext uri="{FF2B5EF4-FFF2-40B4-BE49-F238E27FC236}">
                <a16:creationId xmlns:a16="http://schemas.microsoft.com/office/drawing/2014/main" id="{C808296F-CA76-C831-D0B7-8B880AA0F4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4850" y="2185960"/>
            <a:ext cx="5865154" cy="40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645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9891877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How to Select a 5th Wheel Hitch</a:t>
            </a:r>
            <a:endParaRPr lang="en-US"/>
          </a:p>
          <a:p>
            <a:pPr marL="0" indent="0">
              <a:buNone/>
            </a:pPr>
            <a:r>
              <a:rPr lang="en-US" b="1"/>
              <a:t>Does the truck have an OEM puck system?</a:t>
            </a:r>
          </a:p>
          <a:p>
            <a:r>
              <a:rPr lang="en-US"/>
              <a:t>Many trucks today, specifically from Ford, GM, Nissan, and Ram, come with a built-in mounting platform in the bed called a puck system. A puck system makes installing a CURT 5th wheel hitch very easy.</a:t>
            </a: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Long-bed</a:t>
            </a:r>
          </a:p>
          <a:p>
            <a:r>
              <a:rPr lang="en-US"/>
              <a:t>If the long bed has a puck system, select a </a:t>
            </a:r>
            <a:br>
              <a:rPr lang="en-US"/>
            </a:br>
            <a:r>
              <a:rPr lang="en-US"/>
              <a:t>5th wheel hitch with OEM puck system legs or rails.</a:t>
            </a:r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>
                <a:solidFill>
                  <a:schemeClr val="tx1"/>
                </a:solidFill>
              </a:rPr>
              <a:t>Short-bed</a:t>
            </a:r>
          </a:p>
          <a:p>
            <a:r>
              <a:rPr lang="en-US"/>
              <a:t>If the short bed has a puck system, select</a:t>
            </a:r>
            <a:br>
              <a:rPr lang="en-US"/>
            </a:br>
            <a:r>
              <a:rPr lang="en-US"/>
              <a:t>an OEM puck system slider or rail option.</a:t>
            </a:r>
          </a:p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E4C861-AA34-9A25-8E8C-575C9D854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377" y="2691424"/>
            <a:ext cx="3935382" cy="34193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3FBD30-DF3C-F9F9-C6CE-E0D3E8C7A5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480" y="4604862"/>
            <a:ext cx="3935382" cy="188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98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CD8F8D6-06C9-F450-709E-06F60F787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772" y="2874192"/>
            <a:ext cx="4092268" cy="26187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6A2226F-4F08-3D72-B4F8-2395EE29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433" y="2847607"/>
            <a:ext cx="4083848" cy="28208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9140323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How to Select a 5th Wheel Hitch</a:t>
            </a:r>
            <a:endParaRPr lang="en-US"/>
          </a:p>
          <a:p>
            <a:pPr marL="0" indent="0">
              <a:buNone/>
            </a:pPr>
            <a:r>
              <a:rPr lang="en-US" b="1"/>
              <a:t>Does the customer prefer permanent base rails?</a:t>
            </a:r>
          </a:p>
          <a:p>
            <a:r>
              <a:rPr lang="en-US"/>
              <a:t>If your customer prefers fixed rails in the truck bed, select a vehicle-specific, </a:t>
            </a:r>
            <a:br>
              <a:rPr lang="en-US"/>
            </a:br>
            <a:r>
              <a:rPr lang="en-US"/>
              <a:t>under-bed bracket kit and corresponding base rails to mount the 5th wheel hitch.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Long-bed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70791" y="2488809"/>
            <a:ext cx="4537624" cy="371915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>
                <a:solidFill>
                  <a:schemeClr val="tx1"/>
                </a:solidFill>
              </a:rPr>
              <a:t>Short-bed</a:t>
            </a:r>
          </a:p>
        </p:txBody>
      </p:sp>
    </p:spTree>
    <p:extLst>
      <p:ext uri="{BB962C8B-B14F-4D97-AF65-F5344CB8AC3E}">
        <p14:creationId xmlns:p14="http://schemas.microsoft.com/office/powerpoint/2010/main" val="1674751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FF143E-973F-4DF6-FC22-F552BF0499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6B4201B-EBC0-1FEC-33DF-8155E121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25622"/>
            <a:ext cx="4092268" cy="2408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69D68E-94F4-FC7D-DCDA-19100972E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22" y="3108650"/>
            <a:ext cx="4294355" cy="24334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9FACAB-7987-DF50-BA7B-E11032DF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101B0-28CB-940E-6AE4-FD1570EA6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143001"/>
            <a:ext cx="943595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How to Select a 5th Wheel Hitch</a:t>
            </a:r>
            <a:endParaRPr lang="en-US"/>
          </a:p>
          <a:p>
            <a:pPr marL="0" indent="0">
              <a:buNone/>
            </a:pPr>
            <a:r>
              <a:rPr lang="en-US" b="1"/>
              <a:t>Does the customer have a gooseneck system in their truck bed?</a:t>
            </a:r>
          </a:p>
          <a:p>
            <a:r>
              <a:rPr lang="en-US"/>
              <a:t>If your customer prefers the option of a gooseneck hitch, allowing for complete removal of the</a:t>
            </a:r>
            <a:br>
              <a:rPr lang="en-US"/>
            </a:br>
            <a:r>
              <a:rPr lang="en-US"/>
              <a:t>5</a:t>
            </a:r>
            <a:r>
              <a:rPr lang="en-US" baseline="30000"/>
              <a:t>th</a:t>
            </a:r>
            <a:r>
              <a:rPr lang="en-US"/>
              <a:t> wheel system and providing and unobstructed truck bed, select one of the options below.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 err="1">
                <a:solidFill>
                  <a:schemeClr val="tx1"/>
                </a:solidFill>
              </a:rPr>
              <a:t>CrossWing</a:t>
            </a:r>
            <a:r>
              <a:rPr lang="en-US" b="1">
                <a:solidFill>
                  <a:schemeClr val="tx1"/>
                </a:solidFill>
              </a:rPr>
              <a:t>™ 5</a:t>
            </a:r>
            <a:r>
              <a:rPr lang="en-US" b="1" baseline="30000">
                <a:solidFill>
                  <a:schemeClr val="tx1"/>
                </a:solidFill>
              </a:rPr>
              <a:t>th</a:t>
            </a:r>
            <a:r>
              <a:rPr lang="en-US" b="1">
                <a:solidFill>
                  <a:schemeClr val="tx1"/>
                </a:solidFill>
              </a:rPr>
              <a:t> wheel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0A995A-F04A-9D4A-7462-B9F44914BA9F}"/>
              </a:ext>
            </a:extLst>
          </p:cNvPr>
          <p:cNvSpPr txBox="1">
            <a:spLocks/>
          </p:cNvSpPr>
          <p:nvPr/>
        </p:nvSpPr>
        <p:spPr>
          <a:xfrm>
            <a:off x="6070791" y="2488809"/>
            <a:ext cx="4537624" cy="371915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>
                <a:solidFill>
                  <a:schemeClr val="tx1"/>
                </a:solidFill>
              </a:rPr>
              <a:t>X5 adapter bed rail</a:t>
            </a:r>
          </a:p>
        </p:txBody>
      </p:sp>
    </p:spTree>
    <p:extLst>
      <p:ext uri="{BB962C8B-B14F-4D97-AF65-F5344CB8AC3E}">
        <p14:creationId xmlns:p14="http://schemas.microsoft.com/office/powerpoint/2010/main" val="31081862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E168E72-ADA1-5E6F-1978-B7C8740BF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3125622"/>
            <a:ext cx="4092268" cy="2408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C8C3A-C2F4-0F3E-C24F-FB213575B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422" y="3108650"/>
            <a:ext cx="4294355" cy="24334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943595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How to Select a 5th Wheel Hitch</a:t>
            </a:r>
            <a:endParaRPr lang="en-US"/>
          </a:p>
          <a:p>
            <a:pPr marL="0" indent="0">
              <a:buNone/>
            </a:pPr>
            <a:r>
              <a:rPr lang="en-US" b="1"/>
              <a:t>Does the customer have a gooseneck system in their truck bed?</a:t>
            </a:r>
          </a:p>
          <a:p>
            <a:r>
              <a:rPr lang="en-US"/>
              <a:t>If your customer prefers the option of a gooseneck hitch, allowing for complete removal of the</a:t>
            </a:r>
            <a:br>
              <a:rPr lang="en-US"/>
            </a:br>
            <a:r>
              <a:rPr lang="en-US"/>
              <a:t>5</a:t>
            </a:r>
            <a:r>
              <a:rPr lang="en-US" baseline="30000"/>
              <a:t>th</a:t>
            </a:r>
            <a:r>
              <a:rPr lang="en-US"/>
              <a:t> wheel system and providing and unobstructed truck bed, select one of the options below.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b="1" err="1">
                <a:solidFill>
                  <a:schemeClr val="tx1"/>
                </a:solidFill>
              </a:rPr>
              <a:t>CrossWing</a:t>
            </a:r>
            <a:r>
              <a:rPr lang="en-US" b="1">
                <a:solidFill>
                  <a:schemeClr val="tx1"/>
                </a:solidFill>
              </a:rPr>
              <a:t>™ 5</a:t>
            </a:r>
            <a:r>
              <a:rPr lang="en-US" b="1" baseline="30000">
                <a:solidFill>
                  <a:schemeClr val="tx1"/>
                </a:solidFill>
              </a:rPr>
              <a:t>th</a:t>
            </a:r>
            <a:r>
              <a:rPr lang="en-US" b="1">
                <a:solidFill>
                  <a:schemeClr val="tx1"/>
                </a:solidFill>
              </a:rPr>
              <a:t> wheel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70791" y="2488809"/>
            <a:ext cx="4537624" cy="371915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anose="05020102010507070707" pitchFamily="18" charset="2"/>
              <a:buNone/>
            </a:pPr>
            <a:endParaRPr lang="en-US" sz="2000" b="1"/>
          </a:p>
          <a:p>
            <a:pPr marL="0" indent="0">
              <a:buFont typeface="Wingdings 2" panose="05020102010507070707" pitchFamily="18" charset="2"/>
              <a:buNone/>
            </a:pPr>
            <a:r>
              <a:rPr lang="en-US" b="1">
                <a:solidFill>
                  <a:schemeClr val="tx1"/>
                </a:solidFill>
              </a:rPr>
              <a:t>X5 adapter bed rail</a:t>
            </a:r>
          </a:p>
        </p:txBody>
      </p:sp>
    </p:spTree>
    <p:extLst>
      <p:ext uri="{BB962C8B-B14F-4D97-AF65-F5344CB8AC3E}">
        <p14:creationId xmlns:p14="http://schemas.microsoft.com/office/powerpoint/2010/main" val="41318743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Base Rail Lock #23256</a:t>
            </a:r>
            <a:endParaRPr lang="en-US" b="1"/>
          </a:p>
          <a:p>
            <a:r>
              <a:rPr lang="en-US"/>
              <a:t>Locks a 5th wheel hitch into the </a:t>
            </a:r>
            <a:br>
              <a:rPr lang="en-US"/>
            </a:br>
            <a:r>
              <a:rPr lang="en-US"/>
              <a:t>rails, taking the place of a pin &amp; clip</a:t>
            </a:r>
          </a:p>
          <a:p>
            <a:r>
              <a:rPr lang="en-US"/>
              <a:t>Extra-long 1/2" diameter pin fits </a:t>
            </a:r>
            <a:br>
              <a:rPr lang="en-US"/>
            </a:br>
            <a:r>
              <a:rPr lang="en-US"/>
              <a:t>all industry-standard base rails</a:t>
            </a:r>
          </a:p>
          <a:p>
            <a:r>
              <a:rPr lang="en-US"/>
              <a:t>Rust-free aluminum housing with </a:t>
            </a:r>
            <a:br>
              <a:rPr lang="en-US"/>
            </a:br>
            <a:r>
              <a:rPr lang="en-US"/>
              <a:t>a durable black powder coat finish</a:t>
            </a:r>
          </a:p>
          <a:p>
            <a:r>
              <a:rPr lang="en-US"/>
              <a:t>Weather-resistant dust cap </a:t>
            </a:r>
            <a:br>
              <a:rPr lang="en-US"/>
            </a:br>
            <a:r>
              <a:rPr lang="en-US"/>
              <a:t>helps prevent internal corrosion</a:t>
            </a:r>
          </a:p>
          <a:p>
            <a:r>
              <a:rPr lang="en-US"/>
              <a:t>Easy-to-operate, 1/8-turn lock activation</a:t>
            </a:r>
          </a:p>
          <a:p>
            <a:r>
              <a:rPr lang="en-US"/>
              <a:t>Not compatible with OEM puck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5769" y="1443123"/>
            <a:ext cx="3325024" cy="2053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19BB79-BA97-4F95-B8F8-F9C958D9BD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307" y="3561907"/>
            <a:ext cx="4293693" cy="286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52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138963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5th Wheel Wedges</a:t>
            </a:r>
            <a:endParaRPr lang="en-US" b="1"/>
          </a:p>
          <a:p>
            <a:r>
              <a:rPr lang="en-US"/>
              <a:t>Allows CURT 5</a:t>
            </a:r>
            <a:r>
              <a:rPr lang="en-US" baseline="30000"/>
              <a:t>th</a:t>
            </a:r>
            <a:r>
              <a:rPr lang="en-US"/>
              <a:t> wheel hitches to be used with rotating pin boxes, such as Sidewinder™ and Turning Point</a:t>
            </a:r>
            <a:r>
              <a:rPr lang="en-US" b="0" i="0">
                <a:solidFill>
                  <a:srgbClr val="242424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®</a:t>
            </a:r>
          </a:p>
          <a:p>
            <a:r>
              <a:rPr lang="en-US">
                <a:solidFill>
                  <a:srgbClr val="242424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Bolts on behind the kingpin of the pin box to restrict</a:t>
            </a:r>
            <a:br>
              <a:rPr lang="en-US">
                <a:solidFill>
                  <a:srgbClr val="242424"/>
                </a:solidFill>
                <a:highlight>
                  <a:srgbClr val="FFFFFF"/>
                </a:highlight>
                <a:cs typeface="Arial" panose="020B0604020202020204" pitchFamily="34" charset="0"/>
              </a:rPr>
            </a:br>
            <a:r>
              <a:rPr lang="en-US">
                <a:solidFill>
                  <a:srgbClr val="242424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movement between 5</a:t>
            </a:r>
            <a:r>
              <a:rPr lang="en-US" baseline="30000">
                <a:solidFill>
                  <a:srgbClr val="242424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th</a:t>
            </a:r>
            <a:r>
              <a:rPr lang="en-US">
                <a:solidFill>
                  <a:srgbClr val="242424"/>
                </a:solidFill>
                <a:highlight>
                  <a:srgbClr val="FFFFFF"/>
                </a:highlight>
                <a:cs typeface="Arial" panose="020B0604020202020204" pitchFamily="34" charset="0"/>
              </a:rPr>
              <a:t> wheel hitch and pin box </a:t>
            </a:r>
            <a:endParaRPr lang="en-US" b="0" i="0">
              <a:solidFill>
                <a:srgbClr val="242424"/>
              </a:solidFill>
              <a:effectLst/>
              <a:highlight>
                <a:srgbClr val="FFFFFF"/>
              </a:highlight>
              <a:cs typeface="Arial" panose="020B0604020202020204" pitchFamily="34" charset="0"/>
            </a:endParaRPr>
          </a:p>
          <a:p>
            <a:r>
              <a:rPr lang="en-US"/>
              <a:t>Durable carbide black powder coat finish</a:t>
            </a:r>
          </a:p>
          <a:p>
            <a:r>
              <a:rPr lang="en-US"/>
              <a:t>Made in USA (may include imported hardware)</a:t>
            </a:r>
          </a:p>
        </p:txBody>
      </p:sp>
      <p:pic>
        <p:nvPicPr>
          <p:cNvPr id="6" name="Picture 2" descr="E16 5th Wheel Wedge 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1786" y="1181100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16 5th Wheel Wedge K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9936" y="3009900"/>
            <a:ext cx="2286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674143" y="3115159"/>
            <a:ext cx="1788834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Fits E-series™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9383452" y="5067713"/>
            <a:ext cx="1631877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Fits A-series™</a:t>
            </a:r>
          </a:p>
        </p:txBody>
      </p:sp>
      <p:pic>
        <p:nvPicPr>
          <p:cNvPr id="5" name="Picture 4" descr="A drawing of a machine&#10;&#10;Description automatically generated">
            <a:extLst>
              <a:ext uri="{FF2B5EF4-FFF2-40B4-BE49-F238E27FC236}">
                <a16:creationId xmlns:a16="http://schemas.microsoft.com/office/drawing/2014/main" id="{33463A7D-7473-084D-1D8B-C9F5C2A82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025" y="3941437"/>
            <a:ext cx="4753928" cy="17735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3590DB9-8383-1A08-5EB9-15C74FD0C8CC}"/>
              </a:ext>
            </a:extLst>
          </p:cNvPr>
          <p:cNvSpPr txBox="1"/>
          <p:nvPr/>
        </p:nvSpPr>
        <p:spPr>
          <a:xfrm>
            <a:off x="870152" y="5727561"/>
            <a:ext cx="5043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Restricts movement between the </a:t>
            </a:r>
            <a:b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5th wheel hitch and the rotating pin box</a:t>
            </a:r>
          </a:p>
        </p:txBody>
      </p:sp>
    </p:spTree>
    <p:extLst>
      <p:ext uri="{BB962C8B-B14F-4D97-AF65-F5344CB8AC3E}">
        <p14:creationId xmlns:p14="http://schemas.microsoft.com/office/powerpoint/2010/main" val="14171012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Lube Plates</a:t>
            </a:r>
            <a:endParaRPr lang="en-US" b="1"/>
          </a:p>
          <a:p>
            <a:r>
              <a:rPr lang="en-US"/>
              <a:t>Provides a buffer between 5th wheel </a:t>
            </a:r>
            <a:br>
              <a:rPr lang="en-US"/>
            </a:br>
            <a:r>
              <a:rPr lang="en-US"/>
              <a:t>hitch head plate and kingpin pin box</a:t>
            </a:r>
          </a:p>
          <a:p>
            <a:r>
              <a:rPr lang="en-US"/>
              <a:t>Reduces normal wear </a:t>
            </a:r>
            <a:br>
              <a:rPr lang="en-US"/>
            </a:br>
            <a:r>
              <a:rPr lang="en-US"/>
              <a:t>and tear when towing</a:t>
            </a:r>
          </a:p>
          <a:p>
            <a:r>
              <a:rPr lang="en-US"/>
              <a:t>Eliminates messy grease</a:t>
            </a:r>
            <a:br>
              <a:rPr lang="en-US"/>
            </a:br>
            <a:r>
              <a:rPr lang="en-US"/>
              <a:t>deposits on hitch head plate</a:t>
            </a:r>
          </a:p>
          <a:p>
            <a:r>
              <a:rPr lang="en-US"/>
              <a:t>12” plate features self-cleaning </a:t>
            </a:r>
            <a:br>
              <a:rPr lang="en-US"/>
            </a:br>
            <a:r>
              <a:rPr lang="en-US"/>
              <a:t>grooves to maintain good lubrication</a:t>
            </a:r>
          </a:p>
          <a:p>
            <a:r>
              <a:rPr lang="en-US"/>
              <a:t>Easily fits on any standard kingpin</a:t>
            </a:r>
          </a:p>
          <a:p>
            <a:r>
              <a:rPr lang="en-US"/>
              <a:t>Constructed from tough polyethylene</a:t>
            </a:r>
          </a:p>
          <a:p>
            <a:r>
              <a:rPr lang="en-US"/>
              <a:t>Included with all 5th wheel hitches</a:t>
            </a:r>
          </a:p>
        </p:txBody>
      </p:sp>
      <p:pic>
        <p:nvPicPr>
          <p:cNvPr id="6" name="Picture 2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0903" y="1253067"/>
            <a:ext cx="3073400" cy="30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4597" y="3653367"/>
            <a:ext cx="2197100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12ED15F-8F95-4D0F-BA8E-65E179F1F47F}"/>
              </a:ext>
            </a:extLst>
          </p:cNvPr>
          <p:cNvSpPr txBox="1">
            <a:spLocks/>
          </p:cNvSpPr>
          <p:nvPr/>
        </p:nvSpPr>
        <p:spPr>
          <a:xfrm>
            <a:off x="7246108" y="5730768"/>
            <a:ext cx="1788834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10” diameter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55E0C1C-41BB-48A2-B54C-46E2BD13C193}"/>
              </a:ext>
            </a:extLst>
          </p:cNvPr>
          <p:cNvSpPr txBox="1">
            <a:spLocks/>
          </p:cNvSpPr>
          <p:nvPr/>
        </p:nvSpPr>
        <p:spPr>
          <a:xfrm>
            <a:off x="9500210" y="4189047"/>
            <a:ext cx="1788834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12” diameter</a:t>
            </a:r>
          </a:p>
        </p:txBody>
      </p:sp>
    </p:spTree>
    <p:extLst>
      <p:ext uri="{BB962C8B-B14F-4D97-AF65-F5344CB8AC3E}">
        <p14:creationId xmlns:p14="http://schemas.microsoft.com/office/powerpoint/2010/main" val="2919387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5324323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Custom Wiring Extension Harnesses</a:t>
            </a:r>
            <a:endParaRPr lang="en-US" b="1"/>
          </a:p>
          <a:p>
            <a:pPr marL="305435" indent="-305435"/>
            <a:r>
              <a:rPr lang="en-US">
                <a:latin typeface="Arial"/>
                <a:cs typeface="Arial"/>
              </a:rPr>
              <a:t>Routes a 7-way RV blade socket into truck bed while retaining use of rear socket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Simple plug-and-play design</a:t>
            </a:r>
            <a:endParaRPr lang="en-US"/>
          </a:p>
          <a:p>
            <a:pPr marL="305435" indent="-305435"/>
            <a:r>
              <a:rPr lang="en-US">
                <a:latin typeface="Arial"/>
                <a:cs typeface="Arial"/>
              </a:rPr>
              <a:t>Allows for easy connection of gooseneck wiring</a:t>
            </a:r>
          </a:p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7-Way RV Blade Extension Harness</a:t>
            </a:r>
            <a:endParaRPr lang="en-US" sz="2000">
              <a:latin typeface="Arial"/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Routes existing 7-way RV blade socket into full-size pickup truck bed (7' length)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Universal size fits any 7-way RV blade socket</a:t>
            </a:r>
            <a:endParaRPr lang="en-US" sz="2000" b="1">
              <a:cs typeface="Arial"/>
            </a:endParaRPr>
          </a:p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Replacement RV Blade Harness</a:t>
            </a:r>
            <a:endParaRPr lang="en-US" sz="2000" b="1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Replaces the trailer-end plug of any 7-way harness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Soft thermoplastic elastomer casing remains flexible in cold weather</a:t>
            </a:r>
            <a:endParaRPr lang="en-US">
              <a:cs typeface="Arial"/>
            </a:endParaRPr>
          </a:p>
          <a:p>
            <a:pPr marL="305435" indent="-305435"/>
            <a:endParaRPr lang="en-US">
              <a:cs typeface="Arial"/>
            </a:endParaRPr>
          </a:p>
        </p:txBody>
      </p:sp>
      <p:pic>
        <p:nvPicPr>
          <p:cNvPr id="10" name="Picture 9" descr="A black hose with a connector&#10;&#10;Description automatically generated">
            <a:extLst>
              <a:ext uri="{FF2B5EF4-FFF2-40B4-BE49-F238E27FC236}">
                <a16:creationId xmlns:a16="http://schemas.microsoft.com/office/drawing/2014/main" id="{C0334547-B649-A613-FE5B-9E8D0385C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743" y="452361"/>
            <a:ext cx="3292324" cy="3256038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8302B4-74A7-99E7-65CE-F91142CAA43C}"/>
              </a:ext>
            </a:extLst>
          </p:cNvPr>
          <p:cNvSpPr txBox="1">
            <a:spLocks/>
          </p:cNvSpPr>
          <p:nvPr/>
        </p:nvSpPr>
        <p:spPr>
          <a:xfrm>
            <a:off x="8750620" y="2667637"/>
            <a:ext cx="2732262" cy="41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#56070 (7') / 56000 (10')</a:t>
            </a:r>
            <a:endParaRPr lang="en-US">
              <a:cs typeface="Arial"/>
            </a:endParaRPr>
          </a:p>
        </p:txBody>
      </p:sp>
      <p:pic>
        <p:nvPicPr>
          <p:cNvPr id="15" name="Picture 14" descr="A black cable with a plug&#10;&#10;Description automatically generated">
            <a:extLst>
              <a:ext uri="{FF2B5EF4-FFF2-40B4-BE49-F238E27FC236}">
                <a16:creationId xmlns:a16="http://schemas.microsoft.com/office/drawing/2014/main" id="{4B89A121-5425-A03C-8C5F-10F85268A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075" y="2387600"/>
            <a:ext cx="2723849" cy="2711752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03008AD-C211-E63C-3D58-9FAE360F6F26}"/>
              </a:ext>
            </a:extLst>
          </p:cNvPr>
          <p:cNvSpPr txBox="1">
            <a:spLocks/>
          </p:cNvSpPr>
          <p:nvPr/>
        </p:nvSpPr>
        <p:spPr>
          <a:xfrm>
            <a:off x="7383855" y="4385157"/>
            <a:ext cx="2732262" cy="41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#56080</a:t>
            </a:r>
            <a:endParaRPr lang="en-US"/>
          </a:p>
        </p:txBody>
      </p:sp>
      <p:pic>
        <p:nvPicPr>
          <p:cNvPr id="17" name="Picture 16" descr="A blue cable with a black end&#10;&#10;Description automatically generated">
            <a:extLst>
              <a:ext uri="{FF2B5EF4-FFF2-40B4-BE49-F238E27FC236}">
                <a16:creationId xmlns:a16="http://schemas.microsoft.com/office/drawing/2014/main" id="{8C7AE667-1B56-9452-43BA-B96DD48B7D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599" y="3802742"/>
            <a:ext cx="3159277" cy="3231848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F91B9C9C-394D-89A3-A80B-7DDDD89CF71F}"/>
              </a:ext>
            </a:extLst>
          </p:cNvPr>
          <p:cNvSpPr txBox="1">
            <a:spLocks/>
          </p:cNvSpPr>
          <p:nvPr/>
        </p:nvSpPr>
        <p:spPr>
          <a:xfrm>
            <a:off x="6101762" y="5909160"/>
            <a:ext cx="2732262" cy="41225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#56612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617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78" y="1538081"/>
            <a:ext cx="1062106" cy="1062106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84797" y="2569133"/>
            <a:ext cx="1335840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/>
              <a:t>Spectrum</a:t>
            </a:r>
            <a:endParaRPr lang="en-US" sz="11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>
                <a:latin typeface="Arial"/>
                <a:cs typeface="Arial"/>
              </a:rPr>
              <a:t>5th Wheel Hitches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4891457" cy="472668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Brake Controller Quick Comparison</a:t>
            </a:r>
            <a:endParaRPr lang="en-US">
              <a:latin typeface="Arial"/>
              <a:cs typeface="Arial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973084"/>
              </p:ext>
            </p:extLst>
          </p:nvPr>
        </p:nvGraphicFramePr>
        <p:xfrm>
          <a:off x="594250" y="3066330"/>
          <a:ext cx="11003500" cy="2966720"/>
        </p:xfrm>
        <a:graphic>
          <a:graphicData uri="http://schemas.openxmlformats.org/drawingml/2006/table">
            <a:tbl>
              <a:tblPr firstRow="1" bandRow="1"/>
              <a:tblGrid>
                <a:gridCol w="1591557">
                  <a:extLst>
                    <a:ext uri="{9D8B030D-6E8A-4147-A177-3AD203B41FA5}">
                      <a16:colId xmlns:a16="http://schemas.microsoft.com/office/drawing/2014/main" val="794760903"/>
                    </a:ext>
                  </a:extLst>
                </a:gridCol>
                <a:gridCol w="729842">
                  <a:extLst>
                    <a:ext uri="{9D8B030D-6E8A-4147-A177-3AD203B41FA5}">
                      <a16:colId xmlns:a16="http://schemas.microsoft.com/office/drawing/2014/main" val="4103388527"/>
                    </a:ext>
                  </a:extLst>
                </a:gridCol>
                <a:gridCol w="1434517">
                  <a:extLst>
                    <a:ext uri="{9D8B030D-6E8A-4147-A177-3AD203B41FA5}">
                      <a16:colId xmlns:a16="http://schemas.microsoft.com/office/drawing/2014/main" val="4195019819"/>
                    </a:ext>
                  </a:extLst>
                </a:gridCol>
                <a:gridCol w="1375795">
                  <a:extLst>
                    <a:ext uri="{9D8B030D-6E8A-4147-A177-3AD203B41FA5}">
                      <a16:colId xmlns:a16="http://schemas.microsoft.com/office/drawing/2014/main" val="381082393"/>
                    </a:ext>
                  </a:extLst>
                </a:gridCol>
                <a:gridCol w="1291904">
                  <a:extLst>
                    <a:ext uri="{9D8B030D-6E8A-4147-A177-3AD203B41FA5}">
                      <a16:colId xmlns:a16="http://schemas.microsoft.com/office/drawing/2014/main" val="3730412416"/>
                    </a:ext>
                  </a:extLst>
                </a:gridCol>
                <a:gridCol w="1275127">
                  <a:extLst>
                    <a:ext uri="{9D8B030D-6E8A-4147-A177-3AD203B41FA5}">
                      <a16:colId xmlns:a16="http://schemas.microsoft.com/office/drawing/2014/main" val="2713509371"/>
                    </a:ext>
                  </a:extLst>
                </a:gridCol>
                <a:gridCol w="1283516">
                  <a:extLst>
                    <a:ext uri="{9D8B030D-6E8A-4147-A177-3AD203B41FA5}">
                      <a16:colId xmlns:a16="http://schemas.microsoft.com/office/drawing/2014/main" val="4167474666"/>
                    </a:ext>
                  </a:extLst>
                </a:gridCol>
                <a:gridCol w="2021242">
                  <a:extLst>
                    <a:ext uri="{9D8B030D-6E8A-4147-A177-3AD203B41FA5}">
                      <a16:colId xmlns:a16="http://schemas.microsoft.com/office/drawing/2014/main" val="383244707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Part#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Axles / Brakes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Activation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 Angle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Sleep Mode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Warranty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>
                        <a:lumMod val="50000"/>
                      </a:sys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401486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mobile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51180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1-2 / 2-4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12476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under-dash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51190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A5A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417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Echo in-line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51200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Phone app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797955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Spectrum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51170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Tri-color</a:t>
                      </a:r>
                      <a:r>
                        <a:rPr lang="en-US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LED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71616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TriFlex</a:t>
                      </a: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51146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 2-8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Proportional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473984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Discovery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51126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1-4 /</a:t>
                      </a:r>
                      <a:r>
                        <a:rPr lang="en-US" sz="1400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2-8</a:t>
                      </a:r>
                      <a:endParaRPr lang="en-US" sz="14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Time-delay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1E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030502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Venturer NEXT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51116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1-3 / 2-6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Time-delay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LED Digital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Limited lifetime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F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337901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0866" y="1769912"/>
            <a:ext cx="758319" cy="758319"/>
          </a:xfrm>
          <a:prstGeom prst="rect">
            <a:avLst/>
          </a:prstGeom>
        </p:spPr>
      </p:pic>
      <p:sp>
        <p:nvSpPr>
          <p:cNvPr id="19" name="Content Placeholder 2"/>
          <p:cNvSpPr txBox="1">
            <a:spLocks/>
          </p:cNvSpPr>
          <p:nvPr/>
        </p:nvSpPr>
        <p:spPr>
          <a:xfrm>
            <a:off x="6605033" y="2568893"/>
            <a:ext cx="1335840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 err="1"/>
              <a:t>TriFlex</a:t>
            </a:r>
            <a:r>
              <a:rPr lang="en-US" sz="1400"/>
              <a:t> NEXT</a:t>
            </a:r>
            <a:endParaRPr lang="en-US" sz="110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0185130" y="2560135"/>
            <a:ext cx="1381492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/>
              <a:t>Venturer NEXT</a:t>
            </a:r>
            <a:endParaRPr lang="en-US" sz="1100"/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284336" y="2560136"/>
            <a:ext cx="1567781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anose="05020102010507070707" pitchFamily="18" charset="2"/>
              <a:buNone/>
            </a:pPr>
            <a:r>
              <a:rPr lang="en-US" sz="1400"/>
              <a:t>Discovery NEXT</a:t>
            </a:r>
            <a:endParaRPr lang="en-US" sz="110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420376" y="2564223"/>
            <a:ext cx="1516757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Echo mobile</a:t>
            </a:r>
            <a:endParaRPr lang="en-US" sz="11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FADD66-23AD-4335-AC2A-5618492569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3367" y="1785074"/>
            <a:ext cx="1169464" cy="748127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A20A341C-7589-48A7-A8BA-1851436CA516}"/>
              </a:ext>
            </a:extLst>
          </p:cNvPr>
          <p:cNvSpPr txBox="1">
            <a:spLocks/>
          </p:cNvSpPr>
          <p:nvPr/>
        </p:nvSpPr>
        <p:spPr>
          <a:xfrm>
            <a:off x="1926856" y="2567742"/>
            <a:ext cx="1615872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Echo under-dash</a:t>
            </a:r>
            <a:endParaRPr lang="en-US" sz="1100"/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B0EFE7D-566C-437A-847A-BACC46FBB18D}"/>
              </a:ext>
            </a:extLst>
          </p:cNvPr>
          <p:cNvSpPr txBox="1">
            <a:spLocks/>
          </p:cNvSpPr>
          <p:nvPr/>
        </p:nvSpPr>
        <p:spPr>
          <a:xfrm>
            <a:off x="3627091" y="2567742"/>
            <a:ext cx="1344273" cy="38501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/>
              <a:t>Echo in-line</a:t>
            </a:r>
            <a:endParaRPr lang="en-US" sz="1100"/>
          </a:p>
        </p:txBody>
      </p:sp>
      <p:pic>
        <p:nvPicPr>
          <p:cNvPr id="27" name="Content Placeholder 9">
            <a:extLst>
              <a:ext uri="{FF2B5EF4-FFF2-40B4-BE49-F238E27FC236}">
                <a16:creationId xmlns:a16="http://schemas.microsoft.com/office/drawing/2014/main" id="{11A3195D-C9B2-48EC-8283-55C83E4EFFE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5048" y="1785074"/>
            <a:ext cx="916585" cy="656781"/>
          </a:xfrm>
          <a:prstGeom prst="rect">
            <a:avLst/>
          </a:prstGeom>
        </p:spPr>
      </p:pic>
      <p:pic>
        <p:nvPicPr>
          <p:cNvPr id="5" name="Picture 4" descr="A black rectangular object with a black connector&#10;&#10;Description automatically generated">
            <a:extLst>
              <a:ext uri="{FF2B5EF4-FFF2-40B4-BE49-F238E27FC236}">
                <a16:creationId xmlns:a16="http://schemas.microsoft.com/office/drawing/2014/main" id="{903C9D1E-CA84-C168-A8DD-E21FBC2DD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296" y="1889722"/>
            <a:ext cx="1222837" cy="646066"/>
          </a:xfrm>
          <a:prstGeom prst="rect">
            <a:avLst/>
          </a:prstGeom>
        </p:spPr>
      </p:pic>
      <p:pic>
        <p:nvPicPr>
          <p:cNvPr id="7" name="Picture 6" descr="A black electronic device with blue and white wires&#10;&#10;Description automatically generated">
            <a:extLst>
              <a:ext uri="{FF2B5EF4-FFF2-40B4-BE49-F238E27FC236}">
                <a16:creationId xmlns:a16="http://schemas.microsoft.com/office/drawing/2014/main" id="{369AE64D-8302-7EF7-9919-76BBF0E5C9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20" t="24030" r="720" b="23235"/>
          <a:stretch/>
        </p:blipFill>
        <p:spPr>
          <a:xfrm>
            <a:off x="8360354" y="1905578"/>
            <a:ext cx="1207947" cy="637003"/>
          </a:xfrm>
          <a:prstGeom prst="rect">
            <a:avLst/>
          </a:prstGeom>
        </p:spPr>
      </p:pic>
      <p:pic>
        <p:nvPicPr>
          <p:cNvPr id="10" name="Picture 9" descr="A black rectangular object with a black cover&#10;&#10;Description automatically generated">
            <a:extLst>
              <a:ext uri="{FF2B5EF4-FFF2-40B4-BE49-F238E27FC236}">
                <a16:creationId xmlns:a16="http://schemas.microsoft.com/office/drawing/2014/main" id="{E3749521-ACEB-E6E0-FFDD-092882312A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8036" y="1850821"/>
            <a:ext cx="1222837" cy="64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75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8E39D-E0E8-8ED1-813A-87E52D9A4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08EC5-458A-1891-DCCA-2C330960D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BD1275-139E-B50F-E83A-9B7D37BD0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5685197" cy="505578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HELUX™ Coil-Spring 5th Wheel Pin Boxes</a:t>
            </a:r>
            <a:endParaRPr lang="en-US"/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Purchase verification required. Refer to the</a:t>
            </a:r>
            <a:br>
              <a:rPr lang="en-US">
                <a:latin typeface="Arial"/>
              </a:rPr>
            </a:br>
            <a:r>
              <a:rPr lang="en-US">
                <a:latin typeface="Arial"/>
              </a:rPr>
              <a:t>instruction sheet for pin weight measuring process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Virtually maintenance-free design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improves user experience over airbags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Compatible with Rhino Box bolt-mounting pattern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Robust steel construction and black powder coat finish</a:t>
            </a:r>
            <a:endParaRPr lang="en-US">
              <a:cs typeface="Arial" panose="020B0604020202020204" pitchFamily="34" charset="0"/>
            </a:endParaRP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Tested for safety in accordance with SAE J2638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Approved on Lippert RV frames (will not void warranty)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Not compatible with offset 5th wheel hitches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Mounting hardware included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Designed, welded, and coated in Indiana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Limited lifetime</a:t>
            </a:r>
            <a:r>
              <a:rPr lang="en-US">
                <a:latin typeface="Arial"/>
                <a:cs typeface="Arial"/>
              </a:rPr>
              <a:t> warranty (one-year finish, one-year parts)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Patent pending</a:t>
            </a:r>
            <a:br>
              <a:rPr lang="en-US"/>
            </a:br>
            <a:endParaRPr lang="en-US">
              <a:latin typeface="Arial"/>
              <a:cs typeface="Arial"/>
            </a:endParaRP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pic>
        <p:nvPicPr>
          <p:cNvPr id="5" name="Picture 4" descr="A black trailer hitch with a spring&#10;&#10;AI-generated content may be incorrect.">
            <a:extLst>
              <a:ext uri="{FF2B5EF4-FFF2-40B4-BE49-F238E27FC236}">
                <a16:creationId xmlns:a16="http://schemas.microsoft.com/office/drawing/2014/main" id="{80FABF7A-9E54-D67E-DB19-1A6F9CF1E5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64955" y="1139080"/>
            <a:ext cx="4810848" cy="24867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97C5EF-F017-A3C6-0C64-AEDDC6BA65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5901" y="3673636"/>
            <a:ext cx="3811087" cy="2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40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202919" cy="505578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err="1">
                <a:latin typeface="Arial"/>
                <a:cs typeface="Arial"/>
              </a:rPr>
              <a:t>CrossWing</a:t>
            </a:r>
            <a:r>
              <a:rPr lang="en-US" sz="2000" b="1">
                <a:latin typeface="Arial"/>
                <a:cs typeface="Arial"/>
              </a:rPr>
              <a:t>™ 20K</a:t>
            </a:r>
            <a:endParaRPr lang="en-US" b="1">
              <a:latin typeface="Arial"/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Premium steel construction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offers robust 20,000-lb. capacity</a:t>
            </a:r>
          </a:p>
          <a:p>
            <a:pPr marL="305435" indent="-305435"/>
            <a:r>
              <a:rPr lang="en-US"/>
              <a:t>65% lighter than most traditional 5th wheel</a:t>
            </a:r>
            <a:br>
              <a:rPr lang="en-US"/>
            </a:br>
            <a:r>
              <a:rPr lang="en-US"/>
              <a:t>hitches (main body weighs up to 70 lbs.)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Reinforced head connection point for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superior strength and peace of mind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Easy, one-person installation and removal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Unique coupling system eliminates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guesswork  by offering visible contact surface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Head channel guides kingpin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into place for easier hookup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Easy-to-reach release handle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for ergonomic operation</a:t>
            </a:r>
          </a:p>
          <a:p>
            <a:pPr marL="305435" indent="-305435"/>
            <a:r>
              <a:rPr lang="en-US" err="1">
                <a:latin typeface="Arial"/>
                <a:cs typeface="Arial"/>
              </a:rPr>
              <a:t>CrossWing</a:t>
            </a:r>
            <a:r>
              <a:rPr lang="en-US">
                <a:latin typeface="Arial"/>
                <a:cs typeface="Arial"/>
              </a:rPr>
              <a:t> is compatible with rigid mount pin boxes. Do not use with articulating pin boxes such as Roto flex, Flex Air, Air Ride, or </a:t>
            </a:r>
            <a:r>
              <a:rPr lang="en-US" err="1">
                <a:latin typeface="Arial"/>
                <a:cs typeface="Arial"/>
              </a:rPr>
              <a:t>Helux</a:t>
            </a:r>
            <a:endParaRPr lang="en-US">
              <a:latin typeface="Arial"/>
              <a:cs typeface="Arial"/>
            </a:endParaRP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D96337-3F00-4B40-B1F1-F59CB574313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111" y="1155097"/>
            <a:ext cx="3250041" cy="26213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053E11-9113-449D-B441-AFEE5ED439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4889" y="3764388"/>
            <a:ext cx="3379634" cy="222704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C460D9C-2A7B-4D1E-8C48-B1CE82E4D3AD}"/>
              </a:ext>
            </a:extLst>
          </p:cNvPr>
          <p:cNvSpPr txBox="1">
            <a:spLocks/>
          </p:cNvSpPr>
          <p:nvPr/>
        </p:nvSpPr>
        <p:spPr>
          <a:xfrm>
            <a:off x="7523850" y="3303749"/>
            <a:ext cx="3250040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/>
              <a:t>#16600 for industry-standard rails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5A5A0AD-F8B5-4017-B068-9B48FDF4AD9B}"/>
              </a:ext>
            </a:extLst>
          </p:cNvPr>
          <p:cNvSpPr txBox="1">
            <a:spLocks/>
          </p:cNvSpPr>
          <p:nvPr/>
        </p:nvSpPr>
        <p:spPr>
          <a:xfrm>
            <a:off x="8743101" y="5991429"/>
            <a:ext cx="3250040" cy="46063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atin typeface="Arial"/>
                <a:cs typeface="Arial"/>
              </a:rPr>
              <a:t>#16051 for gooseneck mount</a:t>
            </a:r>
          </a:p>
        </p:txBody>
      </p:sp>
    </p:spTree>
    <p:extLst>
      <p:ext uri="{BB962C8B-B14F-4D97-AF65-F5344CB8AC3E}">
        <p14:creationId xmlns:p14="http://schemas.microsoft.com/office/powerpoint/2010/main" val="1073915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8073-319A-EDCD-6B33-7A1226BDB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en-US" sz="2400"/>
              <a:t>5th Wheel Hitches</a:t>
            </a:r>
            <a:endParaRPr lang="en-US" sz="2700"/>
          </a:p>
        </p:txBody>
      </p:sp>
      <p:pic>
        <p:nvPicPr>
          <p:cNvPr id="4" name="Content Placeholder 3" descr="A red truck with a trailer on the side of the road&#10;&#10;AI-generated content may be incorrect.">
            <a:extLst>
              <a:ext uri="{FF2B5EF4-FFF2-40B4-BE49-F238E27FC236}">
                <a16:creationId xmlns:a16="http://schemas.microsoft.com/office/drawing/2014/main" id="{E871E09F-3B1C-E20D-9D3E-1FF30D4DCE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985" y="1117895"/>
            <a:ext cx="8648457" cy="2529549"/>
          </a:xfrm>
          <a:prstGeom prst="rect">
            <a:avLst/>
          </a:prstGeom>
        </p:spPr>
      </p:pic>
      <p:pic>
        <p:nvPicPr>
          <p:cNvPr id="5" name="Picture 4" descr="A table with numbers and weights">
            <a:extLst>
              <a:ext uri="{FF2B5EF4-FFF2-40B4-BE49-F238E27FC236}">
                <a16:creationId xmlns:a16="http://schemas.microsoft.com/office/drawing/2014/main" id="{3B60C2E2-0000-FAA1-F3CF-9DD08F43B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84" y="3846292"/>
            <a:ext cx="8648458" cy="23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11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104DB-6B81-C821-E38B-A21F19BB6B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67FEC-5EA9-3117-40D4-7BF125388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445A9-F912-FF83-00BD-A98EA4F04D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1" y="1143001"/>
            <a:ext cx="7010233" cy="5482961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HELUX™ Coil-Spring Gooseneck Pin Boxes</a:t>
            </a:r>
            <a:endParaRPr lang="en-US"/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Purchase verification required. Refer to the</a:t>
            </a:r>
            <a:br>
              <a:rPr lang="en-US">
                <a:latin typeface="Arial"/>
              </a:rPr>
            </a:br>
            <a:r>
              <a:rPr lang="en-US">
                <a:latin typeface="Arial"/>
              </a:rPr>
              <a:t>instruction sheet for pin weight measuring process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Virtually maintenance-free design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improves user experience over airbags</a:t>
            </a:r>
            <a:endParaRPr lang="en-US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Compatible with Rhino Box bolt-mounting pattern</a:t>
            </a:r>
            <a:endParaRPr lang="en-US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Robust steel construction and black powder coat finish</a:t>
            </a:r>
            <a:endParaRPr lang="en-US">
              <a:cs typeface="Arial" panose="020B0604020202020204" pitchFamily="34" charset="0"/>
            </a:endParaRP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Tested for safety in accordance with SAE J2638</a:t>
            </a:r>
            <a:endParaRPr lang="en-US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Approved on Lippert RV frames (will not void warranty)</a:t>
            </a:r>
            <a:endParaRPr lang="en-US"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Mounting hardware included</a:t>
            </a:r>
            <a:endParaRPr lang="en-US">
              <a:latin typeface="Arial"/>
              <a:cs typeface="Arial"/>
            </a:endParaRP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</a:rPr>
              <a:t>Limited lifetime</a:t>
            </a:r>
            <a:r>
              <a:rPr lang="en-US">
                <a:latin typeface="Arial"/>
                <a:cs typeface="Arial"/>
              </a:rPr>
              <a:t> warranty (one-year finish, one-year parts)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Designed, welded, and coated in Indiana</a:t>
            </a:r>
          </a:p>
          <a:p>
            <a:pPr marL="305435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Notes</a:t>
            </a:r>
          </a:p>
          <a:p>
            <a:pPr marL="629435" lvl="1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Not compatible with </a:t>
            </a:r>
            <a:r>
              <a:rPr lang="en-US" err="1">
                <a:latin typeface="Arial"/>
                <a:cs typeface="Arial"/>
              </a:rPr>
              <a:t>Rockerball</a:t>
            </a:r>
            <a:r>
              <a:rPr lang="en-US">
                <a:latin typeface="Arial"/>
                <a:cs typeface="Arial"/>
              </a:rPr>
              <a:t> cushion hitch gooseneck ball</a:t>
            </a:r>
          </a:p>
          <a:p>
            <a:pPr marL="629435" lvl="1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Includes safety chains, cable-release kit, and mounting hardware</a:t>
            </a:r>
          </a:p>
          <a:p>
            <a:pPr marL="629435" lvl="1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Greasing ball socket recommended to avoid galling of similar metals</a:t>
            </a:r>
            <a:endParaRPr lang="en-US">
              <a:cs typeface="Arial"/>
            </a:endParaRPr>
          </a:p>
          <a:p>
            <a:pPr marL="629435" lvl="1" indent="-305435">
              <a:spcBef>
                <a:spcPts val="20"/>
              </a:spcBef>
            </a:pPr>
            <a:r>
              <a:rPr lang="en-US">
                <a:latin typeface="Arial"/>
                <a:cs typeface="Arial"/>
              </a:rPr>
              <a:t>Patent pending</a:t>
            </a:r>
            <a:br>
              <a:rPr lang="en-US"/>
            </a:br>
            <a:endParaRPr lang="en-US">
              <a:latin typeface="Arial"/>
              <a:cs typeface="Arial"/>
            </a:endParaRP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5B4833-52E8-A32F-CDA9-06C8A67F4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0900" y="3881454"/>
            <a:ext cx="3811087" cy="2500857"/>
          </a:xfrm>
          <a:prstGeom prst="rect">
            <a:avLst/>
          </a:prstGeom>
        </p:spPr>
      </p:pic>
      <p:pic>
        <p:nvPicPr>
          <p:cNvPr id="4" name="Picture 3" descr="A black metal device with a chain&#10;&#10;AI-generated content may be incorrect.">
            <a:extLst>
              <a:ext uri="{FF2B5EF4-FFF2-40B4-BE49-F238E27FC236}">
                <a16:creationId xmlns:a16="http://schemas.microsoft.com/office/drawing/2014/main" id="{A44DE1FC-F4D5-0541-678F-AAFA5C9AAE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8673" y="938069"/>
            <a:ext cx="2570018" cy="271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9014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82A16-00EC-AF83-1C6B-B56C382AD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3AF3-8C1B-0A5C-BCEB-2DAF4D13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9B081-D32C-F284-E351-68EE9855A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143001"/>
            <a:ext cx="5685197" cy="45221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latin typeface="Arial"/>
                <a:cs typeface="Arial"/>
              </a:rPr>
              <a:t>HELUX™ Coil-Spring Gooseneck Pin Boxes</a:t>
            </a:r>
            <a:br>
              <a:rPr lang="en-US"/>
            </a:br>
            <a:endParaRPr lang="en-US">
              <a:latin typeface="Arial"/>
              <a:cs typeface="Arial"/>
            </a:endParaRP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sp>
        <p:nvSpPr>
          <p:cNvPr id="4" name="TextBox 22">
            <a:extLst>
              <a:ext uri="{FF2B5EF4-FFF2-40B4-BE49-F238E27FC236}">
                <a16:creationId xmlns:a16="http://schemas.microsoft.com/office/drawing/2014/main" id="{A3CD4CF1-785D-CB1F-8454-B1CB8B135276}"/>
              </a:ext>
            </a:extLst>
          </p:cNvPr>
          <p:cNvSpPr txBox="1"/>
          <p:nvPr/>
        </p:nvSpPr>
        <p:spPr>
          <a:xfrm>
            <a:off x="704006" y="1727984"/>
            <a:ext cx="203578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b="1">
                <a:solidFill>
                  <a:srgbClr val="F04E23"/>
                </a:solidFill>
              </a:rPr>
              <a:t>More Bed Space</a:t>
            </a:r>
            <a:endParaRPr lang="en-US" sz="1300">
              <a:solidFill>
                <a:srgbClr val="F04E23"/>
              </a:solidFill>
            </a:endParaRPr>
          </a:p>
        </p:txBody>
      </p:sp>
      <p:pic>
        <p:nvPicPr>
          <p:cNvPr id="7" name="Picture 6" descr="A back of a truck with a red bag and a chain&#10;&#10;AI-generated content may be incorrect.">
            <a:extLst>
              <a:ext uri="{FF2B5EF4-FFF2-40B4-BE49-F238E27FC236}">
                <a16:creationId xmlns:a16="http://schemas.microsoft.com/office/drawing/2014/main" id="{E915521C-B9FE-05ED-1157-67196ABC4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97" y="2104737"/>
            <a:ext cx="3068493" cy="1909618"/>
          </a:xfrm>
          <a:prstGeom prst="rect">
            <a:avLst/>
          </a:prstGeom>
        </p:spPr>
      </p:pic>
      <p:pic>
        <p:nvPicPr>
          <p:cNvPr id="8" name="Picture 7" descr="A person loading a cooler into a truck&#10;&#10;AI-generated content may be incorrect.">
            <a:extLst>
              <a:ext uri="{FF2B5EF4-FFF2-40B4-BE49-F238E27FC236}">
                <a16:creationId xmlns:a16="http://schemas.microsoft.com/office/drawing/2014/main" id="{D6349974-7E59-7E66-062D-503EC35D14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102716"/>
            <a:ext cx="3002395" cy="19136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D75753-19B4-4ED9-4992-3AE354DC2EB7}"/>
              </a:ext>
            </a:extLst>
          </p:cNvPr>
          <p:cNvSpPr txBox="1"/>
          <p:nvPr/>
        </p:nvSpPr>
        <p:spPr>
          <a:xfrm>
            <a:off x="655783" y="4108400"/>
            <a:ext cx="4936836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Arial"/>
              </a:rPr>
              <a:t>Allows for additional cargo space in the bed of your truck versus traditional 5th wheel towing</a:t>
            </a:r>
            <a:r>
              <a:rPr lang="en-US" sz="900">
                <a:latin typeface="Arial"/>
                <a:cs typeface="Arial"/>
              </a:rPr>
              <a:t>​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61F2A6-326E-73C5-B81B-1F9BA8925089}"/>
              </a:ext>
            </a:extLst>
          </p:cNvPr>
          <p:cNvSpPr txBox="1"/>
          <p:nvPr/>
        </p:nvSpPr>
        <p:spPr>
          <a:xfrm>
            <a:off x="7533655" y="1711036"/>
            <a:ext cx="2743200" cy="2923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00" b="1">
                <a:solidFill>
                  <a:srgbClr val="F04E23"/>
                </a:solidFill>
                <a:latin typeface="Arial"/>
              </a:rPr>
              <a:t>Auto-latching coupler</a:t>
            </a:r>
            <a:r>
              <a:rPr lang="en-US" sz="1300">
                <a:latin typeface="Arial"/>
                <a:cs typeface="Arial"/>
              </a:rPr>
              <a:t>​</a:t>
            </a:r>
            <a:endParaRPr lang="en-US"/>
          </a:p>
        </p:txBody>
      </p:sp>
      <p:pic>
        <p:nvPicPr>
          <p:cNvPr id="12" name="Picture 11" descr="A close-up of a tow truck&#10;&#10;AI-generated content may be incorrect.">
            <a:extLst>
              <a:ext uri="{FF2B5EF4-FFF2-40B4-BE49-F238E27FC236}">
                <a16:creationId xmlns:a16="http://schemas.microsoft.com/office/drawing/2014/main" id="{F4E61B33-ED44-35FF-501C-5408B1E13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346" y="2197389"/>
            <a:ext cx="2286000" cy="34099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435D46-533B-47B6-8D14-D7244955650F}"/>
              </a:ext>
            </a:extLst>
          </p:cNvPr>
          <p:cNvSpPr txBox="1"/>
          <p:nvPr/>
        </p:nvSpPr>
        <p:spPr>
          <a:xfrm>
            <a:off x="7441291" y="572885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>
                <a:latin typeface="Arial"/>
                <a:cs typeface="Segoe UI"/>
              </a:rPr>
              <a:t>Auto-latching coupler acceptsstandard 2-5/16” gooseneck ball</a:t>
            </a:r>
            <a:r>
              <a:rPr lang="en-US" sz="900">
                <a:latin typeface="Arial"/>
                <a:cs typeface="Arial"/>
              </a:rPr>
              <a:t>​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BF74DDC-8B21-855B-4EEB-A24686E2D41D}"/>
              </a:ext>
            </a:extLst>
          </p:cNvPr>
          <p:cNvGrpSpPr/>
          <p:nvPr/>
        </p:nvGrpSpPr>
        <p:grpSpPr>
          <a:xfrm>
            <a:off x="706165" y="4510478"/>
            <a:ext cx="6181291" cy="1818027"/>
            <a:chOff x="455340" y="3171205"/>
            <a:chExt cx="7139036" cy="209971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BD3EBCF-47E4-FA81-45A3-1FDCA41F5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340" y="3171205"/>
              <a:ext cx="7139036" cy="20997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3C1B5F6-36FA-5641-BB8D-02F9603E59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" r="-1592" b="3978"/>
            <a:stretch/>
          </p:blipFill>
          <p:spPr>
            <a:xfrm>
              <a:off x="5334657" y="3480444"/>
              <a:ext cx="2226438" cy="139550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701C05-1A7A-5329-184A-0388B67B1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r="9746"/>
            <a:stretch/>
          </p:blipFill>
          <p:spPr>
            <a:xfrm>
              <a:off x="2912448" y="3479125"/>
              <a:ext cx="2191539" cy="1395506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05899E3-4556-F2E1-47F1-066CC6A74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4018"/>
            <a:stretch/>
          </p:blipFill>
          <p:spPr>
            <a:xfrm>
              <a:off x="518106" y="3479125"/>
              <a:ext cx="2191539" cy="1395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172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3366" y="1143001"/>
            <a:ext cx="3832416" cy="4976648"/>
          </a:xfrm>
          <a:prstGeom prst="rect">
            <a:avLst/>
          </a:prstGeom>
          <a:ln>
            <a:solidFill>
              <a:srgbClr val="F15A2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2" y="3631325"/>
            <a:ext cx="6133992" cy="22191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6092877" cy="4707466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>
                <a:solidFill>
                  <a:srgbClr val="F15A22"/>
                </a:solidFill>
              </a:rPr>
              <a:t>Limited Lifetime Warranty</a:t>
            </a:r>
          </a:p>
          <a:p>
            <a:r>
              <a:rPr lang="en-US"/>
              <a:t>CURT provides limited lifetime warranty coverage against defects in factory workmanship and materials for CURT products sold by authorized CURT dealers for use by retail (end use) consumers.</a:t>
            </a:r>
          </a:p>
          <a:p>
            <a:pPr marL="305435" indent="-305435"/>
            <a:r>
              <a:rPr lang="en-US">
                <a:latin typeface="Arial"/>
                <a:cs typeface="Arial"/>
                <a:hlinkClick r:id="rId4"/>
              </a:rPr>
              <a:t>https://storage.googleapis.com/curt-group-warranties/CURT_Warranty.pdf</a:t>
            </a:r>
            <a:endParaRPr lang="en-US">
              <a:cs typeface="Arial" panose="020B0604020202020204" pitchFamily="34" charset="0"/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862667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CrossWing video</a:t>
            </a:r>
          </a:p>
        </p:txBody>
      </p:sp>
      <p:pic>
        <p:nvPicPr>
          <p:cNvPr id="5" name="Curt Crosswing Video Prores">
            <a:hlinkClick r:id="" action="ppaction://media"/>
            <a:extLst>
              <a:ext uri="{FF2B5EF4-FFF2-40B4-BE49-F238E27FC236}">
                <a16:creationId xmlns:a16="http://schemas.microsoft.com/office/drawing/2014/main" id="{83F59A0F-AE94-46E2-97F8-9684D1689B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74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202919" cy="505578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err="1">
                <a:latin typeface="Arial"/>
                <a:cs typeface="Arial"/>
              </a:rPr>
              <a:t>CrossWing</a:t>
            </a:r>
            <a:r>
              <a:rPr lang="en-US" sz="2000" b="1">
                <a:latin typeface="Arial"/>
                <a:cs typeface="Arial"/>
              </a:rPr>
              <a:t>™ 20K</a:t>
            </a:r>
            <a:endParaRPr lang="en-US" b="1">
              <a:latin typeface="Arial"/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Features patent-pending </a:t>
            </a:r>
            <a:r>
              <a:rPr lang="en-US" err="1">
                <a:latin typeface="Arial"/>
                <a:cs typeface="Arial"/>
              </a:rPr>
              <a:t>ShockDrop</a:t>
            </a:r>
            <a:r>
              <a:rPr lang="en-US">
                <a:latin typeface="Arial"/>
                <a:cs typeface="Arial"/>
              </a:rPr>
              <a:t>™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technology to reduce jerking and jarring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Allows fore, aft and lateral head articulation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when connecting on uneven terrain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Three points of height adjustment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from 16-3/8" to 20-3/8" (#16600)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Coupling point offset rearward for added turning clearance (5" (#16600) or 8.4" (#16051))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Premium, carbide textured black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finish for lasting rust resistance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High-grade steel design for 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added strength vs. aluminum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Tested for safety in</a:t>
            </a:r>
            <a:br>
              <a:rPr lang="en-US"/>
            </a:br>
            <a:r>
              <a:rPr lang="en-US">
                <a:latin typeface="Arial"/>
                <a:cs typeface="Arial"/>
              </a:rPr>
              <a:t>accordance with SAE J2638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12F7DB-C9DE-4097-8B4D-B344C2CC88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645998"/>
            <a:ext cx="4670595" cy="2627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AD8B91-2AD3-4FA4-BD8C-5EA78039D2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43700"/>
            <a:ext cx="4642099" cy="198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32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1143001"/>
            <a:ext cx="5202919" cy="505578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r>
              <a:rPr lang="en-US" sz="2000" b="1" err="1">
                <a:latin typeface="Arial"/>
                <a:cs typeface="Arial"/>
              </a:rPr>
              <a:t>CrossWing</a:t>
            </a:r>
            <a:r>
              <a:rPr lang="en-US" sz="2000" b="1">
                <a:latin typeface="Arial"/>
                <a:cs typeface="Arial"/>
              </a:rPr>
              <a:t>™ 20K Single-Point Kit</a:t>
            </a:r>
            <a:endParaRPr lang="en-US" b="1"/>
          </a:p>
          <a:p>
            <a:pPr marL="305435" indent="-305435"/>
            <a:r>
              <a:rPr lang="en-US">
                <a:latin typeface="Arial"/>
                <a:cs typeface="Arial"/>
              </a:rPr>
              <a:t>Mounts over the top of most standard height 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2-5/16" aftermarket and OEM gooseneck balls</a:t>
            </a:r>
          </a:p>
          <a:p>
            <a:pPr marL="305435" indent="-305435"/>
            <a:r>
              <a:rPr lang="en-US">
                <a:latin typeface="Arial"/>
                <a:cs typeface="Arial"/>
              </a:rPr>
              <a:t>Bed protector supports distribute force across the truck bed, adding support and reducing bed wear</a:t>
            </a:r>
            <a:endParaRPr lang="en-US">
              <a:cs typeface="Arial" panose="020B0604020202020204" pitchFamily="34" charset="0"/>
            </a:endParaRPr>
          </a:p>
          <a:p>
            <a:pPr marL="305435" indent="-305435"/>
            <a:r>
              <a:rPr lang="en-US">
                <a:latin typeface="Arial"/>
              </a:rPr>
              <a:t>Coupling point offsets 8.4" rearward </a:t>
            </a:r>
            <a:br>
              <a:rPr lang="en-US">
                <a:latin typeface="Arial"/>
              </a:rPr>
            </a:br>
            <a:r>
              <a:rPr lang="en-US">
                <a:latin typeface="Arial"/>
              </a:rPr>
              <a:t>for added turning clearance</a:t>
            </a:r>
            <a:endParaRPr lang="en-US">
              <a:cs typeface="Arial"/>
            </a:endParaRPr>
          </a:p>
          <a:p>
            <a:pPr marL="305435" indent="-305435"/>
            <a:r>
              <a:rPr lang="en-US">
                <a:latin typeface="Arial"/>
                <a:cs typeface="Arial"/>
              </a:rPr>
              <a:t>Three points of height adjustment </a:t>
            </a:r>
            <a:br>
              <a:rPr lang="en-US">
                <a:latin typeface="Arial"/>
                <a:cs typeface="Arial"/>
              </a:rPr>
            </a:br>
            <a:r>
              <a:rPr lang="en-US">
                <a:latin typeface="Arial"/>
                <a:cs typeface="Arial"/>
              </a:rPr>
              <a:t>from 17-1/2" to 21-1 2"</a:t>
            </a:r>
            <a:br>
              <a:rPr lang="en-US"/>
            </a:br>
            <a:endParaRPr lang="en-US">
              <a:latin typeface="Arial"/>
              <a:cs typeface="Arial"/>
            </a:endParaRPr>
          </a:p>
          <a:p>
            <a:pPr marL="305435" indent="-305435"/>
            <a:endParaRPr lang="en-US"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1918A7-1F70-C201-5E12-CA8050957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791" y="1141791"/>
            <a:ext cx="5542038" cy="5554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23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pic>
        <p:nvPicPr>
          <p:cNvPr id="6" name="Picture 5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1" y="919539"/>
            <a:ext cx="12191999" cy="5823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35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4707466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A-Series™</a:t>
            </a:r>
            <a:endParaRPr lang="en-US" b="1"/>
          </a:p>
          <a:p>
            <a:r>
              <a:rPr lang="en-US"/>
              <a:t>The A-series™ is named for its articulating head design. The head is built on a patented cast yoke that offers a stable, quiet ride, even with large 5th wheel trailers.</a:t>
            </a:r>
          </a:p>
          <a:p>
            <a:r>
              <a:rPr lang="en-US"/>
              <a:t>This cast yoke also features torsion springs and poly-torsion inserts to support the head and add even more stability to the connection.</a:t>
            </a:r>
          </a:p>
        </p:txBody>
      </p:sp>
      <p:pic>
        <p:nvPicPr>
          <p:cNvPr id="5" name="Picture 2" descr="Image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92628" y="4609156"/>
            <a:ext cx="2879613" cy="1623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Image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38456" y="4606402"/>
            <a:ext cx="2698931" cy="170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Image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03602" y="4606402"/>
            <a:ext cx="2698931" cy="162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333865" y="5620146"/>
            <a:ext cx="943953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A25™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234049" y="5620147"/>
            <a:ext cx="943953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A20™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0037774" y="5623267"/>
            <a:ext cx="993431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A16™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1122" y="1281892"/>
            <a:ext cx="4082849" cy="2822246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8211858" y="3496734"/>
            <a:ext cx="3250040" cy="460639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A30™ with GM puck system legs</a:t>
            </a:r>
          </a:p>
        </p:txBody>
      </p:sp>
    </p:spTree>
    <p:extLst>
      <p:ext uri="{BB962C8B-B14F-4D97-AF65-F5344CB8AC3E}">
        <p14:creationId xmlns:p14="http://schemas.microsoft.com/office/powerpoint/2010/main" val="1963318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mag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867" y="1523605"/>
            <a:ext cx="2629135" cy="26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Imag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3478" y="1523605"/>
            <a:ext cx="2629135" cy="26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Imag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3089" y="1473269"/>
            <a:ext cx="2629135" cy="26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Image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0828" y="1473268"/>
            <a:ext cx="2629135" cy="2629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5th Wheel Hitches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3" y="1143001"/>
            <a:ext cx="4664576" cy="541420"/>
          </a:xfrm>
        </p:spPr>
        <p:txBody>
          <a:bodyPr/>
          <a:lstStyle/>
          <a:p>
            <a:pPr marL="0" indent="0">
              <a:buNone/>
            </a:pPr>
            <a:r>
              <a:rPr lang="en-US" sz="2000" b="1"/>
              <a:t>A-Series™</a:t>
            </a:r>
            <a:endParaRPr lang="en-US" b="1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53867" y="3930523"/>
            <a:ext cx="2501485" cy="152150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Lockable handle self-resets to the ready-to-couple position after the hitch is uncoupled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3453478" y="3930523"/>
            <a:ext cx="2629135" cy="152150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Fully articulating torsion head for controlled coupling and a stable, quiet ride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253089" y="3930522"/>
            <a:ext cx="2629135" cy="152150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Alignment pegs and easy-access bolts for simple leg attachment (excl A16)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240828" y="3930521"/>
            <a:ext cx="2629135" cy="1521501"/>
          </a:xfrm>
          <a:prstGeom prst="rect">
            <a:avLst/>
          </a:prstGeom>
        </p:spPr>
        <p:txBody>
          <a:bodyPr anchor="t"/>
          <a:lstStyle>
            <a:lvl1pPr marL="306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"/>
              <a:defRPr sz="16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300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"/>
              <a:defRPr sz="15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0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"/>
              <a:defRPr sz="14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24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3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02000" indent="-234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Arial" panose="020B0604020202020204" pitchFamily="34" charset="0"/>
              <a:buChar char="•"/>
              <a:defRPr sz="1200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/>
              <a:t>Cast yoke and poly-torsion inserts suppress shock loads and reduce noise</a:t>
            </a:r>
          </a:p>
        </p:txBody>
      </p:sp>
    </p:spTree>
    <p:extLst>
      <p:ext uri="{BB962C8B-B14F-4D97-AF65-F5344CB8AC3E}">
        <p14:creationId xmlns:p14="http://schemas.microsoft.com/office/powerpoint/2010/main" val="188318593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BD276F765FD344AE93692E0F7B474E" ma:contentTypeVersion="20" ma:contentTypeDescription="Create a new document." ma:contentTypeScope="" ma:versionID="a9233fb142fbc73b6f41c1d53fa6a9fe">
  <xsd:schema xmlns:xsd="http://www.w3.org/2001/XMLSchema" xmlns:xs="http://www.w3.org/2001/XMLSchema" xmlns:p="http://schemas.microsoft.com/office/2006/metadata/properties" xmlns:ns2="401617af-d043-48bf-946c-695b03a9a769" xmlns:ns3="e420ad82-5fbc-4c91-b0c9-502923a7af83" targetNamespace="http://schemas.microsoft.com/office/2006/metadata/properties" ma:root="true" ma:fieldsID="02cb5b7a6d7157662bfdfbb06b6c54dc" ns2:_="" ns3:_="">
    <xsd:import namespace="401617af-d043-48bf-946c-695b03a9a769"/>
    <xsd:import namespace="e420ad82-5fbc-4c91-b0c9-502923a7af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_Flow_SignoffStatu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1617af-d043-48bf-946c-695b03a9a7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44a1851-1028-4e81-aad1-bd128e590d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7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20ad82-5fbc-4c91-b0c9-502923a7af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0849255-c574-4ff3-811d-8ecf41fc901c}" ma:internalName="TaxCatchAll" ma:showField="CatchAllData" ma:web="e420ad82-5fbc-4c91-b0c9-502923a7af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01617af-d043-48bf-946c-695b03a9a769">
      <Terms xmlns="http://schemas.microsoft.com/office/infopath/2007/PartnerControls"/>
    </lcf76f155ced4ddcb4097134ff3c332f>
    <TaxCatchAll xmlns="e420ad82-5fbc-4c91-b0c9-502923a7af83" xsi:nil="true"/>
    <_Flow_SignoffStatus xmlns="401617af-d043-48bf-946c-695b03a9a769" xsi:nil="true"/>
  </documentManagement>
</p:properties>
</file>

<file path=customXml/itemProps1.xml><?xml version="1.0" encoding="utf-8"?>
<ds:datastoreItem xmlns:ds="http://schemas.openxmlformats.org/officeDocument/2006/customXml" ds:itemID="{C23994FE-91D7-45C3-B394-81C7153649E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8C8A89D-18A3-469B-95FE-1B6A15948F5A}">
  <ds:schemaRefs>
    <ds:schemaRef ds:uri="401617af-d043-48bf-946c-695b03a9a769"/>
    <ds:schemaRef ds:uri="e420ad82-5fbc-4c91-b0c9-502923a7af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4545196-7BDD-4E4E-AD8B-C95083769A56}">
  <ds:schemaRefs>
    <ds:schemaRef ds:uri="401617af-d043-48bf-946c-695b03a9a769"/>
    <ds:schemaRef ds:uri="e420ad82-5fbc-4c91-b0c9-502923a7af83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Application>Microsoft Office PowerPoint</Application>
  <PresentationFormat>Widescreen</PresentationFormat>
  <Slides>33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Dividend</vt:lpstr>
      <vt:lpstr>PowerPoint Presentation</vt:lpstr>
      <vt:lpstr>5th Wheel Hitches</vt:lpstr>
      <vt:lpstr>5th Wheel Hitches</vt:lpstr>
      <vt:lpstr>PowerPoint Presentation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  <vt:lpstr>5th Wheel Hitches</vt:lpstr>
    </vt:vector>
  </TitlesOfParts>
  <Company>CURT Manufacturing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Ripienski</dc:creator>
  <cp:revision>1</cp:revision>
  <cp:lastPrinted>2017-05-21T15:44:46Z</cp:lastPrinted>
  <dcterms:created xsi:type="dcterms:W3CDTF">2017-04-17T20:59:27Z</dcterms:created>
  <dcterms:modified xsi:type="dcterms:W3CDTF">2026-01-30T20:17:45Z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0x0101005BBD276F765FD344AE93692E0F7B474E</vt:lpwstr>
  </property>
  <property fmtid="{D5CDD505-2E9C-101B-9397-08002B2CF9AE}" pid="3" name="MediaServiceImageTags">
    <vt:lpwstr/>
  </property>
</Properties>
</file>