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9"/>
  </p:notesMasterIdLst>
  <p:sldIdLst>
    <p:sldId id="333" r:id="rId5"/>
    <p:sldId id="347" r:id="rId6"/>
    <p:sldId id="348" r:id="rId7"/>
    <p:sldId id="358" r:id="rId8"/>
    <p:sldId id="369" r:id="rId9"/>
    <p:sldId id="361" r:id="rId10"/>
    <p:sldId id="359" r:id="rId11"/>
    <p:sldId id="360" r:id="rId12"/>
    <p:sldId id="368" r:id="rId13"/>
    <p:sldId id="370" r:id="rId14"/>
    <p:sldId id="367" r:id="rId15"/>
    <p:sldId id="349" r:id="rId16"/>
    <p:sldId id="362" r:id="rId17"/>
    <p:sldId id="351" r:id="rId18"/>
    <p:sldId id="352" r:id="rId19"/>
    <p:sldId id="364" r:id="rId20"/>
    <p:sldId id="355" r:id="rId21"/>
    <p:sldId id="356" r:id="rId22"/>
    <p:sldId id="419" r:id="rId23"/>
    <p:sldId id="420" r:id="rId24"/>
    <p:sldId id="421" r:id="rId25"/>
    <p:sldId id="422" r:id="rId26"/>
    <p:sldId id="418" r:id="rId27"/>
    <p:sldId id="366" r:id="rId2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1E1"/>
    <a:srgbClr val="F0F0F0"/>
    <a:srgbClr val="C3BBAE"/>
    <a:srgbClr val="F15A22"/>
    <a:srgbClr val="00AAE7"/>
    <a:srgbClr val="FFFFFF"/>
    <a:srgbClr val="E7C7C9"/>
    <a:srgbClr val="C87E82"/>
    <a:srgbClr val="B34D52"/>
    <a:srgbClr val="7C35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1FC672-6B24-407E-B356-53ACB693AD19}" v="2" dt="2025-07-11T21:58:38.5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othy Heinen" userId="67748fce-542b-4198-a859-3936cd9dbf83" providerId="ADAL" clId="{8BA24DA5-BD5A-42C4-A779-F3BBB874C3D4}"/>
    <pc:docChg chg="modSld">
      <pc:chgData name="Timothy Heinen" userId="67748fce-542b-4198-a859-3936cd9dbf83" providerId="ADAL" clId="{8BA24DA5-BD5A-42C4-A779-F3BBB874C3D4}" dt="2024-07-02T13:16:16.746" v="0" actId="108"/>
      <pc:docMkLst>
        <pc:docMk/>
      </pc:docMkLst>
      <pc:sldChg chg="modSp mod">
        <pc:chgData name="Timothy Heinen" userId="67748fce-542b-4198-a859-3936cd9dbf83" providerId="ADAL" clId="{8BA24DA5-BD5A-42C4-A779-F3BBB874C3D4}" dt="2024-07-02T13:16:16.746" v="0" actId="108"/>
        <pc:sldMkLst>
          <pc:docMk/>
          <pc:sldMk cId="646974631" sldId="364"/>
        </pc:sldMkLst>
      </pc:sldChg>
    </pc:docChg>
  </pc:docChgLst>
  <pc:docChgLst>
    <pc:chgData name="Matt Dybedahl" userId="S::mdybedahl@lci1.com::283eb05c-361e-4cdf-8318-a343939df53b" providerId="AD" clId="Web-{AEBB7580-C5C0-629A-B151-3CFF873F0258}"/>
    <pc:docChg chg="addSld delSld modSld sldOrd">
      <pc:chgData name="Matt Dybedahl" userId="S::mdybedahl@lci1.com::283eb05c-361e-4cdf-8318-a343939df53b" providerId="AD" clId="Web-{AEBB7580-C5C0-629A-B151-3CFF873F0258}" dt="2024-08-13T19:04:45.617" v="171" actId="20577"/>
      <pc:docMkLst>
        <pc:docMk/>
      </pc:docMkLst>
      <pc:sldChg chg="addSp delSp modSp mod setBg">
        <pc:chgData name="Matt Dybedahl" userId="S::mdybedahl@lci1.com::283eb05c-361e-4cdf-8318-a343939df53b" providerId="AD" clId="Web-{AEBB7580-C5C0-629A-B151-3CFF873F0258}" dt="2024-08-13T18:52:55.059" v="8" actId="14100"/>
        <pc:sldMkLst>
          <pc:docMk/>
          <pc:sldMk cId="1436197750" sldId="333"/>
        </pc:sldMkLst>
      </pc:sldChg>
      <pc:sldChg chg="del">
        <pc:chgData name="Matt Dybedahl" userId="S::mdybedahl@lci1.com::283eb05c-361e-4cdf-8318-a343939df53b" providerId="AD" clId="Web-{AEBB7580-C5C0-629A-B151-3CFF873F0258}" dt="2024-08-13T19:02:53.503" v="158"/>
        <pc:sldMkLst>
          <pc:docMk/>
          <pc:sldMk cId="50167047" sldId="354"/>
        </pc:sldMkLst>
      </pc:sldChg>
      <pc:sldChg chg="ord">
        <pc:chgData name="Matt Dybedahl" userId="S::mdybedahl@lci1.com::283eb05c-361e-4cdf-8318-a343939df53b" providerId="AD" clId="Web-{AEBB7580-C5C0-629A-B151-3CFF873F0258}" dt="2024-08-13T19:01:34.047" v="157"/>
        <pc:sldMkLst>
          <pc:docMk/>
          <pc:sldMk cId="90327436" sldId="358"/>
        </pc:sldMkLst>
      </pc:sldChg>
      <pc:sldChg chg="modSp">
        <pc:chgData name="Matt Dybedahl" userId="S::mdybedahl@lci1.com::283eb05c-361e-4cdf-8318-a343939df53b" providerId="AD" clId="Web-{AEBB7580-C5C0-629A-B151-3CFF873F0258}" dt="2024-08-13T18:54:40.109" v="69" actId="20577"/>
        <pc:sldMkLst>
          <pc:docMk/>
          <pc:sldMk cId="3386473747" sldId="360"/>
        </pc:sldMkLst>
      </pc:sldChg>
      <pc:sldChg chg="addSp delSp modSp del">
        <pc:chgData name="Matt Dybedahl" userId="S::mdybedahl@lci1.com::283eb05c-361e-4cdf-8318-a343939df53b" providerId="AD" clId="Web-{AEBB7580-C5C0-629A-B151-3CFF873F0258}" dt="2024-08-13T19:04:37.898" v="160"/>
        <pc:sldMkLst>
          <pc:docMk/>
          <pc:sldMk cId="3092067574" sldId="365"/>
        </pc:sldMkLst>
      </pc:sldChg>
      <pc:sldChg chg="modSp add">
        <pc:chgData name="Matt Dybedahl" userId="S::mdybedahl@lci1.com::283eb05c-361e-4cdf-8318-a343939df53b" providerId="AD" clId="Web-{AEBB7580-C5C0-629A-B151-3CFF873F0258}" dt="2024-08-13T19:04:45.617" v="171" actId="20577"/>
        <pc:sldMkLst>
          <pc:docMk/>
          <pc:sldMk cId="3092067574" sldId="418"/>
        </pc:sldMkLst>
      </pc:sldChg>
    </pc:docChg>
  </pc:docChgLst>
  <pc:docChgLst>
    <pc:chgData name="Kacey Skaw" userId="316444fd-d5d1-45a4-918a-ba3be1ff64e0" providerId="ADAL" clId="{8D1FC672-6B24-407E-B356-53ACB693AD19}"/>
    <pc:docChg chg="undo custSel modSld">
      <pc:chgData name="Kacey Skaw" userId="316444fd-d5d1-45a4-918a-ba3be1ff64e0" providerId="ADAL" clId="{8D1FC672-6B24-407E-B356-53ACB693AD19}" dt="2025-07-11T22:01:40.896" v="77" actId="1076"/>
      <pc:docMkLst>
        <pc:docMk/>
      </pc:docMkLst>
      <pc:sldChg chg="modSp mod">
        <pc:chgData name="Kacey Skaw" userId="316444fd-d5d1-45a4-918a-ba3be1ff64e0" providerId="ADAL" clId="{8D1FC672-6B24-407E-B356-53ACB693AD19}" dt="2025-07-11T21:56:58.078" v="1" actId="1076"/>
        <pc:sldMkLst>
          <pc:docMk/>
          <pc:sldMk cId="2277297278" sldId="356"/>
        </pc:sldMkLst>
        <pc:picChg chg="mod">
          <ac:chgData name="Kacey Skaw" userId="316444fd-d5d1-45a4-918a-ba3be1ff64e0" providerId="ADAL" clId="{8D1FC672-6B24-407E-B356-53ACB693AD19}" dt="2025-07-11T21:56:58.078" v="1" actId="1076"/>
          <ac:picMkLst>
            <pc:docMk/>
            <pc:sldMk cId="2277297278" sldId="356"/>
            <ac:picMk id="7" creationId="{00000000-0000-0000-0000-000000000000}"/>
          </ac:picMkLst>
        </pc:picChg>
      </pc:sldChg>
      <pc:sldChg chg="modSp mod">
        <pc:chgData name="Kacey Skaw" userId="316444fd-d5d1-45a4-918a-ba3be1ff64e0" providerId="ADAL" clId="{8D1FC672-6B24-407E-B356-53ACB693AD19}" dt="2025-07-11T21:58:39.559" v="20" actId="1076"/>
        <pc:sldMkLst>
          <pc:docMk/>
          <pc:sldMk cId="284944023" sldId="419"/>
        </pc:sldMkLst>
        <pc:spChg chg="mod">
          <ac:chgData name="Kacey Skaw" userId="316444fd-d5d1-45a4-918a-ba3be1ff64e0" providerId="ADAL" clId="{8D1FC672-6B24-407E-B356-53ACB693AD19}" dt="2025-07-11T21:58:39.047" v="19" actId="20577"/>
          <ac:spMkLst>
            <pc:docMk/>
            <pc:sldMk cId="284944023" sldId="419"/>
            <ac:spMk id="3" creationId="{F9A4AE2F-9057-1302-CC27-3EBC3AECC0F5}"/>
          </ac:spMkLst>
        </pc:spChg>
        <pc:picChg chg="mod">
          <ac:chgData name="Kacey Skaw" userId="316444fd-d5d1-45a4-918a-ba3be1ff64e0" providerId="ADAL" clId="{8D1FC672-6B24-407E-B356-53ACB693AD19}" dt="2025-07-11T21:58:38.319" v="18" actId="1076"/>
          <ac:picMkLst>
            <pc:docMk/>
            <pc:sldMk cId="284944023" sldId="419"/>
            <ac:picMk id="4" creationId="{69D0C610-CFEB-4A17-729F-43D6A82F6EB6}"/>
          </ac:picMkLst>
        </pc:picChg>
        <pc:picChg chg="mod">
          <ac:chgData name="Kacey Skaw" userId="316444fd-d5d1-45a4-918a-ba3be1ff64e0" providerId="ADAL" clId="{8D1FC672-6B24-407E-B356-53ACB693AD19}" dt="2025-07-11T21:58:39.559" v="20" actId="1076"/>
          <ac:picMkLst>
            <pc:docMk/>
            <pc:sldMk cId="284944023" sldId="419"/>
            <ac:picMk id="6" creationId="{B94F45B0-FFF4-2A13-C3BF-84DD0EE6EF1B}"/>
          </ac:picMkLst>
        </pc:picChg>
      </pc:sldChg>
      <pc:sldChg chg="modSp mod">
        <pc:chgData name="Kacey Skaw" userId="316444fd-d5d1-45a4-918a-ba3be1ff64e0" providerId="ADAL" clId="{8D1FC672-6B24-407E-B356-53ACB693AD19}" dt="2025-07-11T22:00:37.666" v="53" actId="1076"/>
        <pc:sldMkLst>
          <pc:docMk/>
          <pc:sldMk cId="3670776590" sldId="420"/>
        </pc:sldMkLst>
        <pc:spChg chg="mod">
          <ac:chgData name="Kacey Skaw" userId="316444fd-d5d1-45a4-918a-ba3be1ff64e0" providerId="ADAL" clId="{8D1FC672-6B24-407E-B356-53ACB693AD19}" dt="2025-07-11T22:00:27.555" v="50" actId="1076"/>
          <ac:spMkLst>
            <pc:docMk/>
            <pc:sldMk cId="3670776590" sldId="420"/>
            <ac:spMk id="13" creationId="{B814F6B2-81B0-2221-ABA8-71E801FDC9D0}"/>
          </ac:spMkLst>
        </pc:spChg>
        <pc:spChg chg="mod">
          <ac:chgData name="Kacey Skaw" userId="316444fd-d5d1-45a4-918a-ba3be1ff64e0" providerId="ADAL" clId="{8D1FC672-6B24-407E-B356-53ACB693AD19}" dt="2025-07-11T22:00:17.915" v="46" actId="1076"/>
          <ac:spMkLst>
            <pc:docMk/>
            <pc:sldMk cId="3670776590" sldId="420"/>
            <ac:spMk id="14" creationId="{6EE76BD2-FEDC-72A9-D279-F54E81ADD1CE}"/>
          </ac:spMkLst>
        </pc:spChg>
        <pc:spChg chg="mod">
          <ac:chgData name="Kacey Skaw" userId="316444fd-d5d1-45a4-918a-ba3be1ff64e0" providerId="ADAL" clId="{8D1FC672-6B24-407E-B356-53ACB693AD19}" dt="2025-07-11T22:00:35.546" v="52" actId="1076"/>
          <ac:spMkLst>
            <pc:docMk/>
            <pc:sldMk cId="3670776590" sldId="420"/>
            <ac:spMk id="16" creationId="{F9B4CA1C-EFBE-1669-938B-51C6D394C77B}"/>
          </ac:spMkLst>
        </pc:spChg>
        <pc:spChg chg="mod">
          <ac:chgData name="Kacey Skaw" userId="316444fd-d5d1-45a4-918a-ba3be1ff64e0" providerId="ADAL" clId="{8D1FC672-6B24-407E-B356-53ACB693AD19}" dt="2025-07-11T22:00:30.227" v="51" actId="1076"/>
          <ac:spMkLst>
            <pc:docMk/>
            <pc:sldMk cId="3670776590" sldId="420"/>
            <ac:spMk id="17" creationId="{AB0D08DB-37EB-5FDD-C738-9414C824744A}"/>
          </ac:spMkLst>
        </pc:spChg>
        <pc:spChg chg="mod">
          <ac:chgData name="Kacey Skaw" userId="316444fd-d5d1-45a4-918a-ba3be1ff64e0" providerId="ADAL" clId="{8D1FC672-6B24-407E-B356-53ACB693AD19}" dt="2025-07-11T22:00:24.027" v="48" actId="1076"/>
          <ac:spMkLst>
            <pc:docMk/>
            <pc:sldMk cId="3670776590" sldId="420"/>
            <ac:spMk id="18" creationId="{BD01F52D-A21C-3A2B-8DA3-5097FAF4C270}"/>
          </ac:spMkLst>
        </pc:spChg>
        <pc:picChg chg="mod modCrop">
          <ac:chgData name="Kacey Skaw" userId="316444fd-d5d1-45a4-918a-ba3be1ff64e0" providerId="ADAL" clId="{8D1FC672-6B24-407E-B356-53ACB693AD19}" dt="2025-07-11T22:00:27.555" v="50" actId="1076"/>
          <ac:picMkLst>
            <pc:docMk/>
            <pc:sldMk cId="3670776590" sldId="420"/>
            <ac:picMk id="8" creationId="{BAFA6488-D23C-5B23-D194-C6272EF13BDC}"/>
          </ac:picMkLst>
        </pc:picChg>
        <pc:picChg chg="mod modCrop">
          <ac:chgData name="Kacey Skaw" userId="316444fd-d5d1-45a4-918a-ba3be1ff64e0" providerId="ADAL" clId="{8D1FC672-6B24-407E-B356-53ACB693AD19}" dt="2025-07-11T21:59:47.902" v="36" actId="1076"/>
          <ac:picMkLst>
            <pc:docMk/>
            <pc:sldMk cId="3670776590" sldId="420"/>
            <ac:picMk id="9" creationId="{DAFB5768-25AF-F005-D45C-E35F8E5DF377}"/>
          </ac:picMkLst>
        </pc:picChg>
        <pc:picChg chg="mod modCrop">
          <ac:chgData name="Kacey Skaw" userId="316444fd-d5d1-45a4-918a-ba3be1ff64e0" providerId="ADAL" clId="{8D1FC672-6B24-407E-B356-53ACB693AD19}" dt="2025-07-11T22:00:25.437" v="49" actId="1076"/>
          <ac:picMkLst>
            <pc:docMk/>
            <pc:sldMk cId="3670776590" sldId="420"/>
            <ac:picMk id="11" creationId="{4F060B30-0DAB-3A59-18B5-F2C4A405D5C8}"/>
          </ac:picMkLst>
        </pc:picChg>
        <pc:picChg chg="mod modCrop">
          <ac:chgData name="Kacey Skaw" userId="316444fd-d5d1-45a4-918a-ba3be1ff64e0" providerId="ADAL" clId="{8D1FC672-6B24-407E-B356-53ACB693AD19}" dt="2025-07-11T22:00:30.227" v="51" actId="1076"/>
          <ac:picMkLst>
            <pc:docMk/>
            <pc:sldMk cId="3670776590" sldId="420"/>
            <ac:picMk id="12" creationId="{EF7C8837-E700-576E-A921-9FCD37E56246}"/>
          </ac:picMkLst>
        </pc:picChg>
        <pc:picChg chg="mod modCrop">
          <ac:chgData name="Kacey Skaw" userId="316444fd-d5d1-45a4-918a-ba3be1ff64e0" providerId="ADAL" clId="{8D1FC672-6B24-407E-B356-53ACB693AD19}" dt="2025-07-11T22:00:37.666" v="53" actId="1076"/>
          <ac:picMkLst>
            <pc:docMk/>
            <pc:sldMk cId="3670776590" sldId="420"/>
            <ac:picMk id="15" creationId="{79F6375C-48F8-C267-2D9A-08DF88361196}"/>
          </ac:picMkLst>
        </pc:picChg>
      </pc:sldChg>
      <pc:sldChg chg="modSp mod">
        <pc:chgData name="Kacey Skaw" userId="316444fd-d5d1-45a4-918a-ba3be1ff64e0" providerId="ADAL" clId="{8D1FC672-6B24-407E-B356-53ACB693AD19}" dt="2025-07-11T22:01:09.090" v="65" actId="1076"/>
        <pc:sldMkLst>
          <pc:docMk/>
          <pc:sldMk cId="2322306160" sldId="421"/>
        </pc:sldMkLst>
        <pc:spChg chg="mod">
          <ac:chgData name="Kacey Skaw" userId="316444fd-d5d1-45a4-918a-ba3be1ff64e0" providerId="ADAL" clId="{8D1FC672-6B24-407E-B356-53ACB693AD19}" dt="2025-07-11T22:00:52.582" v="58" actId="20577"/>
          <ac:spMkLst>
            <pc:docMk/>
            <pc:sldMk cId="2322306160" sldId="421"/>
            <ac:spMk id="3" creationId="{76791174-4370-53B4-8001-6A762D195A79}"/>
          </ac:spMkLst>
        </pc:spChg>
        <pc:picChg chg="mod modCrop">
          <ac:chgData name="Kacey Skaw" userId="316444fd-d5d1-45a4-918a-ba3be1ff64e0" providerId="ADAL" clId="{8D1FC672-6B24-407E-B356-53ACB693AD19}" dt="2025-07-11T22:01:09.090" v="65" actId="1076"/>
          <ac:picMkLst>
            <pc:docMk/>
            <pc:sldMk cId="2322306160" sldId="421"/>
            <ac:picMk id="4" creationId="{7FAC5A70-16CB-2E97-F11E-F6D87C0A8757}"/>
          </ac:picMkLst>
        </pc:picChg>
        <pc:picChg chg="mod modCrop">
          <ac:chgData name="Kacey Skaw" userId="316444fd-d5d1-45a4-918a-ba3be1ff64e0" providerId="ADAL" clId="{8D1FC672-6B24-407E-B356-53ACB693AD19}" dt="2025-07-11T22:01:07.998" v="64" actId="1076"/>
          <ac:picMkLst>
            <pc:docMk/>
            <pc:sldMk cId="2322306160" sldId="421"/>
            <ac:picMk id="5" creationId="{01116F97-C41A-4D25-CD03-C69906F11616}"/>
          </ac:picMkLst>
        </pc:picChg>
      </pc:sldChg>
      <pc:sldChg chg="modSp mod">
        <pc:chgData name="Kacey Skaw" userId="316444fd-d5d1-45a4-918a-ba3be1ff64e0" providerId="ADAL" clId="{8D1FC672-6B24-407E-B356-53ACB693AD19}" dt="2025-07-11T22:01:40.896" v="77" actId="1076"/>
        <pc:sldMkLst>
          <pc:docMk/>
          <pc:sldMk cId="1113233929" sldId="422"/>
        </pc:sldMkLst>
        <pc:spChg chg="mod">
          <ac:chgData name="Kacey Skaw" userId="316444fd-d5d1-45a4-918a-ba3be1ff64e0" providerId="ADAL" clId="{8D1FC672-6B24-407E-B356-53ACB693AD19}" dt="2025-07-11T22:01:18.410" v="66" actId="14100"/>
          <ac:spMkLst>
            <pc:docMk/>
            <pc:sldMk cId="1113233929" sldId="422"/>
            <ac:spMk id="3" creationId="{3375AA7F-C7EC-1968-102D-E3FB50E1911F}"/>
          </ac:spMkLst>
        </pc:spChg>
        <pc:picChg chg="mod">
          <ac:chgData name="Kacey Skaw" userId="316444fd-d5d1-45a4-918a-ba3be1ff64e0" providerId="ADAL" clId="{8D1FC672-6B24-407E-B356-53ACB693AD19}" dt="2025-07-11T22:01:28.023" v="71" actId="1076"/>
          <ac:picMkLst>
            <pc:docMk/>
            <pc:sldMk cId="1113233929" sldId="422"/>
            <ac:picMk id="6" creationId="{20354D21-6949-F995-609F-34E01A9F33EA}"/>
          </ac:picMkLst>
        </pc:picChg>
        <pc:picChg chg="mod">
          <ac:chgData name="Kacey Skaw" userId="316444fd-d5d1-45a4-918a-ba3be1ff64e0" providerId="ADAL" clId="{8D1FC672-6B24-407E-B356-53ACB693AD19}" dt="2025-07-11T22:01:39.382" v="76" actId="1076"/>
          <ac:picMkLst>
            <pc:docMk/>
            <pc:sldMk cId="1113233929" sldId="422"/>
            <ac:picMk id="8" creationId="{1542E193-9369-147A-561E-5BEF05CF5507}"/>
          </ac:picMkLst>
        </pc:picChg>
        <pc:picChg chg="mod modCrop">
          <ac:chgData name="Kacey Skaw" userId="316444fd-d5d1-45a4-918a-ba3be1ff64e0" providerId="ADAL" clId="{8D1FC672-6B24-407E-B356-53ACB693AD19}" dt="2025-07-11T22:01:40.896" v="77" actId="1076"/>
          <ac:picMkLst>
            <pc:docMk/>
            <pc:sldMk cId="1113233929" sldId="422"/>
            <ac:picMk id="10" creationId="{15099F63-4D1C-0F64-3857-FC8903365863}"/>
          </ac:picMkLst>
        </pc:picChg>
        <pc:picChg chg="mod">
          <ac:chgData name="Kacey Skaw" userId="316444fd-d5d1-45a4-918a-ba3be1ff64e0" providerId="ADAL" clId="{8D1FC672-6B24-407E-B356-53ACB693AD19}" dt="2025-07-11T22:01:25.334" v="70" actId="1076"/>
          <ac:picMkLst>
            <pc:docMk/>
            <pc:sldMk cId="1113233929" sldId="422"/>
            <ac:picMk id="11" creationId="{0211F0BA-20B4-D674-D6E8-0971202DA982}"/>
          </ac:picMkLst>
        </pc:picChg>
        <pc:picChg chg="mod">
          <ac:chgData name="Kacey Skaw" userId="316444fd-d5d1-45a4-918a-ba3be1ff64e0" providerId="ADAL" clId="{8D1FC672-6B24-407E-B356-53ACB693AD19}" dt="2025-07-11T22:01:23.996" v="69" actId="1076"/>
          <ac:picMkLst>
            <pc:docMk/>
            <pc:sldMk cId="1113233929" sldId="422"/>
            <ac:picMk id="12" creationId="{862BB496-D8D0-9950-CB90-AFA990D19BD8}"/>
          </ac:picMkLst>
        </pc:picChg>
        <pc:picChg chg="mod">
          <ac:chgData name="Kacey Skaw" userId="316444fd-d5d1-45a4-918a-ba3be1ff64e0" providerId="ADAL" clId="{8D1FC672-6B24-407E-B356-53ACB693AD19}" dt="2025-07-11T22:01:22.743" v="68" actId="1076"/>
          <ac:picMkLst>
            <pc:docMk/>
            <pc:sldMk cId="1113233929" sldId="422"/>
            <ac:picMk id="13" creationId="{5511C330-E5E9-D3EE-2F24-4BC8E1AEA7AC}"/>
          </ac:picMkLst>
        </pc:picChg>
      </pc:sldChg>
    </pc:docChg>
  </pc:docChgLst>
  <pc:docChgLst>
    <pc:chgData name="Matt Dybedahl" userId="283eb05c-361e-4cdf-8318-a343939df53b" providerId="ADAL" clId="{CD378C6F-8127-4F83-8035-502CF2D52DD2}"/>
    <pc:docChg chg="undo custSel modSld">
      <pc:chgData name="Matt Dybedahl" userId="283eb05c-361e-4cdf-8318-a343939df53b" providerId="ADAL" clId="{CD378C6F-8127-4F83-8035-502CF2D52DD2}" dt="2024-08-15T13:38:05.918" v="33"/>
      <pc:docMkLst>
        <pc:docMk/>
      </pc:docMkLst>
      <pc:sldChg chg="addSp modSp mod setBg">
        <pc:chgData name="Matt Dybedahl" userId="283eb05c-361e-4cdf-8318-a343939df53b" providerId="ADAL" clId="{CD378C6F-8127-4F83-8035-502CF2D52DD2}" dt="2024-08-15T13:35:21.736" v="19" actId="1076"/>
        <pc:sldMkLst>
          <pc:docMk/>
          <pc:sldMk cId="1436197750" sldId="333"/>
        </pc:sldMkLst>
      </pc:sldChg>
      <pc:sldChg chg="modSp mod">
        <pc:chgData name="Matt Dybedahl" userId="283eb05c-361e-4cdf-8318-a343939df53b" providerId="ADAL" clId="{CD378C6F-8127-4F83-8035-502CF2D52DD2}" dt="2024-08-15T13:38:05.918" v="33"/>
        <pc:sldMkLst>
          <pc:docMk/>
          <pc:sldMk cId="61690740" sldId="359"/>
        </pc:sldMkLst>
      </pc:sldChg>
      <pc:sldChg chg="modSp mod">
        <pc:chgData name="Matt Dybedahl" userId="283eb05c-361e-4cdf-8318-a343939df53b" providerId="ADAL" clId="{CD378C6F-8127-4F83-8035-502CF2D52DD2}" dt="2024-08-15T13:36:41.453" v="30" actId="20577"/>
        <pc:sldMkLst>
          <pc:docMk/>
          <pc:sldMk cId="3386473747" sldId="360"/>
        </pc:sldMkLst>
      </pc:sldChg>
    </pc:docChg>
  </pc:docChgLst>
  <pc:docChgLst>
    <pc:chgData name="Matt Dybedahl" userId="S::mdybedahl@lci1.com::283eb05c-361e-4cdf-8318-a343939df53b" providerId="AD" clId="Web-{B33745EA-E6E0-0C24-802F-CD1E9F83A2FD}"/>
    <pc:docChg chg="modSld">
      <pc:chgData name="Matt Dybedahl" userId="S::mdybedahl@lci1.com::283eb05c-361e-4cdf-8318-a343939df53b" providerId="AD" clId="Web-{B33745EA-E6E0-0C24-802F-CD1E9F83A2FD}" dt="2024-08-13T18:50:28.029" v="53" actId="1076"/>
      <pc:docMkLst>
        <pc:docMk/>
      </pc:docMkLst>
      <pc:sldChg chg="addSp delSp modSp mod setBg">
        <pc:chgData name="Matt Dybedahl" userId="S::mdybedahl@lci1.com::283eb05c-361e-4cdf-8318-a343939df53b" providerId="AD" clId="Web-{B33745EA-E6E0-0C24-802F-CD1E9F83A2FD}" dt="2024-08-13T18:50:28.029" v="53" actId="1076"/>
        <pc:sldMkLst>
          <pc:docMk/>
          <pc:sldMk cId="1436197750" sldId="333"/>
        </pc:sldMkLst>
      </pc:sldChg>
    </pc:docChg>
  </pc:docChgLst>
  <pc:docChgLst>
    <pc:chgData name="Kacey Skaw" userId="316444fd-d5d1-45a4-918a-ba3be1ff64e0" providerId="ADAL" clId="{97FEA3EB-8864-4ABF-A978-27E89CEAFC69}"/>
    <pc:docChg chg="modSld">
      <pc:chgData name="Kacey Skaw" userId="316444fd-d5d1-45a4-918a-ba3be1ff64e0" providerId="ADAL" clId="{97FEA3EB-8864-4ABF-A978-27E89CEAFC69}" dt="2024-08-20T21:33:12.115" v="12" actId="14100"/>
      <pc:docMkLst>
        <pc:docMk/>
      </pc:docMkLst>
      <pc:sldChg chg="modSp mod">
        <pc:chgData name="Kacey Skaw" userId="316444fd-d5d1-45a4-918a-ba3be1ff64e0" providerId="ADAL" clId="{97FEA3EB-8864-4ABF-A978-27E89CEAFC69}" dt="2024-08-20T21:33:12.115" v="12" actId="14100"/>
        <pc:sldMkLst>
          <pc:docMk/>
          <pc:sldMk cId="90327436" sldId="358"/>
        </pc:sldMkLst>
      </pc:sldChg>
    </pc:docChg>
  </pc:docChgLst>
  <pc:docChgLst>
    <pc:chgData name="Matt Dybedahl" userId="S::mdybedahl@lci1.com::283eb05c-361e-4cdf-8318-a343939df53b" providerId="AD" clId="Web-{21FC0E1C-EA6E-EB52-B2A9-67FD96C9E644}"/>
    <pc:docChg chg="modSld">
      <pc:chgData name="Matt Dybedahl" userId="S::mdybedahl@lci1.com::283eb05c-361e-4cdf-8318-a343939df53b" providerId="AD" clId="Web-{21FC0E1C-EA6E-EB52-B2A9-67FD96C9E644}" dt="2024-08-14T21:29:01.531" v="6" actId="20577"/>
      <pc:docMkLst>
        <pc:docMk/>
      </pc:docMkLst>
      <pc:sldChg chg="modSp">
        <pc:chgData name="Matt Dybedahl" userId="S::mdybedahl@lci1.com::283eb05c-361e-4cdf-8318-a343939df53b" providerId="AD" clId="Web-{21FC0E1C-EA6E-EB52-B2A9-67FD96C9E644}" dt="2024-08-14T21:27:27.139" v="3" actId="1076"/>
        <pc:sldMkLst>
          <pc:docMk/>
          <pc:sldMk cId="1436197750" sldId="333"/>
        </pc:sldMkLst>
      </pc:sldChg>
      <pc:sldChg chg="modSp">
        <pc:chgData name="Matt Dybedahl" userId="S::mdybedahl@lci1.com::283eb05c-361e-4cdf-8318-a343939df53b" providerId="AD" clId="Web-{21FC0E1C-EA6E-EB52-B2A9-67FD96C9E644}" dt="2024-08-14T21:29:01.531" v="6" actId="20577"/>
        <pc:sldMkLst>
          <pc:docMk/>
          <pc:sldMk cId="991581048" sldId="349"/>
        </pc:sldMkLst>
      </pc:sldChg>
    </pc:docChg>
  </pc:docChgLst>
  <pc:docChgLst>
    <pc:chgData name="Timothy Heinen" userId="S::theinen@lci1.com::67748fce-542b-4198-a859-3936cd9dbf83" providerId="AD" clId="Web-{B7CB1157-0AE4-22FA-56E7-B84393183CA0}"/>
    <pc:docChg chg="modSld">
      <pc:chgData name="Timothy Heinen" userId="S::theinen@lci1.com::67748fce-542b-4198-a859-3936cd9dbf83" providerId="AD" clId="Web-{B7CB1157-0AE4-22FA-56E7-B84393183CA0}" dt="2024-07-02T13:15:37.013" v="1" actId="20577"/>
      <pc:docMkLst>
        <pc:docMk/>
      </pc:docMkLst>
      <pc:sldChg chg="modSp">
        <pc:chgData name="Timothy Heinen" userId="S::theinen@lci1.com::67748fce-542b-4198-a859-3936cd9dbf83" providerId="AD" clId="Web-{B7CB1157-0AE4-22FA-56E7-B84393183CA0}" dt="2024-07-02T13:15:37.013" v="1" actId="20577"/>
        <pc:sldMkLst>
          <pc:docMk/>
          <pc:sldMk cId="646974631" sldId="364"/>
        </pc:sldMkLst>
      </pc:sldChg>
    </pc:docChg>
  </pc:docChgLst>
  <pc:docChgLst>
    <pc:chgData name="Matt Dybedahl" userId="S::mdybedahl@lci1.com::283eb05c-361e-4cdf-8318-a343939df53b" providerId="AD" clId="Web-{8E0D44FD-D0CB-71FE-415D-AC96F52EA31B}"/>
    <pc:docChg chg="addSld modSld sldOrd">
      <pc:chgData name="Matt Dybedahl" userId="S::mdybedahl@lci1.com::283eb05c-361e-4cdf-8318-a343939df53b" providerId="AD" clId="Web-{8E0D44FD-D0CB-71FE-415D-AC96F52EA31B}" dt="2025-07-09T18:11:34.951" v="381" actId="20577"/>
      <pc:docMkLst>
        <pc:docMk/>
      </pc:docMkLst>
      <pc:sldChg chg="modSp">
        <pc:chgData name="Matt Dybedahl" userId="S::mdybedahl@lci1.com::283eb05c-361e-4cdf-8318-a343939df53b" providerId="AD" clId="Web-{8E0D44FD-D0CB-71FE-415D-AC96F52EA31B}" dt="2025-07-09T16:05:25.144" v="19" actId="20577"/>
        <pc:sldMkLst>
          <pc:docMk/>
          <pc:sldMk cId="2277297278" sldId="356"/>
        </pc:sldMkLst>
        <pc:spChg chg="mod">
          <ac:chgData name="Matt Dybedahl" userId="S::mdybedahl@lci1.com::283eb05c-361e-4cdf-8318-a343939df53b" providerId="AD" clId="Web-{8E0D44FD-D0CB-71FE-415D-AC96F52EA31B}" dt="2025-07-09T16:05:25.144" v="19" actId="20577"/>
          <ac:spMkLst>
            <pc:docMk/>
            <pc:sldMk cId="2277297278" sldId="356"/>
            <ac:spMk id="2" creationId="{00000000-0000-0000-0000-000000000000}"/>
          </ac:spMkLst>
        </pc:spChg>
      </pc:sldChg>
      <pc:sldChg chg="modSp">
        <pc:chgData name="Matt Dybedahl" userId="S::mdybedahl@lci1.com::283eb05c-361e-4cdf-8318-a343939df53b" providerId="AD" clId="Web-{8E0D44FD-D0CB-71FE-415D-AC96F52EA31B}" dt="2025-07-09T16:03:50.783" v="11"/>
        <pc:sldMkLst>
          <pc:docMk/>
          <pc:sldMk cId="1386923819" sldId="369"/>
        </pc:sldMkLst>
        <pc:picChg chg="mod">
          <ac:chgData name="Matt Dybedahl" userId="S::mdybedahl@lci1.com::283eb05c-361e-4cdf-8318-a343939df53b" providerId="AD" clId="Web-{8E0D44FD-D0CB-71FE-415D-AC96F52EA31B}" dt="2025-07-09T16:03:46.627" v="10"/>
          <ac:picMkLst>
            <pc:docMk/>
            <pc:sldMk cId="1386923819" sldId="369"/>
            <ac:picMk id="4" creationId="{6FE638DE-D496-6A70-DF39-9A44EB0871B6}"/>
          </ac:picMkLst>
        </pc:picChg>
        <pc:picChg chg="mod">
          <ac:chgData name="Matt Dybedahl" userId="S::mdybedahl@lci1.com::283eb05c-361e-4cdf-8318-a343939df53b" providerId="AD" clId="Web-{8E0D44FD-D0CB-71FE-415D-AC96F52EA31B}" dt="2025-07-09T16:03:50.783" v="11"/>
          <ac:picMkLst>
            <pc:docMk/>
            <pc:sldMk cId="1386923819" sldId="369"/>
            <ac:picMk id="8" creationId="{BA6C8E14-E48D-4A9B-9DBB-8BF1C71A6CF2}"/>
          </ac:picMkLst>
        </pc:picChg>
        <pc:picChg chg="mod">
          <ac:chgData name="Matt Dybedahl" userId="S::mdybedahl@lci1.com::283eb05c-361e-4cdf-8318-a343939df53b" providerId="AD" clId="Web-{8E0D44FD-D0CB-71FE-415D-AC96F52EA31B}" dt="2025-07-09T16:03:39.049" v="7"/>
          <ac:picMkLst>
            <pc:docMk/>
            <pc:sldMk cId="1386923819" sldId="369"/>
            <ac:picMk id="10" creationId="{25213F5E-33FE-4443-8F0C-6A71ACA625D1}"/>
          </ac:picMkLst>
        </pc:picChg>
      </pc:sldChg>
      <pc:sldChg chg="addSp delSp modSp add replId">
        <pc:chgData name="Matt Dybedahl" userId="S::mdybedahl@lci1.com::283eb05c-361e-4cdf-8318-a343939df53b" providerId="AD" clId="Web-{8E0D44FD-D0CB-71FE-415D-AC96F52EA31B}" dt="2025-07-09T16:09:12.240" v="65" actId="14100"/>
        <pc:sldMkLst>
          <pc:docMk/>
          <pc:sldMk cId="284944023" sldId="419"/>
        </pc:sldMkLst>
        <pc:spChg chg="mod">
          <ac:chgData name="Matt Dybedahl" userId="S::mdybedahl@lci1.com::283eb05c-361e-4cdf-8318-a343939df53b" providerId="AD" clId="Web-{8E0D44FD-D0CB-71FE-415D-AC96F52EA31B}" dt="2025-07-09T16:08:43.646" v="59" actId="20577"/>
          <ac:spMkLst>
            <pc:docMk/>
            <pc:sldMk cId="284944023" sldId="419"/>
            <ac:spMk id="3" creationId="{F9A4AE2F-9057-1302-CC27-3EBC3AECC0F5}"/>
          </ac:spMkLst>
        </pc:spChg>
        <pc:picChg chg="add mod">
          <ac:chgData name="Matt Dybedahl" userId="S::mdybedahl@lci1.com::283eb05c-361e-4cdf-8318-a343939df53b" providerId="AD" clId="Web-{8E0D44FD-D0CB-71FE-415D-AC96F52EA31B}" dt="2025-07-09T16:09:12.240" v="65" actId="14100"/>
          <ac:picMkLst>
            <pc:docMk/>
            <pc:sldMk cId="284944023" sldId="419"/>
            <ac:picMk id="4" creationId="{69D0C610-CFEB-4A17-729F-43D6A82F6EB6}"/>
          </ac:picMkLst>
        </pc:picChg>
        <pc:picChg chg="mod">
          <ac:chgData name="Matt Dybedahl" userId="S::mdybedahl@lci1.com::283eb05c-361e-4cdf-8318-a343939df53b" providerId="AD" clId="Web-{8E0D44FD-D0CB-71FE-415D-AC96F52EA31B}" dt="2025-07-09T16:06:44.239" v="36"/>
          <ac:picMkLst>
            <pc:docMk/>
            <pc:sldMk cId="284944023" sldId="419"/>
            <ac:picMk id="6" creationId="{B94F45B0-FFF4-2A13-C3BF-84DD0EE6EF1B}"/>
          </ac:picMkLst>
        </pc:picChg>
      </pc:sldChg>
      <pc:sldChg chg="addSp delSp modSp add replId">
        <pc:chgData name="Matt Dybedahl" userId="S::mdybedahl@lci1.com::283eb05c-361e-4cdf-8318-a343939df53b" providerId="AD" clId="Web-{8E0D44FD-D0CB-71FE-415D-AC96F52EA31B}" dt="2025-07-09T16:22:05.937" v="260" actId="20577"/>
        <pc:sldMkLst>
          <pc:docMk/>
          <pc:sldMk cId="3670776590" sldId="420"/>
        </pc:sldMkLst>
        <pc:spChg chg="mod">
          <ac:chgData name="Matt Dybedahl" userId="S::mdybedahl@lci1.com::283eb05c-361e-4cdf-8318-a343939df53b" providerId="AD" clId="Web-{8E0D44FD-D0CB-71FE-415D-AC96F52EA31B}" dt="2025-07-09T16:10:39.476" v="72" actId="20577"/>
          <ac:spMkLst>
            <pc:docMk/>
            <pc:sldMk cId="3670776590" sldId="420"/>
            <ac:spMk id="2" creationId="{77CF4490-0638-48EE-71F6-8738E17652C9}"/>
          </ac:spMkLst>
        </pc:spChg>
        <pc:spChg chg="add mod">
          <ac:chgData name="Matt Dybedahl" userId="S::mdybedahl@lci1.com::283eb05c-361e-4cdf-8318-a343939df53b" providerId="AD" clId="Web-{8E0D44FD-D0CB-71FE-415D-AC96F52EA31B}" dt="2025-07-09T16:17:25.621" v="141" actId="1076"/>
          <ac:spMkLst>
            <pc:docMk/>
            <pc:sldMk cId="3670776590" sldId="420"/>
            <ac:spMk id="13" creationId="{B814F6B2-81B0-2221-ABA8-71E801FDC9D0}"/>
          </ac:spMkLst>
        </pc:spChg>
        <pc:spChg chg="add mod">
          <ac:chgData name="Matt Dybedahl" userId="S::mdybedahl@lci1.com::283eb05c-361e-4cdf-8318-a343939df53b" providerId="AD" clId="Web-{8E0D44FD-D0CB-71FE-415D-AC96F52EA31B}" dt="2025-07-09T16:18:09.997" v="177" actId="1076"/>
          <ac:spMkLst>
            <pc:docMk/>
            <pc:sldMk cId="3670776590" sldId="420"/>
            <ac:spMk id="14" creationId="{6EE76BD2-FEDC-72A9-D279-F54E81ADD1CE}"/>
          </ac:spMkLst>
        </pc:spChg>
        <pc:spChg chg="add mod">
          <ac:chgData name="Matt Dybedahl" userId="S::mdybedahl@lci1.com::283eb05c-361e-4cdf-8318-a343939df53b" providerId="AD" clId="Web-{8E0D44FD-D0CB-71FE-415D-AC96F52EA31B}" dt="2025-07-09T16:20:39.202" v="214" actId="1076"/>
          <ac:spMkLst>
            <pc:docMk/>
            <pc:sldMk cId="3670776590" sldId="420"/>
            <ac:spMk id="16" creationId="{F9B4CA1C-EFBE-1669-938B-51C6D394C77B}"/>
          </ac:spMkLst>
        </pc:spChg>
        <pc:spChg chg="add mod">
          <ac:chgData name="Matt Dybedahl" userId="S::mdybedahl@lci1.com::283eb05c-361e-4cdf-8318-a343939df53b" providerId="AD" clId="Web-{8E0D44FD-D0CB-71FE-415D-AC96F52EA31B}" dt="2025-07-09T16:21:38.874" v="246" actId="1076"/>
          <ac:spMkLst>
            <pc:docMk/>
            <pc:sldMk cId="3670776590" sldId="420"/>
            <ac:spMk id="17" creationId="{AB0D08DB-37EB-5FDD-C738-9414C824744A}"/>
          </ac:spMkLst>
        </pc:spChg>
        <pc:spChg chg="add mod">
          <ac:chgData name="Matt Dybedahl" userId="S::mdybedahl@lci1.com::283eb05c-361e-4cdf-8318-a343939df53b" providerId="AD" clId="Web-{8E0D44FD-D0CB-71FE-415D-AC96F52EA31B}" dt="2025-07-09T16:22:05.937" v="260" actId="20577"/>
          <ac:spMkLst>
            <pc:docMk/>
            <pc:sldMk cId="3670776590" sldId="420"/>
            <ac:spMk id="18" creationId="{BD01F52D-A21C-3A2B-8DA3-5097FAF4C270}"/>
          </ac:spMkLst>
        </pc:spChg>
        <pc:picChg chg="add mod ord">
          <ac:chgData name="Matt Dybedahl" userId="S::mdybedahl@lci1.com::283eb05c-361e-4cdf-8318-a343939df53b" providerId="AD" clId="Web-{8E0D44FD-D0CB-71FE-415D-AC96F52EA31B}" dt="2025-07-09T16:16:15.620" v="113"/>
          <ac:picMkLst>
            <pc:docMk/>
            <pc:sldMk cId="3670776590" sldId="420"/>
            <ac:picMk id="8" creationId="{BAFA6488-D23C-5B23-D194-C6272EF13BDC}"/>
          </ac:picMkLst>
        </pc:picChg>
        <pc:picChg chg="add mod">
          <ac:chgData name="Matt Dybedahl" userId="S::mdybedahl@lci1.com::283eb05c-361e-4cdf-8318-a343939df53b" providerId="AD" clId="Web-{8E0D44FD-D0CB-71FE-415D-AC96F52EA31B}" dt="2025-07-09T16:19:16.654" v="179" actId="1076"/>
          <ac:picMkLst>
            <pc:docMk/>
            <pc:sldMk cId="3670776590" sldId="420"/>
            <ac:picMk id="9" creationId="{DAFB5768-25AF-F005-D45C-E35F8E5DF377}"/>
          </ac:picMkLst>
        </pc:picChg>
        <pc:picChg chg="add mod">
          <ac:chgData name="Matt Dybedahl" userId="S::mdybedahl@lci1.com::283eb05c-361e-4cdf-8318-a343939df53b" providerId="AD" clId="Web-{8E0D44FD-D0CB-71FE-415D-AC96F52EA31B}" dt="2025-07-09T16:16:39.277" v="117" actId="1076"/>
          <ac:picMkLst>
            <pc:docMk/>
            <pc:sldMk cId="3670776590" sldId="420"/>
            <ac:picMk id="11" creationId="{4F060B30-0DAB-3A59-18B5-F2C4A405D5C8}"/>
          </ac:picMkLst>
        </pc:picChg>
        <pc:picChg chg="add mod">
          <ac:chgData name="Matt Dybedahl" userId="S::mdybedahl@lci1.com::283eb05c-361e-4cdf-8318-a343939df53b" providerId="AD" clId="Web-{8E0D44FD-D0CB-71FE-415D-AC96F52EA31B}" dt="2025-07-09T16:16:33.043" v="116" actId="1076"/>
          <ac:picMkLst>
            <pc:docMk/>
            <pc:sldMk cId="3670776590" sldId="420"/>
            <ac:picMk id="12" creationId="{EF7C8837-E700-576E-A921-9FCD37E56246}"/>
          </ac:picMkLst>
        </pc:picChg>
        <pc:picChg chg="add mod">
          <ac:chgData name="Matt Dybedahl" userId="S::mdybedahl@lci1.com::283eb05c-361e-4cdf-8318-a343939df53b" providerId="AD" clId="Web-{8E0D44FD-D0CB-71FE-415D-AC96F52EA31B}" dt="2025-07-09T16:20:27.139" v="212" actId="1076"/>
          <ac:picMkLst>
            <pc:docMk/>
            <pc:sldMk cId="3670776590" sldId="420"/>
            <ac:picMk id="15" creationId="{79F6375C-48F8-C267-2D9A-08DF88361196}"/>
          </ac:picMkLst>
        </pc:picChg>
      </pc:sldChg>
      <pc:sldChg chg="addSp delSp modSp add ord replId">
        <pc:chgData name="Matt Dybedahl" userId="S::mdybedahl@lci1.com::283eb05c-361e-4cdf-8318-a343939df53b" providerId="AD" clId="Web-{8E0D44FD-D0CB-71FE-415D-AC96F52EA31B}" dt="2025-07-09T16:26:37.112" v="294"/>
        <pc:sldMkLst>
          <pc:docMk/>
          <pc:sldMk cId="2322306160" sldId="421"/>
        </pc:sldMkLst>
        <pc:spChg chg="mod">
          <ac:chgData name="Matt Dybedahl" userId="S::mdybedahl@lci1.com::283eb05c-361e-4cdf-8318-a343939df53b" providerId="AD" clId="Web-{8E0D44FD-D0CB-71FE-415D-AC96F52EA31B}" dt="2025-07-09T16:23:45.610" v="267" actId="20577"/>
          <ac:spMkLst>
            <pc:docMk/>
            <pc:sldMk cId="2322306160" sldId="421"/>
            <ac:spMk id="2" creationId="{ED7D8DD2-B878-1CC0-0DF2-C82C62ABB900}"/>
          </ac:spMkLst>
        </pc:spChg>
        <pc:spChg chg="mod">
          <ac:chgData name="Matt Dybedahl" userId="S::mdybedahl@lci1.com::283eb05c-361e-4cdf-8318-a343939df53b" providerId="AD" clId="Web-{8E0D44FD-D0CB-71FE-415D-AC96F52EA31B}" dt="2025-07-09T16:25:02.830" v="283" actId="14100"/>
          <ac:spMkLst>
            <pc:docMk/>
            <pc:sldMk cId="2322306160" sldId="421"/>
            <ac:spMk id="3" creationId="{76791174-4370-53B4-8001-6A762D195A79}"/>
          </ac:spMkLst>
        </pc:spChg>
        <pc:picChg chg="add mod">
          <ac:chgData name="Matt Dybedahl" userId="S::mdybedahl@lci1.com::283eb05c-361e-4cdf-8318-a343939df53b" providerId="AD" clId="Web-{8E0D44FD-D0CB-71FE-415D-AC96F52EA31B}" dt="2025-07-09T16:26:33.143" v="293"/>
          <ac:picMkLst>
            <pc:docMk/>
            <pc:sldMk cId="2322306160" sldId="421"/>
            <ac:picMk id="4" creationId="{7FAC5A70-16CB-2E97-F11E-F6D87C0A8757}"/>
          </ac:picMkLst>
        </pc:picChg>
        <pc:picChg chg="add mod">
          <ac:chgData name="Matt Dybedahl" userId="S::mdybedahl@lci1.com::283eb05c-361e-4cdf-8318-a343939df53b" providerId="AD" clId="Web-{8E0D44FD-D0CB-71FE-415D-AC96F52EA31B}" dt="2025-07-09T16:26:37.112" v="294"/>
          <ac:picMkLst>
            <pc:docMk/>
            <pc:sldMk cId="2322306160" sldId="421"/>
            <ac:picMk id="5" creationId="{01116F97-C41A-4D25-CD03-C69906F11616}"/>
          </ac:picMkLst>
        </pc:picChg>
      </pc:sldChg>
      <pc:sldChg chg="addSp delSp modSp add replId">
        <pc:chgData name="Matt Dybedahl" userId="S::mdybedahl@lci1.com::283eb05c-361e-4cdf-8318-a343939df53b" providerId="AD" clId="Web-{8E0D44FD-D0CB-71FE-415D-AC96F52EA31B}" dt="2025-07-09T18:11:34.951" v="381" actId="20577"/>
        <pc:sldMkLst>
          <pc:docMk/>
          <pc:sldMk cId="1113233929" sldId="422"/>
        </pc:sldMkLst>
        <pc:spChg chg="mod">
          <ac:chgData name="Matt Dybedahl" userId="S::mdybedahl@lci1.com::283eb05c-361e-4cdf-8318-a343939df53b" providerId="AD" clId="Web-{8E0D44FD-D0CB-71FE-415D-AC96F52EA31B}" dt="2025-07-09T16:28:11.660" v="310" actId="20577"/>
          <ac:spMkLst>
            <pc:docMk/>
            <pc:sldMk cId="1113233929" sldId="422"/>
            <ac:spMk id="2" creationId="{908AC579-9135-2C1F-91D8-25CE6AC9EB48}"/>
          </ac:spMkLst>
        </pc:spChg>
        <pc:spChg chg="mod">
          <ac:chgData name="Matt Dybedahl" userId="S::mdybedahl@lci1.com::283eb05c-361e-4cdf-8318-a343939df53b" providerId="AD" clId="Web-{8E0D44FD-D0CB-71FE-415D-AC96F52EA31B}" dt="2025-07-09T18:11:34.951" v="381" actId="20577"/>
          <ac:spMkLst>
            <pc:docMk/>
            <pc:sldMk cId="1113233929" sldId="422"/>
            <ac:spMk id="3" creationId="{3375AA7F-C7EC-1968-102D-E3FB50E1911F}"/>
          </ac:spMkLst>
        </pc:spChg>
        <pc:picChg chg="add mod">
          <ac:chgData name="Matt Dybedahl" userId="S::mdybedahl@lci1.com::283eb05c-361e-4cdf-8318-a343939df53b" providerId="AD" clId="Web-{8E0D44FD-D0CB-71FE-415D-AC96F52EA31B}" dt="2025-07-09T16:31:14.850" v="365" actId="14100"/>
          <ac:picMkLst>
            <pc:docMk/>
            <pc:sldMk cId="1113233929" sldId="422"/>
            <ac:picMk id="6" creationId="{20354D21-6949-F995-609F-34E01A9F33EA}"/>
          </ac:picMkLst>
        </pc:picChg>
        <pc:picChg chg="add mod">
          <ac:chgData name="Matt Dybedahl" userId="S::mdybedahl@lci1.com::283eb05c-361e-4cdf-8318-a343939df53b" providerId="AD" clId="Web-{8E0D44FD-D0CB-71FE-415D-AC96F52EA31B}" dt="2025-07-09T16:31:16.662" v="366" actId="1076"/>
          <ac:picMkLst>
            <pc:docMk/>
            <pc:sldMk cId="1113233929" sldId="422"/>
            <ac:picMk id="8" creationId="{1542E193-9369-147A-561E-5BEF05CF5507}"/>
          </ac:picMkLst>
        </pc:picChg>
        <pc:picChg chg="add mod">
          <ac:chgData name="Matt Dybedahl" userId="S::mdybedahl@lci1.com::283eb05c-361e-4cdf-8318-a343939df53b" providerId="AD" clId="Web-{8E0D44FD-D0CB-71FE-415D-AC96F52EA31B}" dt="2025-07-09T16:32:05.804" v="378" actId="14100"/>
          <ac:picMkLst>
            <pc:docMk/>
            <pc:sldMk cId="1113233929" sldId="422"/>
            <ac:picMk id="10" creationId="{15099F63-4D1C-0F64-3857-FC8903365863}"/>
          </ac:picMkLst>
        </pc:picChg>
        <pc:picChg chg="add mod">
          <ac:chgData name="Matt Dybedahl" userId="S::mdybedahl@lci1.com::283eb05c-361e-4cdf-8318-a343939df53b" providerId="AD" clId="Web-{8E0D44FD-D0CB-71FE-415D-AC96F52EA31B}" dt="2025-07-09T16:32:01.569" v="377" actId="1076"/>
          <ac:picMkLst>
            <pc:docMk/>
            <pc:sldMk cId="1113233929" sldId="422"/>
            <ac:picMk id="11" creationId="{0211F0BA-20B4-D674-D6E8-0971202DA982}"/>
          </ac:picMkLst>
        </pc:picChg>
        <pc:picChg chg="add mod">
          <ac:chgData name="Matt Dybedahl" userId="S::mdybedahl@lci1.com::283eb05c-361e-4cdf-8318-a343939df53b" providerId="AD" clId="Web-{8E0D44FD-D0CB-71FE-415D-AC96F52EA31B}" dt="2025-07-09T16:32:00.335" v="376" actId="1076"/>
          <ac:picMkLst>
            <pc:docMk/>
            <pc:sldMk cId="1113233929" sldId="422"/>
            <ac:picMk id="12" creationId="{862BB496-D8D0-9950-CB90-AFA990D19BD8}"/>
          </ac:picMkLst>
        </pc:picChg>
        <pc:picChg chg="add mod">
          <ac:chgData name="Matt Dybedahl" userId="S::mdybedahl@lci1.com::283eb05c-361e-4cdf-8318-a343939df53b" providerId="AD" clId="Web-{8E0D44FD-D0CB-71FE-415D-AC96F52EA31B}" dt="2025-07-09T16:31:58.163" v="375" actId="1076"/>
          <ac:picMkLst>
            <pc:docMk/>
            <pc:sldMk cId="1113233929" sldId="422"/>
            <ac:picMk id="13" creationId="{5511C330-E5E9-D3EE-2F24-4BC8E1AEA7A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BE2A5-A8A1-41CC-BFCA-39D2CA5F9F78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6CFE1-3880-4E64-BC4C-D231DBC1B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61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6CFE1-3880-4E64-BC4C-D231DBC1B9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94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70" y="5151109"/>
            <a:ext cx="3956815" cy="1305093"/>
          </a:xfrm>
          <a:prstGeom prst="rect">
            <a:avLst/>
          </a:prstGeom>
        </p:spPr>
      </p:pic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440286" y="614407"/>
            <a:ext cx="11751714" cy="1934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741037"/>
            <a:ext cx="10993549" cy="1011569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1775783"/>
            <a:ext cx="10993546" cy="590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  <a:p>
            <a:r>
              <a:rPr lang="en-US"/>
              <a:t>Date goes here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683"/>
            <a:ext cx="12192000" cy="92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52" y="122728"/>
            <a:ext cx="1996336" cy="658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562" y="142626"/>
            <a:ext cx="8336227" cy="637003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1192" y="1143001"/>
            <a:ext cx="11029615" cy="4707466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 baseline="0">
                <a:latin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 baseline="0">
                <a:latin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 baseline="0">
                <a:latin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 baseline="0">
                <a:latin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2" y="6746488"/>
            <a:ext cx="12192000" cy="111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4E8FE8-C922-49DB-A3A7-C094842840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870" y="274140"/>
            <a:ext cx="1560924" cy="3730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81192" y="1143001"/>
            <a:ext cx="5422391" cy="4343266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 baseline="0">
                <a:latin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 baseline="0">
                <a:latin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 baseline="0">
                <a:latin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 baseline="0">
                <a:latin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189133" y="1143001"/>
            <a:ext cx="5422391" cy="4343266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-2" y="6746488"/>
            <a:ext cx="12192000" cy="111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-683"/>
            <a:ext cx="12192000" cy="92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52" y="122728"/>
            <a:ext cx="1996336" cy="65846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517562" y="142626"/>
            <a:ext cx="8336227" cy="637003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BB5C6B-B872-40E9-BE14-6D1B3CB8B7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870" y="274140"/>
            <a:ext cx="1560924" cy="3730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1100562"/>
            <a:ext cx="5422391" cy="536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8417" y="1100562"/>
            <a:ext cx="5393099" cy="536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81192" y="1636567"/>
            <a:ext cx="5422391" cy="3656664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188417" y="1636567"/>
            <a:ext cx="5422391" cy="3656664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6746488"/>
            <a:ext cx="12192000" cy="111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-683"/>
            <a:ext cx="12192000" cy="92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52" y="122728"/>
            <a:ext cx="1996336" cy="65846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517562" y="142626"/>
            <a:ext cx="8336227" cy="637003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8D059EE-2CAA-4AFB-B32E-E56035D64C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870" y="274140"/>
            <a:ext cx="1560924" cy="37303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6418539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9.png"/><Relationship Id="rId10" Type="http://schemas.microsoft.com/office/2007/relationships/hdphoto" Target="../media/hdphoto9.wdp"/><Relationship Id="rId4" Type="http://schemas.openxmlformats.org/officeDocument/2006/relationships/image" Target="../media/image38.jpe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microsoft.com/office/2007/relationships/hdphoto" Target="../media/hdphoto16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orage.googleapis.com/curt-group-warranties/CURT_Warranty.pd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phone next to a tow hitch">
            <a:extLst>
              <a:ext uri="{FF2B5EF4-FFF2-40B4-BE49-F238E27FC236}">
                <a16:creationId xmlns:a16="http://schemas.microsoft.com/office/drawing/2014/main" id="{1B1EA356-0BBF-37AF-040F-F7737F08A7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7363"/>
            <a:ext cx="12192000" cy="58290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27362"/>
            <a:ext cx="12192000" cy="582908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16430" y="4590298"/>
            <a:ext cx="10559142" cy="1078353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/>
              <a:t>Brake Controllers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223" y="2336666"/>
            <a:ext cx="5516891" cy="181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97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4AA6CF-07DF-4F42-9E6F-30DE91AF83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238" y="3648976"/>
            <a:ext cx="3724714" cy="2483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Controllers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791327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Echo® In-Line Brake Controller #51200</a:t>
            </a:r>
            <a:endParaRPr lang="en-US" sz="2000"/>
          </a:p>
          <a:p>
            <a:r>
              <a:rPr lang="en-US"/>
              <a:t>Bluetooth connection to control all </a:t>
            </a:r>
            <a:br>
              <a:rPr lang="en-US"/>
            </a:br>
            <a:r>
              <a:rPr lang="en-US"/>
              <a:t>brake settings from your smartphone</a:t>
            </a:r>
          </a:p>
          <a:p>
            <a:r>
              <a:rPr lang="en-US"/>
              <a:t>Plugs in behind existing 7-way </a:t>
            </a:r>
            <a:br>
              <a:rPr lang="en-US"/>
            </a:br>
            <a:r>
              <a:rPr lang="en-US"/>
              <a:t>socket with USCAR connectors</a:t>
            </a:r>
          </a:p>
          <a:p>
            <a:r>
              <a:rPr lang="en-US"/>
              <a:t>Waterproof enclosure seals and </a:t>
            </a:r>
            <a:br>
              <a:rPr lang="en-US"/>
            </a:br>
            <a:r>
              <a:rPr lang="en-US"/>
              <a:t>protects circuits against the elements</a:t>
            </a:r>
          </a:p>
          <a:p>
            <a:r>
              <a:rPr lang="en-US"/>
              <a:t>Simple installation using included adhesive pad or zip ties</a:t>
            </a:r>
          </a:p>
          <a:p>
            <a:r>
              <a:rPr lang="en-US"/>
              <a:t>Triple-axis, motion-sensing accelerometer </a:t>
            </a:r>
            <a:br>
              <a:rPr lang="en-US"/>
            </a:br>
            <a:r>
              <a:rPr lang="en-US"/>
              <a:t>for highly responsive, smooth stops</a:t>
            </a:r>
          </a:p>
          <a:p>
            <a:r>
              <a:rPr lang="en-US"/>
              <a:t>Stores multiple trailer profiles</a:t>
            </a:r>
          </a:p>
          <a:p>
            <a:r>
              <a:rPr lang="en-US"/>
              <a:t>Operates 2-8 trailer brakes at a time (1-4 axles)</a:t>
            </a:r>
          </a:p>
          <a:p>
            <a:r>
              <a:rPr lang="en-US"/>
              <a:t>Downloadable app available for Apple iOS and Android OS</a:t>
            </a:r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8422E277-00BA-4FC2-B2ED-1484058611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4481" y="1610686"/>
            <a:ext cx="2632114" cy="1886048"/>
          </a:xfrm>
          <a:prstGeom prst="rect">
            <a:avLst/>
          </a:prstGeom>
        </p:spPr>
      </p:pic>
      <p:pic>
        <p:nvPicPr>
          <p:cNvPr id="1026" name="Picture 2" descr="https://www.curtmfg.com/media/catalog/product/cache/a9ec4468c092a46cbaa343da3084c369/5/1/51200_1024x768_bc.jpg">
            <a:extLst>
              <a:ext uri="{FF2B5EF4-FFF2-40B4-BE49-F238E27FC236}">
                <a16:creationId xmlns:a16="http://schemas.microsoft.com/office/drawing/2014/main" id="{92A6A6F3-AD3D-4219-B694-AFAC951F1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28557" y="2337394"/>
            <a:ext cx="2466807" cy="10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817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Controllers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6104482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Echo® Manual Override Button #51189</a:t>
            </a:r>
            <a:endParaRPr lang="en-US"/>
          </a:p>
          <a:p>
            <a:r>
              <a:rPr lang="en-US"/>
              <a:t>Enables manual activation of trailer </a:t>
            </a:r>
            <a:br>
              <a:rPr lang="en-US"/>
            </a:br>
            <a:r>
              <a:rPr lang="en-US"/>
              <a:t>brakes, using Echo® and phone app</a:t>
            </a:r>
          </a:p>
          <a:p>
            <a:r>
              <a:rPr lang="en-US"/>
              <a:t>App must be running for button to operate</a:t>
            </a:r>
          </a:p>
          <a:p>
            <a:r>
              <a:rPr lang="en-US"/>
              <a:t>Wireless accessory supports hands-free driving</a:t>
            </a:r>
          </a:p>
          <a:p>
            <a:r>
              <a:rPr lang="en-US"/>
              <a:t>Compatible with Echo® and </a:t>
            </a:r>
            <a:br>
              <a:rPr lang="en-US"/>
            </a:br>
            <a:r>
              <a:rPr lang="en-US"/>
              <a:t>programmable for other Flic applications</a:t>
            </a:r>
          </a:p>
          <a:p>
            <a:r>
              <a:rPr lang="en-US"/>
              <a:t>Long-range Bluetooth maintains a strong connection</a:t>
            </a:r>
          </a:p>
          <a:p>
            <a:r>
              <a:rPr lang="en-US"/>
              <a:t>Includes double-sided adhesive </a:t>
            </a:r>
            <a:br>
              <a:rPr lang="en-US"/>
            </a:br>
            <a:r>
              <a:rPr lang="en-US"/>
              <a:t>pad for easy mounting on the dash</a:t>
            </a:r>
          </a:p>
          <a:p>
            <a:r>
              <a:rPr lang="en-US"/>
              <a:t>Small-footprint, 1-1/8" diameter</a:t>
            </a:r>
          </a:p>
          <a:p>
            <a:r>
              <a:rPr lang="en-US"/>
              <a:t>Includes CR2016 battery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F3919A-9DF5-4B25-AC59-99A0CBB8C0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4196" y="1375262"/>
            <a:ext cx="2307265" cy="2307265"/>
          </a:xfrm>
          <a:prstGeom prst="rect">
            <a:avLst/>
          </a:prstGeom>
        </p:spPr>
      </p:pic>
      <p:pic>
        <p:nvPicPr>
          <p:cNvPr id="5" name="Picture 4" descr="A finger pressing a button in a car&#10;&#10;Description automatically generated">
            <a:extLst>
              <a:ext uri="{FF2B5EF4-FFF2-40B4-BE49-F238E27FC236}">
                <a16:creationId xmlns:a16="http://schemas.microsoft.com/office/drawing/2014/main" id="{E5F8E3E8-62B9-2BCB-B798-73CDE3DA66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619" y="4077696"/>
            <a:ext cx="3646842" cy="177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97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Controllers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6104482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/>
              <a:t>Spectrum™ Integrated Brake Controller #51170</a:t>
            </a:r>
            <a:endParaRPr lang="en-US"/>
          </a:p>
          <a:p>
            <a:pPr marL="305435" indent="-305435"/>
            <a:r>
              <a:rPr lang="en-US"/>
              <a:t>Controls all brake settings with</a:t>
            </a:r>
            <a:br>
              <a:rPr lang="en-US"/>
            </a:br>
            <a:r>
              <a:rPr lang="en-US"/>
              <a:t>a simple push-button rotary knob</a:t>
            </a:r>
            <a:endParaRPr lang="en-US">
              <a:cs typeface="Arial" panose="020B0604020202020204" pitchFamily="34" charset="0"/>
            </a:endParaRPr>
          </a:p>
          <a:p>
            <a:pPr marL="305435" indent="-305435"/>
            <a:r>
              <a:rPr lang="en-US"/>
              <a:t>Clean, dash-mounted, OEM-style </a:t>
            </a:r>
            <a:br>
              <a:rPr lang="en-US"/>
            </a:br>
            <a:r>
              <a:rPr lang="en-US"/>
              <a:t>user interface with 10 tri-color LEDs</a:t>
            </a:r>
            <a:endParaRPr lang="en-US">
              <a:cs typeface="Arial" panose="020B0604020202020204" pitchFamily="34" charset="0"/>
            </a:endParaRPr>
          </a:p>
          <a:p>
            <a:pPr marL="305435" indent="-305435"/>
            <a:r>
              <a:rPr lang="en-US"/>
              <a:t>Main module can be mounted </a:t>
            </a:r>
            <a:br>
              <a:rPr lang="en-US"/>
            </a:br>
            <a:r>
              <a:rPr lang="en-US"/>
              <a:t>anywhere, at any orientation, out of sight</a:t>
            </a:r>
            <a:endParaRPr lang="en-US">
              <a:cs typeface="Arial" panose="020B0604020202020204" pitchFamily="34" charset="0"/>
            </a:endParaRPr>
          </a:p>
          <a:p>
            <a:pPr marL="305435" indent="-305435"/>
            <a:r>
              <a:rPr lang="en-US"/>
              <a:t>Highly responsive, smooth stops with </a:t>
            </a:r>
            <a:br>
              <a:rPr lang="en-US"/>
            </a:br>
            <a:r>
              <a:rPr lang="en-US"/>
              <a:t>triple-axis, motion-sensing accelerometer</a:t>
            </a:r>
            <a:endParaRPr lang="en-US">
              <a:cs typeface="Arial" panose="020B0604020202020204" pitchFamily="34" charset="0"/>
            </a:endParaRPr>
          </a:p>
          <a:p>
            <a:pPr marL="305435" indent="-305435"/>
            <a:r>
              <a:rPr lang="en-US"/>
              <a:t>Easily accessible manual override </a:t>
            </a:r>
            <a:br>
              <a:rPr lang="en-US"/>
            </a:br>
            <a:r>
              <a:rPr lang="en-US"/>
              <a:t>with the press of a button</a:t>
            </a:r>
            <a:endParaRPr lang="en-US">
              <a:cs typeface="Arial" panose="020B0604020202020204" pitchFamily="34" charset="0"/>
            </a:endParaRPr>
          </a:p>
          <a:p>
            <a:pPr marL="305435" indent="-305435"/>
            <a:r>
              <a:rPr lang="en-US"/>
              <a:t>Features two installation options: </a:t>
            </a:r>
            <a:br>
              <a:rPr lang="en-US"/>
            </a:br>
            <a:r>
              <a:rPr lang="en-US"/>
              <a:t>drill mount or surface adhesive mount</a:t>
            </a:r>
            <a:endParaRPr lang="en-US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675" y="2028070"/>
            <a:ext cx="3420261" cy="342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81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Controllers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14400"/>
            <a:ext cx="12192001" cy="583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18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Controllers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204239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Spectrum™ Integrated Brake Controller #51170</a:t>
            </a:r>
            <a:endParaRPr lang="en-US"/>
          </a:p>
          <a:p>
            <a:r>
              <a:rPr lang="en-US"/>
              <a:t>Main module can be mounted anywhere, </a:t>
            </a:r>
            <a:br>
              <a:rPr lang="en-US"/>
            </a:br>
            <a:r>
              <a:rPr lang="en-US"/>
              <a:t>behind or below the dash, out of sight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7761" y="2298575"/>
            <a:ext cx="6204239" cy="41106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712" y="3051133"/>
            <a:ext cx="4894487" cy="282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78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Controllers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914200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Spectrum™ Integrated Brake Controller #51170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6" y="2469473"/>
            <a:ext cx="3504537" cy="35045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91" y="1564057"/>
            <a:ext cx="6845300" cy="440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Controllers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5890727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/>
              <a:t>TriFlex™ NEXT Brake Controller #51146</a:t>
            </a:r>
            <a:endParaRPr lang="en-US"/>
          </a:p>
          <a:p>
            <a:pPr marR="0" lvl="0">
              <a:lnSpc>
                <a:spcPct val="107000"/>
              </a:lnSpc>
              <a:tabLst>
                <a:tab pos="457200" algn="l"/>
              </a:tabLst>
            </a:pPr>
            <a:r>
              <a:rPr lang="en-US"/>
              <a:t>Slim, low-profile design</a:t>
            </a:r>
          </a:p>
          <a:p>
            <a:pPr marR="0" lvl="0">
              <a:lnSpc>
                <a:spcPct val="107000"/>
              </a:lnSpc>
              <a:tabLst>
                <a:tab pos="457200" algn="l"/>
              </a:tabLst>
            </a:pPr>
            <a:r>
              <a:rPr lang="en-US"/>
              <a:t>Unique bracket system for improved clearance</a:t>
            </a:r>
          </a:p>
          <a:p>
            <a:pPr marR="0" lvl="0">
              <a:lnSpc>
                <a:spcPct val="107000"/>
              </a:lnSpc>
              <a:tabLst>
                <a:tab pos="457200" algn="l"/>
              </a:tabLst>
            </a:pPr>
            <a:r>
              <a:rPr lang="en-US"/>
              <a:t>Triple-axis, motion-sensing accelerometer</a:t>
            </a:r>
            <a:br>
              <a:rPr lang="en-US"/>
            </a:br>
            <a:r>
              <a:rPr lang="en-US"/>
              <a:t>for highly responsive, smooth stops</a:t>
            </a:r>
          </a:p>
          <a:p>
            <a:pPr marR="0" lvl="0">
              <a:lnSpc>
                <a:spcPct val="107000"/>
              </a:lnSpc>
              <a:tabLst>
                <a:tab pos="457200" algn="l"/>
              </a:tabLst>
            </a:pPr>
            <a:r>
              <a:rPr lang="en-US"/>
              <a:t>Clean, easy-to-read interface with</a:t>
            </a:r>
            <a:br>
              <a:rPr lang="en-US"/>
            </a:br>
            <a:r>
              <a:rPr lang="en-US"/>
              <a:t>full-text readout and troubleshooting</a:t>
            </a:r>
          </a:p>
          <a:p>
            <a:pPr marR="0" lvl="0">
              <a:lnSpc>
                <a:spcPct val="107000"/>
              </a:lnSpc>
              <a:tabLst>
                <a:tab pos="457200" algn="l"/>
              </a:tabLst>
            </a:pPr>
            <a:r>
              <a:rPr lang="en-US"/>
              <a:t>Plug-and-play install with vehicle-specific</a:t>
            </a:r>
            <a:br>
              <a:rPr lang="en-US"/>
            </a:br>
            <a:r>
              <a:rPr lang="en-US"/>
              <a:t>quick plug harness (sold separately)</a:t>
            </a:r>
          </a:p>
          <a:p>
            <a:pPr>
              <a:lnSpc>
                <a:spcPct val="107000"/>
              </a:lnSpc>
              <a:tabLst>
                <a:tab pos="457200" algn="l"/>
              </a:tabLst>
            </a:pPr>
            <a:r>
              <a:rPr lang="en-US"/>
              <a:t>Operates 2 - 8 brakes (1 -4 axles)</a:t>
            </a:r>
          </a:p>
          <a:p>
            <a:pPr marL="305435" indent="-305435"/>
            <a:endParaRPr lang="en-US">
              <a:cs typeface="Arial" panose="020B0604020202020204" pitchFamily="34" charset="0"/>
            </a:endParaRPr>
          </a:p>
        </p:txBody>
      </p:sp>
      <p:pic>
        <p:nvPicPr>
          <p:cNvPr id="14" name="Picture 13" descr="A black device with a white text&#10;&#10;Description automatically generated with medium confidence">
            <a:extLst>
              <a:ext uri="{FF2B5EF4-FFF2-40B4-BE49-F238E27FC236}">
                <a16:creationId xmlns:a16="http://schemas.microsoft.com/office/drawing/2014/main" id="{2A50A5AB-D714-1156-19F0-C49517D69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46639"/>
            <a:ext cx="5715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74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Controllers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5057607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Time-Delay Brake Controllers</a:t>
            </a:r>
            <a:endParaRPr lang="en-US"/>
          </a:p>
          <a:p>
            <a:pPr marL="0" indent="0">
              <a:buNone/>
            </a:pPr>
            <a:r>
              <a:rPr lang="en-US" b="1"/>
              <a:t>Discovery™ NEXT #51126</a:t>
            </a:r>
          </a:p>
          <a:p>
            <a:r>
              <a:rPr lang="en-US"/>
              <a:t>Slim, low-profile design</a:t>
            </a:r>
          </a:p>
          <a:p>
            <a:r>
              <a:rPr lang="en-US"/>
              <a:t>Unique bracket system for improved clearance</a:t>
            </a:r>
          </a:p>
          <a:p>
            <a:r>
              <a:rPr lang="en-US"/>
              <a:t>Increases brake power based on </a:t>
            </a:r>
            <a:br>
              <a:rPr lang="en-US"/>
            </a:br>
            <a:r>
              <a:rPr lang="en-US"/>
              <a:t>gain setting and sensitivity adjustment</a:t>
            </a:r>
          </a:p>
          <a:p>
            <a:r>
              <a:rPr lang="en-US"/>
              <a:t>Digital LED display</a:t>
            </a:r>
          </a:p>
          <a:p>
            <a:r>
              <a:rPr lang="en-US"/>
              <a:t>Operates 2 - 8 brakes (1 – 4 axles)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922333" y="1143001"/>
            <a:ext cx="5057607" cy="4707466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endParaRPr lang="en-US" sz="2000"/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b="1"/>
              <a:t>Venturer™ NEXT #51116</a:t>
            </a:r>
          </a:p>
          <a:p>
            <a:r>
              <a:rPr lang="en-US"/>
              <a:t>Slim, low-profile design</a:t>
            </a:r>
          </a:p>
          <a:p>
            <a:r>
              <a:rPr lang="en-US"/>
              <a:t>Unique bracket system for improved clearance</a:t>
            </a:r>
          </a:p>
          <a:p>
            <a:r>
              <a:rPr lang="en-US"/>
              <a:t>Increases brake power based on </a:t>
            </a:r>
            <a:br>
              <a:rPr lang="en-US"/>
            </a:br>
            <a:r>
              <a:rPr lang="en-US"/>
              <a:t>gain setting and sensitivity adjustment</a:t>
            </a:r>
          </a:p>
          <a:p>
            <a:r>
              <a:rPr lang="en-US"/>
              <a:t>Digital LED display</a:t>
            </a:r>
          </a:p>
          <a:p>
            <a:r>
              <a:rPr lang="en-US"/>
              <a:t>Operates 2 - 6 brakes (1 – 3 axles)</a:t>
            </a:r>
          </a:p>
        </p:txBody>
      </p:sp>
      <p:pic>
        <p:nvPicPr>
          <p:cNvPr id="12" name="Picture 11" descr="A black device with a light on it&#10;&#10;Description automatically generated with medium confidence">
            <a:extLst>
              <a:ext uri="{FF2B5EF4-FFF2-40B4-BE49-F238E27FC236}">
                <a16:creationId xmlns:a16="http://schemas.microsoft.com/office/drawing/2014/main" id="{B9A3B425-FA59-23E6-C166-58AFF43859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792" y="4058256"/>
            <a:ext cx="3674288" cy="2155582"/>
          </a:xfrm>
          <a:prstGeom prst="rect">
            <a:avLst/>
          </a:prstGeom>
        </p:spPr>
      </p:pic>
      <p:pic>
        <p:nvPicPr>
          <p:cNvPr id="10" name="Picture 9" descr="A black device with orange and black numbers&#10;&#10;Description automatically generated with medium confidence">
            <a:extLst>
              <a:ext uri="{FF2B5EF4-FFF2-40B4-BE49-F238E27FC236}">
                <a16:creationId xmlns:a16="http://schemas.microsoft.com/office/drawing/2014/main" id="{C2E334C9-EC47-FDF0-368F-E5A8FE97B4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51" y="4058256"/>
            <a:ext cx="3674288" cy="21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84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dirty="0">
                <a:latin typeface="Arial"/>
                <a:cs typeface="Arial"/>
              </a:rPr>
              <a:t>Brake Controller Harnesses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4891457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Brake Controller Installation</a:t>
            </a:r>
            <a:endParaRPr lang="en-US" dirty="0"/>
          </a:p>
          <a:p>
            <a:r>
              <a:rPr lang="en-US" dirty="0"/>
              <a:t>Equipped with quick plugs for fast,</a:t>
            </a:r>
            <a:br>
              <a:rPr lang="en-US" dirty="0"/>
            </a:br>
            <a:r>
              <a:rPr lang="en-US" dirty="0"/>
              <a:t>easy, vehicle-specific installation</a:t>
            </a:r>
          </a:p>
          <a:p>
            <a:r>
              <a:rPr lang="en-US" dirty="0"/>
              <a:t>Include mounting hardware</a:t>
            </a:r>
          </a:p>
          <a:p>
            <a:r>
              <a:rPr lang="en-US" dirty="0"/>
              <a:t>Optional spare bracket allows for convenient use of the same brake control in multiple vehicles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192" y="3924053"/>
            <a:ext cx="3158910" cy="1816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353" y="1379640"/>
            <a:ext cx="4322985" cy="166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97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04C70-9B58-9E01-DE48-7927E9A1C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56EB8-4BDF-1DFA-BA06-05533AA7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dirty="0">
                <a:latin typeface="Arial"/>
                <a:cs typeface="Arial"/>
              </a:rPr>
              <a:t>Brake Controller Harnesses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4AE2F-9057-1302-CC27-3EBC3AECC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143002"/>
            <a:ext cx="5597935" cy="203430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Brake Controller Harnesses</a:t>
            </a:r>
            <a:endParaRPr lang="en-US" dirty="0"/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Quick plug harness installs in less than 10 minutes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Wire colors match standard brake controller harnesses</a:t>
            </a:r>
            <a:endParaRPr lang="en-US" dirty="0"/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Includes 24" </a:t>
            </a:r>
            <a:r>
              <a:rPr lang="en-US" dirty="0">
                <a:latin typeface="Arial"/>
                <a:cs typeface="Arial"/>
              </a:rPr>
              <a:t>of 12-gauge wire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for </a:t>
            </a:r>
            <a:r>
              <a:rPr lang="en-US" dirty="0">
                <a:latin typeface="Arial"/>
                <a:cs typeface="Arial"/>
              </a:rPr>
              <a:t>flexible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installation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Slit-loom sleeve keeps wires contained and protected</a:t>
            </a:r>
            <a:endParaRPr lang="en-US" dirty="0"/>
          </a:p>
          <a:p>
            <a:pPr marL="305435" indent="-305435"/>
            <a:endParaRPr lang="en-US" dirty="0"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4F45B0-FFF4-2A13-C3BF-84DD0EE6EF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2647" y="1268598"/>
            <a:ext cx="3840091" cy="2232010"/>
          </a:xfrm>
          <a:prstGeom prst="rect">
            <a:avLst/>
          </a:prstGeom>
        </p:spPr>
      </p:pic>
      <p:pic>
        <p:nvPicPr>
          <p:cNvPr id="4" name="Picture 3" descr="A close-up of a text&#10;&#10;AI-generated content may be incorrect.">
            <a:extLst>
              <a:ext uri="{FF2B5EF4-FFF2-40B4-BE49-F238E27FC236}">
                <a16:creationId xmlns:a16="http://schemas.microsoft.com/office/drawing/2014/main" id="{69D0C610-CFEB-4A17-729F-43D6A82F6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92" y="3726718"/>
            <a:ext cx="11137224" cy="252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4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415740" y="4496376"/>
            <a:ext cx="2781300" cy="1106587"/>
          </a:xfrm>
          <a:prstGeom prst="rect">
            <a:avLst/>
          </a:prstGeom>
          <a:solidFill>
            <a:srgbClr val="F1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Controllers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336402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Two Types of Brake Controllers</a:t>
            </a:r>
            <a:endParaRPr lang="en-US"/>
          </a:p>
          <a:p>
            <a:pPr marL="0" indent="0">
              <a:buNone/>
            </a:pPr>
            <a:r>
              <a:rPr lang="en-US" b="1"/>
              <a:t>Proportional activation</a:t>
            </a:r>
          </a:p>
          <a:p>
            <a:r>
              <a:rPr lang="en-US"/>
              <a:t>Using an integrated circuit called an accelerometer, proportional brake controllers (or inertia-based) sense the movement of the tow vehicle and adjust the power to the trailer brakes accordingly.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922634" y="1143001"/>
            <a:ext cx="3935805" cy="4707466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endParaRPr lang="en-US" sz="2000" b="1"/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b="1"/>
              <a:t>Time-delay activation</a:t>
            </a:r>
          </a:p>
          <a:p>
            <a:r>
              <a:rPr lang="en-US"/>
              <a:t>Time-delay brake controllers apply a steadily increasing amount of brake power, based on the gain setting.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74" y="3564145"/>
            <a:ext cx="8296275" cy="2419350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9535887" y="4600758"/>
            <a:ext cx="2656114" cy="947523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Most states require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a brake control on trailers over 3,000 lbs.</a:t>
            </a:r>
          </a:p>
        </p:txBody>
      </p:sp>
    </p:spTree>
    <p:extLst>
      <p:ext uri="{BB962C8B-B14F-4D97-AF65-F5344CB8AC3E}">
        <p14:creationId xmlns:p14="http://schemas.microsoft.com/office/powerpoint/2010/main" val="3056178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1AB53-6D66-A481-FF5B-8018EB37A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F4490-0638-48EE-71F6-8738E1765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dirty="0">
                <a:latin typeface="Arial"/>
                <a:cs typeface="Arial"/>
              </a:rPr>
              <a:t>Brake Controller Accessories</a:t>
            </a:r>
            <a:endParaRPr lang="en-US" dirty="0"/>
          </a:p>
        </p:txBody>
      </p:sp>
      <p:pic>
        <p:nvPicPr>
          <p:cNvPr id="8" name="Content Placeholder 7" descr="A close-up of a plug&#10;&#10;AI-generated content may be incorrect.">
            <a:extLst>
              <a:ext uri="{FF2B5EF4-FFF2-40B4-BE49-F238E27FC236}">
                <a16:creationId xmlns:a16="http://schemas.microsoft.com/office/drawing/2014/main" id="{BAFA6488-D23C-5B23-D194-C6272EF13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9365" b="27988"/>
          <a:stretch>
            <a:fillRect/>
          </a:stretch>
        </p:blipFill>
        <p:spPr>
          <a:xfrm>
            <a:off x="638633" y="1884221"/>
            <a:ext cx="1878929" cy="812800"/>
          </a:xfrm>
          <a:prstGeom prst="rect">
            <a:avLst/>
          </a:prstGeom>
        </p:spPr>
      </p:pic>
      <p:pic>
        <p:nvPicPr>
          <p:cNvPr id="9" name="Picture 8" descr="A black wire with red and blue wires&#10;&#10;AI-generated content may be incorrect.">
            <a:extLst>
              <a:ext uri="{FF2B5EF4-FFF2-40B4-BE49-F238E27FC236}">
                <a16:creationId xmlns:a16="http://schemas.microsoft.com/office/drawing/2014/main" id="{DAFB5768-25AF-F005-D45C-E35F8E5DF3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541" b="15776"/>
          <a:stretch>
            <a:fillRect/>
          </a:stretch>
        </p:blipFill>
        <p:spPr>
          <a:xfrm>
            <a:off x="4457699" y="1108365"/>
            <a:ext cx="2413001" cy="1705573"/>
          </a:xfrm>
          <a:prstGeom prst="rect">
            <a:avLst/>
          </a:prstGeom>
        </p:spPr>
      </p:pic>
      <p:pic>
        <p:nvPicPr>
          <p:cNvPr id="11" name="Picture 10" descr="A close-up of a cable&#10;&#10;AI-generated content may be incorrect.">
            <a:extLst>
              <a:ext uri="{FF2B5EF4-FFF2-40B4-BE49-F238E27FC236}">
                <a16:creationId xmlns:a16="http://schemas.microsoft.com/office/drawing/2014/main" id="{4F060B30-0DAB-3A59-18B5-F2C4A405D5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30298" b="30241"/>
          <a:stretch>
            <a:fillRect/>
          </a:stretch>
        </p:blipFill>
        <p:spPr>
          <a:xfrm>
            <a:off x="7806459" y="1570185"/>
            <a:ext cx="3232728" cy="12437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7C8837-E700-576E-A921-9FCD37E562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32245" b="32388"/>
          <a:stretch>
            <a:fillRect/>
          </a:stretch>
        </p:blipFill>
        <p:spPr>
          <a:xfrm>
            <a:off x="652486" y="4173064"/>
            <a:ext cx="3105728" cy="11147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14F6B2-81B0-2221-ABA8-71E801FDC9D0}"/>
              </a:ext>
            </a:extLst>
          </p:cNvPr>
          <p:cNvSpPr txBox="1"/>
          <p:nvPr/>
        </p:nvSpPr>
        <p:spPr>
          <a:xfrm>
            <a:off x="652486" y="2819401"/>
            <a:ext cx="260927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Trailer Brake Controller Adapter Harness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E76BD2-FEDC-72A9-D279-F54E81ADD1CE}"/>
              </a:ext>
            </a:extLst>
          </p:cNvPr>
          <p:cNvSpPr txBox="1"/>
          <p:nvPr/>
        </p:nvSpPr>
        <p:spPr>
          <a:xfrm>
            <a:off x="4451927" y="2782669"/>
            <a:ext cx="28055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Competitor-to-Curt Brake Controller Harness Adapter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F6375C-48F8-C267-2D9A-08DF883611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1915" b="22262"/>
          <a:stretch>
            <a:fillRect/>
          </a:stretch>
        </p:blipFill>
        <p:spPr>
          <a:xfrm>
            <a:off x="4430567" y="4025284"/>
            <a:ext cx="2424547" cy="13341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9B4CA1C-EFBE-1669-938B-51C6D394C77B}"/>
              </a:ext>
            </a:extLst>
          </p:cNvPr>
          <p:cNvSpPr txBox="1"/>
          <p:nvPr/>
        </p:nvSpPr>
        <p:spPr>
          <a:xfrm>
            <a:off x="4536785" y="5359399"/>
            <a:ext cx="33077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Universal Trailer Brake Controller Harness with Pigtails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0D08DB-37EB-5FDD-C738-9414C824744A}"/>
              </a:ext>
            </a:extLst>
          </p:cNvPr>
          <p:cNvSpPr txBox="1"/>
          <p:nvPr/>
        </p:nvSpPr>
        <p:spPr>
          <a:xfrm>
            <a:off x="758704" y="5385332"/>
            <a:ext cx="31057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4-Way Flat Electrical Adapter with Brake Controller Wiring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01F52D-A21C-3A2B-8DA3-5097FAF4C270}"/>
              </a:ext>
            </a:extLst>
          </p:cNvPr>
          <p:cNvSpPr txBox="1"/>
          <p:nvPr/>
        </p:nvSpPr>
        <p:spPr>
          <a:xfrm>
            <a:off x="7979642" y="2813938"/>
            <a:ext cx="28863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Trailer Brake Controller Wiring Kit</a:t>
            </a:r>
          </a:p>
        </p:txBody>
      </p:sp>
    </p:spTree>
    <p:extLst>
      <p:ext uri="{BB962C8B-B14F-4D97-AF65-F5344CB8AC3E}">
        <p14:creationId xmlns:p14="http://schemas.microsoft.com/office/powerpoint/2010/main" val="3670776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B2668-2BD8-F3B8-766F-1AD36393A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D8DD2-B878-1CC0-0DF2-C82C62ABB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dirty="0">
                <a:latin typeface="Arial"/>
                <a:cs typeface="Arial"/>
              </a:rPr>
              <a:t>Breakaway Kits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91174-4370-53B4-8001-6A762D195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143001"/>
            <a:ext cx="3630590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Breakaway Kits</a:t>
            </a:r>
            <a:endParaRPr lang="en-US" dirty="0"/>
          </a:p>
          <a:p>
            <a:pPr marL="305435" indent="-305435">
              <a:lnSpc>
                <a:spcPct val="107000"/>
              </a:lnSpc>
              <a:tabLst>
                <a:tab pos="457200" algn="l"/>
              </a:tabLst>
            </a:pPr>
            <a:r>
              <a:rPr lang="en-US" dirty="0">
                <a:latin typeface="Arial"/>
                <a:cs typeface="Arial"/>
              </a:rPr>
              <a:t>Activates electric trailer brakes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in the event of a breakaway</a:t>
            </a:r>
            <a:endParaRPr lang="en-US" dirty="0"/>
          </a:p>
          <a:p>
            <a:pPr marL="305435" indent="-305435">
              <a:lnSpc>
                <a:spcPct val="107000"/>
              </a:lnSpc>
              <a:tabLst>
                <a:tab pos="457200" algn="l"/>
              </a:tabLst>
            </a:pPr>
            <a:r>
              <a:rPr lang="en-US" dirty="0">
                <a:latin typeface="Arial"/>
                <a:cs typeface="Arial"/>
              </a:rPr>
              <a:t>Compatible with trailers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with up to three axles</a:t>
            </a:r>
            <a:endParaRPr lang="en-US" dirty="0"/>
          </a:p>
          <a:p>
            <a:pPr marL="305435" indent="-305435">
              <a:lnSpc>
                <a:spcPct val="107000"/>
              </a:lnSpc>
              <a:tabLst>
                <a:tab pos="457200" algn="l"/>
              </a:tabLst>
            </a:pPr>
            <a:r>
              <a:rPr lang="en-US" dirty="0">
                <a:latin typeface="Arial"/>
                <a:cs typeface="Arial"/>
              </a:rPr>
              <a:t>Cable lanyard connects tow vehicle to trailer breakaway battery</a:t>
            </a:r>
            <a:endParaRPr lang="en-US" dirty="0"/>
          </a:p>
          <a:p>
            <a:pPr marL="305435" indent="-305435">
              <a:lnSpc>
                <a:spcPct val="107000"/>
              </a:lnSpc>
              <a:tabLst>
                <a:tab pos="457200" algn="l"/>
              </a:tabLst>
            </a:pPr>
            <a:r>
              <a:rPr lang="en-US" dirty="0">
                <a:latin typeface="Arial"/>
                <a:cs typeface="Arial"/>
              </a:rPr>
              <a:t>Meets DOT requirements for holding / breakaway situations</a:t>
            </a:r>
            <a:endParaRPr lang="en-US" dirty="0"/>
          </a:p>
          <a:p>
            <a:pPr marL="305435" indent="-305435">
              <a:lnSpc>
                <a:spcPct val="107000"/>
              </a:lnSpc>
              <a:tabLst>
                <a:tab pos="457200" algn="l"/>
              </a:tabLst>
            </a:pPr>
            <a:r>
              <a:rPr lang="en-US" dirty="0">
                <a:latin typeface="Arial"/>
                <a:cs typeface="Arial"/>
              </a:rPr>
              <a:t>Required in most states</a:t>
            </a:r>
            <a:endParaRPr lang="en-US" dirty="0"/>
          </a:p>
          <a:p>
            <a:pPr marL="305435" indent="-305435">
              <a:lnSpc>
                <a:spcPct val="107000"/>
              </a:lnSpc>
            </a:pP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AC5A70-16CB-2E97-F11E-F6D87C0A8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0447" b="20447"/>
          <a:stretch>
            <a:fillRect/>
          </a:stretch>
        </p:blipFill>
        <p:spPr>
          <a:xfrm>
            <a:off x="5951814" y="3676073"/>
            <a:ext cx="4260140" cy="2458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116F97-C41A-4D25-CD03-C69906F116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1771" b="20295"/>
          <a:stretch>
            <a:fillRect/>
          </a:stretch>
        </p:blipFill>
        <p:spPr>
          <a:xfrm>
            <a:off x="7980219" y="1252299"/>
            <a:ext cx="3874154" cy="224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06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24509-5164-00D0-E503-383DD114E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AC579-9135-2C1F-91D8-25CE6AC9E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dirty="0">
                <a:latin typeface="Arial"/>
                <a:cs typeface="Arial"/>
              </a:rPr>
              <a:t>Safety Suite with </a:t>
            </a:r>
            <a:r>
              <a:rPr lang="en-US" dirty="0" err="1">
                <a:latin typeface="Arial"/>
                <a:cs typeface="Arial"/>
              </a:rPr>
              <a:t>Onecontrol</a:t>
            </a:r>
            <a:r>
              <a:rPr lang="en-US" dirty="0">
                <a:latin typeface="Arial"/>
                <a:cs typeface="Arial"/>
              </a:rPr>
              <a:t> Auto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5AA7F-C7EC-1968-102D-E3FB50E19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143001"/>
            <a:ext cx="8091753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Powered by a Bluetooth®-enabled system and the </a:t>
            </a:r>
            <a:r>
              <a:rPr lang="en-US" dirty="0" err="1">
                <a:latin typeface="Arial"/>
                <a:cs typeface="Arial"/>
              </a:rPr>
              <a:t>OneControl</a:t>
            </a:r>
            <a:r>
              <a:rPr lang="en-US" dirty="0">
                <a:latin typeface="Arial"/>
                <a:cs typeface="Arial"/>
              </a:rPr>
              <a:t>® app, the CURT safety suite provides ultimate protection and peace of mind for the road ahead.</a:t>
            </a:r>
            <a:endParaRPr lang="en-US" dirty="0"/>
          </a:p>
          <a:p>
            <a:pPr marL="305435" indent="-305435">
              <a:lnSpc>
                <a:spcPct val="107000"/>
              </a:lnSpc>
              <a:spcBef>
                <a:spcPts val="20"/>
              </a:spcBef>
            </a:pPr>
            <a:r>
              <a:rPr lang="en-US" b="1" dirty="0">
                <a:latin typeface="Arial"/>
                <a:cs typeface="Arial"/>
              </a:rPr>
              <a:t>True Course Emergency Sway Control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Emergency braking system combats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sway caused by side winds, slippery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roads and sudden movement.</a:t>
            </a:r>
            <a:endParaRPr lang="en-US" dirty="0">
              <a:cs typeface="Arial"/>
            </a:endParaRPr>
          </a:p>
          <a:p>
            <a:pPr marL="305435" indent="-305435">
              <a:lnSpc>
                <a:spcPct val="107000"/>
              </a:lnSpc>
              <a:spcBef>
                <a:spcPts val="20"/>
              </a:spcBef>
              <a:tabLst>
                <a:tab pos="457200" algn="l"/>
              </a:tabLst>
            </a:pPr>
            <a:r>
              <a:rPr lang="en-US" b="1" dirty="0" err="1">
                <a:latin typeface="Arial"/>
                <a:cs typeface="Arial"/>
              </a:rPr>
              <a:t>TireLinc</a:t>
            </a:r>
            <a:r>
              <a:rPr lang="en-US" b="1" dirty="0">
                <a:latin typeface="Arial"/>
                <a:cs typeface="Arial"/>
              </a:rPr>
              <a:t> Auto TPMS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This system allows you to monitor tire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pressure and temperature as you tow in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real-time, helping you to stay aware and safe.</a:t>
            </a:r>
            <a:endParaRPr lang="en-US" dirty="0">
              <a:cs typeface="Arial"/>
            </a:endParaRPr>
          </a:p>
          <a:p>
            <a:pPr marL="305435" indent="-305435">
              <a:lnSpc>
                <a:spcPct val="107000"/>
              </a:lnSpc>
              <a:spcBef>
                <a:spcPts val="20"/>
              </a:spcBef>
              <a:tabLst>
                <a:tab pos="457200" algn="l"/>
              </a:tabLst>
            </a:pPr>
            <a:r>
              <a:rPr lang="en-US" b="1" dirty="0">
                <a:latin typeface="Arial"/>
                <a:cs typeface="Arial"/>
              </a:rPr>
              <a:t>Echo Series Brake Controllers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The Echo brake controller family connects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through Bluetooth® and is compatible with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an array of vehicles and towing applications.</a:t>
            </a:r>
            <a:endParaRPr lang="en-US" dirty="0">
              <a:cs typeface="Arial"/>
            </a:endParaRPr>
          </a:p>
          <a:p>
            <a:pPr marL="305435" indent="-305435">
              <a:lnSpc>
                <a:spcPct val="107000"/>
              </a:lnSpc>
              <a:tabLst>
                <a:tab pos="457200" algn="l"/>
              </a:tabLst>
            </a:pPr>
            <a:endParaRPr lang="en-US" dirty="0">
              <a:cs typeface="Arial"/>
            </a:endParaRPr>
          </a:p>
          <a:p>
            <a:pPr marL="305435" indent="-305435">
              <a:lnSpc>
                <a:spcPct val="107000"/>
              </a:lnSpc>
            </a:pP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6" name="Picture 5" descr="A black background with white text and orange circles&#10;&#10;AI-generated content may be incorrect.">
            <a:extLst>
              <a:ext uri="{FF2B5EF4-FFF2-40B4-BE49-F238E27FC236}">
                <a16:creationId xmlns:a16="http://schemas.microsoft.com/office/drawing/2014/main" id="{20354D21-6949-F995-609F-34E01A9F3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2711" y="1142134"/>
            <a:ext cx="1747981" cy="1167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2E193-9369-147A-561E-5BEF05CF5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0242" y="1725226"/>
            <a:ext cx="1967634" cy="2195276"/>
          </a:xfrm>
          <a:prstGeom prst="rect">
            <a:avLst/>
          </a:prstGeom>
        </p:spPr>
      </p:pic>
      <p:pic>
        <p:nvPicPr>
          <p:cNvPr id="10" name="Picture 9" descr="A black electrical device with a cable&#10;&#10;AI-generated content may be incorrect.">
            <a:extLst>
              <a:ext uri="{FF2B5EF4-FFF2-40B4-BE49-F238E27FC236}">
                <a16:creationId xmlns:a16="http://schemas.microsoft.com/office/drawing/2014/main" id="{15099F63-4D1C-0F64-3857-FC8903365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2135" b="23177"/>
          <a:stretch>
            <a:fillRect/>
          </a:stretch>
        </p:blipFill>
        <p:spPr>
          <a:xfrm>
            <a:off x="5392953" y="2550486"/>
            <a:ext cx="2228273" cy="1212274"/>
          </a:xfrm>
          <a:prstGeom prst="rect">
            <a:avLst/>
          </a:prstGeom>
        </p:spPr>
      </p:pic>
      <p:pic>
        <p:nvPicPr>
          <p:cNvPr id="11" name="Picture 10" descr="A device with a remote control&#10;&#10;AI-generated content may be incorrect.">
            <a:extLst>
              <a:ext uri="{FF2B5EF4-FFF2-40B4-BE49-F238E27FC236}">
                <a16:creationId xmlns:a16="http://schemas.microsoft.com/office/drawing/2014/main" id="{0211F0BA-20B4-D674-D6E8-0971202DA9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5366" y="4192011"/>
            <a:ext cx="2099252" cy="2087707"/>
          </a:xfrm>
          <a:prstGeom prst="rect">
            <a:avLst/>
          </a:prstGeom>
        </p:spPr>
      </p:pic>
      <p:pic>
        <p:nvPicPr>
          <p:cNvPr id="12" name="Picture 11" descr="A device with wires and a phone&#10;&#10;AI-generated content may be incorrect.">
            <a:extLst>
              <a:ext uri="{FF2B5EF4-FFF2-40B4-BE49-F238E27FC236}">
                <a16:creationId xmlns:a16="http://schemas.microsoft.com/office/drawing/2014/main" id="{862BB496-D8D0-9950-CB90-AFA990D19B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1420" y="4195475"/>
            <a:ext cx="1854489" cy="2080778"/>
          </a:xfrm>
          <a:prstGeom prst="rect">
            <a:avLst/>
          </a:prstGeom>
        </p:spPr>
      </p:pic>
      <p:pic>
        <p:nvPicPr>
          <p:cNvPr id="13" name="Picture 12" descr="A device with a remote control&#10;&#10;AI-generated content may be incorrect.">
            <a:extLst>
              <a:ext uri="{FF2B5EF4-FFF2-40B4-BE49-F238E27FC236}">
                <a16:creationId xmlns:a16="http://schemas.microsoft.com/office/drawing/2014/main" id="{5511C330-E5E9-D3EE-2F24-4BC8E1AEA7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711" y="4192011"/>
            <a:ext cx="1810904" cy="189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33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78" y="1538081"/>
            <a:ext cx="1062106" cy="106210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084797" y="2569133"/>
            <a:ext cx="1335840" cy="38501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sz="1400"/>
              <a:t>Spectrum</a:t>
            </a:r>
            <a:endParaRPr lang="en-US" sz="11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latin typeface="Arial"/>
                <a:cs typeface="Arial"/>
              </a:rPr>
              <a:t>BRAKE CONTROLLERS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4891457" cy="47266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Brake Controller Quick Comparison</a:t>
            </a:r>
            <a:endParaRPr lang="en-US">
              <a:latin typeface="Arial"/>
              <a:cs typeface="Arial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94250" y="3066330"/>
          <a:ext cx="11003500" cy="2966720"/>
        </p:xfrm>
        <a:graphic>
          <a:graphicData uri="http://schemas.openxmlformats.org/drawingml/2006/table">
            <a:tbl>
              <a:tblPr firstRow="1" bandRow="1"/>
              <a:tblGrid>
                <a:gridCol w="1591557">
                  <a:extLst>
                    <a:ext uri="{9D8B030D-6E8A-4147-A177-3AD203B41FA5}">
                      <a16:colId xmlns:a16="http://schemas.microsoft.com/office/drawing/2014/main" val="794760903"/>
                    </a:ext>
                  </a:extLst>
                </a:gridCol>
                <a:gridCol w="729842">
                  <a:extLst>
                    <a:ext uri="{9D8B030D-6E8A-4147-A177-3AD203B41FA5}">
                      <a16:colId xmlns:a16="http://schemas.microsoft.com/office/drawing/2014/main" val="4103388527"/>
                    </a:ext>
                  </a:extLst>
                </a:gridCol>
                <a:gridCol w="1434517">
                  <a:extLst>
                    <a:ext uri="{9D8B030D-6E8A-4147-A177-3AD203B41FA5}">
                      <a16:colId xmlns:a16="http://schemas.microsoft.com/office/drawing/2014/main" val="4195019819"/>
                    </a:ext>
                  </a:extLst>
                </a:gridCol>
                <a:gridCol w="1375795">
                  <a:extLst>
                    <a:ext uri="{9D8B030D-6E8A-4147-A177-3AD203B41FA5}">
                      <a16:colId xmlns:a16="http://schemas.microsoft.com/office/drawing/2014/main" val="381082393"/>
                    </a:ext>
                  </a:extLst>
                </a:gridCol>
                <a:gridCol w="1291904">
                  <a:extLst>
                    <a:ext uri="{9D8B030D-6E8A-4147-A177-3AD203B41FA5}">
                      <a16:colId xmlns:a16="http://schemas.microsoft.com/office/drawing/2014/main" val="3730412416"/>
                    </a:ext>
                  </a:extLst>
                </a:gridCol>
                <a:gridCol w="1275127">
                  <a:extLst>
                    <a:ext uri="{9D8B030D-6E8A-4147-A177-3AD203B41FA5}">
                      <a16:colId xmlns:a16="http://schemas.microsoft.com/office/drawing/2014/main" val="2713509371"/>
                    </a:ext>
                  </a:extLst>
                </a:gridCol>
                <a:gridCol w="1283516">
                  <a:extLst>
                    <a:ext uri="{9D8B030D-6E8A-4147-A177-3AD203B41FA5}">
                      <a16:colId xmlns:a16="http://schemas.microsoft.com/office/drawing/2014/main" val="4167474666"/>
                    </a:ext>
                  </a:extLst>
                </a:gridCol>
                <a:gridCol w="2021242">
                  <a:extLst>
                    <a:ext uri="{9D8B030D-6E8A-4147-A177-3AD203B41FA5}">
                      <a16:colId xmlns:a16="http://schemas.microsoft.com/office/drawing/2014/main" val="383244707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Part#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Axles / Brakes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Display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 Angle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Sleep Mode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Warranty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01486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Echo mobile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51180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 / 2-4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Proportional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Phone app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lifetime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247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Echo under-dash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51190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 / 2-8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Proportional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Phone app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lifetime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417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Echo in-line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51200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 / 2-8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Proportional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Phone app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lifetime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97955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Spectrum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51170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 / 2-8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Proportional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Tri-color</a:t>
                      </a:r>
                      <a:r>
                        <a:rPr lang="en-US" sz="1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LED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lifetime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1616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TriFlex</a:t>
                      </a: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NEXT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51146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 / 2-8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Proportional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LED Digital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lifetime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73984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Discovery NEXT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51126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 /</a:t>
                      </a:r>
                      <a:r>
                        <a:rPr lang="en-US" sz="1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2-8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Time-delay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LED Digital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lifetime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30502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Venturer NEXT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51116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1-3 / 2-6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Time-delay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LED Digital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lifetime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337901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866" y="1769912"/>
            <a:ext cx="758319" cy="758319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6605033" y="2568893"/>
            <a:ext cx="1335840" cy="38501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sz="1400" err="1"/>
              <a:t>TriFlex</a:t>
            </a:r>
            <a:r>
              <a:rPr lang="en-US" sz="1400"/>
              <a:t> NEXT</a:t>
            </a:r>
            <a:endParaRPr lang="en-US" sz="110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0185130" y="2560135"/>
            <a:ext cx="1381492" cy="38501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sz="1400"/>
              <a:t>Venturer NEXT</a:t>
            </a:r>
            <a:endParaRPr lang="en-US" sz="110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8284336" y="2560136"/>
            <a:ext cx="1567781" cy="38501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sz="1400"/>
              <a:t>Discovery NEXT</a:t>
            </a:r>
            <a:endParaRPr lang="en-US" sz="110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20376" y="2564223"/>
            <a:ext cx="1516757" cy="38501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/>
              <a:t>Echo mobile</a:t>
            </a:r>
            <a:endParaRPr lang="en-US" sz="11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FADD66-23AD-4335-AC2A-5618492569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3367" y="1785074"/>
            <a:ext cx="1169464" cy="748127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20A341C-7589-48A7-A8BA-1851436CA516}"/>
              </a:ext>
            </a:extLst>
          </p:cNvPr>
          <p:cNvSpPr txBox="1">
            <a:spLocks/>
          </p:cNvSpPr>
          <p:nvPr/>
        </p:nvSpPr>
        <p:spPr>
          <a:xfrm>
            <a:off x="1926856" y="2567742"/>
            <a:ext cx="1615872" cy="38501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/>
              <a:t>Echo under-dash</a:t>
            </a:r>
            <a:endParaRPr lang="en-US" sz="110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B0EFE7D-566C-437A-847A-BACC46FBB18D}"/>
              </a:ext>
            </a:extLst>
          </p:cNvPr>
          <p:cNvSpPr txBox="1">
            <a:spLocks/>
          </p:cNvSpPr>
          <p:nvPr/>
        </p:nvSpPr>
        <p:spPr>
          <a:xfrm>
            <a:off x="3627091" y="2567742"/>
            <a:ext cx="1344273" cy="38501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/>
              <a:t>Echo in-line</a:t>
            </a:r>
            <a:endParaRPr lang="en-US" sz="1100"/>
          </a:p>
        </p:txBody>
      </p:sp>
      <p:pic>
        <p:nvPicPr>
          <p:cNvPr id="27" name="Content Placeholder 9">
            <a:extLst>
              <a:ext uri="{FF2B5EF4-FFF2-40B4-BE49-F238E27FC236}">
                <a16:creationId xmlns:a16="http://schemas.microsoft.com/office/drawing/2014/main" id="{11A3195D-C9B2-48EC-8283-55C83E4EFF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5048" y="1785074"/>
            <a:ext cx="916585" cy="656781"/>
          </a:xfrm>
          <a:prstGeom prst="rect">
            <a:avLst/>
          </a:prstGeom>
        </p:spPr>
      </p:pic>
      <p:pic>
        <p:nvPicPr>
          <p:cNvPr id="5" name="Picture 4" descr="A black rectangular object with a black connector&#10;&#10;Description automatically generated">
            <a:extLst>
              <a:ext uri="{FF2B5EF4-FFF2-40B4-BE49-F238E27FC236}">
                <a16:creationId xmlns:a16="http://schemas.microsoft.com/office/drawing/2014/main" id="{903C9D1E-CA84-C168-A8DD-E21FBC2DD7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9296" y="1889722"/>
            <a:ext cx="1222837" cy="646066"/>
          </a:xfrm>
          <a:prstGeom prst="rect">
            <a:avLst/>
          </a:prstGeom>
        </p:spPr>
      </p:pic>
      <p:pic>
        <p:nvPicPr>
          <p:cNvPr id="7" name="Picture 6" descr="A black electronic device with blue and white wires&#10;&#10;Description automatically generated">
            <a:extLst>
              <a:ext uri="{FF2B5EF4-FFF2-40B4-BE49-F238E27FC236}">
                <a16:creationId xmlns:a16="http://schemas.microsoft.com/office/drawing/2014/main" id="{369AE64D-8302-7EF7-9919-76BBF0E5C9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0" t="24030" r="720" b="23235"/>
          <a:stretch/>
        </p:blipFill>
        <p:spPr>
          <a:xfrm>
            <a:off x="8360354" y="1905578"/>
            <a:ext cx="1207947" cy="637003"/>
          </a:xfrm>
          <a:prstGeom prst="rect">
            <a:avLst/>
          </a:prstGeom>
        </p:spPr>
      </p:pic>
      <p:pic>
        <p:nvPicPr>
          <p:cNvPr id="10" name="Picture 9" descr="A black rectangular object with a black cover&#10;&#10;Description automatically generated">
            <a:extLst>
              <a:ext uri="{FF2B5EF4-FFF2-40B4-BE49-F238E27FC236}">
                <a16:creationId xmlns:a16="http://schemas.microsoft.com/office/drawing/2014/main" id="{E3749521-ACEB-E6E0-FFDD-092882312A1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8036" y="1850821"/>
            <a:ext cx="1222837" cy="6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67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3366" y="1143001"/>
            <a:ext cx="3832416" cy="4976648"/>
          </a:xfrm>
          <a:prstGeom prst="rect">
            <a:avLst/>
          </a:prstGeom>
          <a:ln>
            <a:solidFill>
              <a:srgbClr val="F15A2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92" y="3631325"/>
            <a:ext cx="6133992" cy="2219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Controllers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092877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>
                <a:solidFill>
                  <a:srgbClr val="F15A22"/>
                </a:solidFill>
              </a:rPr>
              <a:t>Limited Lifetime Warranty</a:t>
            </a:r>
          </a:p>
          <a:p>
            <a:r>
              <a:rPr lang="en-US"/>
              <a:t>CURT provides limited lifetime warranty coverage against defects in factory workmanship and materials for CURT products sold by authorized CURT dealers for use by retail (end use) consumers.</a:t>
            </a:r>
          </a:p>
          <a:p>
            <a:r>
              <a:rPr lang="en-US">
                <a:hlinkClick r:id="rId4"/>
              </a:rPr>
              <a:t>https://storage.googleapis.com/curt-group-warranties/CURT_Warranty.pdf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74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Controllers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678326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Two Types of Brake Controllers</a:t>
            </a:r>
            <a:endParaRPr lang="en-US"/>
          </a:p>
          <a:p>
            <a:r>
              <a:rPr lang="en-US"/>
              <a:t>Proportional activation automatically adjusts power output when going up or down a hill.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2311113"/>
            <a:ext cx="8640959" cy="202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6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Controllers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6892628" cy="1180321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How to Select a Brake Controller</a:t>
            </a:r>
            <a:endParaRPr lang="en-US" dirty="0"/>
          </a:p>
          <a:p>
            <a:r>
              <a:rPr lang="en-US" dirty="0"/>
              <a:t>There are a few factors to consider when selecting a brake controller. </a:t>
            </a:r>
            <a:br>
              <a:rPr lang="en-US" dirty="0"/>
            </a:br>
            <a:r>
              <a:rPr lang="en-US" dirty="0"/>
              <a:t>The following questions will help determine which is the best fit.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What are they towing?</a:t>
            </a:r>
          </a:p>
          <a:p>
            <a:r>
              <a:rPr lang="en-US" dirty="0"/>
              <a:t>For heavy or fragile loads, proportional </a:t>
            </a:r>
            <a:br>
              <a:rPr lang="en-US" dirty="0"/>
            </a:br>
            <a:r>
              <a:rPr lang="en-US" dirty="0"/>
              <a:t>brake controllers perform smoother stops</a:t>
            </a:r>
            <a:br>
              <a:rPr lang="en-US" dirty="0"/>
            </a:br>
            <a:r>
              <a:rPr lang="en-US" dirty="0"/>
              <a:t>for  less stress on the vehicle and trailer.</a:t>
            </a:r>
          </a:p>
          <a:p>
            <a:r>
              <a:rPr lang="en-US" dirty="0"/>
              <a:t>For lighter, non-sensitive loads, </a:t>
            </a:r>
            <a:br>
              <a:rPr lang="en-US" dirty="0"/>
            </a:br>
            <a:r>
              <a:rPr lang="en-US" dirty="0"/>
              <a:t>a time-delay controller may be sufficient.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66231" y="2553560"/>
            <a:ext cx="4711557" cy="2967216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How often do they tow?</a:t>
            </a:r>
          </a:p>
          <a:p>
            <a:r>
              <a:rPr lang="en-US" dirty="0"/>
              <a:t>If they tow frequently, a proportional</a:t>
            </a:r>
            <a:br>
              <a:rPr lang="en-US" dirty="0"/>
            </a:br>
            <a:r>
              <a:rPr lang="en-US" dirty="0"/>
              <a:t>controller is recommended.</a:t>
            </a:r>
          </a:p>
          <a:p>
            <a:r>
              <a:rPr lang="en-US" dirty="0"/>
              <a:t>If they tow only a few times a year, a proportional controller is still preferred to provide smooth stops. However, a time-delay controller can also be used.</a:t>
            </a:r>
          </a:p>
        </p:txBody>
      </p:sp>
    </p:spTree>
    <p:extLst>
      <p:ext uri="{BB962C8B-B14F-4D97-AF65-F5344CB8AC3E}">
        <p14:creationId xmlns:p14="http://schemas.microsoft.com/office/powerpoint/2010/main" val="90327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evice with a device attached to it&#10;&#10;Description automatically generated">
            <a:extLst>
              <a:ext uri="{FF2B5EF4-FFF2-40B4-BE49-F238E27FC236}">
                <a16:creationId xmlns:a16="http://schemas.microsoft.com/office/drawing/2014/main" id="{6FE638DE-D496-6A70-DF39-9A44EB0871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42" y="2283447"/>
            <a:ext cx="3328355" cy="332835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C2D44E-3A60-40F6-84F8-D779E49FD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1" y="1100562"/>
            <a:ext cx="5422391" cy="1111040"/>
          </a:xfrm>
        </p:spPr>
        <p:txBody>
          <a:bodyPr/>
          <a:lstStyle/>
          <a:p>
            <a:r>
              <a:rPr lang="en-US"/>
              <a:t>Echo® Series</a:t>
            </a:r>
          </a:p>
          <a:p>
            <a:r>
              <a:rPr lang="en-US" b="0"/>
              <a:t>Three Ways to Install</a:t>
            </a:r>
          </a:p>
        </p:txBody>
      </p:sp>
      <p:pic>
        <p:nvPicPr>
          <p:cNvPr id="10" name="Content Placeholder 9" descr="A device with a remote control&#10;&#10;AI-generated content may be incorrect.">
            <a:extLst>
              <a:ext uri="{FF2B5EF4-FFF2-40B4-BE49-F238E27FC236}">
                <a16:creationId xmlns:a16="http://schemas.microsoft.com/office/drawing/2014/main" id="{25213F5E-33FE-4443-8F0C-6A71ACA625D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5431" y="2281531"/>
            <a:ext cx="2847130" cy="2933939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0C7FFE2-5F1B-406D-AE8E-53D8A55CB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Controllers</a:t>
            </a:r>
          </a:p>
        </p:txBody>
      </p:sp>
      <p:pic>
        <p:nvPicPr>
          <p:cNvPr id="8" name="Picture 7" descr="A device with a remote control&#10;&#10;AI-generated content may be incorrect.">
            <a:extLst>
              <a:ext uri="{FF2B5EF4-FFF2-40B4-BE49-F238E27FC236}">
                <a16:creationId xmlns:a16="http://schemas.microsoft.com/office/drawing/2014/main" id="{BA6C8E14-E48D-4A9B-9DBB-8BF1C71A6C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449109" y="2280490"/>
            <a:ext cx="2926376" cy="29263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AA84AE-ED05-46F9-B5CE-0888CD630837}"/>
              </a:ext>
            </a:extLst>
          </p:cNvPr>
          <p:cNvSpPr txBox="1"/>
          <p:nvPr/>
        </p:nvSpPr>
        <p:spPr>
          <a:xfrm>
            <a:off x="581191" y="5611802"/>
            <a:ext cx="33030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Echo Mobile #51180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Arial" panose="020B0604020202020204" pitchFamily="34" charset="0"/>
              </a:rPr>
              <a:t>Easy transfer between vehicles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0B5F2D-7BF7-42D0-9EC5-450C9A00FF09}"/>
              </a:ext>
            </a:extLst>
          </p:cNvPr>
          <p:cNvSpPr txBox="1"/>
          <p:nvPr/>
        </p:nvSpPr>
        <p:spPr>
          <a:xfrm>
            <a:off x="4448629" y="5611802"/>
            <a:ext cx="3631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Echo Under-Dash #51190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Arial" panose="020B0604020202020204" pitchFamily="34" charset="0"/>
              </a:rPr>
              <a:t>Interior-mounted below dash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E4B4FF-2F0E-414A-8172-A300384BB87C}"/>
              </a:ext>
            </a:extLst>
          </p:cNvPr>
          <p:cNvSpPr txBox="1"/>
          <p:nvPr/>
        </p:nvSpPr>
        <p:spPr>
          <a:xfrm>
            <a:off x="8189683" y="5611802"/>
            <a:ext cx="3631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Echo In-Line #51200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Arial" panose="020B0604020202020204" pitchFamily="34" charset="0"/>
              </a:rPr>
              <a:t>Exterior-mounted behind bumper</a:t>
            </a:r>
            <a:endParaRPr lang="en-US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923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Controls</a:t>
            </a:r>
          </a:p>
        </p:txBody>
      </p:sp>
      <p:pic>
        <p:nvPicPr>
          <p:cNvPr id="4" name="Echo Mobile Brake Controller _ Features and Benefits">
            <a:hlinkClick r:id="" action="ppaction://media"/>
            <a:extLst>
              <a:ext uri="{FF2B5EF4-FFF2-40B4-BE49-F238E27FC236}">
                <a16:creationId xmlns:a16="http://schemas.microsoft.com/office/drawing/2014/main" id="{B774CC6B-A081-434B-AF37-864F627DC2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6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evice with a device attached to it&#10;&#10;Description automatically generated">
            <a:extLst>
              <a:ext uri="{FF2B5EF4-FFF2-40B4-BE49-F238E27FC236}">
                <a16:creationId xmlns:a16="http://schemas.microsoft.com/office/drawing/2014/main" id="{01C32B09-B7FF-EBB4-D899-4BCF87C08E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817" y="1706375"/>
            <a:ext cx="4612758" cy="46127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Controllers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5819607" cy="5176132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F15A22"/>
                </a:solidFill>
              </a:rPr>
              <a:t>World’s First</a:t>
            </a:r>
          </a:p>
          <a:p>
            <a:pPr marL="0" indent="0">
              <a:buNone/>
            </a:pPr>
            <a:r>
              <a:rPr lang="en-US" sz="2000" b="1" dirty="0"/>
              <a:t>Echo Mobile Brake Controller #51180</a:t>
            </a:r>
            <a:endParaRPr lang="en-US" dirty="0"/>
          </a:p>
          <a:p>
            <a:r>
              <a:rPr lang="en-US" dirty="0"/>
              <a:t>Wireless, portable design allows for </a:t>
            </a:r>
            <a:br>
              <a:rPr lang="en-US" dirty="0"/>
            </a:br>
            <a:r>
              <a:rPr lang="en-US" dirty="0"/>
              <a:t>easy transfer from one vehicle to another</a:t>
            </a:r>
          </a:p>
          <a:p>
            <a:r>
              <a:rPr lang="en-US" dirty="0"/>
              <a:t>Bluetooth connection to control all </a:t>
            </a:r>
            <a:br>
              <a:rPr lang="en-US" dirty="0"/>
            </a:br>
            <a:r>
              <a:rPr lang="en-US" dirty="0"/>
              <a:t>brake settings from your smartphone</a:t>
            </a:r>
          </a:p>
          <a:p>
            <a:r>
              <a:rPr lang="en-US" dirty="0"/>
              <a:t>Custom-designed app monitors </a:t>
            </a:r>
            <a:br>
              <a:rPr lang="en-US" dirty="0"/>
            </a:br>
            <a:r>
              <a:rPr lang="en-US" dirty="0"/>
              <a:t>brake activity and sends status updates</a:t>
            </a:r>
          </a:p>
          <a:p>
            <a:r>
              <a:rPr lang="en-US" dirty="0"/>
              <a:t>Allows incoming calls to be </a:t>
            </a:r>
            <a:br>
              <a:rPr lang="en-US" dirty="0"/>
            </a:br>
            <a:r>
              <a:rPr lang="en-US" dirty="0"/>
              <a:t>received while app is running</a:t>
            </a:r>
          </a:p>
          <a:p>
            <a:r>
              <a:rPr lang="en-US" dirty="0"/>
              <a:t>Triple-axis, motion-sensing accelerometer </a:t>
            </a:r>
            <a:br>
              <a:rPr lang="en-US" dirty="0"/>
            </a:br>
            <a:r>
              <a:rPr lang="en-US" dirty="0"/>
              <a:t>for highly responsive, smooth stops</a:t>
            </a: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Operates 2-6 trailer brakes </a:t>
            </a:r>
            <a:br>
              <a:rPr lang="en-US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at a time (1-3 axels)</a:t>
            </a:r>
          </a:p>
          <a:p>
            <a:r>
              <a:rPr lang="en-US" dirty="0"/>
              <a:t>Downloadable app available </a:t>
            </a:r>
            <a:br>
              <a:rPr lang="en-US" dirty="0"/>
            </a:br>
            <a:r>
              <a:rPr lang="en-US" dirty="0"/>
              <a:t>for Apple and Android OS</a:t>
            </a:r>
          </a:p>
          <a:p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250621" y="2438400"/>
            <a:ext cx="630620" cy="714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0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Controllers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267213" y="4950009"/>
            <a:ext cx="2187672" cy="107623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5819607" cy="5058102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Echo Mobile Brake Controller #51180</a:t>
            </a:r>
            <a:endParaRPr lang="en-US" dirty="0"/>
          </a:p>
          <a:p>
            <a:r>
              <a:rPr lang="en-US" dirty="0"/>
              <a:t>Stores multiple vehicle-trailer profiles</a:t>
            </a:r>
          </a:p>
          <a:p>
            <a:r>
              <a:rPr lang="en-US" dirty="0"/>
              <a:t>Zero-tool, plug-and-play install between </a:t>
            </a:r>
            <a:br>
              <a:rPr lang="en-US" dirty="0"/>
            </a:br>
            <a:r>
              <a:rPr lang="en-US" dirty="0"/>
              <a:t>vehicle-trailer 7-way connectors</a:t>
            </a:r>
          </a:p>
          <a:p>
            <a:r>
              <a:rPr lang="en-US" dirty="0"/>
              <a:t>Potted circuit board is sealed off from </a:t>
            </a:r>
            <a:br>
              <a:rPr lang="en-US" dirty="0"/>
            </a:br>
            <a:r>
              <a:rPr lang="en-US" dirty="0"/>
              <a:t>the elements for lasting durability</a:t>
            </a:r>
          </a:p>
          <a:p>
            <a:r>
              <a:rPr lang="en-US" dirty="0"/>
              <a:t>Retention strap and locking tab help </a:t>
            </a:r>
            <a:br>
              <a:rPr lang="en-US" dirty="0"/>
            </a:br>
            <a:r>
              <a:rPr lang="en-US" dirty="0"/>
              <a:t>keep Echo firmly installed into 7-way</a:t>
            </a:r>
          </a:p>
          <a:p>
            <a:r>
              <a:rPr lang="en-US" dirty="0"/>
              <a:t>Multi-color LED indicator for </a:t>
            </a:r>
            <a:br>
              <a:rPr lang="en-US" dirty="0"/>
            </a:br>
            <a:r>
              <a:rPr lang="en-US" dirty="0"/>
              <a:t>easy setup and troubleshooting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858427" y="1143001"/>
            <a:ext cx="4678326" cy="505810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endParaRPr lang="en-US" sz="2000" b="1" dirty="0"/>
          </a:p>
          <a:p>
            <a:pPr marL="305435" indent="-305435"/>
            <a:r>
              <a:rPr lang="en-US" dirty="0"/>
              <a:t>Automatic calibration </a:t>
            </a:r>
            <a:br>
              <a:rPr lang="en-US" dirty="0"/>
            </a:br>
            <a:r>
              <a:rPr lang="en-US" dirty="0"/>
              <a:t>reduces setup requirements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/>
              <a:t>Compatible with low-voltage systems, </a:t>
            </a:r>
            <a:br>
              <a:rPr lang="en-US" dirty="0"/>
            </a:br>
            <a:r>
              <a:rPr lang="en-US" dirty="0"/>
              <a:t>PWM systems, ABS and cruise control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/>
              <a:t>Built-in reverse-polarity </a:t>
            </a:r>
            <a:br>
              <a:rPr lang="en-US" dirty="0"/>
            </a:br>
            <a:r>
              <a:rPr lang="en-US" dirty="0"/>
              <a:t>and short-circuit protection</a:t>
            </a:r>
            <a:endParaRPr lang="en-US" dirty="0"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246179" y="5608504"/>
            <a:ext cx="803388" cy="0"/>
          </a:xfrm>
          <a:prstGeom prst="straightConnector1">
            <a:avLst/>
          </a:prstGeom>
          <a:ln w="76200">
            <a:solidFill>
              <a:srgbClr val="F15A2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506074" y="5587403"/>
            <a:ext cx="803388" cy="0"/>
          </a:xfrm>
          <a:prstGeom prst="straightConnector1">
            <a:avLst/>
          </a:prstGeom>
          <a:ln w="76200">
            <a:solidFill>
              <a:srgbClr val="F15A2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8449272" y="3381438"/>
            <a:ext cx="3750347" cy="2912595"/>
            <a:chOff x="8449272" y="3381438"/>
            <a:chExt cx="3750347" cy="29125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/>
          </p:blipFill>
          <p:spPr>
            <a:xfrm rot="1223741" flipH="1">
              <a:off x="8449272" y="4969992"/>
              <a:ext cx="1065773" cy="99406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39" b="89549" l="202" r="100000">
                          <a14:foregroundMark x1="93737" y1="32779" x2="93737" y2="32779"/>
                          <a14:foregroundMark x1="92121" y1="23515" x2="92121" y2="23515"/>
                          <a14:foregroundMark x1="1818" y1="30166" x2="1818" y2="30166"/>
                          <a14:foregroundMark x1="2626" y1="70309" x2="2626" y2="70309"/>
                          <a14:foregroundMark x1="93737" y1="22090" x2="93737" y2="22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774878" y="3381438"/>
              <a:ext cx="3424741" cy="291259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865519" y="4464843"/>
              <a:ext cx="643913" cy="154781"/>
            </a:xfrm>
            <a:prstGeom prst="rect">
              <a:avLst/>
            </a:prstGeom>
            <a:solidFill>
              <a:srgbClr val="C3B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03053" y="4749012"/>
            <a:ext cx="3068926" cy="154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73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Controllers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791327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Echo® Under-Dash Brake Controller #51190</a:t>
            </a:r>
            <a:endParaRPr lang="en-US" sz="2000"/>
          </a:p>
          <a:p>
            <a:r>
              <a:rPr lang="en-US"/>
              <a:t>Bluetooth connection to control all </a:t>
            </a:r>
            <a:br>
              <a:rPr lang="en-US"/>
            </a:br>
            <a:r>
              <a:rPr lang="en-US"/>
              <a:t>brake settings from your smartphone</a:t>
            </a:r>
          </a:p>
          <a:p>
            <a:r>
              <a:rPr lang="en-US"/>
              <a:t>Module can be mounted out of sight</a:t>
            </a:r>
          </a:p>
          <a:p>
            <a:r>
              <a:rPr lang="en-US"/>
              <a:t>Plug-and-play install with vehicle-specific </a:t>
            </a:r>
            <a:br>
              <a:rPr lang="en-US"/>
            </a:br>
            <a:r>
              <a:rPr lang="en-US"/>
              <a:t>quick plug harness (sold separately)</a:t>
            </a:r>
          </a:p>
          <a:p>
            <a:r>
              <a:rPr lang="en-US"/>
              <a:t>Simple installation using included adhesive pad or zip ties</a:t>
            </a:r>
          </a:p>
          <a:p>
            <a:r>
              <a:rPr lang="en-US"/>
              <a:t>Triple-axis, motion-sensing accelerometer </a:t>
            </a:r>
            <a:br>
              <a:rPr lang="en-US"/>
            </a:br>
            <a:r>
              <a:rPr lang="en-US"/>
              <a:t>for highly responsive, smooth stops</a:t>
            </a:r>
          </a:p>
          <a:p>
            <a:r>
              <a:rPr lang="en-US"/>
              <a:t>Stores multiple trailer profiles</a:t>
            </a:r>
          </a:p>
          <a:p>
            <a:r>
              <a:rPr lang="en-US"/>
              <a:t>Operates 2-8 trailer brakes at a time (1-4 axles)</a:t>
            </a:r>
          </a:p>
          <a:p>
            <a:r>
              <a:rPr lang="en-US"/>
              <a:t>Downloadable app available for Apple iOS and Android OS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F107B-9002-428E-9AE8-CDB4432E6E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5615" y="1352408"/>
            <a:ext cx="3246105" cy="2076592"/>
          </a:xfrm>
          <a:prstGeom prst="rect">
            <a:avLst/>
          </a:prstGeom>
        </p:spPr>
      </p:pic>
      <p:pic>
        <p:nvPicPr>
          <p:cNvPr id="6" name="Picture 5" descr="A person's feet in a car&#10;&#10;Description automatically generated">
            <a:extLst>
              <a:ext uri="{FF2B5EF4-FFF2-40B4-BE49-F238E27FC236}">
                <a16:creationId xmlns:a16="http://schemas.microsoft.com/office/drawing/2014/main" id="{83396704-D5A2-ADEF-C685-312AA61A9B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5013" y="3608440"/>
            <a:ext cx="2425463" cy="242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1427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BD276F765FD344AE93692E0F7B474E" ma:contentTypeVersion="20" ma:contentTypeDescription="Create a new document." ma:contentTypeScope="" ma:versionID="c1c3e3f2533465c2c31c4228464df01a">
  <xsd:schema xmlns:xsd="http://www.w3.org/2001/XMLSchema" xmlns:xs="http://www.w3.org/2001/XMLSchema" xmlns:p="http://schemas.microsoft.com/office/2006/metadata/properties" xmlns:ns2="401617af-d043-48bf-946c-695b03a9a769" xmlns:ns3="e420ad82-5fbc-4c91-b0c9-502923a7af83" targetNamespace="http://schemas.microsoft.com/office/2006/metadata/properties" ma:root="true" ma:fieldsID="f9d27deeaa54078c3216d1e50d58dbf0" ns2:_="" ns3:_="">
    <xsd:import namespace="401617af-d043-48bf-946c-695b03a9a769"/>
    <xsd:import namespace="e420ad82-5fbc-4c91-b0c9-502923a7af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1617af-d043-48bf-946c-695b03a9a7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44a1851-1028-4e81-aad1-bd128e590d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20ad82-5fbc-4c91-b0c9-502923a7af8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0849255-c574-4ff3-811d-8ecf41fc901c}" ma:internalName="TaxCatchAll" ma:showField="CatchAllData" ma:web="e420ad82-5fbc-4c91-b0c9-502923a7af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1617af-d043-48bf-946c-695b03a9a769">
      <Terms xmlns="http://schemas.microsoft.com/office/infopath/2007/PartnerControls"/>
    </lcf76f155ced4ddcb4097134ff3c332f>
    <TaxCatchAll xmlns="e420ad82-5fbc-4c91-b0c9-502923a7af83" xsi:nil="true"/>
    <_Flow_SignoffStatus xmlns="401617af-d043-48bf-946c-695b03a9a769" xsi:nil="true"/>
  </documentManagement>
</p:properties>
</file>

<file path=customXml/itemProps1.xml><?xml version="1.0" encoding="utf-8"?>
<ds:datastoreItem xmlns:ds="http://schemas.openxmlformats.org/officeDocument/2006/customXml" ds:itemID="{38225E16-BEE6-4CE6-B561-F89C9300E2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D99BC7-95B8-47C0-9A38-4B50425728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1617af-d043-48bf-946c-695b03a9a769"/>
    <ds:schemaRef ds:uri="e420ad82-5fbc-4c91-b0c9-502923a7af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F62D30E-DFF4-41C3-9AD1-8456B10C06EC}">
  <ds:schemaRefs>
    <ds:schemaRef ds:uri="401617af-d043-48bf-946c-695b03a9a769"/>
    <ds:schemaRef ds:uri="e420ad82-5fbc-4c91-b0c9-502923a7af83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8</TotalTime>
  <Words>1375</Words>
  <Application>Microsoft Office PowerPoint</Application>
  <PresentationFormat>Widescreen</PresentationFormat>
  <Paragraphs>228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Arial</vt:lpstr>
      <vt:lpstr>Gill Sans MT</vt:lpstr>
      <vt:lpstr>Wingdings 2</vt:lpstr>
      <vt:lpstr>Dividend</vt:lpstr>
      <vt:lpstr>PowerPoint Presentation</vt:lpstr>
      <vt:lpstr>Brake Controllers</vt:lpstr>
      <vt:lpstr>Brake Controllers</vt:lpstr>
      <vt:lpstr>Brake Controllers</vt:lpstr>
      <vt:lpstr>Brake Controllers</vt:lpstr>
      <vt:lpstr>Brake Controls</vt:lpstr>
      <vt:lpstr>Brake Controllers</vt:lpstr>
      <vt:lpstr>Brake Controllers</vt:lpstr>
      <vt:lpstr>Brake Controllers</vt:lpstr>
      <vt:lpstr>Brake Controllers</vt:lpstr>
      <vt:lpstr>Brake Controllers</vt:lpstr>
      <vt:lpstr>Brake Controllers</vt:lpstr>
      <vt:lpstr>Brake Controllers</vt:lpstr>
      <vt:lpstr>Brake Controllers</vt:lpstr>
      <vt:lpstr>Brake Controllers</vt:lpstr>
      <vt:lpstr>Brake Controllers</vt:lpstr>
      <vt:lpstr>Brake Controllers</vt:lpstr>
      <vt:lpstr>Brake Controller Harnesses</vt:lpstr>
      <vt:lpstr>Brake Controller Harnesses</vt:lpstr>
      <vt:lpstr>Brake Controller Accessories</vt:lpstr>
      <vt:lpstr>Breakaway Kits</vt:lpstr>
      <vt:lpstr>Safety Suite with Onecontrol Auto</vt:lpstr>
      <vt:lpstr>BRAKE CONTROLLERS</vt:lpstr>
      <vt:lpstr>Brake Controllers</vt:lpstr>
    </vt:vector>
  </TitlesOfParts>
  <Company>CURT Manufacturing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Ripienski</dc:creator>
  <cp:lastModifiedBy>Kacey Skaw</cp:lastModifiedBy>
  <cp:revision>135</cp:revision>
  <cp:lastPrinted>2017-05-21T15:44:46Z</cp:lastPrinted>
  <dcterms:created xsi:type="dcterms:W3CDTF">2017-04-17T20:59:27Z</dcterms:created>
  <dcterms:modified xsi:type="dcterms:W3CDTF">2025-07-11T22:01:48Z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0x0101005BBD276F765FD344AE93692E0F7B474E</vt:lpwstr>
  </property>
  <property fmtid="{D5CDD505-2E9C-101B-9397-08002B2CF9AE}" pid="3" name="MediaServiceImageTags">
    <vt:lpwstr/>
  </property>
</Properties>
</file>