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333" r:id="rId5"/>
    <p:sldId id="371" r:id="rId6"/>
    <p:sldId id="375" r:id="rId7"/>
    <p:sldId id="349" r:id="rId8"/>
    <p:sldId id="377" r:id="rId9"/>
    <p:sldId id="343" r:id="rId10"/>
    <p:sldId id="372" r:id="rId11"/>
    <p:sldId id="383" r:id="rId12"/>
    <p:sldId id="384" r:id="rId13"/>
    <p:sldId id="385" r:id="rId14"/>
    <p:sldId id="381" r:id="rId15"/>
    <p:sldId id="373" r:id="rId16"/>
    <p:sldId id="378" r:id="rId17"/>
    <p:sldId id="361" r:id="rId18"/>
    <p:sldId id="386" r:id="rId19"/>
    <p:sldId id="387" r:id="rId20"/>
    <p:sldId id="388" r:id="rId21"/>
    <p:sldId id="376" r:id="rId22"/>
    <p:sldId id="380" r:id="rId23"/>
    <p:sldId id="379" r:id="rId24"/>
    <p:sldId id="382" r:id="rId25"/>
    <p:sldId id="370" r:id="rId2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5A25"/>
    <a:srgbClr val="F15A22"/>
    <a:srgbClr val="00AAE7"/>
    <a:srgbClr val="FFFFFF"/>
    <a:srgbClr val="E7C7C9"/>
    <a:srgbClr val="C87E82"/>
    <a:srgbClr val="B34D52"/>
    <a:srgbClr val="7C3539"/>
    <a:srgbClr val="E92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E86CC8-3BB9-4E72-9664-626D60F27744}" v="2" dt="2025-12-30T18:14:57.24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cey Skaw" userId="316444fd-d5d1-45a4-918a-ba3be1ff64e0" providerId="ADAL" clId="{20278A43-0EFE-4D5D-BC0F-891A3F13FD6F}"/>
    <pc:docChg chg="undo custSel addSld modSld">
      <pc:chgData name="Kacey Skaw" userId="316444fd-d5d1-45a4-918a-ba3be1ff64e0" providerId="ADAL" clId="{20278A43-0EFE-4D5D-BC0F-891A3F13FD6F}" dt="2025-12-30T18:17:39.135" v="144" actId="20577"/>
      <pc:docMkLst>
        <pc:docMk/>
      </pc:docMkLst>
      <pc:sldChg chg="modSp mod">
        <pc:chgData name="Kacey Skaw" userId="316444fd-d5d1-45a4-918a-ba3be1ff64e0" providerId="ADAL" clId="{20278A43-0EFE-4D5D-BC0F-891A3F13FD6F}" dt="2025-12-30T18:11:44.038" v="69" actId="20577"/>
        <pc:sldMkLst>
          <pc:docMk/>
          <pc:sldMk cId="1724434392" sldId="361"/>
        </pc:sldMkLst>
        <pc:spChg chg="mod">
          <ac:chgData name="Kacey Skaw" userId="316444fd-d5d1-45a4-918a-ba3be1ff64e0" providerId="ADAL" clId="{20278A43-0EFE-4D5D-BC0F-891A3F13FD6F}" dt="2025-12-30T18:11:44.038" v="69" actId="20577"/>
          <ac:spMkLst>
            <pc:docMk/>
            <pc:sldMk cId="1724434392" sldId="361"/>
            <ac:spMk id="17" creationId="{00000000-0000-0000-0000-000000000000}"/>
          </ac:spMkLst>
        </pc:spChg>
        <pc:picChg chg="mod">
          <ac:chgData name="Kacey Skaw" userId="316444fd-d5d1-45a4-918a-ba3be1ff64e0" providerId="ADAL" clId="{20278A43-0EFE-4D5D-BC0F-891A3F13FD6F}" dt="2025-12-30T18:08:39.528" v="1" actId="1076"/>
          <ac:picMkLst>
            <pc:docMk/>
            <pc:sldMk cId="1724434392" sldId="361"/>
            <ac:picMk id="23" creationId="{72C46710-B75B-4401-9C10-C0F557481E66}"/>
          </ac:picMkLst>
        </pc:picChg>
      </pc:sldChg>
      <pc:sldChg chg="addSp modSp mod">
        <pc:chgData name="Kacey Skaw" userId="316444fd-d5d1-45a4-918a-ba3be1ff64e0" providerId="ADAL" clId="{20278A43-0EFE-4D5D-BC0F-891A3F13FD6F}" dt="2025-12-30T18:09:33.252" v="6" actId="14100"/>
        <pc:sldMkLst>
          <pc:docMk/>
          <pc:sldMk cId="1475429001" sldId="387"/>
        </pc:sldMkLst>
        <pc:picChg chg="add mod">
          <ac:chgData name="Kacey Skaw" userId="316444fd-d5d1-45a4-918a-ba3be1ff64e0" providerId="ADAL" clId="{20278A43-0EFE-4D5D-BC0F-891A3F13FD6F}" dt="2025-12-30T18:09:33.252" v="6" actId="14100"/>
          <ac:picMkLst>
            <pc:docMk/>
            <pc:sldMk cId="1475429001" sldId="387"/>
            <ac:picMk id="6" creationId="{7C49C961-FC06-1637-2196-0AADC507A424}"/>
          </ac:picMkLst>
        </pc:picChg>
      </pc:sldChg>
      <pc:sldChg chg="addSp delSp modSp add mod">
        <pc:chgData name="Kacey Skaw" userId="316444fd-d5d1-45a4-918a-ba3be1ff64e0" providerId="ADAL" clId="{20278A43-0EFE-4D5D-BC0F-891A3F13FD6F}" dt="2025-12-30T18:17:39.135" v="144" actId="20577"/>
        <pc:sldMkLst>
          <pc:docMk/>
          <pc:sldMk cId="3920452803" sldId="388"/>
        </pc:sldMkLst>
        <pc:spChg chg="mod">
          <ac:chgData name="Kacey Skaw" userId="316444fd-d5d1-45a4-918a-ba3be1ff64e0" providerId="ADAL" clId="{20278A43-0EFE-4D5D-BC0F-891A3F13FD6F}" dt="2025-12-30T18:17:39.135" v="144" actId="20577"/>
          <ac:spMkLst>
            <pc:docMk/>
            <pc:sldMk cId="3920452803" sldId="388"/>
            <ac:spMk id="3" creationId="{89DAC714-E110-7FFC-F185-5AEE10B6BB31}"/>
          </ac:spMkLst>
        </pc:spChg>
        <pc:picChg chg="del">
          <ac:chgData name="Kacey Skaw" userId="316444fd-d5d1-45a4-918a-ba3be1ff64e0" providerId="ADAL" clId="{20278A43-0EFE-4D5D-BC0F-891A3F13FD6F}" dt="2025-12-30T18:11:51.656" v="70" actId="478"/>
          <ac:picMkLst>
            <pc:docMk/>
            <pc:sldMk cId="3920452803" sldId="388"/>
            <ac:picMk id="4" creationId="{D2244766-184D-5E73-AAE2-B75CD84F90AC}"/>
          </ac:picMkLst>
        </pc:picChg>
        <pc:picChg chg="add del mod ord">
          <ac:chgData name="Kacey Skaw" userId="316444fd-d5d1-45a4-918a-ba3be1ff64e0" providerId="ADAL" clId="{20278A43-0EFE-4D5D-BC0F-891A3F13FD6F}" dt="2025-12-30T18:16:37.698" v="123" actId="478"/>
          <ac:picMkLst>
            <pc:docMk/>
            <pc:sldMk cId="3920452803" sldId="388"/>
            <ac:picMk id="5" creationId="{0E8EEFA7-FB24-6F4B-D1BC-103185280639}"/>
          </ac:picMkLst>
        </pc:picChg>
        <pc:picChg chg="del">
          <ac:chgData name="Kacey Skaw" userId="316444fd-d5d1-45a4-918a-ba3be1ff64e0" providerId="ADAL" clId="{20278A43-0EFE-4D5D-BC0F-891A3F13FD6F}" dt="2025-12-30T18:12:30.571" v="74" actId="478"/>
          <ac:picMkLst>
            <pc:docMk/>
            <pc:sldMk cId="3920452803" sldId="388"/>
            <ac:picMk id="6" creationId="{1D9C2C92-0F51-7ABA-06ED-CEB60363FA67}"/>
          </ac:picMkLst>
        </pc:picChg>
        <pc:picChg chg="add mod">
          <ac:chgData name="Kacey Skaw" userId="316444fd-d5d1-45a4-918a-ba3be1ff64e0" providerId="ADAL" clId="{20278A43-0EFE-4D5D-BC0F-891A3F13FD6F}" dt="2025-12-30T18:16:17.850" v="121" actId="1076"/>
          <ac:picMkLst>
            <pc:docMk/>
            <pc:sldMk cId="3920452803" sldId="388"/>
            <ac:picMk id="8" creationId="{EBFBAEE3-D893-4613-D0FC-4112A1CC14E9}"/>
          </ac:picMkLst>
        </pc:picChg>
        <pc:picChg chg="add mod modCrop">
          <ac:chgData name="Kacey Skaw" userId="316444fd-d5d1-45a4-918a-ba3be1ff64e0" providerId="ADAL" clId="{20278A43-0EFE-4D5D-BC0F-891A3F13FD6F}" dt="2025-12-30T18:16:17.850" v="121" actId="1076"/>
          <ac:picMkLst>
            <pc:docMk/>
            <pc:sldMk cId="3920452803" sldId="388"/>
            <ac:picMk id="10" creationId="{F82CB300-5B3F-CAA4-FA14-F3F39B68B883}"/>
          </ac:picMkLst>
        </pc:picChg>
        <pc:picChg chg="add mod">
          <ac:chgData name="Kacey Skaw" userId="316444fd-d5d1-45a4-918a-ba3be1ff64e0" providerId="ADAL" clId="{20278A43-0EFE-4D5D-BC0F-891A3F13FD6F}" dt="2025-12-30T18:16:17.850" v="121" actId="1076"/>
          <ac:picMkLst>
            <pc:docMk/>
            <pc:sldMk cId="3920452803" sldId="388"/>
            <ac:picMk id="12" creationId="{8590B097-A12C-7BDB-F548-E76CAC007781}"/>
          </ac:picMkLst>
        </pc:picChg>
        <pc:picChg chg="add mod">
          <ac:chgData name="Kacey Skaw" userId="316444fd-d5d1-45a4-918a-ba3be1ff64e0" providerId="ADAL" clId="{20278A43-0EFE-4D5D-BC0F-891A3F13FD6F}" dt="2025-12-30T18:16:17.850" v="121" actId="1076"/>
          <ac:picMkLst>
            <pc:docMk/>
            <pc:sldMk cId="3920452803" sldId="388"/>
            <ac:picMk id="14" creationId="{ACD08FE8-3471-0834-575C-18868112B922}"/>
          </ac:picMkLst>
        </pc:picChg>
        <pc:picChg chg="add mod ord">
          <ac:chgData name="Kacey Skaw" userId="316444fd-d5d1-45a4-918a-ba3be1ff64e0" providerId="ADAL" clId="{20278A43-0EFE-4D5D-BC0F-891A3F13FD6F}" dt="2025-12-30T18:17:33.648" v="142" actId="1076"/>
          <ac:picMkLst>
            <pc:docMk/>
            <pc:sldMk cId="3920452803" sldId="388"/>
            <ac:picMk id="16" creationId="{933E92FF-E836-51AF-566B-9291BBF1E5F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70" y="5151109"/>
            <a:ext cx="3956815" cy="1305093"/>
          </a:xfrm>
          <a:prstGeom prst="rect">
            <a:avLst/>
          </a:prstGeom>
        </p:spPr>
      </p:pic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440286" y="614407"/>
            <a:ext cx="11751714" cy="1934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741037"/>
            <a:ext cx="10993549" cy="1011569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1775783"/>
            <a:ext cx="10993546" cy="590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  <a:p>
            <a:r>
              <a:rPr lang="en-US"/>
              <a:t>Date goes here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683"/>
            <a:ext cx="12192000" cy="92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52" y="122728"/>
            <a:ext cx="1996336" cy="658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562" y="142626"/>
            <a:ext cx="8336227" cy="637003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1192" y="1143001"/>
            <a:ext cx="11029615" cy="4707466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 baseline="0">
                <a:latin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 baseline="0">
                <a:latin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 baseline="0">
                <a:latin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 baseline="0">
                <a:latin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2" y="6746488"/>
            <a:ext cx="12192000" cy="111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BC42BC-49CC-4D3F-9F08-E269121D0EA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870" y="274140"/>
            <a:ext cx="1560924" cy="3730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81192" y="1143001"/>
            <a:ext cx="5422391" cy="4343266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 baseline="0">
                <a:latin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 baseline="0">
                <a:latin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 baseline="0">
                <a:latin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 baseline="0">
                <a:latin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189133" y="1143001"/>
            <a:ext cx="5422391" cy="4343266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-2" y="6746488"/>
            <a:ext cx="12192000" cy="111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-683"/>
            <a:ext cx="12192000" cy="92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52" y="122728"/>
            <a:ext cx="1996336" cy="65846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517562" y="142626"/>
            <a:ext cx="8336227" cy="637003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50C05FF-61C7-4774-9867-483C57FBF9C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870" y="274140"/>
            <a:ext cx="1560924" cy="3730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1100562"/>
            <a:ext cx="5422391" cy="536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8417" y="1100562"/>
            <a:ext cx="5393099" cy="536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81192" y="1636567"/>
            <a:ext cx="5422391" cy="3656664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188417" y="1636567"/>
            <a:ext cx="5422391" cy="3656664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6746488"/>
            <a:ext cx="12192000" cy="111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-683"/>
            <a:ext cx="12192000" cy="92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52" y="122728"/>
            <a:ext cx="1996336" cy="65846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517562" y="142626"/>
            <a:ext cx="8336227" cy="637003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BAA4A31-AD4F-461D-940F-88036F984A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870" y="274140"/>
            <a:ext cx="1560924" cy="37303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6418539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microsoft.com/office/2007/relationships/hdphoto" Target="../media/hdphoto18.wdp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microsoft.com/office/2007/relationships/hdphoto" Target="../media/hdphoto19.wdp"/><Relationship Id="rId7" Type="http://schemas.openxmlformats.org/officeDocument/2006/relationships/image" Target="../media/image43.png"/><Relationship Id="rId12" Type="http://schemas.microsoft.com/office/2007/relationships/hdphoto" Target="../media/hdphoto2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5.png"/><Relationship Id="rId5" Type="http://schemas.microsoft.com/office/2007/relationships/hdphoto" Target="../media/hdphoto20.wdp"/><Relationship Id="rId10" Type="http://schemas.microsoft.com/office/2007/relationships/hdphoto" Target="../media/hdphoto22.wdp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25.wdp"/><Relationship Id="rId7" Type="http://schemas.microsoft.com/office/2007/relationships/hdphoto" Target="../media/hdphoto27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26.wdp"/><Relationship Id="rId4" Type="http://schemas.openxmlformats.org/officeDocument/2006/relationships/image" Target="../media/image55.png"/><Relationship Id="rId9" Type="http://schemas.microsoft.com/office/2007/relationships/hdphoto" Target="../media/hdphoto28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7" Type="http://schemas.microsoft.com/office/2007/relationships/hdphoto" Target="../media/hdphoto30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4.wdp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2.wdp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orage.googleapis.com/curt-group-warranties/CURT_Warranty.pdf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2.wdp"/><Relationship Id="rId3" Type="http://schemas.openxmlformats.org/officeDocument/2006/relationships/image" Target="../media/image14.jpeg"/><Relationship Id="rId7" Type="http://schemas.microsoft.com/office/2007/relationships/hdphoto" Target="../media/hdphoto9.wdp"/><Relationship Id="rId12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microsoft.com/office/2007/relationships/hdphoto" Target="../media/hdphoto1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3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74280E-C2C1-48AE-BDD0-580C86BDBA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21273"/>
            <a:ext cx="12192000" cy="5821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921275"/>
            <a:ext cx="12192000" cy="582137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16430" y="4590298"/>
            <a:ext cx="10559142" cy="1507994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/>
              <a:t>Towing Security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223" y="2336666"/>
            <a:ext cx="5516891" cy="181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97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29D3E-35E2-C797-D126-F3F3EE68E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FA141-7FE5-5F49-E908-2F3CB1C58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F159C-5A56-B3D9-7386-BED54D7CB6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143001"/>
            <a:ext cx="6327608" cy="4592781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Hitch &amp; Coupler Lock Set, </a:t>
            </a:r>
            <a:r>
              <a:rPr lang="en-US" sz="2000" b="1" dirty="0">
                <a:latin typeface="Arial"/>
                <a:cs typeface="Arial"/>
              </a:rPr>
              <a:t>#23092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Universal coupler lock works on 1-7/8", 2" or 2-5/16" couplers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U-lock inside width of 3-7/8" fits most trailers</a:t>
            </a:r>
            <a:endParaRPr lang="en-US" dirty="0"/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Prevents trailer ball from being inserted into the coupler</a:t>
            </a:r>
            <a:endParaRPr lang="en-US" dirty="0"/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Built with hardened steel and chrome-plated U-lock</a:t>
            </a:r>
            <a:endParaRPr lang="en-US" dirty="0"/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Orange corrosion-resistant powder coat finish</a:t>
            </a:r>
            <a:endParaRPr lang="en-US" dirty="0"/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Bright color provides high-visibility theft deterrence</a:t>
            </a:r>
            <a:endParaRPr lang="en-US" dirty="0"/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Ratchet locking system offers easy operation</a:t>
            </a:r>
            <a:endParaRPr lang="en-US" dirty="0"/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5/8" hitch lock pin fits 2" or 2-1/2" receiver tubes</a:t>
            </a:r>
            <a:endParaRPr lang="en-US" dirty="0"/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Easy, quick installation and removal</a:t>
            </a:r>
            <a:endParaRPr lang="en-US" dirty="0"/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Locks keyed alike for convenient one-key operation</a:t>
            </a:r>
            <a:endParaRPr lang="en-US" dirty="0"/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Includes two keys for added convenience</a:t>
            </a:r>
            <a:endParaRPr lang="en-US" dirty="0"/>
          </a:p>
          <a:p>
            <a:pPr marL="305435" indent="-305435"/>
            <a:endParaRPr lang="en-US" dirty="0">
              <a:cs typeface="Arial"/>
            </a:endParaRPr>
          </a:p>
          <a:p>
            <a:pPr marL="305435" indent="-305435"/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4" descr="A close up of a lock">
            <a:extLst>
              <a:ext uri="{FF2B5EF4-FFF2-40B4-BE49-F238E27FC236}">
                <a16:creationId xmlns:a16="http://schemas.microsoft.com/office/drawing/2014/main" id="{B0111DE9-4F48-FCB5-6624-B8AE987E0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947" y="1143001"/>
            <a:ext cx="4711861" cy="471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362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Towing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211494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Additional Trailer Coupler Locks</a:t>
            </a:r>
            <a:endParaRPr lang="en-US"/>
          </a:p>
          <a:p>
            <a:r>
              <a:rPr lang="en-US"/>
              <a:t>Easy-to-operate, 1/4-turn lock activation</a:t>
            </a:r>
          </a:p>
          <a:p>
            <a:r>
              <a:rPr lang="en-US"/>
              <a:t>1/4” pin diameter available in spans up to 3-3/8”</a:t>
            </a:r>
          </a:p>
          <a:p>
            <a:r>
              <a:rPr lang="en-US"/>
              <a:t>Watertight dust cap prevents internal corrosion</a:t>
            </a:r>
          </a:p>
          <a:p>
            <a:r>
              <a:rPr lang="en-US"/>
              <a:t>Two keys included for added convenience</a:t>
            </a:r>
          </a:p>
          <a:p>
            <a:r>
              <a:rPr lang="en-US"/>
              <a:t>Space-saving, full-color retail packaging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5B2715-B534-4092-9D8A-721626B465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884" y="4416465"/>
            <a:ext cx="1298534" cy="1298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38C9D8-71D8-4CD1-81A0-7C5BEE3DD3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7155" y="1577738"/>
            <a:ext cx="4059022" cy="24100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9BE770-D504-4415-B813-680DBDC974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7549" y="4416465"/>
            <a:ext cx="1298534" cy="1298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8694FF-058D-41E5-A0E0-D46DF7D922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8667" y="4413039"/>
            <a:ext cx="1298534" cy="12985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B35B34-85C5-4614-B4D4-2F192CF8E9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0953" y="3668324"/>
            <a:ext cx="2410047" cy="24100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C35682-F83D-4A2B-BACC-2A7D0AA7C1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610" y="3668324"/>
            <a:ext cx="2410047" cy="241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4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Towing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211494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Hitch &amp; Coupler Lock Sets</a:t>
            </a:r>
            <a:endParaRPr lang="en-US">
              <a:latin typeface="Arial"/>
              <a:cs typeface="Arial"/>
            </a:endParaRPr>
          </a:p>
          <a:p>
            <a:pPr marL="305435" indent="-305435"/>
            <a:r>
              <a:rPr lang="en-US"/>
              <a:t>Locks keyed alike for convenient one-key operation</a:t>
            </a:r>
            <a:endParaRPr lang="en-US">
              <a:cs typeface="Arial" panose="020B0604020202020204" pitchFamily="34" charset="0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Four keys (2 keys for #23083) included for added convenience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BF776B-BCF1-41A4-A81D-F900DEE90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192" y="2689590"/>
            <a:ext cx="2881334" cy="28813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7F8097-FC5F-4A1A-8F4F-8CAAD1B03A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0649" y="2689590"/>
            <a:ext cx="2881334" cy="2881334"/>
          </a:xfrm>
          <a:prstGeom prst="rect">
            <a:avLst/>
          </a:prstGeom>
        </p:spPr>
      </p:pic>
      <p:pic>
        <p:nvPicPr>
          <p:cNvPr id="9" name="Picture 8" descr="A set of keys and a bike lock&#10;&#10;Description automatically generated">
            <a:extLst>
              <a:ext uri="{FF2B5EF4-FFF2-40B4-BE49-F238E27FC236}">
                <a16:creationId xmlns:a16="http://schemas.microsoft.com/office/drawing/2014/main" id="{31D5079E-107D-4C30-A1BC-7DD0BA7E709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157" y="2996833"/>
            <a:ext cx="2353313" cy="2284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D484E5-0836-5B4E-46A7-BB2FC37D4FEB}"/>
              </a:ext>
            </a:extLst>
          </p:cNvPr>
          <p:cNvSpPr txBox="1"/>
          <p:nvPr/>
        </p:nvSpPr>
        <p:spPr>
          <a:xfrm>
            <a:off x="1629673" y="5297696"/>
            <a:ext cx="89319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Arial"/>
                <a:cs typeface="Arial"/>
              </a:rPr>
              <a:t>#23527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0796BA-4911-1376-FB7C-420869A8232F}"/>
              </a:ext>
            </a:extLst>
          </p:cNvPr>
          <p:cNvSpPr txBox="1"/>
          <p:nvPr/>
        </p:nvSpPr>
        <p:spPr>
          <a:xfrm>
            <a:off x="5209635" y="5297695"/>
            <a:ext cx="89319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Arial"/>
                <a:cs typeface="Arial"/>
              </a:rPr>
              <a:t>#23505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AA2A83-C676-820A-FD99-F3FCF80A905A}"/>
              </a:ext>
            </a:extLst>
          </p:cNvPr>
          <p:cNvSpPr txBox="1"/>
          <p:nvPr/>
        </p:nvSpPr>
        <p:spPr>
          <a:xfrm>
            <a:off x="8473295" y="5297696"/>
            <a:ext cx="89319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Arial"/>
                <a:cs typeface="Arial"/>
              </a:rPr>
              <a:t>#23083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29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Towing Security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CB592FE-5772-4D19-AD9F-003804B488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14400"/>
            <a:ext cx="12192000" cy="583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94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18C2F2-E9E2-412B-864C-D521F7C57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493" y="1455399"/>
            <a:ext cx="2329496" cy="2329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364629-4787-48D8-AFA5-42AF9D1FE9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6714" y="1890919"/>
            <a:ext cx="1698836" cy="17334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7F16F5-4502-46DA-B6A9-88277826F10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1726" y="4464702"/>
            <a:ext cx="1293792" cy="129379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358FDF-AE1B-4380-ADA1-AE547392A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539" y="3963932"/>
            <a:ext cx="2329496" cy="2329496"/>
          </a:xfrm>
          <a:prstGeom prst="rect">
            <a:avLst/>
          </a:prstGeom>
        </p:spPr>
      </p:pic>
      <p:pic>
        <p:nvPicPr>
          <p:cNvPr id="23" name="Picture 22" descr="An orange object with screws&#10;&#10;AI-generated content may be incorrect.">
            <a:extLst>
              <a:ext uri="{FF2B5EF4-FFF2-40B4-BE49-F238E27FC236}">
                <a16:creationId xmlns:a16="http://schemas.microsoft.com/office/drawing/2014/main" id="{72C46710-B75B-4401-9C10-C0F557481E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5109" b="14549"/>
          <a:stretch>
            <a:fillRect/>
          </a:stretch>
        </p:blipFill>
        <p:spPr>
          <a:xfrm>
            <a:off x="6988627" y="1440108"/>
            <a:ext cx="2970381" cy="20894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747758" cy="479543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Specialty Locks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Towing Security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28161" y="3621787"/>
            <a:ext cx="2288160" cy="503342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5th Wheel Rail Lock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614774" y="3621787"/>
            <a:ext cx="2669689" cy="503342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5th Wheel Kingpin Lock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7128220" y="3621787"/>
            <a:ext cx="2288160" cy="503342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/>
              <a:t>Adjustable Wheel Lock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11539" y="5758494"/>
            <a:ext cx="2288160" cy="503342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Multi-Use Cable Lock</a:t>
            </a:r>
          </a:p>
        </p:txBody>
      </p:sp>
      <p:pic>
        <p:nvPicPr>
          <p:cNvPr id="4" name="Picture 3" descr="A close up of a lock&#10;&#10;Description automatically generated">
            <a:extLst>
              <a:ext uri="{FF2B5EF4-FFF2-40B4-BE49-F238E27FC236}">
                <a16:creationId xmlns:a16="http://schemas.microsoft.com/office/drawing/2014/main" id="{0A1AA4DB-47B5-40A5-62D4-35AA8D15246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4621" y="4217387"/>
            <a:ext cx="1702689" cy="156749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D429DFC-106A-C695-68B2-213FA84C2575}"/>
              </a:ext>
            </a:extLst>
          </p:cNvPr>
          <p:cNvSpPr txBox="1">
            <a:spLocks/>
          </p:cNvSpPr>
          <p:nvPr/>
        </p:nvSpPr>
        <p:spPr>
          <a:xfrm>
            <a:off x="3752946" y="5795364"/>
            <a:ext cx="2288160" cy="503342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/>
              <a:t>Spare Tire Lock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827194" y="5797239"/>
            <a:ext cx="2512511" cy="51625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>
                <a:latin typeface="Arial"/>
                <a:cs typeface="Arial"/>
              </a:rPr>
              <a:t>Stainless Steel Disc Lock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4434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A9CDF-04A9-81A8-A7D7-815A498B08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92F61-7A1A-C214-AD10-861A6B35B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DB3529-DAB3-879A-0E04-C845CFA93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143002"/>
            <a:ext cx="4351026" cy="345670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5th Wheel Hitch Lock, #23256</a:t>
            </a:r>
            <a:endParaRPr lang="en-US" sz="2000" b="1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Locks a 5th wheel hitch into the rails, taking the place of a pin &amp; clip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Extra-long 1/2" diameter pin fits all industry-standard base rails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Weather-resistant dust cap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helps prevent internal corrosion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Easy-to-access, 1/8-turn lock activation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Includes two keys for added convenience</a:t>
            </a:r>
            <a:endParaRPr lang="en-US" dirty="0">
              <a:cs typeface="Arial"/>
            </a:endParaRPr>
          </a:p>
          <a:p>
            <a:pPr marL="305435" indent="-305435"/>
            <a:endParaRPr lang="en-US" dirty="0">
              <a:cs typeface="Arial"/>
            </a:endParaRPr>
          </a:p>
          <a:p>
            <a:pPr marL="305435" indent="-305435"/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A black plastic object on a metal surface&#10;&#10;AI-generated content may be incorrect.">
            <a:extLst>
              <a:ext uri="{FF2B5EF4-FFF2-40B4-BE49-F238E27FC236}">
                <a16:creationId xmlns:a16="http://schemas.microsoft.com/office/drawing/2014/main" id="{A9B9D73E-EA6D-B5E4-9F1F-0AC5838E0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84736" y="1481982"/>
            <a:ext cx="4225637" cy="422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32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701FB-D354-CB8C-4909-E7DF640B9F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16D68-018C-EEDB-D1EA-C2151BF75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93C1A-201A-19D5-A8D9-93663AEDF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143001"/>
            <a:ext cx="5511736" cy="5320597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Kingpin Lock, #23255</a:t>
            </a:r>
            <a:endParaRPr lang="en-US" sz="2000" b="1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Locks on to 5th wheel kingpin to deter theft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pPr marL="305435" indent="-305435"/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Built with an aluminum body for corrosion resistance</a:t>
            </a:r>
            <a:endParaRPr lang="en-US">
              <a:solidFill>
                <a:srgbClr val="000000"/>
              </a:solidFill>
              <a:cs typeface="Arial"/>
            </a:endParaRPr>
          </a:p>
          <a:p>
            <a:pPr marL="305435" indent="-305435"/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Two keys included for added convenience</a:t>
            </a:r>
            <a:endParaRPr lang="en-US">
              <a:solidFill>
                <a:srgbClr val="000000"/>
              </a:solidFill>
              <a:cs typeface="Arial"/>
            </a:endParaRPr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Space-saving, full-color retail packaging</a:t>
            </a:r>
            <a:endParaRPr lang="en-US" dirty="0">
              <a:cs typeface="Arial"/>
            </a:endParaRPr>
          </a:p>
          <a:p>
            <a:pPr marL="305435" indent="-305435"/>
            <a:endParaRPr lang="en-US" dirty="0">
              <a:cs typeface="Arial"/>
            </a:endParaRPr>
          </a:p>
          <a:p>
            <a:pPr marL="305435" indent="-305435"/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42E2AA-9F40-E729-40E4-F1B68D11D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082" y="1396544"/>
            <a:ext cx="4225637" cy="4225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49C961-FC06-1637-2196-0AADC507A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597" y="3449044"/>
            <a:ext cx="3889370" cy="259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29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066F8-5BC5-D886-6AC6-A43F8B9BD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33E92FF-E836-51AF-566B-9291BBF1E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548" y="4248561"/>
            <a:ext cx="3175863" cy="21189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B90989-B661-D283-A316-B7FB292B7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AC714-E110-7FFC-F185-5AEE10B6B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143002"/>
            <a:ext cx="5511736" cy="4542182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Adjustable Trailer Wheel Lock, #23176</a:t>
            </a:r>
            <a:endParaRPr lang="en-US" sz="2000" b="1" dirty="0">
              <a:cs typeface="Arial" panose="020B0604020202020204" pitchFamily="34" charset="0"/>
            </a:endParaRPr>
          </a:p>
          <a:p>
            <a:r>
              <a:rPr lang="en-US" dirty="0"/>
              <a:t>Secures unattended trailers, RVs or</a:t>
            </a:r>
            <a:br>
              <a:rPr lang="en-US" dirty="0"/>
            </a:br>
            <a:r>
              <a:rPr lang="en-US" dirty="0"/>
              <a:t>vehicles by clamping onto the wheel</a:t>
            </a:r>
          </a:p>
          <a:p>
            <a:r>
              <a:rPr lang="en-US" dirty="0"/>
              <a:t>Fits most tire sizes, with a width of</a:t>
            </a:r>
            <a:br>
              <a:rPr lang="en-US" dirty="0"/>
            </a:br>
            <a:r>
              <a:rPr lang="en-US" dirty="0"/>
              <a:t>7-1/4” to 12-7/8” and a length of 7-3/4” to 10-3/4”</a:t>
            </a:r>
          </a:p>
          <a:p>
            <a:r>
              <a:rPr lang="en-US" dirty="0"/>
              <a:t>Orange rubber-coated arms protect the wheel's finish</a:t>
            </a:r>
          </a:p>
          <a:p>
            <a:r>
              <a:rPr lang="en-US" dirty="0"/>
              <a:t>Powder coat finish for maximum</a:t>
            </a:r>
            <a:br>
              <a:rPr lang="en-US" dirty="0"/>
            </a:br>
            <a:r>
              <a:rPr lang="en-US" dirty="0"/>
              <a:t>protection against rust and corrosion</a:t>
            </a:r>
          </a:p>
          <a:p>
            <a:r>
              <a:rPr lang="en-US" dirty="0"/>
              <a:t>T-tool accessory for quick,</a:t>
            </a:r>
            <a:br>
              <a:rPr lang="en-US" dirty="0"/>
            </a:br>
            <a:r>
              <a:rPr lang="en-US" dirty="0"/>
              <a:t>easy adjustments</a:t>
            </a:r>
          </a:p>
          <a:p>
            <a:r>
              <a:rPr lang="en-US" dirty="0"/>
              <a:t>Watertight dust cap</a:t>
            </a:r>
            <a:br>
              <a:rPr lang="en-US" dirty="0"/>
            </a:br>
            <a:r>
              <a:rPr lang="en-US" dirty="0"/>
              <a:t>prevents internal corrosion</a:t>
            </a:r>
          </a:p>
          <a:p>
            <a:r>
              <a:rPr lang="en-US" dirty="0"/>
              <a:t>Includes two keys</a:t>
            </a:r>
            <a:br>
              <a:rPr lang="en-US" dirty="0"/>
            </a:br>
            <a:r>
              <a:rPr lang="en-US" dirty="0"/>
              <a:t>for added convenience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FBAEE3-D893-4613-D0FC-4112A1CC1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486" y="1067057"/>
            <a:ext cx="2466989" cy="2474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2CB300-5B3F-CAA4-FA14-F3F39B68B8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7034"/>
          <a:stretch>
            <a:fillRect/>
          </a:stretch>
        </p:blipFill>
        <p:spPr>
          <a:xfrm>
            <a:off x="9399628" y="1067054"/>
            <a:ext cx="2383763" cy="24613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90B097-A12C-7BDB-F548-E76CAC0077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487" y="3788284"/>
            <a:ext cx="2466989" cy="24234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D08FE8-3471-0834-575C-18868112B9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9628" y="3793614"/>
            <a:ext cx="2414218" cy="241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528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Towing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211494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Anti-Rattle Hitch Pins</a:t>
            </a:r>
            <a:endParaRPr lang="en-US"/>
          </a:p>
          <a:p>
            <a:r>
              <a:rPr lang="en-US"/>
              <a:t>Stops rattling and prevents shank movement</a:t>
            </a:r>
          </a:p>
          <a:p>
            <a:r>
              <a:rPr lang="en-US"/>
              <a:t>Compatible with hollow-shank accessories only</a:t>
            </a:r>
          </a:p>
          <a:p>
            <a:r>
              <a:rPr lang="en-US"/>
              <a:t>Available to fit 1-1/4”, 2” and 2-1/2” shanks</a:t>
            </a:r>
          </a:p>
          <a:p>
            <a:r>
              <a:rPr lang="en-US"/>
              <a:t>Protected by a durable yellow zinc-plated finish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222F54-E133-4F55-86DE-FA82658250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29"/>
          <a:stretch/>
        </p:blipFill>
        <p:spPr>
          <a:xfrm>
            <a:off x="3686939" y="3496734"/>
            <a:ext cx="2678697" cy="1780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E3E50F-9FD1-4D31-AD42-0D3C93E920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1121" y="1578934"/>
            <a:ext cx="3653197" cy="23497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193A10-1D79-4161-9A50-CC988E7B23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9807" y="3928729"/>
            <a:ext cx="3795823" cy="22222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42D9E9-095E-470B-9F38-300AC021EF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481" y="3335571"/>
            <a:ext cx="2580168" cy="258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311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Towing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211494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Anti-Rattle Hitch Clamps</a:t>
            </a:r>
            <a:endParaRPr lang="en-US"/>
          </a:p>
          <a:p>
            <a:r>
              <a:rPr lang="en-US"/>
              <a:t>Stops rattling and prevents shank movement</a:t>
            </a:r>
          </a:p>
          <a:p>
            <a:r>
              <a:rPr lang="en-US"/>
              <a:t>Compatible with hollow and solid shank accessories</a:t>
            </a:r>
          </a:p>
          <a:p>
            <a:r>
              <a:rPr lang="en-US"/>
              <a:t>No-tool installation and easy-to-adjust clamp lever</a:t>
            </a:r>
          </a:p>
          <a:p>
            <a:r>
              <a:rPr lang="en-US"/>
              <a:t>Available to fit 2” and 2-1/2” receivers</a:t>
            </a:r>
          </a:p>
          <a:p>
            <a:r>
              <a:rPr lang="en-US"/>
              <a:t>Lightweight aluminum and high-strength steel</a:t>
            </a:r>
          </a:p>
          <a:p>
            <a:r>
              <a:rPr lang="en-US"/>
              <a:t>Durable, clear finish for corrosion resistance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D9B2B5-96CE-4F3F-833F-A5B1CB920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4995" y="1142698"/>
            <a:ext cx="3292929" cy="32929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7A9430-7A9F-493C-8EB9-2972BDFA91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126" y="4169642"/>
            <a:ext cx="2521238" cy="1680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00F625-4A22-4F86-88A0-CA092ABDC9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721" y="4169643"/>
            <a:ext cx="2521238" cy="1680825"/>
          </a:xfrm>
          <a:prstGeom prst="rect">
            <a:avLst/>
          </a:prstGeom>
        </p:spPr>
      </p:pic>
      <p:pic>
        <p:nvPicPr>
          <p:cNvPr id="5" name="Picture 4" descr="A black and silver metal lock&#10;&#10;Description automatically generated">
            <a:extLst>
              <a:ext uri="{FF2B5EF4-FFF2-40B4-BE49-F238E27FC236}">
                <a16:creationId xmlns:a16="http://schemas.microsoft.com/office/drawing/2014/main" id="{191AC924-69BF-AC70-8697-2AE3C0ECAE8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278" y="2514600"/>
            <a:ext cx="3584122" cy="35841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7518D9-478E-A513-6D2E-6701B09F3CEA}"/>
              </a:ext>
            </a:extLst>
          </p:cNvPr>
          <p:cNvSpPr txBox="1"/>
          <p:nvPr/>
        </p:nvSpPr>
        <p:spPr>
          <a:xfrm>
            <a:off x="9103178" y="4299857"/>
            <a:ext cx="1755321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600">
                <a:latin typeface="Arial"/>
                <a:cs typeface="Arial"/>
              </a:rPr>
              <a:t>#22325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02AD92-A275-E30B-509F-954C2172A49B}"/>
              </a:ext>
            </a:extLst>
          </p:cNvPr>
          <p:cNvSpPr txBox="1"/>
          <p:nvPr/>
        </p:nvSpPr>
        <p:spPr>
          <a:xfrm>
            <a:off x="6683829" y="5758542"/>
            <a:ext cx="274320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/>
                <a:cs typeface="Arial"/>
              </a:rPr>
              <a:t>#45367​</a:t>
            </a:r>
          </a:p>
        </p:txBody>
      </p:sp>
    </p:spTree>
    <p:extLst>
      <p:ext uri="{BB962C8B-B14F-4D97-AF65-F5344CB8AC3E}">
        <p14:creationId xmlns:p14="http://schemas.microsoft.com/office/powerpoint/2010/main" val="85860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Towing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211494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Hitch Locks</a:t>
            </a:r>
            <a:endParaRPr lang="en-US"/>
          </a:p>
          <a:p>
            <a:r>
              <a:rPr lang="en-US"/>
              <a:t>Easy-to-operate, 1/4-turn lock activation</a:t>
            </a:r>
          </a:p>
          <a:p>
            <a:r>
              <a:rPr lang="en-US"/>
              <a:t>Available to fit 1-1/4”, 2”, 2-1/2” and 3” receivers</a:t>
            </a:r>
          </a:p>
          <a:p>
            <a:r>
              <a:rPr lang="en-US"/>
              <a:t>Watertight dust cap prevents internal corrosion</a:t>
            </a:r>
          </a:p>
          <a:p>
            <a:r>
              <a:rPr lang="en-US"/>
              <a:t>Two keys included for added convenience</a:t>
            </a:r>
          </a:p>
          <a:p>
            <a:r>
              <a:rPr lang="en-US"/>
              <a:t>Space-saving, full-color retail packaging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9417B7-D13E-4405-B439-FDFDA01862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3561" y="1378923"/>
            <a:ext cx="3524135" cy="28314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7A91E1-0CBA-4458-B9A5-D6F9FBAEF6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1417" y="3845345"/>
            <a:ext cx="1984744" cy="19847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3D4B7B-2012-4C8F-92A0-1B7EBC0A6A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4642" y="4573768"/>
            <a:ext cx="1984744" cy="9551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0B0B18-927C-47F7-8E43-E3537856702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1851" y="4295549"/>
            <a:ext cx="1984744" cy="12333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4D45B1D-444B-45BA-A333-E14F57437E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067" y="3794931"/>
            <a:ext cx="1109901" cy="21814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FD80836-18B7-49A5-B50A-49AC598DFE1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89442" y="3773663"/>
            <a:ext cx="1046042" cy="2035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DD0819A-9620-4F3C-BA88-AA7DB370524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9981" y="3760376"/>
            <a:ext cx="1014141" cy="230372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68E5EC1-89DC-41E6-AA5D-6CADA745DA04}"/>
              </a:ext>
            </a:extLst>
          </p:cNvPr>
          <p:cNvSpPr txBox="1"/>
          <p:nvPr/>
        </p:nvSpPr>
        <p:spPr>
          <a:xfrm>
            <a:off x="7023493" y="3329033"/>
            <a:ext cx="2840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Right-angle style provides ergonomic access to keyhole</a:t>
            </a:r>
          </a:p>
        </p:txBody>
      </p:sp>
    </p:spTree>
    <p:extLst>
      <p:ext uri="{BB962C8B-B14F-4D97-AF65-F5344CB8AC3E}">
        <p14:creationId xmlns:p14="http://schemas.microsoft.com/office/powerpoint/2010/main" val="21607607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Towing Security</a:t>
            </a:r>
          </a:p>
        </p:txBody>
      </p:sp>
      <p:pic>
        <p:nvPicPr>
          <p:cNvPr id="3" name="videoplayback (3)">
            <a:hlinkClick r:id="" action="ppaction://media"/>
            <a:extLst>
              <a:ext uri="{FF2B5EF4-FFF2-40B4-BE49-F238E27FC236}">
                <a16:creationId xmlns:a16="http://schemas.microsoft.com/office/drawing/2014/main" id="{EBA98DFA-618F-437B-8A77-A32C521B54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Towing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211494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Safety Pins</a:t>
            </a:r>
            <a:endParaRPr lang="en-US"/>
          </a:p>
          <a:p>
            <a:pPr marL="305435" indent="-305435"/>
            <a:r>
              <a:rPr lang="en-US">
                <a:latin typeface="Arial"/>
                <a:cs typeface="Arial"/>
              </a:rPr>
              <a:t>Quickly secures coupler latches, pintle hooks, jack legs or caster wheels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Square retainer wire clip provides added clearance</a:t>
            </a:r>
            <a:endParaRPr lang="en-US">
              <a:cs typeface="Arial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Protected by a durable zinc-plated finish</a:t>
            </a:r>
            <a:endParaRPr lang="en-US">
              <a:cs typeface="Arial"/>
            </a:endParaRPr>
          </a:p>
        </p:txBody>
      </p:sp>
      <p:pic>
        <p:nvPicPr>
          <p:cNvPr id="4" name="Picture 3" descr="A chain and a safety pin&#10;&#10;Description automatically generated">
            <a:extLst>
              <a:ext uri="{FF2B5EF4-FFF2-40B4-BE49-F238E27FC236}">
                <a16:creationId xmlns:a16="http://schemas.microsoft.com/office/drawing/2014/main" id="{8C0D7F40-6580-BADD-AE33-CF093ABD46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83" y="3174866"/>
            <a:ext cx="2907813" cy="2882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C8CADF-3280-B6C9-8691-58FE3BBFEA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5396" y="3777993"/>
            <a:ext cx="2706956" cy="270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13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3366" y="1143001"/>
            <a:ext cx="3832416" cy="4976648"/>
          </a:xfrm>
          <a:prstGeom prst="rect">
            <a:avLst/>
          </a:prstGeom>
          <a:ln>
            <a:solidFill>
              <a:srgbClr val="F15A2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92" y="3631325"/>
            <a:ext cx="6133992" cy="2219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Towing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092877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>
                <a:solidFill>
                  <a:srgbClr val="F15A22"/>
                </a:solidFill>
              </a:rPr>
              <a:t>Limited Lifetime Warranty</a:t>
            </a:r>
          </a:p>
          <a:p>
            <a:r>
              <a:rPr lang="en-US"/>
              <a:t>CURT provides limited lifetime warranty coverage against defects in factory workmanship and materials for CURT products sold by authorized CURT dealers for use by retail (end use) consumers.</a:t>
            </a:r>
          </a:p>
          <a:p>
            <a:r>
              <a:rPr lang="en-US">
                <a:hlinkClick r:id="rId4"/>
              </a:rPr>
              <a:t>https://storage.googleapis.com/curt-group-warranties/CURT_Warranty.pdf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49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Towing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211494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Hitch Pins</a:t>
            </a:r>
            <a:endParaRPr lang="en-US"/>
          </a:p>
          <a:p>
            <a:r>
              <a:rPr lang="en-US"/>
              <a:t>Secures ball mounts and other receiver tube inserts</a:t>
            </a:r>
          </a:p>
          <a:p>
            <a:r>
              <a:rPr lang="en-US"/>
              <a:t>Bent handle for an easier grip</a:t>
            </a:r>
          </a:p>
          <a:p>
            <a:r>
              <a:rPr lang="en-US"/>
              <a:t>Available to fit 1-1/4”, 2”, 2-1/2” and 3” receivers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B7CABF-1929-48D3-9221-BA671E305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466" y="2204962"/>
            <a:ext cx="2956611" cy="2956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5FA059-7122-44EA-BAD2-6E841C44C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2061" y="2378036"/>
            <a:ext cx="2956611" cy="2956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9B265F-D764-4E5E-A667-8AAC586E80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779" y="4162654"/>
            <a:ext cx="1864124" cy="1864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CA9A83-C989-4109-BB3C-82742BB79E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779" y="2685111"/>
            <a:ext cx="1864124" cy="18641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CA5739-0218-4C31-B924-D9AD9B0692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44091" y="2594314"/>
            <a:ext cx="1864124" cy="18641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F28B2A-3B7D-4382-9B21-0FFDFD0E13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0693" y="4152539"/>
            <a:ext cx="1864124" cy="186412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3F89A1-9FE4-4226-9FEF-96B6EDA283E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24342" y="4136424"/>
            <a:ext cx="1864124" cy="18641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D46B5A3-1DB5-405B-9D44-FF234A0622F1}"/>
              </a:ext>
            </a:extLst>
          </p:cNvPr>
          <p:cNvSpPr txBox="1"/>
          <p:nvPr/>
        </p:nvSpPr>
        <p:spPr>
          <a:xfrm>
            <a:off x="5124342" y="5656663"/>
            <a:ext cx="2062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Swivel pins available, no clip needed</a:t>
            </a:r>
          </a:p>
        </p:txBody>
      </p:sp>
    </p:spTree>
    <p:extLst>
      <p:ext uri="{BB962C8B-B14F-4D97-AF65-F5344CB8AC3E}">
        <p14:creationId xmlns:p14="http://schemas.microsoft.com/office/powerpoint/2010/main" val="3846984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Towing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211494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Universal Tri-Ball Coupler Lock #23082</a:t>
            </a:r>
            <a:endParaRPr lang="en-US"/>
          </a:p>
          <a:p>
            <a:r>
              <a:rPr lang="en-US"/>
              <a:t>Highly theft and tamper-resistant </a:t>
            </a:r>
            <a:br>
              <a:rPr lang="en-US"/>
            </a:br>
            <a:r>
              <a:rPr lang="en-US"/>
              <a:t>design with built-in safety measures</a:t>
            </a:r>
          </a:p>
          <a:p>
            <a:r>
              <a:rPr lang="en-US"/>
              <a:t>Unique tri-ball lock inserts into coupler </a:t>
            </a:r>
            <a:br>
              <a:rPr lang="en-US"/>
            </a:br>
            <a:r>
              <a:rPr lang="en-US"/>
              <a:t>and secures latch with lasso lock</a:t>
            </a:r>
          </a:p>
          <a:p>
            <a:r>
              <a:rPr lang="en-US"/>
              <a:t>Coupler lock can also be used </a:t>
            </a:r>
            <a:br>
              <a:rPr lang="en-US"/>
            </a:br>
            <a:r>
              <a:rPr lang="en-US"/>
              <a:t>while towing to secure the trailer</a:t>
            </a:r>
          </a:p>
          <a:p>
            <a:r>
              <a:rPr lang="en-US"/>
              <a:t>Simple lasso design keeps all </a:t>
            </a:r>
            <a:br>
              <a:rPr lang="en-US"/>
            </a:br>
            <a:r>
              <a:rPr lang="en-US"/>
              <a:t>components together, avoiding lost pieces</a:t>
            </a:r>
          </a:p>
          <a:p>
            <a:r>
              <a:rPr lang="en-US"/>
              <a:t>Glass-filled orange polymer for </a:t>
            </a:r>
            <a:br>
              <a:rPr lang="en-US"/>
            </a:br>
            <a:r>
              <a:rPr lang="en-US"/>
              <a:t>high strength and increased visibility</a:t>
            </a:r>
          </a:p>
          <a:p>
            <a:r>
              <a:rPr lang="en-US"/>
              <a:t>Universal design fits all standard </a:t>
            </a:r>
            <a:br>
              <a:rPr lang="en-US"/>
            </a:br>
            <a:r>
              <a:rPr lang="en-US"/>
              <a:t>coupler sizes: 1-7/8", 2" and 2-5/16"</a:t>
            </a:r>
          </a:p>
          <a:p>
            <a:r>
              <a:rPr lang="en-US"/>
              <a:t>1/4" pin allows adjustment to fit 1" to 3" coupler span</a:t>
            </a:r>
          </a:p>
          <a:p>
            <a:r>
              <a:rPr lang="en-US"/>
              <a:t>Easy-to-operate, 1/4-turn lock activation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F7D88A-7E4A-4D55-BEA0-14636DB8476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292" y="1088459"/>
            <a:ext cx="4816549" cy="481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81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Towing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211494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/>
              <a:t>Universal Tri-Ball Coupler Lock #23082</a:t>
            </a:r>
            <a:endParaRPr lang="en-US"/>
          </a:p>
          <a:p>
            <a:pPr marL="305435" indent="-305435"/>
            <a:r>
              <a:rPr lang="en-US"/>
              <a:t>Built-in safety points allow the ball to break off when forcefully tampered with, leaving the ball in the coupler and blocking hookup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Lasso design keeps all components together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Glass-filled orange polymer construction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Universal design fits 1-7/8" and 2-5/16" couplers</a:t>
            </a:r>
            <a:endParaRPr lang="en-US"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>
              <a:cs typeface="Arial" panose="020B0604020202020204" pitchFamily="34" charset="0"/>
            </a:endParaRPr>
          </a:p>
          <a:p>
            <a:pPr marL="305435" indent="-305435"/>
            <a:endParaRPr lang="en-US"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1B6DB6-B14D-4D51-A8CA-918184FE77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966" y="3882926"/>
            <a:ext cx="3578438" cy="23856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E555A2-1E5F-4D32-91A6-CA801C5226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285" y="3882926"/>
            <a:ext cx="3578438" cy="2385625"/>
          </a:xfrm>
          <a:prstGeom prst="rect">
            <a:avLst/>
          </a:prstGeom>
        </p:spPr>
      </p:pic>
      <p:pic>
        <p:nvPicPr>
          <p:cNvPr id="4" name="Picture 3" descr="A set of orange and black objects in a package&#10;&#10;Description automatically generated">
            <a:extLst>
              <a:ext uri="{FF2B5EF4-FFF2-40B4-BE49-F238E27FC236}">
                <a16:creationId xmlns:a16="http://schemas.microsoft.com/office/drawing/2014/main" id="{72569B6F-FB41-1FFE-8DDB-56B3A3EE82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4902" y="1558505"/>
            <a:ext cx="3927895" cy="4114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5D5452-E395-C2E8-E654-56860A3B5E7B}"/>
              </a:ext>
            </a:extLst>
          </p:cNvPr>
          <p:cNvSpPr txBox="1"/>
          <p:nvPr/>
        </p:nvSpPr>
        <p:spPr>
          <a:xfrm>
            <a:off x="9061329" y="5678696"/>
            <a:ext cx="27432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Arial"/>
                <a:cs typeface="Arial"/>
              </a:rPr>
              <a:t>Hitch &amp; Tri-Ball Coupler Lock Set, #23083</a:t>
            </a:r>
          </a:p>
        </p:txBody>
      </p:sp>
      <p:pic>
        <p:nvPicPr>
          <p:cNvPr id="6" name="Picture 5" descr="A key chain and lock&#10;&#10;Description automatically generated">
            <a:extLst>
              <a:ext uri="{FF2B5EF4-FFF2-40B4-BE49-F238E27FC236}">
                <a16:creationId xmlns:a16="http://schemas.microsoft.com/office/drawing/2014/main" id="{B7F36473-B9F5-0D5C-31A3-2E5111E561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034" y="1817298"/>
            <a:ext cx="2073215" cy="205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12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2AAF712C-BD39-4E74-AC29-D8EBA50A39C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145"/>
          </a:xfrm>
        </p:spPr>
      </p:pic>
    </p:spTree>
    <p:extLst>
      <p:ext uri="{BB962C8B-B14F-4D97-AF65-F5344CB8AC3E}">
        <p14:creationId xmlns:p14="http://schemas.microsoft.com/office/powerpoint/2010/main" val="246123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Towing 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5521381" cy="460682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Universal Trailer Coupler Lock, #23090</a:t>
            </a:r>
            <a:endParaRPr lang="en-US"/>
          </a:p>
          <a:p>
            <a:pPr marL="305435" indent="-305435"/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Prevents trailer ball from being inserted into the coupler</a:t>
            </a:r>
            <a:endParaRPr lang="en-US">
              <a:cs typeface="Arial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Hardened steel and chrome-plated U-lock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Orange corrosion-resistant powder coat finish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Works on 1-7/8" or 2-5/16" coupler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U-lock inside width of 3-7/8" fits most trailers</a:t>
            </a:r>
          </a:p>
          <a:p>
            <a:pPr marL="305435" indent="-305435"/>
            <a:r>
              <a:rPr lang="en-US">
                <a:solidFill>
                  <a:srgbClr val="000000"/>
                </a:solidFill>
                <a:latin typeface="Arial"/>
                <a:cs typeface="Arial"/>
              </a:rPr>
              <a:t>Includes two keys for added convenience</a:t>
            </a: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</p:txBody>
      </p:sp>
      <p:pic>
        <p:nvPicPr>
          <p:cNvPr id="4" name="Picture 3" descr="A close up of a lock&#10;&#10;Description automatically generated">
            <a:extLst>
              <a:ext uri="{FF2B5EF4-FFF2-40B4-BE49-F238E27FC236}">
                <a16:creationId xmlns:a16="http://schemas.microsoft.com/office/drawing/2014/main" id="{902F7513-D75C-8619-91CB-7C0E6A64DC0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065" y="1138084"/>
            <a:ext cx="2615382" cy="2627672"/>
          </a:xfrm>
          <a:prstGeom prst="rect">
            <a:avLst/>
          </a:prstGeom>
        </p:spPr>
      </p:pic>
      <p:pic>
        <p:nvPicPr>
          <p:cNvPr id="6" name="Picture 5" descr="A hand holding a key to a bike&#10;&#10;Description automatically generated">
            <a:extLst>
              <a:ext uri="{FF2B5EF4-FFF2-40B4-BE49-F238E27FC236}">
                <a16:creationId xmlns:a16="http://schemas.microsoft.com/office/drawing/2014/main" id="{4A6FD012-4575-50F7-B658-794BBDC4A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483" y="3966775"/>
            <a:ext cx="9598741" cy="17722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A3E413-9187-A1EC-48FC-A843986F6C77}"/>
              </a:ext>
            </a:extLst>
          </p:cNvPr>
          <p:cNvSpPr txBox="1"/>
          <p:nvPr/>
        </p:nvSpPr>
        <p:spPr>
          <a:xfrm>
            <a:off x="866784" y="5754944"/>
            <a:ext cx="30037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Arial"/>
                <a:cs typeface="Arial"/>
              </a:rPr>
              <a:t>Deters theft by securing the coupler with a durable ratcheting lock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248D62-8349-9B89-F574-387FFD1BB657}"/>
              </a:ext>
            </a:extLst>
          </p:cNvPr>
          <p:cNvSpPr txBox="1"/>
          <p:nvPr/>
        </p:nvSpPr>
        <p:spPr>
          <a:xfrm>
            <a:off x="4136009" y="5754943"/>
            <a:ext cx="30037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Arial"/>
                <a:cs typeface="Arial"/>
              </a:rPr>
              <a:t>Insert U-lock into the lock base and push downwards to secure the lock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C4DD61-A728-E521-7997-7E9B986BC4D9}"/>
              </a:ext>
            </a:extLst>
          </p:cNvPr>
          <p:cNvSpPr txBox="1"/>
          <p:nvPr/>
        </p:nvSpPr>
        <p:spPr>
          <a:xfrm>
            <a:off x="7380654" y="5754943"/>
            <a:ext cx="30037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Arial"/>
                <a:cs typeface="Arial"/>
              </a:rPr>
              <a:t>Works with virtually all couplers so you can use it on multiple trailers</a:t>
            </a:r>
          </a:p>
        </p:txBody>
      </p:sp>
    </p:spTree>
    <p:extLst>
      <p:ext uri="{BB962C8B-B14F-4D97-AF65-F5344CB8AC3E}">
        <p14:creationId xmlns:p14="http://schemas.microsoft.com/office/powerpoint/2010/main" val="3560717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DF3B9B-A02E-CE31-7966-8EEFCF698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0B099-0190-8B42-CF44-4154233E0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CCB21-3943-415F-B09E-9AAFAD517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143001"/>
            <a:ext cx="7011154" cy="2622755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latin typeface="Arial"/>
                <a:cs typeface="Arial"/>
              </a:rPr>
              <a:t>Universal Trailer Coupler Lock, Keyed Alike #23090-KA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Prevents trailer ball from being inserted into the coupler</a:t>
            </a:r>
            <a:endParaRPr lang="en-US" dirty="0">
              <a:cs typeface="Arial"/>
            </a:endParaRPr>
          </a:p>
          <a:p>
            <a:pPr marL="305435" indent="-305435"/>
            <a:r>
              <a:rPr lang="en-US" dirty="0">
                <a:latin typeface="Arial"/>
                <a:cs typeface="Arial"/>
              </a:rPr>
              <a:t>Hardened steel and chrome-plated U-lock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Orange corrosion-resistant powder coat finish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Works on 1-7/8" or 2-5/16" coupler</a:t>
            </a:r>
          </a:p>
          <a:p>
            <a:pPr marL="305435" indent="-305435"/>
            <a:r>
              <a:rPr lang="en-US" dirty="0">
                <a:latin typeface="Arial"/>
                <a:cs typeface="Arial"/>
              </a:rPr>
              <a:t>U-lock inside width of 3-7/8" fits most trailers</a:t>
            </a:r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Includes two keyed-alike keys for added convenience</a:t>
            </a:r>
            <a:endParaRPr lang="en-US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A close up of a lock&#10;&#10;Description automatically generated">
            <a:extLst>
              <a:ext uri="{FF2B5EF4-FFF2-40B4-BE49-F238E27FC236}">
                <a16:creationId xmlns:a16="http://schemas.microsoft.com/office/drawing/2014/main" id="{E918D1C3-E822-65E3-A885-77F6DCAB0C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4065" y="1138084"/>
            <a:ext cx="2615382" cy="2627672"/>
          </a:xfrm>
          <a:prstGeom prst="rect">
            <a:avLst/>
          </a:prstGeom>
        </p:spPr>
      </p:pic>
      <p:pic>
        <p:nvPicPr>
          <p:cNvPr id="6" name="Picture 5" descr="A hand holding a key to a bike&#10;&#10;Description automatically generated">
            <a:extLst>
              <a:ext uri="{FF2B5EF4-FFF2-40B4-BE49-F238E27FC236}">
                <a16:creationId xmlns:a16="http://schemas.microsoft.com/office/drawing/2014/main" id="{6E8C39AC-5892-843F-D2EB-20EEDDC23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847" y="3966775"/>
            <a:ext cx="9598741" cy="17722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8729A4-0869-B30F-951A-2A8F359606B0}"/>
              </a:ext>
            </a:extLst>
          </p:cNvPr>
          <p:cNvSpPr txBox="1"/>
          <p:nvPr/>
        </p:nvSpPr>
        <p:spPr>
          <a:xfrm>
            <a:off x="959148" y="5754944"/>
            <a:ext cx="30037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Arial"/>
                <a:cs typeface="Arial"/>
              </a:rPr>
              <a:t>Deters theft by securing the coupler with a durable ratcheting lock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80E2AB-5AFA-0AA5-1200-4F4F9006A101}"/>
              </a:ext>
            </a:extLst>
          </p:cNvPr>
          <p:cNvSpPr txBox="1"/>
          <p:nvPr/>
        </p:nvSpPr>
        <p:spPr>
          <a:xfrm>
            <a:off x="4228373" y="5754943"/>
            <a:ext cx="30037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Arial"/>
                <a:cs typeface="Arial"/>
              </a:rPr>
              <a:t>Insert U-lock into the lock base and push downwards to secure the lock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76B0B3-E835-5A34-7C28-78C4EB4172B5}"/>
              </a:ext>
            </a:extLst>
          </p:cNvPr>
          <p:cNvSpPr txBox="1"/>
          <p:nvPr/>
        </p:nvSpPr>
        <p:spPr>
          <a:xfrm>
            <a:off x="7473018" y="5754943"/>
            <a:ext cx="300375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latin typeface="Arial"/>
                <a:cs typeface="Arial"/>
              </a:rPr>
              <a:t>Works with virtually all couplers so you can use it on multiple trailers</a:t>
            </a:r>
          </a:p>
        </p:txBody>
      </p:sp>
    </p:spTree>
    <p:extLst>
      <p:ext uri="{BB962C8B-B14F-4D97-AF65-F5344CB8AC3E}">
        <p14:creationId xmlns:p14="http://schemas.microsoft.com/office/powerpoint/2010/main" val="2057224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5E899-2675-3834-A0F4-7B20F5BD3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7ADE5-DA75-FFEA-8F82-BF0F72DF3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Towing Security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1AE1B-8429-40DA-7DAE-AF67DB326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1143001"/>
            <a:ext cx="6493863" cy="4491181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dirty="0">
                <a:solidFill>
                  <a:srgbClr val="000000"/>
                </a:solidFill>
                <a:latin typeface="Arial"/>
                <a:cs typeface="Arial"/>
              </a:rPr>
              <a:t>Universal Heavy-Duty Trailer Coupler Lock, </a:t>
            </a:r>
            <a:r>
              <a:rPr lang="en-US" sz="2000" b="1" dirty="0">
                <a:latin typeface="Arial"/>
                <a:cs typeface="Arial"/>
              </a:rPr>
              <a:t>#23091</a:t>
            </a:r>
            <a:endParaRPr lang="en-US" dirty="0">
              <a:cs typeface="Arial" panose="020B0604020202020204" pitchFamily="34" charset="0"/>
            </a:endParaRPr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Heavy-duty steel lock bar and aluminum</a:t>
            </a:r>
            <a:br>
              <a:rPr lang="en-US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body provide enhanced theft protection</a:t>
            </a:r>
            <a:endParaRPr lang="en-US" dirty="0">
              <a:solidFill>
                <a:srgbClr val="000000"/>
              </a:solidFill>
              <a:cs typeface="Arial"/>
            </a:endParaRPr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Prevents trailer ball from being inserted into the coupler</a:t>
            </a:r>
            <a:endParaRPr lang="en-US" dirty="0"/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Heavy-duty locking cylinder for added security</a:t>
            </a:r>
            <a:endParaRPr lang="en-US" dirty="0"/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Orange corrosion-resistant powder coat finish</a:t>
            </a:r>
            <a:endParaRPr lang="en-US" dirty="0"/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Bright color provides high-visibility theft deterrence</a:t>
            </a:r>
            <a:endParaRPr lang="en-US" dirty="0"/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Universal design works on 1-7/8", 2”, or 2-5/16" couplers</a:t>
            </a:r>
            <a:endParaRPr lang="en-US" dirty="0"/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U-lock inside width of 3-7/8" fits most trailers</a:t>
            </a:r>
            <a:endParaRPr lang="en-US" dirty="0"/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Ratchet locking system with 10 locking positions for a precise fit</a:t>
            </a:r>
            <a:endParaRPr lang="en-US" dirty="0"/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Easy, quick installation and removal</a:t>
            </a:r>
            <a:endParaRPr lang="en-US" dirty="0"/>
          </a:p>
          <a:p>
            <a:pPr marL="305435" indent="-305435"/>
            <a:r>
              <a:rPr lang="en-US" dirty="0">
                <a:solidFill>
                  <a:srgbClr val="000000"/>
                </a:solidFill>
                <a:latin typeface="Arial"/>
                <a:cs typeface="Arial"/>
              </a:rPr>
              <a:t>Includes two keys for added convenience</a:t>
            </a:r>
            <a:endParaRPr lang="en-US" dirty="0"/>
          </a:p>
          <a:p>
            <a:pPr marL="305435" indent="-305435"/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4" descr="A lock with a ball and keys&#10;&#10;AI-generated content may be incorrect.">
            <a:extLst>
              <a:ext uri="{FF2B5EF4-FFF2-40B4-BE49-F238E27FC236}">
                <a16:creationId xmlns:a16="http://schemas.microsoft.com/office/drawing/2014/main" id="{4AE076D2-DDD0-280F-DA4E-EB587E80F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0019" y="1236401"/>
            <a:ext cx="4711861" cy="471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49127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1617af-d043-48bf-946c-695b03a9a769">
      <Terms xmlns="http://schemas.microsoft.com/office/infopath/2007/PartnerControls"/>
    </lcf76f155ced4ddcb4097134ff3c332f>
    <TaxCatchAll xmlns="e420ad82-5fbc-4c91-b0c9-502923a7af83" xsi:nil="true"/>
    <_Flow_SignoffStatus xmlns="401617af-d043-48bf-946c-695b03a9a76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BD276F765FD344AE93692E0F7B474E" ma:contentTypeVersion="20" ma:contentTypeDescription="Create a new document." ma:contentTypeScope="" ma:versionID="4fea427a912acea6d0b488c37a18c134">
  <xsd:schema xmlns:xsd="http://www.w3.org/2001/XMLSchema" xmlns:xs="http://www.w3.org/2001/XMLSchema" xmlns:p="http://schemas.microsoft.com/office/2006/metadata/properties" xmlns:ns2="401617af-d043-48bf-946c-695b03a9a769" xmlns:ns3="e420ad82-5fbc-4c91-b0c9-502923a7af83" targetNamespace="http://schemas.microsoft.com/office/2006/metadata/properties" ma:root="true" ma:fieldsID="0c7e2aca6264e3431a79c26dc18fe2c4" ns2:_="" ns3:_="">
    <xsd:import namespace="401617af-d043-48bf-946c-695b03a9a769"/>
    <xsd:import namespace="e420ad82-5fbc-4c91-b0c9-502923a7af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1617af-d043-48bf-946c-695b03a9a7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44a1851-1028-4e81-aad1-bd128e590d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20ad82-5fbc-4c91-b0c9-502923a7af8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0849255-c574-4ff3-811d-8ecf41fc901c}" ma:internalName="TaxCatchAll" ma:showField="CatchAllData" ma:web="e420ad82-5fbc-4c91-b0c9-502923a7af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993FD2-8C01-463D-BA97-1A86E326C0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A995C6-0565-4351-A717-4B9C14A27B4C}">
  <ds:schemaRefs>
    <ds:schemaRef ds:uri="401617af-d043-48bf-946c-695b03a9a769"/>
    <ds:schemaRef ds:uri="e420ad82-5fbc-4c91-b0c9-502923a7af83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40E9F37-AA2C-4A3D-9FED-98B8EC9E6249}"/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20</TotalTime>
  <Words>1056</Words>
  <Application>Microsoft Office PowerPoint</Application>
  <PresentationFormat>Widescreen</PresentationFormat>
  <Paragraphs>153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Gill Sans MT</vt:lpstr>
      <vt:lpstr>Wingdings 2</vt:lpstr>
      <vt:lpstr>Dividend</vt:lpstr>
      <vt:lpstr>PowerPoint Presentation</vt:lpstr>
      <vt:lpstr>Towing Security</vt:lpstr>
      <vt:lpstr>Towing Security</vt:lpstr>
      <vt:lpstr>Towing Security</vt:lpstr>
      <vt:lpstr>Towing Security</vt:lpstr>
      <vt:lpstr>PowerPoint Presentation</vt:lpstr>
      <vt:lpstr>Towing Security</vt:lpstr>
      <vt:lpstr>Towing Security</vt:lpstr>
      <vt:lpstr>Towing Security</vt:lpstr>
      <vt:lpstr>Towing Security</vt:lpstr>
      <vt:lpstr>Towing Security</vt:lpstr>
      <vt:lpstr>Towing Security</vt:lpstr>
      <vt:lpstr>Towing Security</vt:lpstr>
      <vt:lpstr>Towing Security</vt:lpstr>
      <vt:lpstr>Towing Security</vt:lpstr>
      <vt:lpstr>Towing Security</vt:lpstr>
      <vt:lpstr>Towing Security</vt:lpstr>
      <vt:lpstr>Towing Security</vt:lpstr>
      <vt:lpstr>Towing Security</vt:lpstr>
      <vt:lpstr>Towing Security</vt:lpstr>
      <vt:lpstr>Towing Security</vt:lpstr>
      <vt:lpstr>Towing Security</vt:lpstr>
    </vt:vector>
  </TitlesOfParts>
  <Company>CURT Manufacturing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Ripienski</dc:creator>
  <cp:lastModifiedBy>Kacey Skaw</cp:lastModifiedBy>
  <cp:revision>67</cp:revision>
  <cp:lastPrinted>2017-05-21T15:44:46Z</cp:lastPrinted>
  <dcterms:created xsi:type="dcterms:W3CDTF">2017-04-17T20:59:27Z</dcterms:created>
  <dcterms:modified xsi:type="dcterms:W3CDTF">2025-12-30T18:17:42Z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0x0101005BBD276F765FD344AE93692E0F7B474E</vt:lpwstr>
  </property>
  <property fmtid="{D5CDD505-2E9C-101B-9397-08002B2CF9AE}" pid="3" name="MediaServiceImageTags">
    <vt:lpwstr/>
  </property>
</Properties>
</file>