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333" r:id="rId5"/>
    <p:sldId id="409" r:id="rId6"/>
    <p:sldId id="388" r:id="rId7"/>
    <p:sldId id="391" r:id="rId8"/>
    <p:sldId id="412" r:id="rId9"/>
    <p:sldId id="414" r:id="rId10"/>
    <p:sldId id="360" r:id="rId11"/>
    <p:sldId id="392" r:id="rId12"/>
    <p:sldId id="413" r:id="rId13"/>
    <p:sldId id="371" r:id="rId14"/>
    <p:sldId id="377" r:id="rId15"/>
    <p:sldId id="366" r:id="rId16"/>
    <p:sldId id="410" r:id="rId17"/>
    <p:sldId id="389" r:id="rId18"/>
    <p:sldId id="393" r:id="rId19"/>
    <p:sldId id="415" r:id="rId20"/>
    <p:sldId id="390" r:id="rId21"/>
    <p:sldId id="394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405" r:id="rId31"/>
    <p:sldId id="406" r:id="rId32"/>
    <p:sldId id="369" r:id="rId33"/>
    <p:sldId id="384" r:id="rId34"/>
    <p:sldId id="382" r:id="rId35"/>
    <p:sldId id="386" r:id="rId36"/>
    <p:sldId id="373" r:id="rId37"/>
    <p:sldId id="378" r:id="rId38"/>
    <p:sldId id="387" r:id="rId39"/>
    <p:sldId id="395" r:id="rId40"/>
    <p:sldId id="368" r:id="rId41"/>
    <p:sldId id="380" r:id="rId42"/>
    <p:sldId id="381" r:id="rId43"/>
    <p:sldId id="370" r:id="rId44"/>
    <p:sldId id="396" r:id="rId45"/>
    <p:sldId id="385" r:id="rId46"/>
    <p:sldId id="383" r:id="rId47"/>
    <p:sldId id="363" r:id="rId4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5"/>
    <a:srgbClr val="F15922"/>
    <a:srgbClr val="F15A22"/>
    <a:srgbClr val="00AAE7"/>
    <a:srgbClr val="FFFFFF"/>
    <a:srgbClr val="E7C7C9"/>
    <a:srgbClr val="C87E82"/>
    <a:srgbClr val="B34D52"/>
    <a:srgbClr val="7C3539"/>
    <a:srgbClr val="E92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6A8EC7-A6A0-4103-82D0-E76EE81B1E24}" v="10" dt="2025-12-30T18:46:42.3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ey Skaw" userId="316444fd-d5d1-45a4-918a-ba3be1ff64e0" providerId="ADAL" clId="{20278A43-0EFE-4D5D-BC0F-891A3F13FD6F}"/>
    <pc:docChg chg="custSel addSld delSld modSld sldOrd">
      <pc:chgData name="Kacey Skaw" userId="316444fd-d5d1-45a4-918a-ba3be1ff64e0" providerId="ADAL" clId="{20278A43-0EFE-4D5D-BC0F-891A3F13FD6F}" dt="2025-12-30T18:46:56.454" v="119" actId="14100"/>
      <pc:docMkLst>
        <pc:docMk/>
      </pc:docMkLst>
      <pc:sldChg chg="del">
        <pc:chgData name="Kacey Skaw" userId="316444fd-d5d1-45a4-918a-ba3be1ff64e0" providerId="ADAL" clId="{20278A43-0EFE-4D5D-BC0F-891A3F13FD6F}" dt="2025-12-30T18:37:52.089" v="58" actId="2696"/>
        <pc:sldMkLst>
          <pc:docMk/>
          <pc:sldMk cId="3933249316" sldId="364"/>
        </pc:sldMkLst>
      </pc:sldChg>
      <pc:sldChg chg="del">
        <pc:chgData name="Kacey Skaw" userId="316444fd-d5d1-45a4-918a-ba3be1ff64e0" providerId="ADAL" clId="{20278A43-0EFE-4D5D-BC0F-891A3F13FD6F}" dt="2025-12-30T18:38:20.118" v="61" actId="2696"/>
        <pc:sldMkLst>
          <pc:docMk/>
          <pc:sldMk cId="1766418252" sldId="367"/>
        </pc:sldMkLst>
      </pc:sldChg>
      <pc:sldChg chg="del">
        <pc:chgData name="Kacey Skaw" userId="316444fd-d5d1-45a4-918a-ba3be1ff64e0" providerId="ADAL" clId="{20278A43-0EFE-4D5D-BC0F-891A3F13FD6F}" dt="2025-12-30T18:38:17.448" v="60" actId="2696"/>
        <pc:sldMkLst>
          <pc:docMk/>
          <pc:sldMk cId="4281164444" sldId="372"/>
        </pc:sldMkLst>
      </pc:sldChg>
      <pc:sldChg chg="modSp mod">
        <pc:chgData name="Kacey Skaw" userId="316444fd-d5d1-45a4-918a-ba3be1ff64e0" providerId="ADAL" clId="{20278A43-0EFE-4D5D-BC0F-891A3F13FD6F}" dt="2025-12-30T18:38:02.623" v="59" actId="14100"/>
        <pc:sldMkLst>
          <pc:docMk/>
          <pc:sldMk cId="253002312" sldId="392"/>
        </pc:sldMkLst>
        <pc:spChg chg="mod">
          <ac:chgData name="Kacey Skaw" userId="316444fd-d5d1-45a4-918a-ba3be1ff64e0" providerId="ADAL" clId="{20278A43-0EFE-4D5D-BC0F-891A3F13FD6F}" dt="2025-12-30T18:38:02.623" v="59" actId="14100"/>
          <ac:spMkLst>
            <pc:docMk/>
            <pc:sldMk cId="253002312" sldId="392"/>
            <ac:spMk id="3" creationId="{657CF742-538B-3C09-33A3-8D0D39DD8E73}"/>
          </ac:spMkLst>
        </pc:spChg>
      </pc:sldChg>
      <pc:sldChg chg="addSp modSp mod">
        <pc:chgData name="Kacey Skaw" userId="316444fd-d5d1-45a4-918a-ba3be1ff64e0" providerId="ADAL" clId="{20278A43-0EFE-4D5D-BC0F-891A3F13FD6F}" dt="2025-12-30T18:41:05.950" v="71" actId="1076"/>
        <pc:sldMkLst>
          <pc:docMk/>
          <pc:sldMk cId="3058342157" sldId="403"/>
        </pc:sldMkLst>
        <pc:spChg chg="mod">
          <ac:chgData name="Kacey Skaw" userId="316444fd-d5d1-45a4-918a-ba3be1ff64e0" providerId="ADAL" clId="{20278A43-0EFE-4D5D-BC0F-891A3F13FD6F}" dt="2025-12-30T18:40:55.262" v="67" actId="14100"/>
          <ac:spMkLst>
            <pc:docMk/>
            <pc:sldMk cId="3058342157" sldId="403"/>
            <ac:spMk id="3" creationId="{77F80509-4A9A-897A-6A3F-E36466066B4B}"/>
          </ac:spMkLst>
        </pc:spChg>
        <pc:picChg chg="mod">
          <ac:chgData name="Kacey Skaw" userId="316444fd-d5d1-45a4-918a-ba3be1ff64e0" providerId="ADAL" clId="{20278A43-0EFE-4D5D-BC0F-891A3F13FD6F}" dt="2025-12-30T18:41:05.950" v="71" actId="1076"/>
          <ac:picMkLst>
            <pc:docMk/>
            <pc:sldMk cId="3058342157" sldId="403"/>
            <ac:picMk id="4" creationId="{0CC9C1B0-BFCD-D085-79CF-6B0B898409B4}"/>
          </ac:picMkLst>
        </pc:picChg>
        <pc:picChg chg="add mod">
          <ac:chgData name="Kacey Skaw" userId="316444fd-d5d1-45a4-918a-ba3be1ff64e0" providerId="ADAL" clId="{20278A43-0EFE-4D5D-BC0F-891A3F13FD6F}" dt="2025-12-30T18:40:58.868" v="69" actId="1076"/>
          <ac:picMkLst>
            <pc:docMk/>
            <pc:sldMk cId="3058342157" sldId="403"/>
            <ac:picMk id="1026" creationId="{E7ADDE99-CD79-FE39-FBF0-FD0CA13E4317}"/>
          </ac:picMkLst>
        </pc:picChg>
      </pc:sldChg>
      <pc:sldChg chg="addSp delSp modSp del mod">
        <pc:chgData name="Kacey Skaw" userId="316444fd-d5d1-45a4-918a-ba3be1ff64e0" providerId="ADAL" clId="{20278A43-0EFE-4D5D-BC0F-891A3F13FD6F}" dt="2025-12-30T18:45:31.609" v="103" actId="2696"/>
        <pc:sldMkLst>
          <pc:docMk/>
          <pc:sldMk cId="1596276878" sldId="408"/>
        </pc:sldMkLst>
        <pc:picChg chg="del">
          <ac:chgData name="Kacey Skaw" userId="316444fd-d5d1-45a4-918a-ba3be1ff64e0" providerId="ADAL" clId="{20278A43-0EFE-4D5D-BC0F-891A3F13FD6F}" dt="2025-12-30T18:41:47.173" v="72" actId="478"/>
          <ac:picMkLst>
            <pc:docMk/>
            <pc:sldMk cId="1596276878" sldId="408"/>
            <ac:picMk id="4" creationId="{9536BBBD-B7B7-9626-8C5B-F7FFB9093B21}"/>
          </ac:picMkLst>
        </pc:picChg>
        <pc:picChg chg="add mod modCrop">
          <ac:chgData name="Kacey Skaw" userId="316444fd-d5d1-45a4-918a-ba3be1ff64e0" providerId="ADAL" clId="{20278A43-0EFE-4D5D-BC0F-891A3F13FD6F}" dt="2025-12-30T18:42:22.328" v="79" actId="18131"/>
          <ac:picMkLst>
            <pc:docMk/>
            <pc:sldMk cId="1596276878" sldId="408"/>
            <ac:picMk id="5" creationId="{D105AB4F-FE3E-0227-DE14-50A1DD557F07}"/>
          </ac:picMkLst>
        </pc:picChg>
      </pc:sldChg>
      <pc:sldChg chg="addSp delSp modSp mod ord modAnim">
        <pc:chgData name="Kacey Skaw" userId="316444fd-d5d1-45a4-918a-ba3be1ff64e0" providerId="ADAL" clId="{20278A43-0EFE-4D5D-BC0F-891A3F13FD6F}" dt="2025-12-30T18:45:23.550" v="102"/>
        <pc:sldMkLst>
          <pc:docMk/>
          <pc:sldMk cId="4261948573" sldId="409"/>
        </pc:sldMkLst>
        <pc:picChg chg="add mod">
          <ac:chgData name="Kacey Skaw" userId="316444fd-d5d1-45a4-918a-ba3be1ff64e0" providerId="ADAL" clId="{20278A43-0EFE-4D5D-BC0F-891A3F13FD6F}" dt="2025-12-30T18:45:03.734" v="98"/>
          <ac:picMkLst>
            <pc:docMk/>
            <pc:sldMk cId="4261948573" sldId="409"/>
            <ac:picMk id="3" creationId="{BE19ECEE-D314-C71A-5371-A0304B97DDEC}"/>
          </ac:picMkLst>
        </pc:picChg>
        <pc:picChg chg="del">
          <ac:chgData name="Kacey Skaw" userId="316444fd-d5d1-45a4-918a-ba3be1ff64e0" providerId="ADAL" clId="{20278A43-0EFE-4D5D-BC0F-891A3F13FD6F}" dt="2025-12-30T18:44:49.877" v="97" actId="478"/>
          <ac:picMkLst>
            <pc:docMk/>
            <pc:sldMk cId="4261948573" sldId="409"/>
            <ac:picMk id="4" creationId="{138384EA-E94A-B041-194E-765DC8BBED74}"/>
          </ac:picMkLst>
        </pc:picChg>
      </pc:sldChg>
      <pc:sldChg chg="modSp mod ord">
        <pc:chgData name="Kacey Skaw" userId="316444fd-d5d1-45a4-918a-ba3be1ff64e0" providerId="ADAL" clId="{20278A43-0EFE-4D5D-BC0F-891A3F13FD6F}" dt="2025-12-30T18:46:09.727" v="108" actId="14100"/>
        <pc:sldMkLst>
          <pc:docMk/>
          <pc:sldMk cId="2609087888" sldId="410"/>
        </pc:sldMkLst>
        <pc:picChg chg="mod">
          <ac:chgData name="Kacey Skaw" userId="316444fd-d5d1-45a4-918a-ba3be1ff64e0" providerId="ADAL" clId="{20278A43-0EFE-4D5D-BC0F-891A3F13FD6F}" dt="2025-12-30T18:46:09.727" v="108" actId="14100"/>
          <ac:picMkLst>
            <pc:docMk/>
            <pc:sldMk cId="2609087888" sldId="410"/>
            <ac:picMk id="4" creationId="{0381C537-672A-5847-F7F2-AC98DDA371BC}"/>
          </ac:picMkLst>
        </pc:picChg>
      </pc:sldChg>
      <pc:sldChg chg="del">
        <pc:chgData name="Kacey Skaw" userId="316444fd-d5d1-45a4-918a-ba3be1ff64e0" providerId="ADAL" clId="{20278A43-0EFE-4D5D-BC0F-891A3F13FD6F}" dt="2025-12-30T18:39:27.569" v="64" actId="2696"/>
        <pc:sldMkLst>
          <pc:docMk/>
          <pc:sldMk cId="1440078215" sldId="411"/>
        </pc:sldMkLst>
      </pc:sldChg>
      <pc:sldChg chg="addSp delSp modSp mod">
        <pc:chgData name="Kacey Skaw" userId="316444fd-d5d1-45a4-918a-ba3be1ff64e0" providerId="ADAL" clId="{20278A43-0EFE-4D5D-BC0F-891A3F13FD6F}" dt="2025-12-30T18:35:33.230" v="31" actId="1076"/>
        <pc:sldMkLst>
          <pc:docMk/>
          <pc:sldMk cId="4218568566" sldId="412"/>
        </pc:sldMkLst>
        <pc:picChg chg="add del mod">
          <ac:chgData name="Kacey Skaw" userId="316444fd-d5d1-45a4-918a-ba3be1ff64e0" providerId="ADAL" clId="{20278A43-0EFE-4D5D-BC0F-891A3F13FD6F}" dt="2025-12-30T18:35:08.913" v="24" actId="478"/>
          <ac:picMkLst>
            <pc:docMk/>
            <pc:sldMk cId="4218568566" sldId="412"/>
            <ac:picMk id="5" creationId="{14028CB8-1E0E-45F4-3E73-6A009A5DAFDC}"/>
          </ac:picMkLst>
        </pc:picChg>
        <pc:picChg chg="del mod">
          <ac:chgData name="Kacey Skaw" userId="316444fd-d5d1-45a4-918a-ba3be1ff64e0" providerId="ADAL" clId="{20278A43-0EFE-4D5D-BC0F-891A3F13FD6F}" dt="2025-12-30T18:34:43.437" v="16" actId="478"/>
          <ac:picMkLst>
            <pc:docMk/>
            <pc:sldMk cId="4218568566" sldId="412"/>
            <ac:picMk id="6" creationId="{F143A328-F9FE-ABE8-AA9D-1800370C1146}"/>
          </ac:picMkLst>
        </pc:picChg>
        <pc:picChg chg="add mod">
          <ac:chgData name="Kacey Skaw" userId="316444fd-d5d1-45a4-918a-ba3be1ff64e0" providerId="ADAL" clId="{20278A43-0EFE-4D5D-BC0F-891A3F13FD6F}" dt="2025-12-30T18:34:34.981" v="13" actId="1076"/>
          <ac:picMkLst>
            <pc:docMk/>
            <pc:sldMk cId="4218568566" sldId="412"/>
            <ac:picMk id="7" creationId="{26F8C56B-B04C-EC9D-CD2B-1656593FE941}"/>
          </ac:picMkLst>
        </pc:picChg>
        <pc:picChg chg="add mod">
          <ac:chgData name="Kacey Skaw" userId="316444fd-d5d1-45a4-918a-ba3be1ff64e0" providerId="ADAL" clId="{20278A43-0EFE-4D5D-BC0F-891A3F13FD6F}" dt="2025-12-30T18:35:11.690" v="26" actId="1076"/>
          <ac:picMkLst>
            <pc:docMk/>
            <pc:sldMk cId="4218568566" sldId="412"/>
            <ac:picMk id="9" creationId="{E545CE4D-AB07-6835-E55C-CE9B547EC308}"/>
          </ac:picMkLst>
        </pc:picChg>
        <pc:picChg chg="add mod">
          <ac:chgData name="Kacey Skaw" userId="316444fd-d5d1-45a4-918a-ba3be1ff64e0" providerId="ADAL" clId="{20278A43-0EFE-4D5D-BC0F-891A3F13FD6F}" dt="2025-12-30T18:35:33.230" v="31" actId="1076"/>
          <ac:picMkLst>
            <pc:docMk/>
            <pc:sldMk cId="4218568566" sldId="412"/>
            <ac:picMk id="11" creationId="{87BA0E99-81BD-85B7-7DD7-753F1B77C5C2}"/>
          </ac:picMkLst>
        </pc:picChg>
        <pc:picChg chg="del mod">
          <ac:chgData name="Kacey Skaw" userId="316444fd-d5d1-45a4-918a-ba3be1ff64e0" providerId="ADAL" clId="{20278A43-0EFE-4D5D-BC0F-891A3F13FD6F}" dt="2025-12-30T18:35:09.707" v="25" actId="478"/>
          <ac:picMkLst>
            <pc:docMk/>
            <pc:sldMk cId="4218568566" sldId="412"/>
            <ac:picMk id="13" creationId="{0F019130-1270-F463-6BC5-3038987C595E}"/>
          </ac:picMkLst>
        </pc:picChg>
        <pc:picChg chg="del">
          <ac:chgData name="Kacey Skaw" userId="316444fd-d5d1-45a4-918a-ba3be1ff64e0" providerId="ADAL" clId="{20278A43-0EFE-4D5D-BC0F-891A3F13FD6F}" dt="2025-12-30T18:34:17.300" v="7" actId="478"/>
          <ac:picMkLst>
            <pc:docMk/>
            <pc:sldMk cId="4218568566" sldId="412"/>
            <ac:picMk id="17" creationId="{F5A41FFD-B66F-36D2-D025-E546C761E9BA}"/>
          </ac:picMkLst>
        </pc:picChg>
      </pc:sldChg>
      <pc:sldChg chg="addSp delSp modSp mod">
        <pc:chgData name="Kacey Skaw" userId="316444fd-d5d1-45a4-918a-ba3be1ff64e0" providerId="ADAL" clId="{20278A43-0EFE-4D5D-BC0F-891A3F13FD6F}" dt="2025-12-30T18:43:30.032" v="89" actId="20577"/>
        <pc:sldMkLst>
          <pc:docMk/>
          <pc:sldMk cId="2417208409" sldId="413"/>
        </pc:sldMkLst>
        <pc:spChg chg="mod">
          <ac:chgData name="Kacey Skaw" userId="316444fd-d5d1-45a4-918a-ba3be1ff64e0" providerId="ADAL" clId="{20278A43-0EFE-4D5D-BC0F-891A3F13FD6F}" dt="2025-12-30T18:43:30.032" v="89" actId="20577"/>
          <ac:spMkLst>
            <pc:docMk/>
            <pc:sldMk cId="2417208409" sldId="413"/>
            <ac:spMk id="3" creationId="{0C0D827E-A96C-477D-7DCA-AE9D06165917}"/>
          </ac:spMkLst>
        </pc:spChg>
        <pc:picChg chg="add mod">
          <ac:chgData name="Kacey Skaw" userId="316444fd-d5d1-45a4-918a-ba3be1ff64e0" providerId="ADAL" clId="{20278A43-0EFE-4D5D-BC0F-891A3F13FD6F}" dt="2025-12-30T18:37:40.895" v="57" actId="1076"/>
          <ac:picMkLst>
            <pc:docMk/>
            <pc:sldMk cId="2417208409" sldId="413"/>
            <ac:picMk id="5" creationId="{F6CFDF46-6A1A-A89B-1602-FA0D30AA4EAF}"/>
          </ac:picMkLst>
        </pc:picChg>
        <pc:picChg chg="add mod">
          <ac:chgData name="Kacey Skaw" userId="316444fd-d5d1-45a4-918a-ba3be1ff64e0" providerId="ADAL" clId="{20278A43-0EFE-4D5D-BC0F-891A3F13FD6F}" dt="2025-12-30T18:37:40.895" v="57" actId="1076"/>
          <ac:picMkLst>
            <pc:docMk/>
            <pc:sldMk cId="2417208409" sldId="413"/>
            <ac:picMk id="7" creationId="{B02F0D7C-0714-60E1-410E-B9D08AC26300}"/>
          </ac:picMkLst>
        </pc:picChg>
        <pc:picChg chg="add mod">
          <ac:chgData name="Kacey Skaw" userId="316444fd-d5d1-45a4-918a-ba3be1ff64e0" providerId="ADAL" clId="{20278A43-0EFE-4D5D-BC0F-891A3F13FD6F}" dt="2025-12-30T18:37:40.895" v="57" actId="1076"/>
          <ac:picMkLst>
            <pc:docMk/>
            <pc:sldMk cId="2417208409" sldId="413"/>
            <ac:picMk id="9" creationId="{958E6F38-FD9E-5BD4-B501-7E12ACC178D6}"/>
          </ac:picMkLst>
        </pc:picChg>
        <pc:picChg chg="del">
          <ac:chgData name="Kacey Skaw" userId="316444fd-d5d1-45a4-918a-ba3be1ff64e0" providerId="ADAL" clId="{20278A43-0EFE-4D5D-BC0F-891A3F13FD6F}" dt="2025-12-30T18:36:42.326" v="38" actId="478"/>
          <ac:picMkLst>
            <pc:docMk/>
            <pc:sldMk cId="2417208409" sldId="413"/>
            <ac:picMk id="18" creationId="{03306E8C-A2B1-047A-53CE-EA50DFD36C26}"/>
          </ac:picMkLst>
        </pc:picChg>
        <pc:picChg chg="del">
          <ac:chgData name="Kacey Skaw" userId="316444fd-d5d1-45a4-918a-ba3be1ff64e0" providerId="ADAL" clId="{20278A43-0EFE-4D5D-BC0F-891A3F13FD6F}" dt="2025-12-30T18:37:22.160" v="50" actId="478"/>
          <ac:picMkLst>
            <pc:docMk/>
            <pc:sldMk cId="2417208409" sldId="413"/>
            <ac:picMk id="19" creationId="{A2127633-1461-F878-43D5-4FC37DCD1B22}"/>
          </ac:picMkLst>
        </pc:picChg>
        <pc:picChg chg="del">
          <ac:chgData name="Kacey Skaw" userId="316444fd-d5d1-45a4-918a-ba3be1ff64e0" providerId="ADAL" clId="{20278A43-0EFE-4D5D-BC0F-891A3F13FD6F}" dt="2025-12-30T18:37:08.122" v="46" actId="478"/>
          <ac:picMkLst>
            <pc:docMk/>
            <pc:sldMk cId="2417208409" sldId="413"/>
            <ac:picMk id="20" creationId="{3F20A55B-D0FF-DCF9-198A-97FE0659A7F1}"/>
          </ac:picMkLst>
        </pc:picChg>
      </pc:sldChg>
      <pc:sldChg chg="addSp delSp modSp add mod ord modAnim">
        <pc:chgData name="Kacey Skaw" userId="316444fd-d5d1-45a4-918a-ba3be1ff64e0" providerId="ADAL" clId="{20278A43-0EFE-4D5D-BC0F-891A3F13FD6F}" dt="2025-12-30T18:45:37.269" v="105"/>
        <pc:sldMkLst>
          <pc:docMk/>
          <pc:sldMk cId="4100215978" sldId="414"/>
        </pc:sldMkLst>
        <pc:picChg chg="add mod">
          <ac:chgData name="Kacey Skaw" userId="316444fd-d5d1-45a4-918a-ba3be1ff64e0" providerId="ADAL" clId="{20278A43-0EFE-4D5D-BC0F-891A3F13FD6F}" dt="2025-12-30T18:44:31.016" v="96" actId="1076"/>
          <ac:picMkLst>
            <pc:docMk/>
            <pc:sldMk cId="4100215978" sldId="414"/>
            <ac:picMk id="3" creationId="{3807487F-FE90-3AAD-A32E-F56E57189F84}"/>
          </ac:picMkLst>
        </pc:picChg>
        <pc:picChg chg="del">
          <ac:chgData name="Kacey Skaw" userId="316444fd-d5d1-45a4-918a-ba3be1ff64e0" providerId="ADAL" clId="{20278A43-0EFE-4D5D-BC0F-891A3F13FD6F}" dt="2025-12-30T18:44:13.263" v="92" actId="478"/>
          <ac:picMkLst>
            <pc:docMk/>
            <pc:sldMk cId="4100215978" sldId="414"/>
            <ac:picMk id="4" creationId="{138384EA-E94A-B041-194E-765DC8BBED74}"/>
          </ac:picMkLst>
        </pc:picChg>
      </pc:sldChg>
      <pc:sldChg chg="addSp delSp modSp add mod ord modAnim">
        <pc:chgData name="Kacey Skaw" userId="316444fd-d5d1-45a4-918a-ba3be1ff64e0" providerId="ADAL" clId="{20278A43-0EFE-4D5D-BC0F-891A3F13FD6F}" dt="2025-12-30T18:46:56.454" v="119" actId="14100"/>
        <pc:sldMkLst>
          <pc:docMk/>
          <pc:sldMk cId="3807853687" sldId="415"/>
        </pc:sldMkLst>
        <pc:picChg chg="add mod">
          <ac:chgData name="Kacey Skaw" userId="316444fd-d5d1-45a4-918a-ba3be1ff64e0" providerId="ADAL" clId="{20278A43-0EFE-4D5D-BC0F-891A3F13FD6F}" dt="2025-12-30T18:46:56.454" v="119" actId="14100"/>
          <ac:picMkLst>
            <pc:docMk/>
            <pc:sldMk cId="3807853687" sldId="415"/>
            <ac:picMk id="3" creationId="{2B45A97F-B838-254D-821D-1733CC62DB72}"/>
          </ac:picMkLst>
        </pc:picChg>
        <pc:picChg chg="del">
          <ac:chgData name="Kacey Skaw" userId="316444fd-d5d1-45a4-918a-ba3be1ff64e0" providerId="ADAL" clId="{20278A43-0EFE-4D5D-BC0F-891A3F13FD6F}" dt="2025-12-30T18:46:21.184" v="112" actId="478"/>
          <ac:picMkLst>
            <pc:docMk/>
            <pc:sldMk cId="3807853687" sldId="415"/>
            <ac:picMk id="4" creationId="{0381C537-672A-5847-F7F2-AC98DDA371B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0" y="5151109"/>
            <a:ext cx="3956815" cy="1305093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40286" y="614407"/>
            <a:ext cx="11751714" cy="1934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41037"/>
            <a:ext cx="10993549" cy="101156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775783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  <a:p>
            <a:r>
              <a:rPr lang="en-US"/>
              <a:t>Date goes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1143001"/>
            <a:ext cx="11029615" cy="47074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A14322-5407-4D10-9282-8BF96929B6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9133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53F3A45-61AA-4C40-AC7D-55B593A841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1100562"/>
            <a:ext cx="5422391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417" y="1100562"/>
            <a:ext cx="5393099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417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F2E3E0-4EEF-46DA-8ED7-58DCEF8F2A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418539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yHhDIdoWek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JTtn1sJ26o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0vsQ0k78N0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microsoft.com/office/2007/relationships/hdphoto" Target="../media/hdphoto11.wdp"/><Relationship Id="rId7" Type="http://schemas.microsoft.com/office/2007/relationships/hdphoto" Target="../media/hdphoto13.wdp"/><Relationship Id="rId12" Type="http://schemas.microsoft.com/office/2007/relationships/hdphoto" Target="../media/hdphoto15.wdp"/><Relationship Id="rId2" Type="http://schemas.openxmlformats.org/officeDocument/2006/relationships/image" Target="../media/image43.png"/><Relationship Id="rId16" Type="http://schemas.microsoft.com/office/2007/relationships/hdphoto" Target="../media/hdphoto1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microsoft.com/office/2007/relationships/hdphoto" Target="../media/hdphoto12.wdp"/><Relationship Id="rId15" Type="http://schemas.openxmlformats.org/officeDocument/2006/relationships/image" Target="../media/image50.png"/><Relationship Id="rId10" Type="http://schemas.openxmlformats.org/officeDocument/2006/relationships/image" Target="../media/image47.jpeg"/><Relationship Id="rId4" Type="http://schemas.openxmlformats.org/officeDocument/2006/relationships/image" Target="../media/image44.png"/><Relationship Id="rId9" Type="http://schemas.microsoft.com/office/2007/relationships/hdphoto" Target="../media/hdphoto14.wdp"/><Relationship Id="rId14" Type="http://schemas.microsoft.com/office/2007/relationships/hdphoto" Target="../media/hdphoto16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12" Type="http://schemas.microsoft.com/office/2007/relationships/hdphoto" Target="../media/hdphoto2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24.wdp"/><Relationship Id="rId4" Type="http://schemas.microsoft.com/office/2007/relationships/hdphoto" Target="../media/hdphoto21.wdp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microsoft.com/office/2007/relationships/hdphoto" Target="../media/hdphoto30.wdp"/><Relationship Id="rId4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microsoft.com/office/2007/relationships/hdphoto" Target="../media/hdphoto34.wdp"/><Relationship Id="rId7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2.png"/><Relationship Id="rId5" Type="http://schemas.microsoft.com/office/2007/relationships/hdphoto" Target="../media/hdphoto35.wdp"/><Relationship Id="rId10" Type="http://schemas.microsoft.com/office/2007/relationships/hdphoto" Target="../media/hdphoto37.wdp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9.wdp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1.wdp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age.googleapis.com/curt-group-warranties/CURT_Warranty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hoxhxPidps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289" y="917569"/>
            <a:ext cx="12186712" cy="583157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6430" y="4590298"/>
            <a:ext cx="10559142" cy="107835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/>
              <a:t>Flat Towing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23" y="2336666"/>
            <a:ext cx="5516891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6300"/>
            <a:ext cx="12192000" cy="5867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</p:spTree>
    <p:extLst>
      <p:ext uri="{BB962C8B-B14F-4D97-AF65-F5344CB8AC3E}">
        <p14:creationId xmlns:p14="http://schemas.microsoft.com/office/powerpoint/2010/main" val="2429130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6234" y="2481943"/>
            <a:ext cx="6858000" cy="33092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094394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Tow Bar Base Plates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Twist-lock tabs for easy installation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and removal as needed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Spreads towing forces equally for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reduced stress on the vehicle frame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Physically tested to gross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vehicle weight rating (GVWR)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Engineered with a vehicle-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specific design for a custom fit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Concealed main body for OE look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and seamless integration with the vehicle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Protected by a dual-coat high-gloss black </a:t>
            </a:r>
            <a:br>
              <a:rPr lang="en-US" dirty="0"/>
            </a:br>
            <a:r>
              <a:rPr lang="en-US" dirty="0">
                <a:latin typeface="Arial"/>
                <a:cs typeface="Arial"/>
              </a:rPr>
              <a:t>powder coat and liquid A-coat finish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Tabs machined from billet alloy steel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575" y="1143001"/>
            <a:ext cx="1255672" cy="10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8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9624352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Unique Advantages of CURT Base Plates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Improved Installation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Stronger, Higher-Quality Components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Comprehensive Physical Testing</a:t>
            </a:r>
          </a:p>
          <a:p>
            <a:pPr marL="629920" lvl="1" indent="-305435"/>
            <a:endParaRPr lang="en-US" dirty="0">
              <a:cs typeface="Arial"/>
            </a:endParaRPr>
          </a:p>
        </p:txBody>
      </p:sp>
      <p:pic>
        <p:nvPicPr>
          <p:cNvPr id="10" name="Picture 9" descr="A person fixing a vehicle&#10;&#10;AI-generated content may be incorrect.">
            <a:extLst>
              <a:ext uri="{FF2B5EF4-FFF2-40B4-BE49-F238E27FC236}">
                <a16:creationId xmlns:a16="http://schemas.microsoft.com/office/drawing/2014/main" id="{29B0E9B8-79EB-E610-D3AB-DC06F525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332" y="1278282"/>
            <a:ext cx="4301435" cy="430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61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58EB4-4537-C369-30FE-7AAAFEA6C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9BDC-6218-D3FB-8ADC-D51F7A4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Flat Towing</a:t>
            </a:r>
            <a:endParaRPr lang="en-US" dirty="0"/>
          </a:p>
        </p:txBody>
      </p:sp>
      <p:pic>
        <p:nvPicPr>
          <p:cNvPr id="4" name="Online Media 3" title="CURT RVibrake 4 | Quick, Safe, Portable">
            <a:hlinkClick r:id="" action="ppaction://noaction"/>
            <a:extLst>
              <a:ext uri="{FF2B5EF4-FFF2-40B4-BE49-F238E27FC236}">
                <a16:creationId xmlns:a16="http://schemas.microsoft.com/office/drawing/2014/main" id="{0381C537-672A-5847-F7F2-AC98DDA371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532" y="0"/>
            <a:ext cx="12200653" cy="684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7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DB07C-BB85-3E34-3FAC-A04D4CA34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B8491-E164-C723-19DA-348B98EF2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CF335-2517-066C-F9C7-966FB912E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94" y="1078607"/>
            <a:ext cx="5262718" cy="525481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4 Portable Flat Tow Brake System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Adds braking capabilities to your towed vehicle when flat towing behind an RV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Required by law in 49 of 50 states and all of Canada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0.5-second reaction time keeps you safe on the road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Brake-lock detection ensures proper installation to prevent towed vehicle brake damage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Simple, one-button interface automatically positions itself in the vehicle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black box with orange stripes on it&#10;&#10;AI-generated content may be incorrect.">
            <a:extLst>
              <a:ext uri="{FF2B5EF4-FFF2-40B4-BE49-F238E27FC236}">
                <a16:creationId xmlns:a16="http://schemas.microsoft.com/office/drawing/2014/main" id="{57D385E7-CA56-89EA-AA68-B7DDC5378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64" y="1300369"/>
            <a:ext cx="4632740" cy="4621696"/>
          </a:xfrm>
          <a:prstGeom prst="rect">
            <a:avLst/>
          </a:prstGeom>
        </p:spPr>
      </p:pic>
      <p:pic>
        <p:nvPicPr>
          <p:cNvPr id="5" name="Picture 4" descr="A black and orange device&#10;&#10;AI-generated content may be incorrect.">
            <a:extLst>
              <a:ext uri="{FF2B5EF4-FFF2-40B4-BE49-F238E27FC236}">
                <a16:creationId xmlns:a16="http://schemas.microsoft.com/office/drawing/2014/main" id="{56625D74-10D0-B8C2-DB29-6299E15CD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0674" y="3696805"/>
            <a:ext cx="2744304" cy="272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5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15E01-19D5-48DB-88CA-656689AD0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6D64C-DCA3-C30B-2124-A6D24163E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31F59-A7AF-E5E3-4A5A-B8F490031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094" y="1078607"/>
            <a:ext cx="5262718" cy="525481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4 Portable Flat Tow Brake System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Audio assistant effortlessly guides you through an easy, 30-second setup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Only breakaway kit requires installation </a:t>
            </a:r>
            <a:br>
              <a:rPr lang="en-US" dirty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(25-45 min.)</a:t>
            </a:r>
            <a:endParaRPr lang="en-US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Guaranteed to fit any make, model, and year of a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flattowable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vehicle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Includes Bullseye wireless monitor and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rangeextender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for real-time monitoring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person holding a suitcase&#10;&#10;AI-generated content may be incorrect.">
            <a:extLst>
              <a:ext uri="{FF2B5EF4-FFF2-40B4-BE49-F238E27FC236}">
                <a16:creationId xmlns:a16="http://schemas.microsoft.com/office/drawing/2014/main" id="{88358175-8A7C-1F2E-A925-719CB1AB6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972" y="1083972"/>
            <a:ext cx="3346174" cy="3357218"/>
          </a:xfrm>
          <a:prstGeom prst="rect">
            <a:avLst/>
          </a:prstGeom>
        </p:spPr>
      </p:pic>
      <p:pic>
        <p:nvPicPr>
          <p:cNvPr id="6" name="Picture 5" descr="A hand holding a cord&#10;&#10;AI-generated content may be incorrect.">
            <a:extLst>
              <a:ext uri="{FF2B5EF4-FFF2-40B4-BE49-F238E27FC236}">
                <a16:creationId xmlns:a16="http://schemas.microsoft.com/office/drawing/2014/main" id="{EFC7F1ED-4247-99F4-8629-D452E846F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7782" y="1082260"/>
            <a:ext cx="3335131" cy="33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75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58EB4-4537-C369-30FE-7AAAFEA6C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39BDC-6218-D3FB-8ADC-D51F7A4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Flat Towing</a:t>
            </a:r>
            <a:endParaRPr lang="en-US" dirty="0"/>
          </a:p>
        </p:txBody>
      </p:sp>
      <p:pic>
        <p:nvPicPr>
          <p:cNvPr id="3" name="Online Media 2" title="CURT Shadow 2 | Seamless, Safe, Towing">
            <a:hlinkClick r:id="" action="ppaction://media"/>
            <a:extLst>
              <a:ext uri="{FF2B5EF4-FFF2-40B4-BE49-F238E27FC236}">
                <a16:creationId xmlns:a16="http://schemas.microsoft.com/office/drawing/2014/main" id="{2B45A97F-B838-254D-821D-1733CC62DB7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5095"/>
            <a:ext cx="12192000" cy="688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5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83FD3-585F-6160-876C-2286891E9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2C7A-61E2-33DE-6012-6A60E968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E1663-9DCD-DE5F-935F-0DDA11729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Shadow 2 Installed Flat Tow Brake System</a:t>
            </a:r>
            <a:endParaRPr lang="en-US" sz="2000" b="1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Adds braking capabilities to your towed vehicle when flat towing behind an RV</a:t>
            </a:r>
            <a:endParaRPr lang="en-US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Required in 49 of 50 states and all of Canada</a:t>
            </a: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Permanently installed design means no user setup after installation</a:t>
            </a: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0.5-second reaction time helps keep you safe on the road</a:t>
            </a: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black box with red and black wires&#10;&#10;AI-generated content may be incorrect.">
            <a:extLst>
              <a:ext uri="{FF2B5EF4-FFF2-40B4-BE49-F238E27FC236}">
                <a16:creationId xmlns:a16="http://schemas.microsoft.com/office/drawing/2014/main" id="{B5A597FF-3A8C-26CD-AE5A-F6D91D271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007" y="3489446"/>
            <a:ext cx="3195330" cy="3019214"/>
          </a:xfrm>
          <a:prstGeom prst="rect">
            <a:avLst/>
          </a:prstGeom>
        </p:spPr>
      </p:pic>
      <p:pic>
        <p:nvPicPr>
          <p:cNvPr id="5" name="Picture 4" descr="A person holding a black box with wires&#10;&#10;AI-generated content may be incorrect.">
            <a:extLst>
              <a:ext uri="{FF2B5EF4-FFF2-40B4-BE49-F238E27FC236}">
                <a16:creationId xmlns:a16="http://schemas.microsoft.com/office/drawing/2014/main" id="{B55881E9-A20A-5545-AE2D-E35E8C95B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653" y="1143738"/>
            <a:ext cx="5151782" cy="507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67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FC076-3960-91CB-7280-FA1353642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A8F33-0F4A-13C4-6B43-95CA98009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AB920-85C1-94E7-B3FC-1EB1BC058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Shadow 2 Installed Flat Tow Brake System</a:t>
            </a:r>
            <a:endParaRPr lang="en-US" sz="2000" b="1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Tow-mode detection automatically recognizes when you’re towing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Built-in battery charger allows you to charge up to 10amps</a:t>
            </a: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Plug-and-play design allows for fast, easy installation in under 2 hours</a:t>
            </a: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No wire crimping, soldering, or disassembling required</a:t>
            </a: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Fits most makes, models, and years of vehicles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close up of a car battery&#10;&#10;AI-generated content may be incorrect.">
            <a:extLst>
              <a:ext uri="{FF2B5EF4-FFF2-40B4-BE49-F238E27FC236}">
                <a16:creationId xmlns:a16="http://schemas.microsoft.com/office/drawing/2014/main" id="{14754C2D-B1E4-76E5-63F6-83D7A0DD9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556" y="1140317"/>
            <a:ext cx="5071057" cy="500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DBE5F-D8DE-061B-91E8-14E583EB2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A2803-3D86-4224-8BB4-A5530AFB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0AB95-E786-67D0-26B5-951D40411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51474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Breakaway Wireless Adapter for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endParaRPr lang="en-US" sz="2000" b="1" dirty="0" err="1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Eliminates the need to drill through the firewall in your engine compartment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Wireless connection eliminates the need to plug in the breakaway each time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Provides a wireless link between the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4 and breakaway wireless adapter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Emergency breakaway notifications are immediately displayed on dash monitor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Multi-colored LEDs give instant feedback on proper installation and performance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Compatible with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4 and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3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Limited lifetime warranty (one-year finish, one-year parts)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person holding a battery charger&#10;&#10;AI-generated content may be incorrect.">
            <a:extLst>
              <a:ext uri="{FF2B5EF4-FFF2-40B4-BE49-F238E27FC236}">
                <a16:creationId xmlns:a16="http://schemas.microsoft.com/office/drawing/2014/main" id="{287F9D56-8A07-5685-CEBA-FDA994C77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239" y="1140317"/>
            <a:ext cx="5184913" cy="514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4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41059-C677-0CD8-EBAC-1C191D4F6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571F-3B2D-B379-5A8F-6849E7CC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Flat Towing</a:t>
            </a:r>
            <a:endParaRPr lang="en-US" dirty="0"/>
          </a:p>
        </p:txBody>
      </p:sp>
      <p:pic>
        <p:nvPicPr>
          <p:cNvPr id="3" name="Online Media 2" title="CURT Seeker Tow Bar | Effortless, Secure, Towing">
            <a:hlinkClick r:id="" action="ppaction://media"/>
            <a:extLst>
              <a:ext uri="{FF2B5EF4-FFF2-40B4-BE49-F238E27FC236}">
                <a16:creationId xmlns:a16="http://schemas.microsoft.com/office/drawing/2014/main" id="{BE19ECEE-D314-C71A-5371-A0304B97DDE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F2C1A-3F35-059B-C0F0-7CA11CAB9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4D7FE-F8AC-DD42-123F-4A5829D9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53D9A-3ED6-C9EE-E70D-14E9002C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51474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Towed Battery Charger Plus for Flat Towing</a:t>
            </a:r>
            <a:endParaRPr lang="en-US" sz="2000" b="1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Prevents unseen parasitic loss, ensuring your towed vehicle’s battery stays charged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LEDs provide real-time feedback on voltage levels, charging status, and RV voltage levels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Compatible with all 12V batteries (including trailers)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Connection protection guards your electrical system from damage if installed incorrectly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battery charger in a car&#10;&#10;AI-generated content may be incorrect.">
            <a:extLst>
              <a:ext uri="{FF2B5EF4-FFF2-40B4-BE49-F238E27FC236}">
                <a16:creationId xmlns:a16="http://schemas.microsoft.com/office/drawing/2014/main" id="{B1B0D198-616B-641A-ACC4-226606E52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760" y="1145760"/>
            <a:ext cx="5207001" cy="51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3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40531-C91C-FB06-5CD5-B65D814BD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4096A-6ED2-4DB4-0B40-47850E300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5C93C-B101-ADB7-E7FC-380147038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51474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Towed Battery Disconnect for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endParaRPr lang="en-US" sz="2000" b="1" dirty="0" err="1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Cuts off power to the battery to avoid unwanted battery consumption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Connects to negative battery terminal only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Rated at 500-ampere surge and 125 amperes continuous at 12 volts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High-conductivity zinc alloy construction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Brass plated to prevent corrosion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For use with top-post-style lead-acid batteries (6V, 12V, or 24V DC)</a:t>
            </a:r>
            <a:endParaRPr lang="en-US"/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green and gold battery terminal&#10;&#10;AI-generated content may be incorrect.">
            <a:extLst>
              <a:ext uri="{FF2B5EF4-FFF2-40B4-BE49-F238E27FC236}">
                <a16:creationId xmlns:a16="http://schemas.microsoft.com/office/drawing/2014/main" id="{7E78AB66-71D8-AED2-D789-E93A675EF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9385" y="3708469"/>
            <a:ext cx="3629807" cy="3630117"/>
          </a:xfrm>
          <a:prstGeom prst="rect">
            <a:avLst/>
          </a:prstGeom>
        </p:spPr>
      </p:pic>
      <p:pic>
        <p:nvPicPr>
          <p:cNvPr id="6" name="Picture 5" descr="A close up of a car battery&#10;&#10;AI-generated content may be incorrect.">
            <a:extLst>
              <a:ext uri="{FF2B5EF4-FFF2-40B4-BE49-F238E27FC236}">
                <a16:creationId xmlns:a16="http://schemas.microsoft.com/office/drawing/2014/main" id="{E9FE5B76-83A2-6D5F-9A3C-52ABEE61D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196" y="1430208"/>
            <a:ext cx="4874917" cy="484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4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25035-495B-F590-30FC-151215448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078B-A8C6-125B-8E3F-6923E3B2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7E98A-E6F4-8A75-D321-518F8A354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51474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 Bean Bag Dash Mount </a:t>
            </a:r>
            <a:endParaRPr lang="en-US" sz="2000" b="1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Positions your Bullseye monitor or Command Center tablet for easy viewing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Magnet for easy mounting to the magnetic dash mount (not included)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Bean bag base provides added stability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Works with vehicles with unsuitable dashboards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2F6599-E46F-5987-17F8-05E6DACB5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9429" y="1140316"/>
            <a:ext cx="5317902" cy="530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16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2201B-69E0-9939-B2C9-AADFF00F9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0D2DE-D1AC-1A77-3F9D-38124AD1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6DB76-543E-0CB5-BF18-403FC625A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51474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Breakaway System for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endParaRPr lang="en-US" sz="2000" b="1" dirty="0" err="1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Automatically activates the towed vehicle’s braking system in an emergency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Includes all components for hassle-free installation in under 45 minutes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Works seamlessly with all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flat tow braking systems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Required by law in most states and Canada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Limited lifetime warranty (one-year finish, one-year parts)</a:t>
            </a:r>
            <a:endParaRPr lang="en-US"/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hand holding a key to a car&#10;&#10;AI-generated content may be incorrect.">
            <a:extLst>
              <a:ext uri="{FF2B5EF4-FFF2-40B4-BE49-F238E27FC236}">
                <a16:creationId xmlns:a16="http://schemas.microsoft.com/office/drawing/2014/main" id="{2646E818-850E-ABD9-7565-09AAE78C4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218" y="1204711"/>
            <a:ext cx="5017395" cy="5006663"/>
          </a:xfrm>
          <a:prstGeom prst="rect">
            <a:avLst/>
          </a:prstGeom>
        </p:spPr>
      </p:pic>
      <p:pic>
        <p:nvPicPr>
          <p:cNvPr id="6" name="Picture 5" descr="A black device with a cord&#10;&#10;AI-generated content may be incorrect.">
            <a:extLst>
              <a:ext uri="{FF2B5EF4-FFF2-40B4-BE49-F238E27FC236}">
                <a16:creationId xmlns:a16="http://schemas.microsoft.com/office/drawing/2014/main" id="{0935854F-C167-0BE4-6BB9-B571891D3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697" y="2975556"/>
            <a:ext cx="4030014" cy="399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48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FB0ACA-E53E-E810-CD9E-841590581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EB9C3-3AB3-BE6F-B9EB-1D6FA50C0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31B33-8ED7-228C-BF28-892831B50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51474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12-Volt Battery Direct Kit for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endParaRPr lang="en-US" sz="2000" b="1" dirty="0" err="1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Dedicated 12V outlet attaches directly to the battery of your towed vehicle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16-gauge duplex wire for stable power and premium operation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20-amp inline fuse protects your system from potential overload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Provides a dedicated 12V outlet if your vehicle does not have one or if you need to pull a fuse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Includes all components for hassle-free installation in under 45 minutes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Limited lifetime warranty (one-year finish, one-year parts)</a:t>
            </a:r>
            <a:endParaRPr lang="en-US"/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8" name="Picture 7" descr="A red and black cable&#10;&#10;AI-generated content may be incorrect.">
            <a:extLst>
              <a:ext uri="{FF2B5EF4-FFF2-40B4-BE49-F238E27FC236}">
                <a16:creationId xmlns:a16="http://schemas.microsoft.com/office/drawing/2014/main" id="{37ABA42D-1215-DC57-D692-66990A6EE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6754" y="1140317"/>
            <a:ext cx="492080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93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120DC-2579-2299-A806-A93A7DBFB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33A16-DF67-77A9-E3D7-C6B237813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80509-4A9A-897A-6A3F-E3646606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3325261" cy="155202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Roadie Soft Shell Case for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endParaRPr lang="en-US" sz="2000" b="1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Soft-sided case for easy portability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Durably constructed to fight against wear and tear</a:t>
            </a:r>
            <a:endParaRPr lang="en-US" dirty="0"/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Carry handle for easy transport</a:t>
            </a:r>
            <a:endParaRPr lang="en-US" dirty="0"/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Fits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4 and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3</a:t>
            </a:r>
            <a:endParaRPr lang="en-US" dirty="0"/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black and red briefcase&#10;&#10;AI-generated content may be incorrect.">
            <a:extLst>
              <a:ext uri="{FF2B5EF4-FFF2-40B4-BE49-F238E27FC236}">
                <a16:creationId xmlns:a16="http://schemas.microsoft.com/office/drawing/2014/main" id="{0CC9C1B0-BFCD-D085-79CF-6B0B89840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1623" y="3259082"/>
            <a:ext cx="2966342" cy="295916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ADDE99-CD79-FE39-FBF0-FD0CA13E4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548" y="1261241"/>
            <a:ext cx="3156867" cy="465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342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D3395E-4697-28BF-86C4-BBC6C2B35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F520-93EA-E03C-8C6E-59EFA023A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4E898-535C-9223-FF40-92CAA79C1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51474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Phantom Universal Stop Plate for </a:t>
            </a:r>
            <a:r>
              <a:rPr lang="en-US" sz="2000" b="1" dirty="0" err="1">
                <a:solidFill>
                  <a:schemeClr val="tx1"/>
                </a:solidFill>
                <a:latin typeface="Arial"/>
                <a:cs typeface="Arial"/>
              </a:rPr>
              <a:t>RVibrake</a:t>
            </a:r>
            <a:endParaRPr lang="en-US" sz="2000" b="1" dirty="0" err="1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Gives the RVibrake 4 and RVibrake 3 something to push back against</a:t>
            </a:r>
            <a:endParaRPr lang="en-US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Powder-coated steel construction for years of dependable use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Quick and easy to install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Universal design is compatible with most makes and models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Fits RVibrake 4 and RVibrake 3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Includes mounting hardware</a:t>
            </a:r>
            <a:endParaRPr lang="en-US"/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black metal object with holes&#10;&#10;AI-generated content may be incorrect.">
            <a:extLst>
              <a:ext uri="{FF2B5EF4-FFF2-40B4-BE49-F238E27FC236}">
                <a16:creationId xmlns:a16="http://schemas.microsoft.com/office/drawing/2014/main" id="{97E49C43-6A17-4EA2-14D9-FA93F7141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3316" y="990063"/>
            <a:ext cx="5285705" cy="528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00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8AC93-F4D9-CA63-2F10-9EC00A008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02E33-9351-9D09-314A-079973509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D79A5-1F29-A48C-3D19-AD072095C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514749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Bullseye Wireless Monitor for RVibrake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2.1” vibrant touchscreen displays braking performance and battery charging</a:t>
            </a:r>
            <a:endParaRPr lang="en-US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Manual braking button for quick corrections and increased driver control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Audible and visual alerts for improved driver awareness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Wireless connectivity for for a clean, simple setup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Works with RVibrake 4, Towed Battery Charger Plus, and Breakaway Wireless Adapter for RVibrake 4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Backwards compatible with RVibrake 3 and RVibrake Shadow</a:t>
            </a:r>
            <a:endParaRPr lang="en-US"/>
          </a:p>
          <a:p>
            <a:pPr marL="305435" indent="-305435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Includes Bullseye monitor, 6' USB-C cable, dual USB-C car charger, and range extender</a:t>
            </a:r>
            <a:endParaRPr lang="en-US"/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black device with a circular design&#10;&#10;AI-generated content may be incorrect.">
            <a:extLst>
              <a:ext uri="{FF2B5EF4-FFF2-40B4-BE49-F238E27FC236}">
                <a16:creationId xmlns:a16="http://schemas.microsoft.com/office/drawing/2014/main" id="{44B20AA1-32C4-8923-A264-8FEAA8385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3316" y="1301302"/>
            <a:ext cx="4931536" cy="49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89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CCDF3-20E9-49C9-BE1F-74C848C23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A6E7-0F9E-452F-2E2D-8F045CE26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A11FC-4C11-708D-C5F8-021C36F65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897816" cy="39304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RVibrake Replacement Parts</a:t>
            </a:r>
            <a:endParaRPr lang="en-US" sz="2000" b="1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0" indent="0">
              <a:spcBef>
                <a:spcPts val="150"/>
              </a:spcBef>
              <a:spcAft>
                <a:spcPts val="200"/>
              </a:spcAft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 descr="A close-up of a cable&#10;&#10;AI-generated content may be incorrect.">
            <a:extLst>
              <a:ext uri="{FF2B5EF4-FFF2-40B4-BE49-F238E27FC236}">
                <a16:creationId xmlns:a16="http://schemas.microsoft.com/office/drawing/2014/main" id="{2097C66E-479E-81AB-F754-A128EF301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26" y="1719866"/>
            <a:ext cx="2259170" cy="2173310"/>
          </a:xfrm>
          <a:prstGeom prst="rect">
            <a:avLst/>
          </a:prstGeom>
        </p:spPr>
      </p:pic>
      <p:pic>
        <p:nvPicPr>
          <p:cNvPr id="6" name="Picture 5" descr="A black wire with a metal connector&#10;&#10;AI-generated content may be incorrect.">
            <a:extLst>
              <a:ext uri="{FF2B5EF4-FFF2-40B4-BE49-F238E27FC236}">
                <a16:creationId xmlns:a16="http://schemas.microsoft.com/office/drawing/2014/main" id="{0BC3A6FD-2787-DB2E-C279-48934EDDA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625" y="3898540"/>
            <a:ext cx="1668889" cy="16688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7CFE3-26A6-B8A2-D29B-EDBF13E7E30E}"/>
              </a:ext>
            </a:extLst>
          </p:cNvPr>
          <p:cNvSpPr txBox="1"/>
          <p:nvPr/>
        </p:nvSpPr>
        <p:spPr>
          <a:xfrm>
            <a:off x="442808" y="3153334"/>
            <a:ext cx="203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Micro USB Flat </a:t>
            </a:r>
            <a:r>
              <a:rPr lang="en-US"/>
              <a:t>Cable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359FF-146F-43E9-7120-88BA59731A94}"/>
              </a:ext>
            </a:extLst>
          </p:cNvPr>
          <p:cNvSpPr txBox="1"/>
          <p:nvPr/>
        </p:nvSpPr>
        <p:spPr>
          <a:xfrm>
            <a:off x="260357" y="5707643"/>
            <a:ext cx="203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Breakaway Plug with 12" Wire Lead</a:t>
            </a:r>
          </a:p>
        </p:txBody>
      </p:sp>
      <p:pic>
        <p:nvPicPr>
          <p:cNvPr id="9" name="Picture 8" descr="A close-up of a fuse&#10;&#10;AI-generated content may be incorrect.">
            <a:extLst>
              <a:ext uri="{FF2B5EF4-FFF2-40B4-BE49-F238E27FC236}">
                <a16:creationId xmlns:a16="http://schemas.microsoft.com/office/drawing/2014/main" id="{91F0E07C-9DA6-827F-8B81-CD6D63C58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3398" y="1719866"/>
            <a:ext cx="1497171" cy="1583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067383-8D90-7F85-8111-BE0B990DC2D0}"/>
              </a:ext>
            </a:extLst>
          </p:cNvPr>
          <p:cNvSpPr txBox="1"/>
          <p:nvPr/>
        </p:nvSpPr>
        <p:spPr>
          <a:xfrm>
            <a:off x="3598132" y="3153334"/>
            <a:ext cx="203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Brake Power Plug Hardware</a:t>
            </a:r>
          </a:p>
        </p:txBody>
      </p:sp>
      <p:pic>
        <p:nvPicPr>
          <p:cNvPr id="11" name="Picture 10" descr="A black round object with a red logo&#10;&#10;AI-generated content may be incorrect.">
            <a:extLst>
              <a:ext uri="{FF2B5EF4-FFF2-40B4-BE49-F238E27FC236}">
                <a16:creationId xmlns:a16="http://schemas.microsoft.com/office/drawing/2014/main" id="{1EE394E7-1EBE-C911-423F-03A918C0F8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24358" y="3716090"/>
            <a:ext cx="2044522" cy="2023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9BA02A-F51F-05AC-CA6C-1129FF0B1EC3}"/>
              </a:ext>
            </a:extLst>
          </p:cNvPr>
          <p:cNvSpPr txBox="1"/>
          <p:nvPr/>
        </p:nvSpPr>
        <p:spPr>
          <a:xfrm>
            <a:off x="3598132" y="5707643"/>
            <a:ext cx="203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Command Center Hub</a:t>
            </a:r>
          </a:p>
        </p:txBody>
      </p:sp>
      <p:pic>
        <p:nvPicPr>
          <p:cNvPr id="14" name="Picture 13" descr="A tablet with icons on the screen&#10;&#10;AI-generated content may be incorrect.">
            <a:extLst>
              <a:ext uri="{FF2B5EF4-FFF2-40B4-BE49-F238E27FC236}">
                <a16:creationId xmlns:a16="http://schemas.microsoft.com/office/drawing/2014/main" id="{02E2ABA7-815B-97A5-8F12-6C877E4F32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1598" y="1140316"/>
            <a:ext cx="2033790" cy="20123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CE81A0-DC11-AEE2-C91A-7CE15C997066}"/>
              </a:ext>
            </a:extLst>
          </p:cNvPr>
          <p:cNvSpPr txBox="1"/>
          <p:nvPr/>
        </p:nvSpPr>
        <p:spPr>
          <a:xfrm>
            <a:off x="6098780" y="3110404"/>
            <a:ext cx="203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Command Center Tablet</a:t>
            </a:r>
          </a:p>
        </p:txBody>
      </p:sp>
      <p:pic>
        <p:nvPicPr>
          <p:cNvPr id="16" name="Picture 15" descr="A round black device with a blue and white circle with a white text on it&#10;&#10;AI-generated content may be incorrect.">
            <a:extLst>
              <a:ext uri="{FF2B5EF4-FFF2-40B4-BE49-F238E27FC236}">
                <a16:creationId xmlns:a16="http://schemas.microsoft.com/office/drawing/2014/main" id="{4A44FD87-752E-4953-CB03-5302CCC16B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5992" y="3533640"/>
            <a:ext cx="2108916" cy="2033789"/>
          </a:xfrm>
          <a:prstGeom prst="rect">
            <a:avLst/>
          </a:prstGeom>
        </p:spPr>
      </p:pic>
      <p:pic>
        <p:nvPicPr>
          <p:cNvPr id="17" name="Picture 16" descr="A black circular object with text&#10;&#10;AI-generated content may be incorrect.">
            <a:extLst>
              <a:ext uri="{FF2B5EF4-FFF2-40B4-BE49-F238E27FC236}">
                <a16:creationId xmlns:a16="http://schemas.microsoft.com/office/drawing/2014/main" id="{AB85A08C-C141-E51A-1D3B-C11D33A28D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2013" y="1094702"/>
            <a:ext cx="2023058" cy="20123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2B17B61-8C26-7B9B-FA82-68FA4DADED3B}"/>
              </a:ext>
            </a:extLst>
          </p:cNvPr>
          <p:cNvSpPr txBox="1"/>
          <p:nvPr/>
        </p:nvSpPr>
        <p:spPr>
          <a:xfrm>
            <a:off x="5980723" y="5739840"/>
            <a:ext cx="203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Bullseye Wireless Monitor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7B708F-B2A1-2C91-8683-A9EFAF699A8B}"/>
              </a:ext>
            </a:extLst>
          </p:cNvPr>
          <p:cNvSpPr txBox="1"/>
          <p:nvPr/>
        </p:nvSpPr>
        <p:spPr>
          <a:xfrm>
            <a:off x="8803343" y="3110404"/>
            <a:ext cx="203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Bullseye Range Extender</a:t>
            </a:r>
          </a:p>
        </p:txBody>
      </p:sp>
      <p:pic>
        <p:nvPicPr>
          <p:cNvPr id="20" name="Picture 19" descr="A tablet with a round cover&#10;&#10;AI-generated content may be incorrect.">
            <a:extLst>
              <a:ext uri="{FF2B5EF4-FFF2-40B4-BE49-F238E27FC236}">
                <a16:creationId xmlns:a16="http://schemas.microsoft.com/office/drawing/2014/main" id="{72E31813-7D55-A00F-F54E-A588C535FA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79823" y="3694625"/>
            <a:ext cx="1883537" cy="20123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53ABFFB-9B64-9E4A-B19A-4FB4ACAB235B}"/>
              </a:ext>
            </a:extLst>
          </p:cNvPr>
          <p:cNvSpPr txBox="1"/>
          <p:nvPr/>
        </p:nvSpPr>
        <p:spPr>
          <a:xfrm>
            <a:off x="8599427" y="5739840"/>
            <a:ext cx="20396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Command Center Tablet &amp; Hub</a:t>
            </a:r>
          </a:p>
        </p:txBody>
      </p:sp>
    </p:spTree>
    <p:extLst>
      <p:ext uri="{BB962C8B-B14F-4D97-AF65-F5344CB8AC3E}">
        <p14:creationId xmlns:p14="http://schemas.microsoft.com/office/powerpoint/2010/main" val="184201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087" y="1774379"/>
            <a:ext cx="5557722" cy="2921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1143001"/>
            <a:ext cx="6823385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/>
              <a:t>Towed-Vehicle RV Harnesses</a:t>
            </a:r>
            <a:endParaRPr lang="en-US"/>
          </a:p>
          <a:p>
            <a:pPr marL="305435" indent="-305435"/>
            <a:r>
              <a:rPr lang="en-US"/>
              <a:t>Connects a towed vehicle to an RV</a:t>
            </a:r>
            <a:br>
              <a:rPr lang="en-US"/>
            </a:br>
            <a:r>
              <a:rPr lang="en-US"/>
              <a:t>using a standard 4-way flat trailer plug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Simple plug-and-play design eliminates</a:t>
            </a:r>
            <a:br>
              <a:rPr lang="en-US"/>
            </a:br>
            <a:r>
              <a:rPr lang="en-US"/>
              <a:t>the need for cutting or splicing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/>
              <a:t>Integrated block diodes isolate sensitive </a:t>
            </a:r>
            <a:br>
              <a:rPr lang="en-US"/>
            </a:br>
            <a:r>
              <a:rPr lang="en-US"/>
              <a:t>vehicle electronics from RV signals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Uses towed vehicle's existing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tail lights, brake lights and turn signals</a:t>
            </a:r>
          </a:p>
          <a:p>
            <a:pPr marL="305435" indent="-305435"/>
            <a:r>
              <a:rPr lang="en-US"/>
              <a:t>Includes harness, 4-flat extension, </a:t>
            </a:r>
            <a:br>
              <a:rPr lang="en-US"/>
            </a:br>
            <a:r>
              <a:rPr lang="en-US"/>
              <a:t>mounting bracket and hardware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4087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BC5BF-B00C-BD55-FF26-E33B85EA4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E8A2-5FFB-004E-5C46-86E45D45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DC056-C5C2-8156-224A-7BDFF357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512602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Seeker Steel Tow Bar #70012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Rated for 10,000 lbs. gross towed vehicle weight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Innovative sleeve lock for easy hook-up and release on uneven ground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Auto-locking arm design ensures you are ready tow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Three-lug shackle ends for less stress on the base plate tabs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Extended arm length for extra hookup radius and clearance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Rigorously tested for proven safety and performance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Auto-locking pin allows for quick and easy stowing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Three stowing positions to avoid obstructions and maximize versatility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Active slide resistance provides enhanced control when extending the arms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Polymer isolator washers reduce friction for smooth, anti-rattle operation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>
              <a:spcBef>
                <a:spcPts val="150"/>
              </a:spcBef>
              <a:spcAft>
                <a:spcPts val="200"/>
              </a:spcAft>
            </a:pP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56209-55E4-10EC-4E5A-C51B7CC14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1225" y="2043353"/>
            <a:ext cx="5950232" cy="309924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447AF0-6EB9-BE68-10D9-344B16E46E5E}"/>
              </a:ext>
            </a:extLst>
          </p:cNvPr>
          <p:cNvSpPr txBox="1">
            <a:spLocks/>
          </p:cNvSpPr>
          <p:nvPr/>
        </p:nvSpPr>
        <p:spPr>
          <a:xfrm>
            <a:off x="8701501" y="4195738"/>
            <a:ext cx="2600924" cy="63815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Safety cables and </a:t>
            </a:r>
            <a:br>
              <a:rPr lang="en-US" dirty="0"/>
            </a:br>
            <a:r>
              <a:rPr lang="en-US" dirty="0"/>
              <a:t>pin &amp; clip included</a:t>
            </a:r>
          </a:p>
        </p:txBody>
      </p:sp>
    </p:spTree>
    <p:extLst>
      <p:ext uri="{BB962C8B-B14F-4D97-AF65-F5344CB8AC3E}">
        <p14:creationId xmlns:p14="http://schemas.microsoft.com/office/powerpoint/2010/main" val="3475067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1143001"/>
            <a:ext cx="5183148" cy="536614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Splice-in RV Harness</a:t>
            </a:r>
            <a:endParaRPr lang="en-US" sz="2000" b="1">
              <a:cs typeface="Arial"/>
            </a:endParaRPr>
          </a:p>
          <a:p>
            <a:pPr marL="305435" indent="-305435"/>
            <a:r>
              <a:rPr lang="en-US"/>
              <a:t>Connects a towed vehicle to an RV</a:t>
            </a:r>
            <a:br>
              <a:rPr lang="en-US"/>
            </a:br>
            <a:r>
              <a:rPr lang="en-US"/>
              <a:t>using a standard 4-way flat trailer plug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Splices into vehicle's electrical system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with included butt connectors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Color-coded wires with wiring guide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for easy installation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Integrated block diodes isolate sensitive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vehicle electronics from RV signals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Uses towed vehicle's existing tail lights,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brake lights, and turn signals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Not compatible with PWM electrical systems </a:t>
            </a:r>
            <a:endParaRPr lang="en-US">
              <a:cs typeface="Arial"/>
            </a:endParaRPr>
          </a:p>
          <a:p>
            <a:pPr marL="305435" indent="-305435"/>
            <a:endParaRPr lang="en-US">
              <a:cs typeface="Arial"/>
            </a:endParaRPr>
          </a:p>
        </p:txBody>
      </p:sp>
      <p:pic>
        <p:nvPicPr>
          <p:cNvPr id="4" name="Picture 3" descr="A coil of wires with wires attached&#10;&#10;Description automatically generated">
            <a:extLst>
              <a:ext uri="{FF2B5EF4-FFF2-40B4-BE49-F238E27FC236}">
                <a16:creationId xmlns:a16="http://schemas.microsoft.com/office/drawing/2014/main" id="{2051AAE0-BD27-9799-7411-5D4B3B56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75841"/>
            <a:ext cx="6096000" cy="2743200"/>
          </a:xfrm>
          <a:prstGeom prst="rect">
            <a:avLst/>
          </a:prstGeom>
        </p:spPr>
      </p:pic>
      <p:pic>
        <p:nvPicPr>
          <p:cNvPr id="5" name="Picture 4" descr="A close-up of a wire and screws">
            <a:extLst>
              <a:ext uri="{FF2B5EF4-FFF2-40B4-BE49-F238E27FC236}">
                <a16:creationId xmlns:a16="http://schemas.microsoft.com/office/drawing/2014/main" id="{1476039B-9388-D5AC-D6D5-C9E33F8EC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0366" y="3826609"/>
            <a:ext cx="3874577" cy="21029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6FA706-1F84-CC98-615F-75C122678092}"/>
              </a:ext>
            </a:extLst>
          </p:cNvPr>
          <p:cNvSpPr txBox="1"/>
          <p:nvPr/>
        </p:nvSpPr>
        <p:spPr>
          <a:xfrm>
            <a:off x="7206712" y="5811865"/>
            <a:ext cx="44945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Includes 4-way flat extension, mounting bracket, and hardware</a:t>
            </a:r>
          </a:p>
        </p:txBody>
      </p:sp>
    </p:spTree>
    <p:extLst>
      <p:ext uri="{BB962C8B-B14F-4D97-AF65-F5344CB8AC3E}">
        <p14:creationId xmlns:p14="http://schemas.microsoft.com/office/powerpoint/2010/main" val="3893215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1143001"/>
            <a:ext cx="5234809" cy="501743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Dinghy Towing Adapter Harnesses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Plugs into CURT RV harness 4-way flat to provide a standard connector under the dinghy vehicle's hood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Allows for flexible mounting on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the front of the dinghy vehicle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6' length is ideal for equipping dinghy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vehicle for flat towing behind RV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Some manual wiring required</a:t>
            </a:r>
            <a:endParaRPr lang="en-US" dirty="0">
              <a:cs typeface="Arial"/>
            </a:endParaRPr>
          </a:p>
          <a:p>
            <a:pPr marL="305435" indent="-305435"/>
            <a:endParaRPr lang="en-US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C5E3B-2AEB-B335-D1D0-9D38339B2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1384" y="1425268"/>
            <a:ext cx="5406480" cy="1789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09291-71D1-86B8-148C-C7FDC1772C8A}"/>
              </a:ext>
            </a:extLst>
          </p:cNvPr>
          <p:cNvSpPr txBox="1"/>
          <p:nvPr/>
        </p:nvSpPr>
        <p:spPr>
          <a:xfrm>
            <a:off x="7322947" y="3218176"/>
            <a:ext cx="38229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#58980 4-Way Flat to 7-Way RV Blade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E09AD-A477-A6F4-08F1-8ABFBC8E2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84" y="3860452"/>
            <a:ext cx="5406480" cy="1730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C70AFB-58BF-9608-B67E-D0EE7B90F397}"/>
              </a:ext>
            </a:extLst>
          </p:cNvPr>
          <p:cNvSpPr txBox="1"/>
          <p:nvPr/>
        </p:nvSpPr>
        <p:spPr>
          <a:xfrm>
            <a:off x="7322947" y="5688708"/>
            <a:ext cx="419745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#58981 4-Way Flat to 6-Way RV Round</a:t>
            </a:r>
          </a:p>
        </p:txBody>
      </p:sp>
    </p:spTree>
    <p:extLst>
      <p:ext uri="{BB962C8B-B14F-4D97-AF65-F5344CB8AC3E}">
        <p14:creationId xmlns:p14="http://schemas.microsoft.com/office/powerpoint/2010/main" val="2757225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611004" cy="142699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Tow Bar &amp; Base Plate Replacement Parts</a:t>
            </a:r>
          </a:p>
          <a:p>
            <a:pPr marL="305435" indent="-305435"/>
            <a:endParaRPr lang="en-US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2575" y="1143001"/>
            <a:ext cx="1255672" cy="1059473"/>
          </a:xfrm>
          <a:prstGeom prst="rect">
            <a:avLst/>
          </a:prstGeom>
        </p:spPr>
      </p:pic>
      <p:pic>
        <p:nvPicPr>
          <p:cNvPr id="5" name="Picture 4" descr="A group of silver objects&#10;&#10;Description automatically generated">
            <a:extLst>
              <a:ext uri="{FF2B5EF4-FFF2-40B4-BE49-F238E27FC236}">
                <a16:creationId xmlns:a16="http://schemas.microsoft.com/office/drawing/2014/main" id="{04E671DA-DEC6-03A0-3711-F55BA329F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311" y="1771972"/>
            <a:ext cx="2319580" cy="2319580"/>
          </a:xfrm>
          <a:prstGeom prst="rect">
            <a:avLst/>
          </a:prstGeom>
        </p:spPr>
      </p:pic>
      <p:pic>
        <p:nvPicPr>
          <p:cNvPr id="7" name="Picture 6" descr="A couple of black pipes&#10;&#10;Description automatically generated">
            <a:extLst>
              <a:ext uri="{FF2B5EF4-FFF2-40B4-BE49-F238E27FC236}">
                <a16:creationId xmlns:a16="http://schemas.microsoft.com/office/drawing/2014/main" id="{91747B8D-8686-7461-5D70-4082CB962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7099" y="2064373"/>
            <a:ext cx="4029559" cy="1747692"/>
          </a:xfrm>
          <a:prstGeom prst="rect">
            <a:avLst/>
          </a:prstGeom>
        </p:spPr>
      </p:pic>
      <p:pic>
        <p:nvPicPr>
          <p:cNvPr id="8" name="Picture 7" descr="A silver cylinder with a ring&#10;&#10;Description automatically generated">
            <a:extLst>
              <a:ext uri="{FF2B5EF4-FFF2-40B4-BE49-F238E27FC236}">
                <a16:creationId xmlns:a16="http://schemas.microsoft.com/office/drawing/2014/main" id="{9BD504D7-B1E1-3EB2-9C5D-8231F56AB7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6658" y="2357342"/>
            <a:ext cx="3112577" cy="1458805"/>
          </a:xfrm>
          <a:prstGeom prst="rect">
            <a:avLst/>
          </a:prstGeom>
        </p:spPr>
      </p:pic>
      <p:pic>
        <p:nvPicPr>
          <p:cNvPr id="9" name="Picture 8" descr="A black and silver cable&#10;&#10;Description automatically generated">
            <a:extLst>
              <a:ext uri="{FF2B5EF4-FFF2-40B4-BE49-F238E27FC236}">
                <a16:creationId xmlns:a16="http://schemas.microsoft.com/office/drawing/2014/main" id="{028848E3-62CE-72F2-B1C9-D90B838C1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626" y="4425592"/>
            <a:ext cx="3048001" cy="1752239"/>
          </a:xfrm>
          <a:prstGeom prst="rect">
            <a:avLst/>
          </a:prstGeom>
        </p:spPr>
      </p:pic>
      <p:pic>
        <p:nvPicPr>
          <p:cNvPr id="10" name="Picture 9" descr="A black coiled wire with silver hooks&#10;&#10;Description automatically generated">
            <a:extLst>
              <a:ext uri="{FF2B5EF4-FFF2-40B4-BE49-F238E27FC236}">
                <a16:creationId xmlns:a16="http://schemas.microsoft.com/office/drawing/2014/main" id="{51A1957C-EF9C-5058-5302-38D7F331A5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5088" y="4019227"/>
            <a:ext cx="3100667" cy="2138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DA1F6A-F09A-51FA-A778-04773468DA50}"/>
              </a:ext>
            </a:extLst>
          </p:cNvPr>
          <p:cNvSpPr txBox="1"/>
          <p:nvPr/>
        </p:nvSpPr>
        <p:spPr>
          <a:xfrm>
            <a:off x="1291524" y="4016643"/>
            <a:ext cx="87823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#19261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8FA2D-3FAD-48D2-5F06-8958892327A7}"/>
              </a:ext>
            </a:extLst>
          </p:cNvPr>
          <p:cNvSpPr txBox="1"/>
          <p:nvPr/>
        </p:nvSpPr>
        <p:spPr>
          <a:xfrm>
            <a:off x="4141164" y="4016642"/>
            <a:ext cx="87823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#19262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B6ABA6-C592-3175-ABFF-ECAAFDB79753}"/>
              </a:ext>
            </a:extLst>
          </p:cNvPr>
          <p:cNvSpPr txBox="1"/>
          <p:nvPr/>
        </p:nvSpPr>
        <p:spPr>
          <a:xfrm>
            <a:off x="7744521" y="4016642"/>
            <a:ext cx="87823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#19263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B1B360-1065-52F4-E42F-401ECAD37A85}"/>
              </a:ext>
            </a:extLst>
          </p:cNvPr>
          <p:cNvSpPr txBox="1"/>
          <p:nvPr/>
        </p:nvSpPr>
        <p:spPr>
          <a:xfrm>
            <a:off x="852405" y="5992677"/>
            <a:ext cx="87823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#70006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29720D-C371-50F1-03ED-036EA5B64AC4}"/>
              </a:ext>
            </a:extLst>
          </p:cNvPr>
          <p:cNvSpPr txBox="1"/>
          <p:nvPr/>
        </p:nvSpPr>
        <p:spPr>
          <a:xfrm>
            <a:off x="3882860" y="5992677"/>
            <a:ext cx="87823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#70008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321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2501901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Drop / Rise Hitch Adapters</a:t>
            </a:r>
          </a:p>
          <a:p>
            <a:r>
              <a:rPr lang="en-US"/>
              <a:t>Provides drop or rise for level dinghy towing</a:t>
            </a:r>
          </a:p>
          <a:p>
            <a:r>
              <a:rPr lang="en-US"/>
              <a:t>2”, 4”, and 6” options available</a:t>
            </a:r>
          </a:p>
          <a:p>
            <a:r>
              <a:rPr lang="en-US"/>
              <a:t>Rated for 7,500 lbs. gross </a:t>
            </a:r>
            <a:br>
              <a:rPr lang="en-US"/>
            </a:br>
            <a:r>
              <a:rPr lang="en-US"/>
              <a:t>towed vehicle weight</a:t>
            </a:r>
          </a:p>
          <a:p>
            <a:r>
              <a:rPr lang="en-US"/>
              <a:t>Fits any industry-standard </a:t>
            </a:r>
            <a:br>
              <a:rPr lang="en-US"/>
            </a:br>
            <a:r>
              <a:rPr lang="en-US"/>
              <a:t>2" x 2" hitch receiver tube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4678" y="1143001"/>
            <a:ext cx="810088" cy="648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990" y="4136016"/>
            <a:ext cx="3144876" cy="2096584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81190" y="4024817"/>
            <a:ext cx="4003508" cy="64769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height of the vehicle base plates and RV hitch must be within 3” of each 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1" y="4672516"/>
            <a:ext cx="7800809" cy="17174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539" y="1310265"/>
            <a:ext cx="3975100" cy="2501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53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7360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Tow Bar Lock Set #70005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Secures tow bar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vehicle and RV attachment points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Helps protect dinghy setup when left unattended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Locks keyed alike for convenient one-key operation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Protected by a durable chrome-plated finish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Easy-to-operate, 1/4-turn lock activation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Watertight dust cap prevents internal corrosion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Includes six keys for added convenience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140" y="1540109"/>
            <a:ext cx="4465689" cy="44656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299" y="4551441"/>
            <a:ext cx="2594494" cy="1662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33" y="4551441"/>
            <a:ext cx="2572192" cy="166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480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09032" cy="518533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Rambler™ Tow Bar Cover #70010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Designed for use with CURT Rambler tow bar #70012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Form-fitted cover provides a comfortable fit over tow bar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Durably constructed with UV-resistant vinyl and zipper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Weather-resistant design protects against the elements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Shank fits within the cover when tow bar is folded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Doubles as a storage bas when not in use</a:t>
            </a:r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4" name="Picture 3" descr="A black bag with orange text&#10;&#10;Description automatically generated">
            <a:extLst>
              <a:ext uri="{FF2B5EF4-FFF2-40B4-BE49-F238E27FC236}">
                <a16:creationId xmlns:a16="http://schemas.microsoft.com/office/drawing/2014/main" id="{41695DC1-F73E-38BF-4743-C6B79FCEF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2270" y="2431012"/>
            <a:ext cx="6289728" cy="34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5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D4D5A-8D70-491F-264E-766BC1992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66B3E-24C3-7506-5FDA-75C8447F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42204-9F21-3A10-0667-C85B77D65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4967990" cy="518533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Towing Accessories Storage Bag #70004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Durable fabric with high-strength webbing straps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Zipper closure to keep items secure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Great for storing and carrying towing accessories and related tools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Also ideal for chains, straps, greasy tow balls and safety chain attachments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Metal lining along the opening keeps bag open and upright for easy access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8 interior pockets and 6 exterior for storage of small components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Comfort-grip handles for easy portability</a:t>
            </a:r>
            <a:endParaRPr lang="en-US" dirty="0"/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5" name="Picture 4" descr="A tool bag with tools in it&#10;&#10;AI-generated content may be incorrect.">
            <a:extLst>
              <a:ext uri="{FF2B5EF4-FFF2-40B4-BE49-F238E27FC236}">
                <a16:creationId xmlns:a16="http://schemas.microsoft.com/office/drawing/2014/main" id="{31A7EEA6-D7D9-4D46-5421-F87072D81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3316" y="1011527"/>
            <a:ext cx="5457423" cy="54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08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Adjustable Tow Bar #19750</a:t>
            </a:r>
          </a:p>
          <a:p>
            <a:r>
              <a:rPr lang="en-US"/>
              <a:t>Complete assembly only weighs </a:t>
            </a:r>
            <a:br>
              <a:rPr lang="en-US"/>
            </a:br>
            <a:r>
              <a:rPr lang="en-US"/>
              <a:t>31 lbs. for easy handling</a:t>
            </a:r>
          </a:p>
          <a:p>
            <a:r>
              <a:rPr lang="en-US"/>
              <a:t>Adjusts in width from 26" to 40"</a:t>
            </a:r>
          </a:p>
          <a:p>
            <a:r>
              <a:rPr lang="en-US"/>
              <a:t>Features a 2" heavy-duty coupler</a:t>
            </a:r>
          </a:p>
          <a:p>
            <a:r>
              <a:rPr lang="en-US"/>
              <a:t>Rated for up to 5,000 lbs.</a:t>
            </a:r>
          </a:p>
          <a:p>
            <a:r>
              <a:rPr lang="en-US"/>
              <a:t>Brackets mount to the frame of the vehicle </a:t>
            </a:r>
            <a:br>
              <a:rPr lang="en-US"/>
            </a:br>
            <a:r>
              <a:rPr lang="en-US"/>
              <a:t>(trimming may be required)</a:t>
            </a: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3205" y="4622390"/>
            <a:ext cx="4004939" cy="122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cessori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9146" y="3917651"/>
            <a:ext cx="2637554" cy="263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80E01-6299-2A6E-E45E-2AA598D24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7754" y="1295971"/>
            <a:ext cx="5648690" cy="29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91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Extended View Tow Mirror #20002</a:t>
            </a:r>
            <a:endParaRPr lang="en-US" sz="2000">
              <a:cs typeface="Arial"/>
            </a:endParaRPr>
          </a:p>
          <a:p>
            <a:pPr marL="305435" indent="-305435">
              <a:buFont typeface="Wingdings 2"/>
            </a:pPr>
            <a:r>
              <a:rPr lang="en-US">
                <a:latin typeface="Arial"/>
                <a:cs typeface="Arial"/>
              </a:rPr>
              <a:t>Attaches to side mirror to expand view with a trailer</a:t>
            </a:r>
          </a:p>
          <a:p>
            <a:pPr marL="305435" indent="-305435">
              <a:buFont typeface="Wingdings 2"/>
            </a:pPr>
            <a:r>
              <a:rPr lang="en-US">
                <a:latin typeface="Arial"/>
                <a:cs typeface="Arial"/>
              </a:rPr>
              <a:t>Articulating head allows precise angling</a:t>
            </a:r>
            <a:endParaRPr lang="en-US"/>
          </a:p>
          <a:p>
            <a:pPr marL="305435" indent="-305435">
              <a:buFont typeface="Wingdings 2"/>
            </a:pPr>
            <a:r>
              <a:rPr lang="en-US">
                <a:latin typeface="Arial"/>
                <a:cs typeface="Arial"/>
              </a:rPr>
              <a:t>Compatible with pickup or SUV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left or right side mirror</a:t>
            </a:r>
            <a:endParaRPr lang="en-US">
              <a:cs typeface="Arial"/>
            </a:endParaRPr>
          </a:p>
          <a:p>
            <a:pPr marL="305435" indent="-305435">
              <a:buFont typeface="Wingdings 2"/>
            </a:pPr>
            <a:r>
              <a:rPr lang="en-US">
                <a:latin typeface="Arial"/>
                <a:cs typeface="Arial"/>
              </a:rPr>
              <a:t>Fully adjustable design can be used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in a horizontal or vertical position</a:t>
            </a:r>
          </a:p>
          <a:p>
            <a:pPr marL="305435" indent="-305435">
              <a:buFont typeface="Wingdings 2"/>
            </a:pPr>
            <a:r>
              <a:rPr lang="en-US">
                <a:latin typeface="Arial"/>
                <a:cs typeface="Arial"/>
              </a:rPr>
              <a:t>Hinging arm and elastic straps for secure installation</a:t>
            </a:r>
          </a:p>
          <a:p>
            <a:pPr marL="305435" indent="-305435">
              <a:buFont typeface="Wingdings 2"/>
            </a:pPr>
            <a:r>
              <a:rPr lang="en-US">
                <a:latin typeface="Arial"/>
                <a:cs typeface="Arial"/>
              </a:rPr>
              <a:t>Adds 5" to 7-1/2" to existing mirror</a:t>
            </a:r>
            <a:endParaRPr lang="en-US">
              <a:cs typeface="Arial"/>
            </a:endParaRPr>
          </a:p>
          <a:p>
            <a:pPr marL="305435" indent="-305435">
              <a:buFont typeface="Wingdings 2"/>
            </a:pPr>
            <a:r>
              <a:rPr lang="en-US">
                <a:latin typeface="Arial"/>
                <a:cs typeface="Arial"/>
              </a:rPr>
              <a:t>Fits mirrors 4" to 11" high</a:t>
            </a:r>
            <a:endParaRPr lang="en-US">
              <a:cs typeface="Arial"/>
            </a:endParaRPr>
          </a:p>
          <a:p>
            <a:pPr marL="0" indent="0">
              <a:buNone/>
            </a:pPr>
            <a:endParaRPr lang="en-US" sz="2000" b="1">
              <a:cs typeface="Arial"/>
            </a:endParaRPr>
          </a:p>
        </p:txBody>
      </p:sp>
      <p:pic>
        <p:nvPicPr>
          <p:cNvPr id="6" name="Picture 5" descr="A side mirror with a black frame&#10;&#10;Description automatically generated">
            <a:extLst>
              <a:ext uri="{FF2B5EF4-FFF2-40B4-BE49-F238E27FC236}">
                <a16:creationId xmlns:a16="http://schemas.microsoft.com/office/drawing/2014/main" id="{95741C8E-95FB-F64B-A7B7-4111FFDBB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9831" y="1143001"/>
            <a:ext cx="3952441" cy="2376115"/>
          </a:xfrm>
          <a:prstGeom prst="rect">
            <a:avLst/>
          </a:prstGeom>
        </p:spPr>
      </p:pic>
      <p:pic>
        <p:nvPicPr>
          <p:cNvPr id="8" name="Picture 7" descr="A person in a truck&#10;&#10;Description automatically generated">
            <a:extLst>
              <a:ext uri="{FF2B5EF4-FFF2-40B4-BE49-F238E27FC236}">
                <a16:creationId xmlns:a16="http://schemas.microsoft.com/office/drawing/2014/main" id="{E4CA0B9B-F506-0D65-1B25-037E98494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592" y="3863619"/>
            <a:ext cx="2315981" cy="2376115"/>
          </a:xfrm>
          <a:prstGeom prst="rect">
            <a:avLst/>
          </a:prstGeom>
        </p:spPr>
      </p:pic>
      <p:pic>
        <p:nvPicPr>
          <p:cNvPr id="5" name="Picture 4" descr="A side view mirror of a car&#10;&#10;Description automatically generated">
            <a:extLst>
              <a:ext uri="{FF2B5EF4-FFF2-40B4-BE49-F238E27FC236}">
                <a16:creationId xmlns:a16="http://schemas.microsoft.com/office/drawing/2014/main" id="{238FD044-664F-02C5-9D32-83FB35847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659" y="3859232"/>
            <a:ext cx="2443912" cy="238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75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Towing Lights </a:t>
            </a:r>
            <a:endParaRPr lang="en-US" sz="2000">
              <a:cs typeface="Arial"/>
            </a:endParaRPr>
          </a:p>
          <a:p>
            <a:pPr marL="305435" indent="-305435">
              <a:buFont typeface="Wingdings 2"/>
              <a:buChar char=""/>
            </a:pPr>
            <a:r>
              <a:rPr lang="en-US">
                <a:latin typeface="Arial"/>
                <a:cs typeface="Arial"/>
              </a:rPr>
              <a:t>Easily add tow lights to a dinghy-towed vehicle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or trailer without lights</a:t>
            </a:r>
            <a:endParaRPr lang="en-US">
              <a:cs typeface="Arial"/>
            </a:endParaRPr>
          </a:p>
          <a:p>
            <a:pPr marL="305435" indent="-305435">
              <a:buFont typeface="Wingdings 2"/>
              <a:buChar char=""/>
            </a:pPr>
            <a:r>
              <a:rPr lang="en-US">
                <a:latin typeface="Arial"/>
                <a:cs typeface="Arial"/>
              </a:rPr>
              <a:t>Non-scratch magnetic base protects finish</a:t>
            </a:r>
          </a:p>
          <a:p>
            <a:pPr marL="305435" indent="-305435">
              <a:buFont typeface="Wingdings 2"/>
              <a:buChar char=""/>
            </a:pPr>
            <a:r>
              <a:rPr lang="en-US">
                <a:latin typeface="Arial"/>
                <a:cs typeface="Arial"/>
              </a:rPr>
              <a:t>Perfect for boats, RVs, and flat towing applications</a:t>
            </a:r>
          </a:p>
          <a:p>
            <a:pPr marL="305435" indent="-305435">
              <a:buFont typeface="Wingdings 2"/>
              <a:buChar char=""/>
            </a:pPr>
            <a:r>
              <a:rPr lang="en-US">
                <a:latin typeface="Arial"/>
                <a:cs typeface="Arial"/>
              </a:rPr>
              <a:t>20' cord with 4-way flat plug allows for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plug-and-play convenience</a:t>
            </a:r>
          </a:p>
          <a:p>
            <a:pPr marL="305435" indent="-305435">
              <a:buFont typeface="Wingdings 2"/>
              <a:buChar char=""/>
            </a:pPr>
            <a:r>
              <a:rPr lang="en-US">
                <a:latin typeface="Arial"/>
                <a:cs typeface="Arial"/>
              </a:rPr>
              <a:t>Snap locks included for simple, secure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splice-in connection</a:t>
            </a:r>
          </a:p>
          <a:p>
            <a:pPr marL="305435" indent="-305435">
              <a:buFont typeface="Wingdings 2"/>
              <a:buChar char=""/>
            </a:pPr>
            <a:r>
              <a:rPr lang="en-US">
                <a:latin typeface="Arial"/>
                <a:cs typeface="Arial"/>
              </a:rPr>
              <a:t>#53200 (lights only), #53204 (includes sturdy case)</a:t>
            </a:r>
            <a:endParaRPr lang="en-US">
              <a:cs typeface="Arial"/>
            </a:endParaRPr>
          </a:p>
          <a:p>
            <a:pPr marL="305435" indent="-305435">
              <a:buFont typeface="Wingdings 2"/>
              <a:buChar char=""/>
            </a:pPr>
            <a:endParaRPr lang="en-US">
              <a:cs typeface="Arial"/>
            </a:endParaRPr>
          </a:p>
        </p:txBody>
      </p:sp>
      <p:pic>
        <p:nvPicPr>
          <p:cNvPr id="4" name="Picture 3" descr="A tow lights and cables">
            <a:extLst>
              <a:ext uri="{FF2B5EF4-FFF2-40B4-BE49-F238E27FC236}">
                <a16:creationId xmlns:a16="http://schemas.microsoft.com/office/drawing/2014/main" id="{B5A259B5-9559-CF62-E905-E2D2B153C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4486" y="1737360"/>
            <a:ext cx="5534669" cy="35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28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63408-28C0-C656-3654-1607B7F55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820F-8FCC-32EE-B490-0C2EDF23D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D3324-A52F-3BE1-9EBE-B577BB113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5262718" cy="512602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Seeker Steel Tow Bar #70012</a:t>
            </a: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Rubber sleeves and fully sealed design protect against dirt and debris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Premium textured black finish for lasting corrosion and wear resistance</a:t>
            </a:r>
            <a:endParaRPr lang="en-US" dirty="0"/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High-strength steel construction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Standard shank fits 2" x 2" trailer hitch receiver tubes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Two hitch pin holes for adjustable length and added clearance as needed</a:t>
            </a:r>
            <a:endParaRPr lang="en-US" dirty="0">
              <a:solidFill>
                <a:schemeClr val="tx1"/>
              </a:solidFill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pPr marL="305435" indent="-305435"/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4" name="Picture 3" descr="A person holding a hose to a truck&#10;&#10;AI-generated content may be incorrect.">
            <a:extLst>
              <a:ext uri="{FF2B5EF4-FFF2-40B4-BE49-F238E27FC236}">
                <a16:creationId xmlns:a16="http://schemas.microsoft.com/office/drawing/2014/main" id="{80593C8E-D035-8DDC-0512-CE5E7D06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598" y="1494485"/>
            <a:ext cx="4437846" cy="441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2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76770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RV Trailer Hitches</a:t>
            </a:r>
          </a:p>
          <a:p>
            <a:r>
              <a:rPr lang="en-US"/>
              <a:t>Designed for towing a trailer </a:t>
            </a:r>
            <a:br>
              <a:rPr lang="en-US"/>
            </a:br>
            <a:r>
              <a:rPr lang="en-US"/>
              <a:t>or small vehicle behind an RV</a:t>
            </a:r>
          </a:p>
          <a:p>
            <a:r>
              <a:rPr lang="en-US"/>
              <a:t>Built with a 3-piece, adjustable design</a:t>
            </a:r>
          </a:p>
          <a:p>
            <a:r>
              <a:rPr lang="en-US"/>
              <a:t>Available to fit up to 72” wide frames</a:t>
            </a:r>
          </a:p>
          <a:p>
            <a:r>
              <a:rPr lang="en-US"/>
              <a:t>Bumper hitches available to fit </a:t>
            </a:r>
            <a:br>
              <a:rPr lang="en-US"/>
            </a:br>
            <a:r>
              <a:rPr lang="en-US"/>
              <a:t>2” x 4” or 4” x 4” bumper beams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3291" y="1143001"/>
            <a:ext cx="5209175" cy="2349500"/>
          </a:xfrm>
          <a:prstGeom prst="rect">
            <a:avLst/>
          </a:prstGeom>
        </p:spPr>
      </p:pic>
      <p:pic>
        <p:nvPicPr>
          <p:cNvPr id="15" name="Picture 2" descr="Imag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64457" y="2708593"/>
            <a:ext cx="2218570" cy="116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861" y="3942869"/>
            <a:ext cx="3928366" cy="2270970"/>
          </a:xfrm>
          <a:prstGeom prst="rect">
            <a:avLst/>
          </a:prstGeom>
        </p:spPr>
      </p:pic>
      <p:pic>
        <p:nvPicPr>
          <p:cNvPr id="17" name="Picture 2" descr="RV Bumper Hitch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7024" y="4435132"/>
            <a:ext cx="1286538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RV Bumper Hitch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251" y="4435132"/>
            <a:ext cx="1286538" cy="16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C3DD2D-FF28-3764-0ECD-2ADC63DC5F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3314"/>
          <a:stretch/>
        </p:blipFill>
        <p:spPr>
          <a:xfrm>
            <a:off x="11012041" y="1143001"/>
            <a:ext cx="838797" cy="71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12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7FC1F-75A2-ACEA-BD9E-F3818D436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E1D2F-F48A-A4D0-E5BE-3A71EA91F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ED747-410F-6A76-3362-3D900A292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4431371" cy="518533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Fuse Bypass Switches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Helps avoid having to remove and replace fuses when flat towing your vehicle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Vehicle-specific application for a custom fit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Integrates with CURT RV harness (sold separately)</a:t>
            </a:r>
            <a:endParaRPr lang="en-US">
              <a:cs typeface="Arial"/>
            </a:endParaRPr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</p:txBody>
      </p:sp>
      <p:pic>
        <p:nvPicPr>
          <p:cNvPr id="6" name="Picture 5" descr="A black cable with a button&#10;&#10;AI-generated content may be incorrect.">
            <a:extLst>
              <a:ext uri="{FF2B5EF4-FFF2-40B4-BE49-F238E27FC236}">
                <a16:creationId xmlns:a16="http://schemas.microsoft.com/office/drawing/2014/main" id="{B1E9A2C1-6BD2-61E3-F1BB-83329AB44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8415" y="571500"/>
            <a:ext cx="4137339" cy="4158803"/>
          </a:xfrm>
          <a:prstGeom prst="rect">
            <a:avLst/>
          </a:prstGeom>
        </p:spPr>
      </p:pic>
      <p:pic>
        <p:nvPicPr>
          <p:cNvPr id="7" name="Picture 6" descr="A black electrical wire with a switch&#10;&#10;AI-generated content may be incorrect.">
            <a:extLst>
              <a:ext uri="{FF2B5EF4-FFF2-40B4-BE49-F238E27FC236}">
                <a16:creationId xmlns:a16="http://schemas.microsoft.com/office/drawing/2014/main" id="{BB8DF0B5-8226-EAF3-ECB9-D15D54D61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0565" y="2760869"/>
            <a:ext cx="3948044" cy="394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40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1078425"/>
            <a:ext cx="4692369" cy="5430719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RV Harness Diode Kit</a:t>
            </a:r>
            <a:endParaRPr lang="en-US" sz="2000" b="1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Allows RV to power lights only on the towed vehicle without power feeding back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Requires trailer-side 4-way flat plug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with 20' wires or similar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24 volts max, 3 amps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Includes four diode blocks,12 spade terminals</a:t>
            </a:r>
            <a:endParaRPr lang="en-US">
              <a:cs typeface="Arial"/>
            </a:endParaRPr>
          </a:p>
          <a:p>
            <a:pPr marL="305435" indent="-305435"/>
            <a:endParaRPr lang="en-US">
              <a:cs typeface="Arial"/>
            </a:endParaRPr>
          </a:p>
        </p:txBody>
      </p:sp>
      <p:pic>
        <p:nvPicPr>
          <p:cNvPr id="7" name="Picture 6" descr="A black box with blue and silver objects in it">
            <a:extLst>
              <a:ext uri="{FF2B5EF4-FFF2-40B4-BE49-F238E27FC236}">
                <a16:creationId xmlns:a16="http://schemas.microsoft.com/office/drawing/2014/main" id="{41EB4702-FFB1-B4AC-F235-C686D10F4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1516" y="1074549"/>
            <a:ext cx="4114800" cy="4114800"/>
          </a:xfrm>
          <a:prstGeom prst="rect">
            <a:avLst/>
          </a:prstGeom>
        </p:spPr>
      </p:pic>
      <p:pic>
        <p:nvPicPr>
          <p:cNvPr id="8" name="Picture 7" descr="A group of blue electrical connectors&#10;&#10;Description automatically generated">
            <a:extLst>
              <a:ext uri="{FF2B5EF4-FFF2-40B4-BE49-F238E27FC236}">
                <a16:creationId xmlns:a16="http://schemas.microsoft.com/office/drawing/2014/main" id="{82C3677F-EE21-F5B8-2F04-9EF84341E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1763" y="3229175"/>
            <a:ext cx="6096000" cy="306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52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1143001"/>
            <a:ext cx="4472810" cy="501743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Dinghy Towing Adapters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Ideal for connecting motor homes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to dinghy vehicle for flat towing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UV-resistant coiled cable extends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without scraping the ground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Simple plug-and-play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design eliminates splicing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Die-cast or durable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plastic construction</a:t>
            </a:r>
          </a:p>
          <a:p>
            <a:pPr marL="0" indent="0">
              <a:buNone/>
            </a:pPr>
            <a:endParaRPr lang="en-US">
              <a:cs typeface="Arial"/>
            </a:endParaRPr>
          </a:p>
        </p:txBody>
      </p:sp>
      <p:pic>
        <p:nvPicPr>
          <p:cNvPr id="8" name="Picture 7" descr="A collage of several blue and black cables&#10;&#10;Description automatically generated">
            <a:extLst>
              <a:ext uri="{FF2B5EF4-FFF2-40B4-BE49-F238E27FC236}">
                <a16:creationId xmlns:a16="http://schemas.microsoft.com/office/drawing/2014/main" id="{1269D043-B9EF-6192-191C-FBC71C165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542" y="1531436"/>
            <a:ext cx="8769457" cy="4183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46B126-A630-5B8F-0E23-C508D10E5086}"/>
              </a:ext>
            </a:extLst>
          </p:cNvPr>
          <p:cNvSpPr txBox="1"/>
          <p:nvPr/>
        </p:nvSpPr>
        <p:spPr>
          <a:xfrm>
            <a:off x="9828508" y="3875065"/>
            <a:ext cx="20276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#57282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1359E4-D843-C3EE-9601-63AD29B73426}"/>
              </a:ext>
            </a:extLst>
          </p:cNvPr>
          <p:cNvSpPr txBox="1"/>
          <p:nvPr/>
        </p:nvSpPr>
        <p:spPr>
          <a:xfrm>
            <a:off x="7542507" y="3875064"/>
            <a:ext cx="20276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#57281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CA982D-B4C5-8F3E-E43C-9D2FF6FAE0B0}"/>
              </a:ext>
            </a:extLst>
          </p:cNvPr>
          <p:cNvSpPr txBox="1"/>
          <p:nvPr/>
        </p:nvSpPr>
        <p:spPr>
          <a:xfrm>
            <a:off x="5424406" y="3875064"/>
            <a:ext cx="20276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#57280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0A5E0-F04C-679C-D7A4-CFE8760C3086}"/>
              </a:ext>
            </a:extLst>
          </p:cNvPr>
          <p:cNvSpPr txBox="1"/>
          <p:nvPr/>
        </p:nvSpPr>
        <p:spPr>
          <a:xfrm>
            <a:off x="3396711" y="3875065"/>
            <a:ext cx="20276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#57271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28DB6-5B31-53B3-6285-37F0AC0897BB}"/>
              </a:ext>
            </a:extLst>
          </p:cNvPr>
          <p:cNvSpPr txBox="1"/>
          <p:nvPr/>
        </p:nvSpPr>
        <p:spPr>
          <a:xfrm>
            <a:off x="3422542" y="5373234"/>
            <a:ext cx="20276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#57283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46507-CBC5-2256-1D6E-7359BEAF566C}"/>
              </a:ext>
            </a:extLst>
          </p:cNvPr>
          <p:cNvSpPr txBox="1"/>
          <p:nvPr/>
        </p:nvSpPr>
        <p:spPr>
          <a:xfrm>
            <a:off x="5424405" y="5373234"/>
            <a:ext cx="20276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#57284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A555F9-5908-54F5-D1D9-EC8A7FBD0133}"/>
              </a:ext>
            </a:extLst>
          </p:cNvPr>
          <p:cNvSpPr txBox="1"/>
          <p:nvPr/>
        </p:nvSpPr>
        <p:spPr>
          <a:xfrm>
            <a:off x="7542507" y="5373234"/>
            <a:ext cx="20276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#57285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9C9B8F-759D-F54D-89BC-36081C69170B}"/>
              </a:ext>
            </a:extLst>
          </p:cNvPr>
          <p:cNvSpPr txBox="1"/>
          <p:nvPr/>
        </p:nvSpPr>
        <p:spPr>
          <a:xfrm>
            <a:off x="9828507" y="5373234"/>
            <a:ext cx="20276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#57286</a:t>
            </a:r>
          </a:p>
        </p:txBody>
      </p:sp>
    </p:spTree>
    <p:extLst>
      <p:ext uri="{BB962C8B-B14F-4D97-AF65-F5344CB8AC3E}">
        <p14:creationId xmlns:p14="http://schemas.microsoft.com/office/powerpoint/2010/main" val="3333986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366" y="1143001"/>
            <a:ext cx="3832416" cy="4976648"/>
          </a:xfrm>
          <a:prstGeom prst="rect">
            <a:avLst/>
          </a:prstGeom>
          <a:ln>
            <a:solidFill>
              <a:srgbClr val="F15A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3631325"/>
            <a:ext cx="6133992" cy="2219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9287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solidFill>
                  <a:srgbClr val="F15A22"/>
                </a:solidFill>
              </a:rPr>
              <a:t>Limited Lifetime Warranty</a:t>
            </a:r>
          </a:p>
          <a:p>
            <a:r>
              <a:rPr lang="en-US"/>
              <a:t>CURT provides limited lifetime warranty coverage against defects in factory workmanship and materials for CURT products sold by authorized CURT dealers for use by retail (end use) consumers.</a:t>
            </a:r>
          </a:p>
          <a:p>
            <a:r>
              <a:rPr lang="en-US">
                <a:hlinkClick r:id="rId4"/>
              </a:rPr>
              <a:t>https://storage.googleapis.com/curt-group-warranties/CURT_Warranty.pdf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B3579-E24E-6BC0-7FEC-EEFDA6F3E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3AF84-0DAF-04A9-4BDC-C5BCA5339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BDBB0-1624-C11E-7696-CEF366FE0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55" y="1143001"/>
            <a:ext cx="5262718" cy="41364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latin typeface="Arial"/>
                <a:cs typeface="Arial"/>
              </a:rPr>
              <a:t>Seeker Steel Tow Bar #70012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8C56B-B04C-EC9D-CD2B-1656593FE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4" y="1707926"/>
            <a:ext cx="3810270" cy="3785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45CE4D-AB07-6835-E55C-CE9B547EC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982" y="1707926"/>
            <a:ext cx="3835012" cy="3785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BA0E99-81BD-85B7-7DD7-753F1B77C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607" y="1707927"/>
            <a:ext cx="3822621" cy="378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6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41059-C677-0CD8-EBAC-1C191D4F6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571F-3B2D-B379-5A8F-6849E7CC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dirty="0">
                <a:latin typeface="Arial"/>
                <a:cs typeface="Arial"/>
              </a:rPr>
              <a:t>Flat Towing</a:t>
            </a:r>
            <a:endParaRPr lang="en-US" dirty="0"/>
          </a:p>
        </p:txBody>
      </p:sp>
      <p:pic>
        <p:nvPicPr>
          <p:cNvPr id="3" name="Online Media 2" title="CURT Rambler Tow Bar | Lightweight, Reliable, Towing">
            <a:hlinkClick r:id="" action="ppaction://media"/>
            <a:extLst>
              <a:ext uri="{FF2B5EF4-FFF2-40B4-BE49-F238E27FC236}">
                <a16:creationId xmlns:a16="http://schemas.microsoft.com/office/drawing/2014/main" id="{3807487F-FE90-3AAD-A32E-F56E57189F8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1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514807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Rambler™ Steel Tow Bar #70015</a:t>
            </a:r>
            <a:endParaRPr lang="en-US" sz="2000" b="1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Rated for 7,500 lbs. gross towed vehicle weight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Non-binding latches for easy release on uneven ground</a:t>
            </a:r>
            <a:endParaRPr lang="en-US" sz="1100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Automatic, hands-free locking mechanism ensures you are ready to tow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Three-lug shackle ends for less stress on the base plate tabs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Extended arm length for extra hookup radius and clearance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Weighs less than 40 pounds for easy handling and setup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Rigorously tested for proven safety and performance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Patented stowing method, with three positions to avoid obstructions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Active slide resistance provides enhanced control when extending the arms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endParaRPr lang="en-US" dirty="0">
              <a:cs typeface="Arial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009884" y="4289525"/>
            <a:ext cx="2600924" cy="63815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Safety cables and </a:t>
            </a:r>
            <a:br>
              <a:rPr lang="en-US" dirty="0"/>
            </a:br>
            <a:r>
              <a:rPr lang="en-US" dirty="0"/>
              <a:t>pin &amp; clip included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1A08FE-9273-B381-13DA-732835B1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0925" y="2060402"/>
            <a:ext cx="4972050" cy="22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43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A6F35-56A1-79FA-3FAE-C9CD2ACC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11D40-87B1-91E6-4688-4C9699A2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CF742-538B-3C09-33A3-8D0D39DD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4285097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Rambler™ Steel Tow Bar #70015</a:t>
            </a:r>
            <a:endParaRPr lang="en-US" sz="2000" b="1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Polymer isolator washers reduce friction for smooth, anti-rattle operation</a:t>
            </a:r>
            <a:endParaRPr lang="en-US" sz="1100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Rubber sleeves and fully sealed design protect against dirt and debris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Premium textured black finish for lasting corrosion and wear resistance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High-strength steel construction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Standard shank fits 2" x 2" trailer hitch receiver tubes</a:t>
            </a:r>
            <a:endParaRPr lang="en-US" dirty="0"/>
          </a:p>
          <a:p>
            <a:pPr marL="305435" indent="-305435"/>
            <a:r>
              <a:rPr lang="en-US" dirty="0">
                <a:latin typeface="Arial"/>
                <a:cs typeface="Arial"/>
              </a:rPr>
              <a:t>Two hitch pin holes for adjustable length and added clearance as needed</a:t>
            </a:r>
            <a:endParaRPr lang="en-US" dirty="0"/>
          </a:p>
          <a:p>
            <a:pPr marL="305435" indent="-305435"/>
            <a:endParaRPr lang="en-US" dirty="0">
              <a:cs typeface="Arial" panose="020B0604020202020204" pitchFamily="34" charset="0"/>
            </a:endParaRPr>
          </a:p>
          <a:p>
            <a:pPr marL="305435" indent="-305435"/>
            <a:endParaRPr lang="en-US" dirty="0">
              <a:cs typeface="Arial"/>
            </a:endParaRPr>
          </a:p>
        </p:txBody>
      </p:sp>
      <p:pic>
        <p:nvPicPr>
          <p:cNvPr id="4" name="Picture 3" descr="A person fixing a vehicle&#10;&#10;AI-generated content may be incorrect.">
            <a:extLst>
              <a:ext uri="{FF2B5EF4-FFF2-40B4-BE49-F238E27FC236}">
                <a16:creationId xmlns:a16="http://schemas.microsoft.com/office/drawing/2014/main" id="{4FE8A109-2BBC-0F4A-67CC-F1676DC9A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317" y="1279838"/>
            <a:ext cx="4673958" cy="468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2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656D6-BCFD-FC81-AADC-839973F00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85016-3337-421C-029C-F595FAECE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Flat Towing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827E-A96C-477D-7DCA-AE9D06165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55" y="1143001"/>
            <a:ext cx="5262718" cy="41364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Rambler™ Steel Tow Bar #70015</a:t>
            </a:r>
            <a:endParaRPr lang="en-US" dirty="0"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FDF46-6A1A-A89B-1602-FA0D30AA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5" y="1683230"/>
            <a:ext cx="3613492" cy="3601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F0D7C-0714-60E1-410E-B9D08AC26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954" y="1683230"/>
            <a:ext cx="3613492" cy="35788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E6F38-FD9E-5BD4-B501-7E12ACC17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460" y="1683230"/>
            <a:ext cx="3613492" cy="360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0840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D276F765FD344AE93692E0F7B474E" ma:contentTypeVersion="20" ma:contentTypeDescription="Create a new document." ma:contentTypeScope="" ma:versionID="4fea427a912acea6d0b488c37a18c134">
  <xsd:schema xmlns:xsd="http://www.w3.org/2001/XMLSchema" xmlns:xs="http://www.w3.org/2001/XMLSchema" xmlns:p="http://schemas.microsoft.com/office/2006/metadata/properties" xmlns:ns2="401617af-d043-48bf-946c-695b03a9a769" xmlns:ns3="e420ad82-5fbc-4c91-b0c9-502923a7af83" targetNamespace="http://schemas.microsoft.com/office/2006/metadata/properties" ma:root="true" ma:fieldsID="0c7e2aca6264e3431a79c26dc18fe2c4" ns2:_="" ns3:_="">
    <xsd:import namespace="401617af-d043-48bf-946c-695b03a9a769"/>
    <xsd:import namespace="e420ad82-5fbc-4c91-b0c9-502923a7a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617af-d043-48bf-946c-695b03a9a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4a1851-1028-4e81-aad1-bd128e590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0ad82-5fbc-4c91-b0c9-502923a7a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49255-c574-4ff3-811d-8ecf41fc901c}" ma:internalName="TaxCatchAll" ma:showField="CatchAllData" ma:web="e420ad82-5fbc-4c91-b0c9-502923a7af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1617af-d043-48bf-946c-695b03a9a769">
      <Terms xmlns="http://schemas.microsoft.com/office/infopath/2007/PartnerControls"/>
    </lcf76f155ced4ddcb4097134ff3c332f>
    <TaxCatchAll xmlns="e420ad82-5fbc-4c91-b0c9-502923a7af83" xsi:nil="true"/>
    <_Flow_SignoffStatus xmlns="401617af-d043-48bf-946c-695b03a9a76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8B2F60-3A4F-4356-A36D-F4D918FC1EE4}"/>
</file>

<file path=customXml/itemProps2.xml><?xml version="1.0" encoding="utf-8"?>
<ds:datastoreItem xmlns:ds="http://schemas.openxmlformats.org/officeDocument/2006/customXml" ds:itemID="{A5A55955-7EFC-4541-B875-80501097A63F}">
  <ds:schemaRefs>
    <ds:schemaRef ds:uri="http://schemas.microsoft.com/office/2006/metadata/properties"/>
    <ds:schemaRef ds:uri="http://schemas.microsoft.com/office/infopath/2007/PartnerControls"/>
    <ds:schemaRef ds:uri="401617af-d043-48bf-946c-695b03a9a769"/>
    <ds:schemaRef ds:uri="e420ad82-5fbc-4c91-b0c9-502923a7af83"/>
  </ds:schemaRefs>
</ds:datastoreItem>
</file>

<file path=customXml/itemProps3.xml><?xml version="1.0" encoding="utf-8"?>
<ds:datastoreItem xmlns:ds="http://schemas.openxmlformats.org/officeDocument/2006/customXml" ds:itemID="{5BB4231D-A925-4295-BA62-F906879024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39</TotalTime>
  <Words>2177</Words>
  <Application>Microsoft Office PowerPoint</Application>
  <PresentationFormat>Widescreen</PresentationFormat>
  <Paragraphs>355</Paragraphs>
  <Slides>44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Gill Sans MT</vt:lpstr>
      <vt:lpstr>Wingdings 2</vt:lpstr>
      <vt:lpstr>Dividend</vt:lpstr>
      <vt:lpstr>PowerPoint Presentation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  <vt:lpstr>Flat Towing</vt:lpstr>
    </vt:vector>
  </TitlesOfParts>
  <Company>CURT Manufacturing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Ripienski</dc:creator>
  <cp:lastModifiedBy>Kacey Skaw</cp:lastModifiedBy>
  <cp:revision>459</cp:revision>
  <cp:lastPrinted>2017-05-21T15:44:46Z</cp:lastPrinted>
  <dcterms:created xsi:type="dcterms:W3CDTF">2017-04-17T20:59:27Z</dcterms:created>
  <dcterms:modified xsi:type="dcterms:W3CDTF">2025-12-30T18:47:00Z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0x0101005BBD276F765FD344AE93692E0F7B474E</vt:lpwstr>
  </property>
  <property fmtid="{D5CDD505-2E9C-101B-9397-08002B2CF9AE}" pid="3" name="MediaServiceImageTags">
    <vt:lpwstr/>
  </property>
</Properties>
</file>