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333" r:id="rId5"/>
    <p:sldId id="343" r:id="rId6"/>
    <p:sldId id="345" r:id="rId7"/>
    <p:sldId id="350" r:id="rId8"/>
    <p:sldId id="355" r:id="rId9"/>
    <p:sldId id="347" r:id="rId10"/>
    <p:sldId id="346" r:id="rId11"/>
    <p:sldId id="353" r:id="rId12"/>
    <p:sldId id="354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C4EB8-3D58-41D5-8DEB-E830FAEB74DF}" v="6" dt="2025-07-28T18:27:51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cey Skaw" userId="316444fd-d5d1-45a4-918a-ba3be1ff64e0" providerId="ADAL" clId="{5DAC4EB8-3D58-41D5-8DEB-E830FAEB74DF}"/>
    <pc:docChg chg="undo custSel delSld modSld">
      <pc:chgData name="Kacey Skaw" userId="316444fd-d5d1-45a4-918a-ba3be1ff64e0" providerId="ADAL" clId="{5DAC4EB8-3D58-41D5-8DEB-E830FAEB74DF}" dt="2025-07-28T18:27:51.592" v="63"/>
      <pc:docMkLst>
        <pc:docMk/>
      </pc:docMkLst>
      <pc:sldChg chg="addSp delSp modSp mod">
        <pc:chgData name="Kacey Skaw" userId="316444fd-d5d1-45a4-918a-ba3be1ff64e0" providerId="ADAL" clId="{5DAC4EB8-3D58-41D5-8DEB-E830FAEB74DF}" dt="2025-07-28T18:27:51.592" v="63"/>
        <pc:sldMkLst>
          <pc:docMk/>
          <pc:sldMk cId="2461232576" sldId="343"/>
        </pc:sldMkLst>
        <pc:spChg chg="del">
          <ac:chgData name="Kacey Skaw" userId="316444fd-d5d1-45a4-918a-ba3be1ff64e0" providerId="ADAL" clId="{5DAC4EB8-3D58-41D5-8DEB-E830FAEB74DF}" dt="2025-07-28T18:27:50.512" v="62" actId="478"/>
          <ac:spMkLst>
            <pc:docMk/>
            <pc:sldMk cId="2461232576" sldId="343"/>
            <ac:spMk id="2" creationId="{00000000-0000-0000-0000-000000000000}"/>
          </ac:spMkLst>
        </pc:spChg>
        <pc:spChg chg="add mod">
          <ac:chgData name="Kacey Skaw" userId="316444fd-d5d1-45a4-918a-ba3be1ff64e0" providerId="ADAL" clId="{5DAC4EB8-3D58-41D5-8DEB-E830FAEB74DF}" dt="2025-07-28T18:27:51.592" v="63"/>
          <ac:spMkLst>
            <pc:docMk/>
            <pc:sldMk cId="2461232576" sldId="343"/>
            <ac:spMk id="6" creationId="{471D5363-4D71-52AC-0C2D-7E5690C803C0}"/>
          </ac:spMkLst>
        </pc:spChg>
      </pc:sldChg>
      <pc:sldChg chg="addSp delSp modSp mod">
        <pc:chgData name="Kacey Skaw" userId="316444fd-d5d1-45a4-918a-ba3be1ff64e0" providerId="ADAL" clId="{5DAC4EB8-3D58-41D5-8DEB-E830FAEB74DF}" dt="2025-07-28T18:27:35.444" v="57"/>
        <pc:sldMkLst>
          <pc:docMk/>
          <pc:sldMk cId="4146194836" sldId="346"/>
        </pc:sldMkLst>
        <pc:spChg chg="add mod">
          <ac:chgData name="Kacey Skaw" userId="316444fd-d5d1-45a4-918a-ba3be1ff64e0" providerId="ADAL" clId="{5DAC4EB8-3D58-41D5-8DEB-E830FAEB74DF}" dt="2025-07-28T18:27:35.444" v="57"/>
          <ac:spMkLst>
            <pc:docMk/>
            <pc:sldMk cId="4146194836" sldId="346"/>
            <ac:spMk id="4" creationId="{12FEAB13-AF23-8E2B-E7CE-46533EB45DD1}"/>
          </ac:spMkLst>
        </pc:spChg>
        <pc:spChg chg="del">
          <ac:chgData name="Kacey Skaw" userId="316444fd-d5d1-45a4-918a-ba3be1ff64e0" providerId="ADAL" clId="{5DAC4EB8-3D58-41D5-8DEB-E830FAEB74DF}" dt="2025-07-28T18:27:34.510" v="56" actId="478"/>
          <ac:spMkLst>
            <pc:docMk/>
            <pc:sldMk cId="4146194836" sldId="346"/>
            <ac:spMk id="12" creationId="{00000000-0000-0000-0000-000000000000}"/>
          </ac:spMkLst>
        </pc:spChg>
      </pc:sldChg>
      <pc:sldChg chg="addSp delSp modSp mod">
        <pc:chgData name="Kacey Skaw" userId="316444fd-d5d1-45a4-918a-ba3be1ff64e0" providerId="ADAL" clId="{5DAC4EB8-3D58-41D5-8DEB-E830FAEB74DF}" dt="2025-07-28T18:27:29.952" v="55" actId="20577"/>
        <pc:sldMkLst>
          <pc:docMk/>
          <pc:sldMk cId="2706287811" sldId="347"/>
        </pc:sldMkLst>
        <pc:spChg chg="add mod">
          <ac:chgData name="Kacey Skaw" userId="316444fd-d5d1-45a4-918a-ba3be1ff64e0" providerId="ADAL" clId="{5DAC4EB8-3D58-41D5-8DEB-E830FAEB74DF}" dt="2025-07-28T18:27:29.952" v="55" actId="20577"/>
          <ac:spMkLst>
            <pc:docMk/>
            <pc:sldMk cId="2706287811" sldId="347"/>
            <ac:spMk id="11" creationId="{CC95C681-1C49-85EE-7251-B51FA39031B4}"/>
          </ac:spMkLst>
        </pc:spChg>
        <pc:spChg chg="del mod">
          <ac:chgData name="Kacey Skaw" userId="316444fd-d5d1-45a4-918a-ba3be1ff64e0" providerId="ADAL" clId="{5DAC4EB8-3D58-41D5-8DEB-E830FAEB74DF}" dt="2025-07-28T18:27:27.046" v="41" actId="478"/>
          <ac:spMkLst>
            <pc:docMk/>
            <pc:sldMk cId="2706287811" sldId="347"/>
            <ac:spMk id="12" creationId="{00000000-0000-0000-0000-000000000000}"/>
          </ac:spMkLst>
        </pc:spChg>
      </pc:sldChg>
      <pc:sldChg chg="addSp delSp modSp mod">
        <pc:chgData name="Kacey Skaw" userId="316444fd-d5d1-45a4-918a-ba3be1ff64e0" providerId="ADAL" clId="{5DAC4EB8-3D58-41D5-8DEB-E830FAEB74DF}" dt="2025-07-28T18:27:19.626" v="39" actId="20577"/>
        <pc:sldMkLst>
          <pc:docMk/>
          <pc:sldMk cId="1526441693" sldId="350"/>
        </pc:sldMkLst>
        <pc:spChg chg="del">
          <ac:chgData name="Kacey Skaw" userId="316444fd-d5d1-45a4-918a-ba3be1ff64e0" providerId="ADAL" clId="{5DAC4EB8-3D58-41D5-8DEB-E830FAEB74DF}" dt="2025-07-28T18:27:15.587" v="23" actId="478"/>
          <ac:spMkLst>
            <pc:docMk/>
            <pc:sldMk cId="1526441693" sldId="350"/>
            <ac:spMk id="2" creationId="{00000000-0000-0000-0000-000000000000}"/>
          </ac:spMkLst>
        </pc:spChg>
        <pc:spChg chg="add mod">
          <ac:chgData name="Kacey Skaw" userId="316444fd-d5d1-45a4-918a-ba3be1ff64e0" providerId="ADAL" clId="{5DAC4EB8-3D58-41D5-8DEB-E830FAEB74DF}" dt="2025-07-28T18:27:19.626" v="39" actId="20577"/>
          <ac:spMkLst>
            <pc:docMk/>
            <pc:sldMk cId="1526441693" sldId="350"/>
            <ac:spMk id="7" creationId="{71A1C723-EF10-4799-575F-BB908F081BDD}"/>
          </ac:spMkLst>
        </pc:spChg>
        <pc:spChg chg="add mod">
          <ac:chgData name="Kacey Skaw" userId="316444fd-d5d1-45a4-918a-ba3be1ff64e0" providerId="ADAL" clId="{5DAC4EB8-3D58-41D5-8DEB-E830FAEB74DF}" dt="2025-07-28T18:27:16.943" v="25"/>
          <ac:spMkLst>
            <pc:docMk/>
            <pc:sldMk cId="1526441693" sldId="350"/>
            <ac:spMk id="8" creationId="{3E59377B-8F5E-0D2A-AEEA-B91A3828C987}"/>
          </ac:spMkLst>
        </pc:spChg>
      </pc:sldChg>
      <pc:sldChg chg="del">
        <pc:chgData name="Kacey Skaw" userId="316444fd-d5d1-45a4-918a-ba3be1ff64e0" providerId="ADAL" clId="{5DAC4EB8-3D58-41D5-8DEB-E830FAEB74DF}" dt="2025-07-28T18:26:32.409" v="0" actId="2696"/>
        <pc:sldMkLst>
          <pc:docMk/>
          <pc:sldMk cId="3075772970" sldId="352"/>
        </pc:sldMkLst>
      </pc:sldChg>
      <pc:sldChg chg="addSp delSp modSp mod">
        <pc:chgData name="Kacey Skaw" userId="316444fd-d5d1-45a4-918a-ba3be1ff64e0" providerId="ADAL" clId="{5DAC4EB8-3D58-41D5-8DEB-E830FAEB74DF}" dt="2025-07-28T18:27:41.008" v="59"/>
        <pc:sldMkLst>
          <pc:docMk/>
          <pc:sldMk cId="4212140657" sldId="353"/>
        </pc:sldMkLst>
        <pc:spChg chg="add mod">
          <ac:chgData name="Kacey Skaw" userId="316444fd-d5d1-45a4-918a-ba3be1ff64e0" providerId="ADAL" clId="{5DAC4EB8-3D58-41D5-8DEB-E830FAEB74DF}" dt="2025-07-28T18:27:41.008" v="59"/>
          <ac:spMkLst>
            <pc:docMk/>
            <pc:sldMk cId="4212140657" sldId="353"/>
            <ac:spMk id="4" creationId="{D1402853-7CD9-CEB4-4693-336D988479CE}"/>
          </ac:spMkLst>
        </pc:spChg>
        <pc:spChg chg="del">
          <ac:chgData name="Kacey Skaw" userId="316444fd-d5d1-45a4-918a-ba3be1ff64e0" providerId="ADAL" clId="{5DAC4EB8-3D58-41D5-8DEB-E830FAEB74DF}" dt="2025-07-28T18:27:40.091" v="58" actId="478"/>
          <ac:spMkLst>
            <pc:docMk/>
            <pc:sldMk cId="4212140657" sldId="353"/>
            <ac:spMk id="12" creationId="{00000000-0000-0000-0000-000000000000}"/>
          </ac:spMkLst>
        </pc:spChg>
      </pc:sldChg>
      <pc:sldChg chg="addSp delSp modSp mod">
        <pc:chgData name="Kacey Skaw" userId="316444fd-d5d1-45a4-918a-ba3be1ff64e0" providerId="ADAL" clId="{5DAC4EB8-3D58-41D5-8DEB-E830FAEB74DF}" dt="2025-07-28T18:27:44.872" v="61"/>
        <pc:sldMkLst>
          <pc:docMk/>
          <pc:sldMk cId="2439628620" sldId="354"/>
        </pc:sldMkLst>
        <pc:spChg chg="add mod">
          <ac:chgData name="Kacey Skaw" userId="316444fd-d5d1-45a4-918a-ba3be1ff64e0" providerId="ADAL" clId="{5DAC4EB8-3D58-41D5-8DEB-E830FAEB74DF}" dt="2025-07-28T18:27:44.872" v="61"/>
          <ac:spMkLst>
            <pc:docMk/>
            <pc:sldMk cId="2439628620" sldId="354"/>
            <ac:spMk id="4" creationId="{13DD44E0-B4FC-98D5-DE89-630EBEFF2DA1}"/>
          </ac:spMkLst>
        </pc:spChg>
        <pc:spChg chg="del">
          <ac:chgData name="Kacey Skaw" userId="316444fd-d5d1-45a4-918a-ba3be1ff64e0" providerId="ADAL" clId="{5DAC4EB8-3D58-41D5-8DEB-E830FAEB74DF}" dt="2025-07-28T18:27:43.976" v="60" actId="478"/>
          <ac:spMkLst>
            <pc:docMk/>
            <pc:sldMk cId="2439628620" sldId="354"/>
            <ac:spMk id="7" creationId="{00000000-0000-0000-0000-000000000000}"/>
          </ac:spMkLst>
        </pc:spChg>
      </pc:sldChg>
      <pc:sldChg chg="addSp delSp modSp mod">
        <pc:chgData name="Kacey Skaw" userId="316444fd-d5d1-45a4-918a-ba3be1ff64e0" providerId="ADAL" clId="{5DAC4EB8-3D58-41D5-8DEB-E830FAEB74DF}" dt="2025-07-28T18:27:10.261" v="22" actId="20577"/>
        <pc:sldMkLst>
          <pc:docMk/>
          <pc:sldMk cId="1519949204" sldId="355"/>
        </pc:sldMkLst>
        <pc:spChg chg="add del mod">
          <ac:chgData name="Kacey Skaw" userId="316444fd-d5d1-45a4-918a-ba3be1ff64e0" providerId="ADAL" clId="{5DAC4EB8-3D58-41D5-8DEB-E830FAEB74DF}" dt="2025-07-28T18:26:59.818" v="8" actId="478"/>
          <ac:spMkLst>
            <pc:docMk/>
            <pc:sldMk cId="1519949204" sldId="355"/>
            <ac:spMk id="2" creationId="{ECD3053D-9189-4ED8-FB99-C725A9DC84B3}"/>
          </ac:spMkLst>
        </pc:spChg>
        <pc:spChg chg="mod">
          <ac:chgData name="Kacey Skaw" userId="316444fd-d5d1-45a4-918a-ba3be1ff64e0" providerId="ADAL" clId="{5DAC4EB8-3D58-41D5-8DEB-E830FAEB74DF}" dt="2025-07-28T18:26:45.133" v="2" actId="14100"/>
          <ac:spMkLst>
            <pc:docMk/>
            <pc:sldMk cId="1519949204" sldId="355"/>
            <ac:spMk id="3" creationId="{1FA020C4-E0E2-DACD-9DEB-371E28C5518A}"/>
          </ac:spMkLst>
        </pc:spChg>
        <pc:spChg chg="add del mod">
          <ac:chgData name="Kacey Skaw" userId="316444fd-d5d1-45a4-918a-ba3be1ff64e0" providerId="ADAL" clId="{5DAC4EB8-3D58-41D5-8DEB-E830FAEB74DF}" dt="2025-07-28T18:26:56.965" v="6" actId="478"/>
          <ac:spMkLst>
            <pc:docMk/>
            <pc:sldMk cId="1519949204" sldId="355"/>
            <ac:spMk id="6" creationId="{7673F50E-7BEF-D8A5-8418-3C961941034C}"/>
          </ac:spMkLst>
        </pc:spChg>
        <pc:spChg chg="add mod">
          <ac:chgData name="Kacey Skaw" userId="316444fd-d5d1-45a4-918a-ba3be1ff64e0" providerId="ADAL" clId="{5DAC4EB8-3D58-41D5-8DEB-E830FAEB74DF}" dt="2025-07-28T18:27:10.261" v="22" actId="20577"/>
          <ac:spMkLst>
            <pc:docMk/>
            <pc:sldMk cId="1519949204" sldId="355"/>
            <ac:spMk id="8" creationId="{5240513D-07A4-F458-DC58-4836AEC012A9}"/>
          </ac:spMkLst>
        </pc:spChg>
        <pc:picChg chg="mod">
          <ac:chgData name="Kacey Skaw" userId="316444fd-d5d1-45a4-918a-ba3be1ff64e0" providerId="ADAL" clId="{5DAC4EB8-3D58-41D5-8DEB-E830FAEB74DF}" dt="2025-07-28T18:26:49.250" v="4" actId="1076"/>
          <ac:picMkLst>
            <pc:docMk/>
            <pc:sldMk cId="1519949204" sldId="355"/>
            <ac:picMk id="5" creationId="{16BC791C-B9FA-0FAF-5441-8E7F7404C7E6}"/>
          </ac:picMkLst>
        </pc:picChg>
      </pc:sldChg>
    </pc:docChg>
  </pc:docChgLst>
  <pc:docChgLst>
    <pc:chgData name="Matt Dybedahl" userId="S::mdybedahl@lci1.com::283eb05c-361e-4cdf-8318-a343939df53b" providerId="AD" clId="Web-{BD1379F8-E00A-E02A-D790-DFBDFEDE9701}"/>
    <pc:docChg chg="modSld">
      <pc:chgData name="Matt Dybedahl" userId="S::mdybedahl@lci1.com::283eb05c-361e-4cdf-8318-a343939df53b" providerId="AD" clId="Web-{BD1379F8-E00A-E02A-D790-DFBDFEDE9701}" dt="2025-07-14T22:07:24.289" v="8" actId="1076"/>
      <pc:docMkLst>
        <pc:docMk/>
      </pc:docMkLst>
      <pc:sldChg chg="modSp">
        <pc:chgData name="Matt Dybedahl" userId="S::mdybedahl@lci1.com::283eb05c-361e-4cdf-8318-a343939df53b" providerId="AD" clId="Web-{BD1379F8-E00A-E02A-D790-DFBDFEDE9701}" dt="2025-07-14T22:07:24.289" v="8" actId="1076"/>
        <pc:sldMkLst>
          <pc:docMk/>
          <pc:sldMk cId="2706287811" sldId="347"/>
        </pc:sldMkLst>
        <pc:spChg chg="mod">
          <ac:chgData name="Matt Dybedahl" userId="S::mdybedahl@lci1.com::283eb05c-361e-4cdf-8318-a343939df53b" providerId="AD" clId="Web-{BD1379F8-E00A-E02A-D790-DFBDFEDE9701}" dt="2025-07-14T22:07:07.820" v="4" actId="20577"/>
          <ac:spMkLst>
            <pc:docMk/>
            <pc:sldMk cId="2706287811" sldId="347"/>
            <ac:spMk id="3" creationId="{00000000-0000-0000-0000-000000000000}"/>
          </ac:spMkLst>
        </pc:spChg>
        <pc:picChg chg="mod">
          <ac:chgData name="Matt Dybedahl" userId="S::mdybedahl@lci1.com::283eb05c-361e-4cdf-8318-a343939df53b" providerId="AD" clId="Web-{BD1379F8-E00A-E02A-D790-DFBDFEDE9701}" dt="2025-07-14T22:07:21.898" v="7" actId="1076"/>
          <ac:picMkLst>
            <pc:docMk/>
            <pc:sldMk cId="2706287811" sldId="347"/>
            <ac:picMk id="13" creationId="{00000000-0000-0000-0000-000000000000}"/>
          </ac:picMkLst>
        </pc:picChg>
        <pc:picChg chg="mod">
          <ac:chgData name="Matt Dybedahl" userId="S::mdybedahl@lci1.com::283eb05c-361e-4cdf-8318-a343939df53b" providerId="AD" clId="Web-{BD1379F8-E00A-E02A-D790-DFBDFEDE9701}" dt="2025-07-14T22:07:24.289" v="8" actId="1076"/>
          <ac:picMkLst>
            <pc:docMk/>
            <pc:sldMk cId="2706287811" sldId="347"/>
            <ac:picMk id="14" creationId="{00000000-0000-0000-0000-000000000000}"/>
          </ac:picMkLst>
        </pc:picChg>
      </pc:sldChg>
    </pc:docChg>
  </pc:docChgLst>
  <pc:docChgLst>
    <pc:chgData name="Matt Dybedahl" userId="S::mdybedahl@lci1.com::283eb05c-361e-4cdf-8318-a343939df53b" providerId="AD" clId="Web-{8171F1E3-53AB-C790-2ADC-B68EAD4F1622}"/>
    <pc:docChg chg="addSld modSld sldOrd">
      <pc:chgData name="Matt Dybedahl" userId="S::mdybedahl@lci1.com::283eb05c-361e-4cdf-8318-a343939df53b" providerId="AD" clId="Web-{8171F1E3-53AB-C790-2ADC-B68EAD4F1622}" dt="2025-07-15T16:35:03.935" v="116"/>
      <pc:docMkLst>
        <pc:docMk/>
      </pc:docMkLst>
      <pc:sldChg chg="addSp delSp modSp">
        <pc:chgData name="Matt Dybedahl" userId="S::mdybedahl@lci1.com::283eb05c-361e-4cdf-8318-a343939df53b" providerId="AD" clId="Web-{8171F1E3-53AB-C790-2ADC-B68EAD4F1622}" dt="2025-07-15T16:31:27.276" v="71" actId="1076"/>
        <pc:sldMkLst>
          <pc:docMk/>
          <pc:sldMk cId="2706287811" sldId="347"/>
        </pc:sldMkLst>
        <pc:spChg chg="mod">
          <ac:chgData name="Matt Dybedahl" userId="S::mdybedahl@lci1.com::283eb05c-361e-4cdf-8318-a343939df53b" providerId="AD" clId="Web-{8171F1E3-53AB-C790-2ADC-B68EAD4F1622}" dt="2025-07-15T16:28:07.571" v="24" actId="20577"/>
          <ac:spMkLst>
            <pc:docMk/>
            <pc:sldMk cId="2706287811" sldId="347"/>
            <ac:spMk id="3" creationId="{00000000-0000-0000-0000-000000000000}"/>
          </ac:spMkLst>
        </pc:spChg>
        <pc:spChg chg="add mod">
          <ac:chgData name="Matt Dybedahl" userId="S::mdybedahl@lci1.com::283eb05c-361e-4cdf-8318-a343939df53b" providerId="AD" clId="Web-{8171F1E3-53AB-C790-2ADC-B68EAD4F1622}" dt="2025-07-15T16:29:41.197" v="54" actId="1076"/>
          <ac:spMkLst>
            <pc:docMk/>
            <pc:sldMk cId="2706287811" sldId="347"/>
            <ac:spMk id="7" creationId="{5B6CB23B-7AB9-C5D8-9434-CB7346F811E0}"/>
          </ac:spMkLst>
        </pc:spChg>
        <pc:spChg chg="add mod">
          <ac:chgData name="Matt Dybedahl" userId="S::mdybedahl@lci1.com::283eb05c-361e-4cdf-8318-a343939df53b" providerId="AD" clId="Web-{8171F1E3-53AB-C790-2ADC-B68EAD4F1622}" dt="2025-07-15T16:29:22.728" v="50" actId="1076"/>
          <ac:spMkLst>
            <pc:docMk/>
            <pc:sldMk cId="2706287811" sldId="347"/>
            <ac:spMk id="8" creationId="{DAE7F0C6-F337-EBD2-36AE-78CDB368CB22}"/>
          </ac:spMkLst>
        </pc:spChg>
        <pc:spChg chg="add mod">
          <ac:chgData name="Matt Dybedahl" userId="S::mdybedahl@lci1.com::283eb05c-361e-4cdf-8318-a343939df53b" providerId="AD" clId="Web-{8171F1E3-53AB-C790-2ADC-B68EAD4F1622}" dt="2025-07-15T16:30:53.010" v="63" actId="1076"/>
          <ac:spMkLst>
            <pc:docMk/>
            <pc:sldMk cId="2706287811" sldId="347"/>
            <ac:spMk id="10" creationId="{A847CB33-D5DF-07BC-83A5-0D8D1D18AB4E}"/>
          </ac:spMkLst>
        </pc:spChg>
        <pc:picChg chg="add mod">
          <ac:chgData name="Matt Dybedahl" userId="S::mdybedahl@lci1.com::283eb05c-361e-4cdf-8318-a343939df53b" providerId="AD" clId="Web-{8171F1E3-53AB-C790-2ADC-B68EAD4F1622}" dt="2025-07-15T16:31:27.276" v="71" actId="1076"/>
          <ac:picMkLst>
            <pc:docMk/>
            <pc:sldMk cId="2706287811" sldId="347"/>
            <ac:picMk id="2" creationId="{97C3CDE2-CD9B-01BC-8113-C796ACF3D80B}"/>
          </ac:picMkLst>
        </pc:picChg>
        <pc:picChg chg="mod">
          <ac:chgData name="Matt Dybedahl" userId="S::mdybedahl@lci1.com::283eb05c-361e-4cdf-8318-a343939df53b" providerId="AD" clId="Web-{8171F1E3-53AB-C790-2ADC-B68EAD4F1622}" dt="2025-07-15T16:31:16.339" v="69" actId="1076"/>
          <ac:picMkLst>
            <pc:docMk/>
            <pc:sldMk cId="2706287811" sldId="347"/>
            <ac:picMk id="4" creationId="{00000000-0000-0000-0000-000000000000}"/>
          </ac:picMkLst>
        </pc:picChg>
        <pc:picChg chg="mod">
          <ac:chgData name="Matt Dybedahl" userId="S::mdybedahl@lci1.com::283eb05c-361e-4cdf-8318-a343939df53b" providerId="AD" clId="Web-{8171F1E3-53AB-C790-2ADC-B68EAD4F1622}" dt="2025-07-15T16:31:20.995" v="70" actId="1076"/>
          <ac:picMkLst>
            <pc:docMk/>
            <pc:sldMk cId="2706287811" sldId="347"/>
            <ac:picMk id="5" creationId="{00000000-0000-0000-0000-000000000000}"/>
          </ac:picMkLst>
        </pc:picChg>
        <pc:picChg chg="mod">
          <ac:chgData name="Matt Dybedahl" userId="S::mdybedahl@lci1.com::283eb05c-361e-4cdf-8318-a343939df53b" providerId="AD" clId="Web-{8171F1E3-53AB-C790-2ADC-B68EAD4F1622}" dt="2025-07-15T16:31:14.682" v="68" actId="1076"/>
          <ac:picMkLst>
            <pc:docMk/>
            <pc:sldMk cId="2706287811" sldId="347"/>
            <ac:picMk id="9" creationId="{00000000-0000-0000-0000-000000000000}"/>
          </ac:picMkLst>
        </pc:picChg>
        <pc:picChg chg="mod">
          <ac:chgData name="Matt Dybedahl" userId="S::mdybedahl@lci1.com::283eb05c-361e-4cdf-8318-a343939df53b" providerId="AD" clId="Web-{8171F1E3-53AB-C790-2ADC-B68EAD4F1622}" dt="2025-07-15T16:29:32.056" v="52" actId="1076"/>
          <ac:picMkLst>
            <pc:docMk/>
            <pc:sldMk cId="2706287811" sldId="347"/>
            <ac:picMk id="13" creationId="{00000000-0000-0000-0000-000000000000}"/>
          </ac:picMkLst>
        </pc:picChg>
        <pc:picChg chg="mod">
          <ac:chgData name="Matt Dybedahl" userId="S::mdybedahl@lci1.com::283eb05c-361e-4cdf-8318-a343939df53b" providerId="AD" clId="Web-{8171F1E3-53AB-C790-2ADC-B68EAD4F1622}" dt="2025-07-15T16:28:16.133" v="29" actId="1076"/>
          <ac:picMkLst>
            <pc:docMk/>
            <pc:sldMk cId="2706287811" sldId="347"/>
            <ac:picMk id="14" creationId="{00000000-0000-0000-0000-000000000000}"/>
          </ac:picMkLst>
        </pc:picChg>
      </pc:sldChg>
      <pc:sldChg chg="addSp delSp modSp add mod ord replId setBg">
        <pc:chgData name="Matt Dybedahl" userId="S::mdybedahl@lci1.com::283eb05c-361e-4cdf-8318-a343939df53b" providerId="AD" clId="Web-{8171F1E3-53AB-C790-2ADC-B68EAD4F1622}" dt="2025-07-15T16:35:03.935" v="116"/>
        <pc:sldMkLst>
          <pc:docMk/>
          <pc:sldMk cId="1519949204" sldId="355"/>
        </pc:sldMkLst>
        <pc:spChg chg="mod">
          <ac:chgData name="Matt Dybedahl" userId="S::mdybedahl@lci1.com::283eb05c-361e-4cdf-8318-a343939df53b" providerId="AD" clId="Web-{8171F1E3-53AB-C790-2ADC-B68EAD4F1622}" dt="2025-07-15T16:34:16.169" v="108"/>
          <ac:spMkLst>
            <pc:docMk/>
            <pc:sldMk cId="1519949204" sldId="355"/>
            <ac:spMk id="2" creationId="{ECD3053D-9189-4ED8-FB99-C725A9DC84B3}"/>
          </ac:spMkLst>
        </pc:spChg>
        <pc:spChg chg="mod">
          <ac:chgData name="Matt Dybedahl" userId="S::mdybedahl@lci1.com::283eb05c-361e-4cdf-8318-a343939df53b" providerId="AD" clId="Web-{8171F1E3-53AB-C790-2ADC-B68EAD4F1622}" dt="2025-07-15T16:34:51.513" v="113" actId="14100"/>
          <ac:spMkLst>
            <pc:docMk/>
            <pc:sldMk cId="1519949204" sldId="355"/>
            <ac:spMk id="3" creationId="{1FA020C4-E0E2-DACD-9DEB-371E28C5518A}"/>
          </ac:spMkLst>
        </pc:spChg>
        <pc:picChg chg="add mod">
          <ac:chgData name="Matt Dybedahl" userId="S::mdybedahl@lci1.com::283eb05c-361e-4cdf-8318-a343939df53b" providerId="AD" clId="Web-{8171F1E3-53AB-C790-2ADC-B68EAD4F1622}" dt="2025-07-15T16:35:03.935" v="116"/>
          <ac:picMkLst>
            <pc:docMk/>
            <pc:sldMk cId="1519949204" sldId="355"/>
            <ac:picMk id="5" creationId="{16BC791C-B9FA-0FAF-5441-8E7F7404C7E6}"/>
          </ac:picMkLst>
        </pc:picChg>
      </pc:sldChg>
    </pc:docChg>
  </pc:docChgLst>
  <pc:docChgLst>
    <pc:chgData name="Matt Dybedahl" userId="S::mdybedahl@lci1.com::283eb05c-361e-4cdf-8318-a343939df53b" providerId="AD" clId="Web-{DCA360BF-2DD7-080F-035F-4E13950F6DFF}"/>
    <pc:docChg chg="modSld">
      <pc:chgData name="Matt Dybedahl" userId="S::mdybedahl@lci1.com::283eb05c-361e-4cdf-8318-a343939df53b" providerId="AD" clId="Web-{DCA360BF-2DD7-080F-035F-4E13950F6DFF}" dt="2025-07-15T16:36:25.284" v="14" actId="20577"/>
      <pc:docMkLst>
        <pc:docMk/>
      </pc:docMkLst>
      <pc:sldChg chg="addSp modSp">
        <pc:chgData name="Matt Dybedahl" userId="S::mdybedahl@lci1.com::283eb05c-361e-4cdf-8318-a343939df53b" providerId="AD" clId="Web-{DCA360BF-2DD7-080F-035F-4E13950F6DFF}" dt="2025-07-15T16:36:16.971" v="13" actId="1076"/>
        <pc:sldMkLst>
          <pc:docMk/>
          <pc:sldMk cId="2461232576" sldId="343"/>
        </pc:sldMkLst>
        <pc:spChg chg="add mod">
          <ac:chgData name="Matt Dybedahl" userId="S::mdybedahl@lci1.com::283eb05c-361e-4cdf-8318-a343939df53b" providerId="AD" clId="Web-{DCA360BF-2DD7-080F-035F-4E13950F6DFF}" dt="2025-07-15T16:36:10.205" v="10" actId="20577"/>
          <ac:spMkLst>
            <pc:docMk/>
            <pc:sldMk cId="2461232576" sldId="343"/>
            <ac:spMk id="7" creationId="{14FBEAB6-897D-0F04-A667-802AA749424B}"/>
          </ac:spMkLst>
        </pc:spChg>
        <pc:picChg chg="add mod">
          <ac:chgData name="Matt Dybedahl" userId="S::mdybedahl@lci1.com::283eb05c-361e-4cdf-8318-a343939df53b" providerId="AD" clId="Web-{DCA360BF-2DD7-080F-035F-4E13950F6DFF}" dt="2025-07-15T16:36:03.549" v="8" actId="1076"/>
          <ac:picMkLst>
            <pc:docMk/>
            <pc:sldMk cId="2461232576" sldId="343"/>
            <ac:picMk id="5" creationId="{6C0A24C1-B52B-3D48-BD00-FE1DF175F4E7}"/>
          </ac:picMkLst>
        </pc:picChg>
        <pc:picChg chg="mod">
          <ac:chgData name="Matt Dybedahl" userId="S::mdybedahl@lci1.com::283eb05c-361e-4cdf-8318-a343939df53b" providerId="AD" clId="Web-{DCA360BF-2DD7-080F-035F-4E13950F6DFF}" dt="2025-07-15T16:36:16.971" v="13" actId="1076"/>
          <ac:picMkLst>
            <pc:docMk/>
            <pc:sldMk cId="2461232576" sldId="343"/>
            <ac:picMk id="17" creationId="{00000000-0000-0000-0000-000000000000}"/>
          </ac:picMkLst>
        </pc:picChg>
        <pc:picChg chg="mod">
          <ac:chgData name="Matt Dybedahl" userId="S::mdybedahl@lci1.com::283eb05c-361e-4cdf-8318-a343939df53b" providerId="AD" clId="Web-{DCA360BF-2DD7-080F-035F-4E13950F6DFF}" dt="2025-07-15T16:36:13.487" v="11" actId="1076"/>
          <ac:picMkLst>
            <pc:docMk/>
            <pc:sldMk cId="2461232576" sldId="343"/>
            <ac:picMk id="18" creationId="{00000000-0000-0000-0000-000000000000}"/>
          </ac:picMkLst>
        </pc:picChg>
        <pc:picChg chg="mod">
          <ac:chgData name="Matt Dybedahl" userId="S::mdybedahl@lci1.com::283eb05c-361e-4cdf-8318-a343939df53b" providerId="AD" clId="Web-{DCA360BF-2DD7-080F-035F-4E13950F6DFF}" dt="2025-07-15T16:36:15.205" v="12" actId="1076"/>
          <ac:picMkLst>
            <pc:docMk/>
            <pc:sldMk cId="2461232576" sldId="343"/>
            <ac:picMk id="19" creationId="{00000000-0000-0000-0000-000000000000}"/>
          </ac:picMkLst>
        </pc:picChg>
      </pc:sldChg>
      <pc:sldChg chg="modSp">
        <pc:chgData name="Matt Dybedahl" userId="S::mdybedahl@lci1.com::283eb05c-361e-4cdf-8318-a343939df53b" providerId="AD" clId="Web-{DCA360BF-2DD7-080F-035F-4E13950F6DFF}" dt="2025-07-15T16:36:25.284" v="14" actId="20577"/>
        <pc:sldMkLst>
          <pc:docMk/>
          <pc:sldMk cId="1519949204" sldId="355"/>
        </pc:sldMkLst>
        <pc:spChg chg="mod">
          <ac:chgData name="Matt Dybedahl" userId="S::mdybedahl@lci1.com::283eb05c-361e-4cdf-8318-a343939df53b" providerId="AD" clId="Web-{DCA360BF-2DD7-080F-035F-4E13950F6DFF}" dt="2025-07-15T16:36:25.284" v="14" actId="20577"/>
          <ac:spMkLst>
            <pc:docMk/>
            <pc:sldMk cId="1519949204" sldId="355"/>
            <ac:spMk id="3" creationId="{1FA020C4-E0E2-DACD-9DEB-371E28C5518A}"/>
          </ac:spMkLst>
        </pc:spChg>
        <pc:picChg chg="mod">
          <ac:chgData name="Matt Dybedahl" userId="S::mdybedahl@lci1.com::283eb05c-361e-4cdf-8318-a343939df53b" providerId="AD" clId="Web-{DCA360BF-2DD7-080F-035F-4E13950F6DFF}" dt="2025-07-15T16:35:28.299" v="2" actId="1076"/>
          <ac:picMkLst>
            <pc:docMk/>
            <pc:sldMk cId="1519949204" sldId="355"/>
            <ac:picMk id="5" creationId="{16BC791C-B9FA-0FAF-5441-8E7F7404C7E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2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70" y="5266973"/>
            <a:ext cx="3950258" cy="1073365"/>
          </a:xfrm>
          <a:prstGeom prst="rect">
            <a:avLst/>
          </a:prstGeom>
        </p:spPr>
      </p:pic>
      <p:sp>
        <p:nvSpPr>
          <p:cNvPr id="11" name="Rectangle 10"/>
          <p:cNvSpPr>
            <a:spLocks noChangeAspect="1"/>
          </p:cNvSpPr>
          <p:nvPr userDrawn="1"/>
        </p:nvSpPr>
        <p:spPr>
          <a:xfrm>
            <a:off x="440286" y="614407"/>
            <a:ext cx="11751714" cy="1934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741037"/>
            <a:ext cx="10993549" cy="1011569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1775783"/>
            <a:ext cx="10993546" cy="5903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r>
              <a:rPr lang="en-US" dirty="0"/>
              <a:t>Date goes here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06" y="181186"/>
            <a:ext cx="1993028" cy="541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1143001"/>
            <a:ext cx="11029615" cy="47074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4F4E9-A48D-4369-8E52-E8569784ED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9133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716EA9-044D-48CA-AA86-23CA17FF3C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1100562"/>
            <a:ext cx="5422391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8417" y="1100562"/>
            <a:ext cx="5393099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8417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7E8476-7151-45B9-BA80-686AB2F6D3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6418539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curt-group-warranties/ARIES_Warranty.pdf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4400"/>
            <a:ext cx="12192000" cy="58347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17208"/>
            <a:ext cx="12192000" cy="58326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16430" y="4590298"/>
            <a:ext cx="10559142" cy="1078353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/>
              <a:t>Headache Racks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795" y="2498211"/>
            <a:ext cx="5507747" cy="149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Switchback® Headache Rack</a:t>
            </a:r>
          </a:p>
          <a:p>
            <a:r>
              <a:rPr lang="en-US" dirty="0"/>
              <a:t>All-aluminum construction to be strong,</a:t>
            </a:r>
            <a:br>
              <a:rPr lang="en-US" dirty="0"/>
            </a:br>
            <a:r>
              <a:rPr lang="en-US" dirty="0"/>
              <a:t>lightweight and rust-free</a:t>
            </a:r>
          </a:p>
          <a:p>
            <a:r>
              <a:rPr lang="en-US" dirty="0"/>
              <a:t>Full-width, slotted top edge</a:t>
            </a:r>
            <a:br>
              <a:rPr lang="en-US" dirty="0"/>
            </a:br>
            <a:r>
              <a:rPr lang="en-US" dirty="0"/>
              <a:t>accepts various LED lights</a:t>
            </a:r>
          </a:p>
          <a:p>
            <a:r>
              <a:rPr lang="en-US" dirty="0"/>
              <a:t>Patented stake pocket mounting</a:t>
            </a:r>
            <a:br>
              <a:rPr lang="en-US" dirty="0"/>
            </a:br>
            <a:r>
              <a:rPr lang="en-US" dirty="0"/>
              <a:t>system for simple, secure installation</a:t>
            </a:r>
          </a:p>
          <a:p>
            <a:r>
              <a:rPr lang="en-US" dirty="0"/>
              <a:t>Knockdown assembly ships in three pieces</a:t>
            </a:r>
            <a:br>
              <a:rPr lang="en-US" dirty="0"/>
            </a:br>
            <a:r>
              <a:rPr lang="en-US" dirty="0"/>
              <a:t>for reduced shipping requirements</a:t>
            </a:r>
          </a:p>
          <a:p>
            <a:r>
              <a:rPr lang="en-US" dirty="0"/>
              <a:t>Center section can be removed</a:t>
            </a:r>
            <a:br>
              <a:rPr lang="en-US" dirty="0"/>
            </a:br>
            <a:r>
              <a:rPr lang="en-US" dirty="0"/>
              <a:t>for convenient access to the rear window</a:t>
            </a:r>
          </a:p>
          <a:p>
            <a:r>
              <a:rPr lang="en-US" dirty="0"/>
              <a:t>Highly durable carbide powder coat finish</a:t>
            </a:r>
            <a:br>
              <a:rPr lang="en-US" dirty="0"/>
            </a:br>
            <a:r>
              <a:rPr lang="en-US" dirty="0"/>
              <a:t>for maximum corrosion resistance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660" y="1660347"/>
            <a:ext cx="5120231" cy="18399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6700" y="5077891"/>
            <a:ext cx="3114900" cy="11244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9336" y="3690770"/>
            <a:ext cx="3727109" cy="1193889"/>
          </a:xfrm>
          <a:prstGeom prst="rect">
            <a:avLst/>
          </a:prstGeom>
        </p:spPr>
      </p:pic>
      <p:pic>
        <p:nvPicPr>
          <p:cNvPr id="5" name="Picture 4" descr="A couple of metal parts&#10;&#10;AI-generated content may be incorrect.">
            <a:extLst>
              <a:ext uri="{FF2B5EF4-FFF2-40B4-BE49-F238E27FC236}">
                <a16:creationId xmlns:a16="http://schemas.microsoft.com/office/drawing/2014/main" id="{6C0A24C1-B52B-3D48-BD00-FE1DF175F4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490" y="4769457"/>
            <a:ext cx="1082341" cy="10823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FBEAB6-897D-0F04-A667-802AA749424B}"/>
              </a:ext>
            </a:extLst>
          </p:cNvPr>
          <p:cNvSpPr txBox="1"/>
          <p:nvPr/>
        </p:nvSpPr>
        <p:spPr>
          <a:xfrm>
            <a:off x="5691321" y="5853010"/>
            <a:ext cx="230777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Replacement stake pocket anchors #2090613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71D5363-4D71-52AC-0C2D-7E5690C8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2461232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Headache Racks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4399"/>
            <a:ext cx="12192000" cy="58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7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AdvantEDGE™ Headache Rack</a:t>
            </a:r>
          </a:p>
          <a:p>
            <a:r>
              <a:rPr lang="en-US" dirty="0"/>
              <a:t>Unique, eight-sided tube profile to </a:t>
            </a:r>
            <a:br>
              <a:rPr lang="en-US" dirty="0"/>
            </a:br>
            <a:r>
              <a:rPr lang="en-US" dirty="0"/>
              <a:t>complement the style of modern trucks</a:t>
            </a:r>
          </a:p>
          <a:p>
            <a:r>
              <a:rPr lang="en-US" dirty="0"/>
              <a:t>Topside track accepts LED </a:t>
            </a:r>
            <a:br>
              <a:rPr lang="en-US" dirty="0"/>
            </a:br>
            <a:r>
              <a:rPr lang="en-US" dirty="0"/>
              <a:t>lights and tie-down anchors</a:t>
            </a:r>
          </a:p>
          <a:p>
            <a:r>
              <a:rPr lang="en-US" dirty="0"/>
              <a:t>Extruded, all-aluminum construction </a:t>
            </a:r>
            <a:br>
              <a:rPr lang="en-US" dirty="0"/>
            </a:br>
            <a:r>
              <a:rPr lang="en-US" dirty="0"/>
              <a:t>to be strong, lightweight and rust-free</a:t>
            </a:r>
          </a:p>
          <a:p>
            <a:r>
              <a:rPr lang="en-US" dirty="0"/>
              <a:t>Available in carbide black </a:t>
            </a:r>
            <a:br>
              <a:rPr lang="en-US" dirty="0"/>
            </a:br>
            <a:r>
              <a:rPr lang="en-US" dirty="0"/>
              <a:t>or chrome powder coat finish</a:t>
            </a:r>
          </a:p>
          <a:p>
            <a:r>
              <a:rPr lang="en-US" dirty="0"/>
              <a:t>Stamped aluminum, octagonal grid </a:t>
            </a:r>
            <a:br>
              <a:rPr lang="en-US" dirty="0"/>
            </a:br>
            <a:r>
              <a:rPr lang="en-US" dirty="0"/>
              <a:t>center section for a distinct look</a:t>
            </a:r>
          </a:p>
          <a:p>
            <a:r>
              <a:rPr lang="en-US" dirty="0"/>
              <a:t>Patented stake pocket mounting </a:t>
            </a:r>
            <a:br>
              <a:rPr lang="en-US" dirty="0"/>
            </a:br>
            <a:r>
              <a:rPr lang="en-US" dirty="0"/>
              <a:t>system for simple, secure installation</a:t>
            </a:r>
          </a:p>
          <a:p>
            <a:r>
              <a:rPr lang="en-US" dirty="0"/>
              <a:t>Made to complement other </a:t>
            </a:r>
            <a:br>
              <a:rPr lang="en-US" dirty="0"/>
            </a:br>
            <a:r>
              <a:rPr lang="en-US" dirty="0"/>
              <a:t>AdvantEDGE™ accessories</a:t>
            </a:r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1317" y="1298105"/>
            <a:ext cx="4973853" cy="239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4459" y="3692298"/>
            <a:ext cx="4973853" cy="238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74503" y="5518192"/>
            <a:ext cx="2307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Replacement stake pocket anchors #2090613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9903" y="4473951"/>
            <a:ext cx="1082341" cy="108234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1A1C723-EF10-4799-575F-BB908F08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152644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3FC886-7BE2-FCE0-90DE-7A68A3B64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020C4-E0E2-DACD-9DEB-371E28C55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430041"/>
            <a:ext cx="6054739" cy="4509575"/>
          </a:xfrm>
        </p:spPr>
        <p:txBody>
          <a:bodyPr lIns="91440" tIns="45720" rIns="91440" bIns="45720"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Replacement Headache Rack Stake Pocket Anchors, 2 Pack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Compatible with </a:t>
            </a:r>
            <a:r>
              <a:rPr lang="en-US" dirty="0" err="1">
                <a:latin typeface="Arial"/>
                <a:cs typeface="Arial"/>
              </a:rPr>
              <a:t>AdvantEDGE</a:t>
            </a:r>
            <a:r>
              <a:rPr lang="en-US" dirty="0">
                <a:latin typeface="Arial"/>
                <a:cs typeface="Arial"/>
              </a:rPr>
              <a:t> or Switchback headache racks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Rust-resistant stainless steel and aluminum construction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Patented design for no-drill installation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Includes two stake pocket anchors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Not compatible with Toyota Tacoma applications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Patent #US 10023247 B2</a:t>
            </a:r>
            <a:endParaRPr lang="en-US" dirty="0"/>
          </a:p>
          <a:p>
            <a:pPr marL="305435" indent="-305435"/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4" descr="A couple of metal objects&#10;&#10;AI-generated content may be incorrect.">
            <a:extLst>
              <a:ext uri="{FF2B5EF4-FFF2-40B4-BE49-F238E27FC236}">
                <a16:creationId xmlns:a16="http://schemas.microsoft.com/office/drawing/2014/main" id="{16BC791C-B9FA-0FAF-5441-8E7F7404C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788" y="1715956"/>
            <a:ext cx="4098021" cy="405599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240513D-07A4-F458-DC58-4836AEC0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151994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/>
              <a:t>AdvantEDGE™ Accessories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3431" y="4155769"/>
            <a:ext cx="3028612" cy="21742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079" y="1493800"/>
            <a:ext cx="3562064" cy="17234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187" y="1689134"/>
            <a:ext cx="2884274" cy="15349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533" y="4073342"/>
            <a:ext cx="2676770" cy="22567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5176" y="4157960"/>
            <a:ext cx="3315366" cy="2169901"/>
          </a:xfrm>
          <a:prstGeom prst="rect">
            <a:avLst/>
          </a:prstGeom>
        </p:spPr>
      </p:pic>
      <p:pic>
        <p:nvPicPr>
          <p:cNvPr id="2" name="Picture 1" descr="A pair of black metal parts">
            <a:extLst>
              <a:ext uri="{FF2B5EF4-FFF2-40B4-BE49-F238E27FC236}">
                <a16:creationId xmlns:a16="http://schemas.microsoft.com/office/drawing/2014/main" id="{97C3CDE2-CD9B-01BC-8113-C796ACF3D8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29813" y="1220191"/>
            <a:ext cx="2370640" cy="24095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6CB23B-7AB9-C5D8-9434-CB7346F811E0}"/>
              </a:ext>
            </a:extLst>
          </p:cNvPr>
          <p:cNvSpPr txBox="1"/>
          <p:nvPr/>
        </p:nvSpPr>
        <p:spPr>
          <a:xfrm>
            <a:off x="4493492" y="310803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Segoe UI"/>
              </a:rPr>
              <a:t>​</a:t>
            </a:r>
          </a:p>
          <a:p>
            <a:r>
              <a:rPr lang="en-US" sz="1600" dirty="0">
                <a:latin typeface="Arial"/>
                <a:cs typeface="Arial"/>
              </a:rPr>
              <a:t>Tie-down anchors #1110310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E7F0C6-F337-EBD2-36AE-78CDB368CB22}"/>
              </a:ext>
            </a:extLst>
          </p:cNvPr>
          <p:cNvSpPr txBox="1"/>
          <p:nvPr/>
        </p:nvSpPr>
        <p:spPr>
          <a:xfrm>
            <a:off x="172714" y="3326523"/>
            <a:ext cx="305492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latin typeface="Arial"/>
                <a:cs typeface="Arial"/>
              </a:rPr>
              <a:t>Mesh-Mount Light Mounting Brackets #1110311​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7CB33-D5DF-07BC-83A5-0D8D1D18AB4E}"/>
              </a:ext>
            </a:extLst>
          </p:cNvPr>
          <p:cNvSpPr txBox="1"/>
          <p:nvPr/>
        </p:nvSpPr>
        <p:spPr>
          <a:xfrm>
            <a:off x="8220363" y="3429000"/>
            <a:ext cx="397163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/>
                <a:ea typeface="+mn-lt"/>
                <a:cs typeface="+mn-lt"/>
              </a:rPr>
              <a:t>Base-Mount Light Bar Bracket #1110312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C95C681-1C49-85EE-7251-B51FA390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2706287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Classic Headache Rack</a:t>
            </a:r>
          </a:p>
          <a:p>
            <a:r>
              <a:rPr lang="en-US" dirty="0"/>
              <a:t>Heavy-duty 1" x 2" steel tube </a:t>
            </a:r>
            <a:br>
              <a:rPr lang="en-US" dirty="0"/>
            </a:br>
            <a:r>
              <a:rPr lang="en-US" dirty="0"/>
              <a:t>construction for a solid frame</a:t>
            </a:r>
          </a:p>
          <a:p>
            <a:r>
              <a:rPr lang="en-US" dirty="0"/>
              <a:t>Durable semi-gloss black powder </a:t>
            </a:r>
            <a:br>
              <a:rPr lang="en-US" dirty="0"/>
            </a:br>
            <a:r>
              <a:rPr lang="en-US" dirty="0"/>
              <a:t>coat finish for rust and chip resistance</a:t>
            </a:r>
          </a:p>
          <a:p>
            <a:r>
              <a:rPr lang="en-US" dirty="0"/>
              <a:t>Fully louvered center section to </a:t>
            </a:r>
            <a:br>
              <a:rPr lang="en-US" dirty="0"/>
            </a:br>
            <a:r>
              <a:rPr lang="en-US" dirty="0"/>
              <a:t>protect the cab and passengers</a:t>
            </a:r>
          </a:p>
          <a:p>
            <a:r>
              <a:rPr lang="en-US" dirty="0"/>
              <a:t>Louvers also help keep the cab </a:t>
            </a:r>
            <a:br>
              <a:rPr lang="en-US" dirty="0"/>
            </a:br>
            <a:r>
              <a:rPr lang="en-US" dirty="0"/>
              <a:t>cooler by blocking direct sunlight</a:t>
            </a:r>
          </a:p>
          <a:p>
            <a:r>
              <a:rPr lang="en-US" dirty="0"/>
              <a:t>Flat steel brackets bolt onto the truck </a:t>
            </a:r>
            <a:br>
              <a:rPr lang="en-US" dirty="0"/>
            </a:br>
            <a:r>
              <a:rPr lang="en-US" dirty="0"/>
              <a:t>bed walls (drilling may be required)</a:t>
            </a:r>
          </a:p>
          <a:p>
            <a:r>
              <a:rPr lang="en-US" dirty="0"/>
              <a:t>Compatible with most </a:t>
            </a:r>
            <a:br>
              <a:rPr lang="en-US" dirty="0"/>
            </a:br>
            <a:r>
              <a:rPr lang="en-US" dirty="0"/>
              <a:t>crossover truck tool boxes</a:t>
            </a:r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3307" y="2470974"/>
            <a:ext cx="6667500" cy="312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2FEAB13-AF23-8E2B-E7CE-46533EB4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414619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99886"/>
            <a:ext cx="12192000" cy="584925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1402853-7CD9-CEB4-4693-336D98847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421214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366" y="1143001"/>
            <a:ext cx="3832416" cy="4976648"/>
          </a:xfrm>
          <a:prstGeom prst="rect">
            <a:avLst/>
          </a:prstGeom>
          <a:ln>
            <a:solidFill>
              <a:srgbClr val="E9292F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6092877" cy="47074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E9292F"/>
                </a:solidFill>
              </a:rPr>
              <a:t>Limited Lifetime Warranty</a:t>
            </a:r>
          </a:p>
          <a:p>
            <a:r>
              <a:rPr lang="en-US" dirty="0"/>
              <a:t>ARIES provides limited lifetime warranty coverage against defects in factory workmanship and materials for ARIES products sold by authorized ARIES dealers for use by retail (end use) consumers.</a:t>
            </a:r>
          </a:p>
          <a:p>
            <a:r>
              <a:rPr lang="en-US" dirty="0">
                <a:hlinkClick r:id="rId3"/>
              </a:rPr>
              <a:t>https://storage.googleapis.com/curt-group-warranties/ARIES_Warranty.pdf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92" y="3496734"/>
            <a:ext cx="4621429" cy="28961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3DD44E0-B4FC-98D5-DE89-630EBEFF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Headache Racks</a:t>
            </a:r>
          </a:p>
        </p:txBody>
      </p:sp>
    </p:spTree>
    <p:extLst>
      <p:ext uri="{BB962C8B-B14F-4D97-AF65-F5344CB8AC3E}">
        <p14:creationId xmlns:p14="http://schemas.microsoft.com/office/powerpoint/2010/main" val="243962862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1617af-d043-48bf-946c-695b03a9a769">
      <Terms xmlns="http://schemas.microsoft.com/office/infopath/2007/PartnerControls"/>
    </lcf76f155ced4ddcb4097134ff3c332f>
    <TaxCatchAll xmlns="e420ad82-5fbc-4c91-b0c9-502923a7af83" xsi:nil="true"/>
    <_Flow_SignoffStatus xmlns="401617af-d043-48bf-946c-695b03a9a76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D276F765FD344AE93692E0F7B474E" ma:contentTypeVersion="20" ma:contentTypeDescription="Create a new document." ma:contentTypeScope="" ma:versionID="c1c3e3f2533465c2c31c4228464df01a">
  <xsd:schema xmlns:xsd="http://www.w3.org/2001/XMLSchema" xmlns:xs="http://www.w3.org/2001/XMLSchema" xmlns:p="http://schemas.microsoft.com/office/2006/metadata/properties" xmlns:ns2="401617af-d043-48bf-946c-695b03a9a769" xmlns:ns3="e420ad82-5fbc-4c91-b0c9-502923a7af83" targetNamespace="http://schemas.microsoft.com/office/2006/metadata/properties" ma:root="true" ma:fieldsID="f9d27deeaa54078c3216d1e50d58dbf0" ns2:_="" ns3:_="">
    <xsd:import namespace="401617af-d043-48bf-946c-695b03a9a769"/>
    <xsd:import namespace="e420ad82-5fbc-4c91-b0c9-502923a7af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617af-d043-48bf-946c-695b03a9a7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4a1851-1028-4e81-aad1-bd128e590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0ad82-5fbc-4c91-b0c9-502923a7af8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0849255-c574-4ff3-811d-8ecf41fc901c}" ma:internalName="TaxCatchAll" ma:showField="CatchAllData" ma:web="e420ad82-5fbc-4c91-b0c9-502923a7af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2E1466-990D-458E-96DF-E3A02D608C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EBA155-84EA-47AD-BFFE-1B8CE0BAF159}">
  <ds:schemaRefs>
    <ds:schemaRef ds:uri="http://schemas.microsoft.com/office/2006/metadata/properties"/>
    <ds:schemaRef ds:uri="http://schemas.microsoft.com/office/infopath/2007/PartnerControls"/>
    <ds:schemaRef ds:uri="401617af-d043-48bf-946c-695b03a9a769"/>
    <ds:schemaRef ds:uri="e420ad82-5fbc-4c91-b0c9-502923a7af83"/>
  </ds:schemaRefs>
</ds:datastoreItem>
</file>

<file path=customXml/itemProps3.xml><?xml version="1.0" encoding="utf-8"?>
<ds:datastoreItem xmlns:ds="http://schemas.openxmlformats.org/officeDocument/2006/customXml" ds:itemID="{231117EC-7B7C-4006-9FE0-D4F335C5ED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1617af-d043-48bf-946c-695b03a9a769"/>
    <ds:schemaRef ds:uri="e420ad82-5fbc-4c91-b0c9-502923a7af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6899</TotalTime>
  <Words>368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Gill Sans MT</vt:lpstr>
      <vt:lpstr>Wingdings 2</vt:lpstr>
      <vt:lpstr>Dividend</vt:lpstr>
      <vt:lpstr>PowerPoint Presentation</vt:lpstr>
      <vt:lpstr>Headache Racks</vt:lpstr>
      <vt:lpstr>Headache Racks</vt:lpstr>
      <vt:lpstr>Headache Racks</vt:lpstr>
      <vt:lpstr>Headache Racks</vt:lpstr>
      <vt:lpstr>Headache Racks</vt:lpstr>
      <vt:lpstr>Headache Racks</vt:lpstr>
      <vt:lpstr>Headache Racks</vt:lpstr>
      <vt:lpstr>Headache Racks</vt:lpstr>
    </vt:vector>
  </TitlesOfParts>
  <Company>CURT Manufacturing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Ripienski</dc:creator>
  <cp:lastModifiedBy>Kacey Skaw</cp:lastModifiedBy>
  <cp:revision>370</cp:revision>
  <cp:lastPrinted>2017-05-21T15:44:46Z</cp:lastPrinted>
  <dcterms:created xsi:type="dcterms:W3CDTF">2017-04-17T20:59:27Z</dcterms:created>
  <dcterms:modified xsi:type="dcterms:W3CDTF">2025-07-28T18:27:56Z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0x0101005BBD276F765FD344AE93692E0F7B474E</vt:lpwstr>
  </property>
  <property fmtid="{D5CDD505-2E9C-101B-9397-08002B2CF9AE}" pid="3" name="MediaServiceImageTags">
    <vt:lpwstr/>
  </property>
</Properties>
</file>