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333" r:id="rId5"/>
    <p:sldId id="343" r:id="rId6"/>
    <p:sldId id="345" r:id="rId7"/>
    <p:sldId id="344" r:id="rId8"/>
    <p:sldId id="346" r:id="rId9"/>
    <p:sldId id="355" r:id="rId10"/>
    <p:sldId id="348" r:id="rId11"/>
    <p:sldId id="350" r:id="rId12"/>
    <p:sldId id="347" r:id="rId13"/>
    <p:sldId id="356" r:id="rId14"/>
    <p:sldId id="357" r:id="rId15"/>
    <p:sldId id="358" r:id="rId16"/>
    <p:sldId id="360" r:id="rId17"/>
    <p:sldId id="359" r:id="rId18"/>
    <p:sldId id="361" r:id="rId19"/>
    <p:sldId id="362" r:id="rId20"/>
    <p:sldId id="354" r:id="rId21"/>
    <p:sldId id="363" r:id="rId22"/>
    <p:sldId id="364" r:id="rId23"/>
    <p:sldId id="365" r:id="rId24"/>
    <p:sldId id="366" r:id="rId25"/>
    <p:sldId id="351" r:id="rId2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41EA0-CFA2-CAAB-1343-748DC2B88B16}" v="21" dt="2025-07-31T16:47:59.1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Dybedahl" userId="S::mdybedahl@lci1.com::283eb05c-361e-4cdf-8318-a343939df53b" providerId="AD" clId="Web-{D0C465B0-3A96-7DD6-20D0-F01982843131}"/>
    <pc:docChg chg="addSld delSld modSld">
      <pc:chgData name="Matt Dybedahl" userId="S::mdybedahl@lci1.com::283eb05c-361e-4cdf-8318-a343939df53b" providerId="AD" clId="Web-{D0C465B0-3A96-7DD6-20D0-F01982843131}" dt="2025-07-14T21:53:13.441" v="60"/>
      <pc:docMkLst>
        <pc:docMk/>
      </pc:docMkLst>
      <pc:sldChg chg="delSp modSp">
        <pc:chgData name="Matt Dybedahl" userId="S::mdybedahl@lci1.com::283eb05c-361e-4cdf-8318-a343939df53b" providerId="AD" clId="Web-{D0C465B0-3A96-7DD6-20D0-F01982843131}" dt="2025-07-14T21:48:02.775" v="10" actId="1076"/>
        <pc:sldMkLst>
          <pc:docMk/>
          <pc:sldMk cId="2461232576" sldId="343"/>
        </pc:sldMkLst>
        <pc:picChg chg="mod">
          <ac:chgData name="Matt Dybedahl" userId="S::mdybedahl@lci1.com::283eb05c-361e-4cdf-8318-a343939df53b" providerId="AD" clId="Web-{D0C465B0-3A96-7DD6-20D0-F01982843131}" dt="2025-07-14T21:48:02.775" v="10" actId="1076"/>
          <ac:picMkLst>
            <pc:docMk/>
            <pc:sldMk cId="2461232576" sldId="343"/>
            <ac:picMk id="11" creationId="{00000000-0000-0000-0000-000000000000}"/>
          </ac:picMkLst>
        </pc:picChg>
      </pc:sldChg>
      <pc:sldChg chg="addSp delSp modSp">
        <pc:chgData name="Matt Dybedahl" userId="S::mdybedahl@lci1.com::283eb05c-361e-4cdf-8318-a343939df53b" providerId="AD" clId="Web-{D0C465B0-3A96-7DD6-20D0-F01982843131}" dt="2025-07-14T21:50:46.283" v="35" actId="20577"/>
        <pc:sldMkLst>
          <pc:docMk/>
          <pc:sldMk cId="4154047773" sldId="348"/>
        </pc:sldMkLst>
        <pc:spChg chg="mod">
          <ac:chgData name="Matt Dybedahl" userId="S::mdybedahl@lci1.com::283eb05c-361e-4cdf-8318-a343939df53b" providerId="AD" clId="Web-{D0C465B0-3A96-7DD6-20D0-F01982843131}" dt="2025-07-14T21:50:46.283" v="35" actId="20577"/>
          <ac:spMkLst>
            <pc:docMk/>
            <pc:sldMk cId="4154047773" sldId="348"/>
            <ac:spMk id="3" creationId="{00000000-0000-0000-0000-000000000000}"/>
          </ac:spMkLst>
        </pc:spChg>
        <pc:picChg chg="add mod">
          <ac:chgData name="Matt Dybedahl" userId="S::mdybedahl@lci1.com::283eb05c-361e-4cdf-8318-a343939df53b" providerId="AD" clId="Web-{D0C465B0-3A96-7DD6-20D0-F01982843131}" dt="2025-07-14T21:50:08.293" v="24" actId="1076"/>
          <ac:picMkLst>
            <pc:docMk/>
            <pc:sldMk cId="4154047773" sldId="348"/>
            <ac:picMk id="2" creationId="{D6F078FA-471E-8E87-715A-27E649527229}"/>
          </ac:picMkLst>
        </pc:picChg>
        <pc:picChg chg="mod">
          <ac:chgData name="Matt Dybedahl" userId="S::mdybedahl@lci1.com::283eb05c-361e-4cdf-8318-a343939df53b" providerId="AD" clId="Web-{D0C465B0-3A96-7DD6-20D0-F01982843131}" dt="2025-07-14T21:50:19.814" v="29" actId="1076"/>
          <ac:picMkLst>
            <pc:docMk/>
            <pc:sldMk cId="4154047773" sldId="348"/>
            <ac:picMk id="17" creationId="{00000000-0000-0000-0000-000000000000}"/>
          </ac:picMkLst>
        </pc:picChg>
      </pc:sldChg>
      <pc:sldChg chg="del">
        <pc:chgData name="Matt Dybedahl" userId="S::mdybedahl@lci1.com::283eb05c-361e-4cdf-8318-a343939df53b" providerId="AD" clId="Web-{D0C465B0-3A96-7DD6-20D0-F01982843131}" dt="2025-07-14T21:53:13.441" v="60"/>
        <pc:sldMkLst>
          <pc:docMk/>
          <pc:sldMk cId="4031294135" sldId="349"/>
        </pc:sldMkLst>
      </pc:sldChg>
      <pc:sldChg chg="del">
        <pc:chgData name="Matt Dybedahl" userId="S::mdybedahl@lci1.com::283eb05c-361e-4cdf-8318-a343939df53b" providerId="AD" clId="Web-{D0C465B0-3A96-7DD6-20D0-F01982843131}" dt="2025-07-14T21:53:10.972" v="59"/>
        <pc:sldMkLst>
          <pc:docMk/>
          <pc:sldMk cId="843937891" sldId="354"/>
        </pc:sldMkLst>
      </pc:sldChg>
      <pc:sldChg chg="addSp delSp modSp add replId">
        <pc:chgData name="Matt Dybedahl" userId="S::mdybedahl@lci1.com::283eb05c-361e-4cdf-8318-a343939df53b" providerId="AD" clId="Web-{D0C465B0-3A96-7DD6-20D0-F01982843131}" dt="2025-07-14T21:52:35.628" v="58" actId="1076"/>
        <pc:sldMkLst>
          <pc:docMk/>
          <pc:sldMk cId="1697059596" sldId="356"/>
        </pc:sldMkLst>
        <pc:spChg chg="mod">
          <ac:chgData name="Matt Dybedahl" userId="S::mdybedahl@lci1.com::283eb05c-361e-4cdf-8318-a343939df53b" providerId="AD" clId="Web-{D0C465B0-3A96-7DD6-20D0-F01982843131}" dt="2025-07-14T21:52:22.237" v="55" actId="20577"/>
          <ac:spMkLst>
            <pc:docMk/>
            <pc:sldMk cId="1697059596" sldId="356"/>
            <ac:spMk id="3" creationId="{F7315062-6FFC-9EC0-821F-AF6ECBF33305}"/>
          </ac:spMkLst>
        </pc:spChg>
        <pc:picChg chg="add mod">
          <ac:chgData name="Matt Dybedahl" userId="S::mdybedahl@lci1.com::283eb05c-361e-4cdf-8318-a343939df53b" providerId="AD" clId="Web-{D0C465B0-3A96-7DD6-20D0-F01982843131}" dt="2025-07-14T21:52:35.628" v="58" actId="1076"/>
          <ac:picMkLst>
            <pc:docMk/>
            <pc:sldMk cId="1697059596" sldId="356"/>
            <ac:picMk id="2" creationId="{9F5B34A9-0D41-A87E-4B51-CC0B78042ED3}"/>
          </ac:picMkLst>
        </pc:picChg>
      </pc:sldChg>
    </pc:docChg>
  </pc:docChgLst>
  <pc:docChgLst>
    <pc:chgData name="Matt Dybedahl" userId="S::mdybedahl@lci1.com::283eb05c-361e-4cdf-8318-a343939df53b" providerId="AD" clId="Web-{A9E3C1AD-C2F9-8803-5F3A-8BE0040CCC45}"/>
    <pc:docChg chg="addSld delSld modSld sldOrd">
      <pc:chgData name="Matt Dybedahl" userId="S::mdybedahl@lci1.com::283eb05c-361e-4cdf-8318-a343939df53b" providerId="AD" clId="Web-{A9E3C1AD-C2F9-8803-5F3A-8BE0040CCC45}" dt="2025-07-14T22:05:26.258" v="23"/>
      <pc:docMkLst>
        <pc:docMk/>
      </pc:docMkLst>
      <pc:sldChg chg="add">
        <pc:chgData name="Matt Dybedahl" userId="S::mdybedahl@lci1.com::283eb05c-361e-4cdf-8318-a343939df53b" providerId="AD" clId="Web-{A9E3C1AD-C2F9-8803-5F3A-8BE0040CCC45}" dt="2025-07-14T22:02:46.649" v="1"/>
        <pc:sldMkLst>
          <pc:docMk/>
          <pc:sldMk cId="1691856883" sldId="349"/>
        </pc:sldMkLst>
      </pc:sldChg>
      <pc:sldChg chg="modSp add">
        <pc:chgData name="Matt Dybedahl" userId="S::mdybedahl@lci1.com::283eb05c-361e-4cdf-8318-a343939df53b" providerId="AD" clId="Web-{A9E3C1AD-C2F9-8803-5F3A-8BE0040CCC45}" dt="2025-07-14T22:03:19.915" v="21" actId="20577"/>
        <pc:sldMkLst>
          <pc:docMk/>
          <pc:sldMk cId="2443417607" sldId="351"/>
        </pc:sldMkLst>
        <pc:spChg chg="mod">
          <ac:chgData name="Matt Dybedahl" userId="S::mdybedahl@lci1.com::283eb05c-361e-4cdf-8318-a343939df53b" providerId="AD" clId="Web-{A9E3C1AD-C2F9-8803-5F3A-8BE0040CCC45}" dt="2025-07-14T22:03:19.915" v="21" actId="20577"/>
          <ac:spMkLst>
            <pc:docMk/>
            <pc:sldMk cId="2443417607" sldId="351"/>
            <ac:spMk id="7" creationId="{00000000-0000-0000-0000-000000000000}"/>
          </ac:spMkLst>
        </pc:spChg>
      </pc:sldChg>
      <pc:sldChg chg="del">
        <pc:chgData name="Matt Dybedahl" userId="S::mdybedahl@lci1.com::283eb05c-361e-4cdf-8318-a343939df53b" providerId="AD" clId="Web-{A9E3C1AD-C2F9-8803-5F3A-8BE0040CCC45}" dt="2025-07-14T22:03:23.946" v="22"/>
        <pc:sldMkLst>
          <pc:docMk/>
          <pc:sldMk cId="690441114" sldId="353"/>
        </pc:sldMkLst>
      </pc:sldChg>
      <pc:sldChg chg="add">
        <pc:chgData name="Matt Dybedahl" userId="S::mdybedahl@lci1.com::283eb05c-361e-4cdf-8318-a343939df53b" providerId="AD" clId="Web-{A9E3C1AD-C2F9-8803-5F3A-8BE0040CCC45}" dt="2025-07-14T22:02:46.712" v="7"/>
        <pc:sldMkLst>
          <pc:docMk/>
          <pc:sldMk cId="3388572171" sldId="354"/>
        </pc:sldMkLst>
      </pc:sldChg>
      <pc:sldChg chg="add">
        <pc:chgData name="Matt Dybedahl" userId="S::mdybedahl@lci1.com::283eb05c-361e-4cdf-8318-a343939df53b" providerId="AD" clId="Web-{A9E3C1AD-C2F9-8803-5F3A-8BE0040CCC45}" dt="2025-07-14T22:02:46.618" v="0"/>
        <pc:sldMkLst>
          <pc:docMk/>
          <pc:sldMk cId="2545889627" sldId="357"/>
        </pc:sldMkLst>
      </pc:sldChg>
      <pc:sldChg chg="add">
        <pc:chgData name="Matt Dybedahl" userId="S::mdybedahl@lci1.com::283eb05c-361e-4cdf-8318-a343939df53b" providerId="AD" clId="Web-{A9E3C1AD-C2F9-8803-5F3A-8BE0040CCC45}" dt="2025-07-14T22:02:46.649" v="2"/>
        <pc:sldMkLst>
          <pc:docMk/>
          <pc:sldMk cId="273773322" sldId="358"/>
        </pc:sldMkLst>
      </pc:sldChg>
      <pc:sldChg chg="add ord">
        <pc:chgData name="Matt Dybedahl" userId="S::mdybedahl@lci1.com::283eb05c-361e-4cdf-8318-a343939df53b" providerId="AD" clId="Web-{A9E3C1AD-C2F9-8803-5F3A-8BE0040CCC45}" dt="2025-07-14T22:05:26.258" v="23"/>
        <pc:sldMkLst>
          <pc:docMk/>
          <pc:sldMk cId="1910738595" sldId="359"/>
        </pc:sldMkLst>
      </pc:sldChg>
      <pc:sldChg chg="add">
        <pc:chgData name="Matt Dybedahl" userId="S::mdybedahl@lci1.com::283eb05c-361e-4cdf-8318-a343939df53b" providerId="AD" clId="Web-{A9E3C1AD-C2F9-8803-5F3A-8BE0040CCC45}" dt="2025-07-14T22:02:46.681" v="4"/>
        <pc:sldMkLst>
          <pc:docMk/>
          <pc:sldMk cId="1600083168" sldId="360"/>
        </pc:sldMkLst>
      </pc:sldChg>
      <pc:sldChg chg="add">
        <pc:chgData name="Matt Dybedahl" userId="S::mdybedahl@lci1.com::283eb05c-361e-4cdf-8318-a343939df53b" providerId="AD" clId="Web-{A9E3C1AD-C2F9-8803-5F3A-8BE0040CCC45}" dt="2025-07-14T22:02:46.681" v="5"/>
        <pc:sldMkLst>
          <pc:docMk/>
          <pc:sldMk cId="1399061790" sldId="361"/>
        </pc:sldMkLst>
      </pc:sldChg>
      <pc:sldChg chg="add">
        <pc:chgData name="Matt Dybedahl" userId="S::mdybedahl@lci1.com::283eb05c-361e-4cdf-8318-a343939df53b" providerId="AD" clId="Web-{A9E3C1AD-C2F9-8803-5F3A-8BE0040CCC45}" dt="2025-07-14T22:02:46.696" v="6"/>
        <pc:sldMkLst>
          <pc:docMk/>
          <pc:sldMk cId="3918752466" sldId="362"/>
        </pc:sldMkLst>
      </pc:sldChg>
      <pc:sldChg chg="add">
        <pc:chgData name="Matt Dybedahl" userId="S::mdybedahl@lci1.com::283eb05c-361e-4cdf-8318-a343939df53b" providerId="AD" clId="Web-{A9E3C1AD-C2F9-8803-5F3A-8BE0040CCC45}" dt="2025-07-14T22:02:46.712" v="8"/>
        <pc:sldMkLst>
          <pc:docMk/>
          <pc:sldMk cId="2217891184" sldId="363"/>
        </pc:sldMkLst>
      </pc:sldChg>
      <pc:sldChg chg="add">
        <pc:chgData name="Matt Dybedahl" userId="S::mdybedahl@lci1.com::283eb05c-361e-4cdf-8318-a343939df53b" providerId="AD" clId="Web-{A9E3C1AD-C2F9-8803-5F3A-8BE0040CCC45}" dt="2025-07-14T22:02:46.727" v="9"/>
        <pc:sldMkLst>
          <pc:docMk/>
          <pc:sldMk cId="3520730177" sldId="364"/>
        </pc:sldMkLst>
      </pc:sldChg>
      <pc:sldChg chg="add">
        <pc:chgData name="Matt Dybedahl" userId="S::mdybedahl@lci1.com::283eb05c-361e-4cdf-8318-a343939df53b" providerId="AD" clId="Web-{A9E3C1AD-C2F9-8803-5F3A-8BE0040CCC45}" dt="2025-07-14T22:02:46.743" v="10"/>
        <pc:sldMkLst>
          <pc:docMk/>
          <pc:sldMk cId="3326611604" sldId="365"/>
        </pc:sldMkLst>
      </pc:sldChg>
      <pc:sldChg chg="add">
        <pc:chgData name="Matt Dybedahl" userId="S::mdybedahl@lci1.com::283eb05c-361e-4cdf-8318-a343939df53b" providerId="AD" clId="Web-{A9E3C1AD-C2F9-8803-5F3A-8BE0040CCC45}" dt="2025-07-14T22:02:46.743" v="11"/>
        <pc:sldMkLst>
          <pc:docMk/>
          <pc:sldMk cId="1706301431" sldId="366"/>
        </pc:sldMkLst>
      </pc:sldChg>
      <pc:sldMasterChg chg="addSldLayout">
        <pc:chgData name="Matt Dybedahl" userId="S::mdybedahl@lci1.com::283eb05c-361e-4cdf-8318-a343939df53b" providerId="AD" clId="Web-{A9E3C1AD-C2F9-8803-5F3A-8BE0040CCC45}" dt="2025-07-14T22:02:46.618" v="0"/>
        <pc:sldMasterMkLst>
          <pc:docMk/>
          <pc:sldMasterMk cId="0" sldId="2147483648"/>
        </pc:sldMasterMkLst>
        <pc:sldLayoutChg chg="add">
          <pc:chgData name="Matt Dybedahl" userId="S::mdybedahl@lci1.com::283eb05c-361e-4cdf-8318-a343939df53b" providerId="AD" clId="Web-{A9E3C1AD-C2F9-8803-5F3A-8BE0040CCC45}" dt="2025-07-14T22:02:46.618" v="0"/>
          <pc:sldLayoutMkLst>
            <pc:docMk/>
            <pc:sldMasterMk cId="0" sldId="2147483648"/>
            <pc:sldLayoutMk cId="0" sldId="2147483654"/>
          </pc:sldLayoutMkLst>
        </pc:sldLayoutChg>
        <pc:sldLayoutChg chg="add">
          <pc:chgData name="Matt Dybedahl" userId="S::mdybedahl@lci1.com::283eb05c-361e-4cdf-8318-a343939df53b" providerId="AD" clId="Web-{A9E3C1AD-C2F9-8803-5F3A-8BE0040CCC45}" dt="2025-07-14T22:02:46.618" v="0"/>
          <pc:sldLayoutMkLst>
            <pc:docMk/>
            <pc:sldMasterMk cId="0" sldId="2147483648"/>
            <pc:sldLayoutMk cId="0" sldId="2147483655"/>
          </pc:sldLayoutMkLst>
        </pc:sldLayoutChg>
        <pc:sldLayoutChg chg="add">
          <pc:chgData name="Matt Dybedahl" userId="S::mdybedahl@lci1.com::283eb05c-361e-4cdf-8318-a343939df53b" providerId="AD" clId="Web-{A9E3C1AD-C2F9-8803-5F3A-8BE0040CCC45}" dt="2025-07-14T22:02:46.618" v="0"/>
          <pc:sldLayoutMkLst>
            <pc:docMk/>
            <pc:sldMasterMk cId="0" sldId="2147483648"/>
            <pc:sldLayoutMk cId="0" sldId="2147483656"/>
          </pc:sldLayoutMkLst>
        </pc:sldLayoutChg>
      </pc:sldMasterChg>
    </pc:docChg>
  </pc:docChgLst>
  <pc:docChgLst>
    <pc:chgData name="Kacey Skaw" userId="316444fd-d5d1-45a4-918a-ba3be1ff64e0" providerId="ADAL" clId="{C288616B-393B-4E56-808E-0ED6798F0627}"/>
    <pc:docChg chg="undo custSel delSld modSld">
      <pc:chgData name="Kacey Skaw" userId="316444fd-d5d1-45a4-918a-ba3be1ff64e0" providerId="ADAL" clId="{C288616B-393B-4E56-808E-0ED6798F0627}" dt="2025-07-28T18:24:29.381" v="37" actId="20577"/>
      <pc:docMkLst>
        <pc:docMk/>
      </pc:docMkLst>
      <pc:sldChg chg="modSp mod">
        <pc:chgData name="Kacey Skaw" userId="316444fd-d5d1-45a4-918a-ba3be1ff64e0" providerId="ADAL" clId="{C288616B-393B-4E56-808E-0ED6798F0627}" dt="2025-07-28T18:18:00.721" v="22" actId="1076"/>
        <pc:sldMkLst>
          <pc:docMk/>
          <pc:sldMk cId="2461232576" sldId="343"/>
        </pc:sldMkLst>
        <pc:spChg chg="mod">
          <ac:chgData name="Kacey Skaw" userId="316444fd-d5d1-45a4-918a-ba3be1ff64e0" providerId="ADAL" clId="{C288616B-393B-4E56-808E-0ED6798F0627}" dt="2025-07-28T18:17:50.902" v="18" actId="6549"/>
          <ac:spMkLst>
            <pc:docMk/>
            <pc:sldMk cId="2461232576" sldId="343"/>
            <ac:spMk id="3" creationId="{00000000-0000-0000-0000-000000000000}"/>
          </ac:spMkLst>
        </pc:spChg>
        <pc:picChg chg="mod">
          <ac:chgData name="Kacey Skaw" userId="316444fd-d5d1-45a4-918a-ba3be1ff64e0" providerId="ADAL" clId="{C288616B-393B-4E56-808E-0ED6798F0627}" dt="2025-07-28T18:18:00.721" v="22" actId="1076"/>
          <ac:picMkLst>
            <pc:docMk/>
            <pc:sldMk cId="2461232576" sldId="343"/>
            <ac:picMk id="11" creationId="{00000000-0000-0000-0000-000000000000}"/>
          </ac:picMkLst>
        </pc:picChg>
      </pc:sldChg>
      <pc:sldChg chg="del">
        <pc:chgData name="Kacey Skaw" userId="316444fd-d5d1-45a4-918a-ba3be1ff64e0" providerId="ADAL" clId="{C288616B-393B-4E56-808E-0ED6798F0627}" dt="2025-07-28T18:21:48.705" v="23" actId="2696"/>
        <pc:sldMkLst>
          <pc:docMk/>
          <pc:sldMk cId="1691856883" sldId="349"/>
        </pc:sldMkLst>
      </pc:sldChg>
      <pc:sldChg chg="del">
        <pc:chgData name="Kacey Skaw" userId="316444fd-d5d1-45a4-918a-ba3be1ff64e0" providerId="ADAL" clId="{C288616B-393B-4E56-808E-0ED6798F0627}" dt="2025-07-28T18:21:53.361" v="24" actId="2696"/>
        <pc:sldMkLst>
          <pc:docMk/>
          <pc:sldMk cId="2492154603" sldId="352"/>
        </pc:sldMkLst>
      </pc:sldChg>
      <pc:sldChg chg="modSp mod">
        <pc:chgData name="Kacey Skaw" userId="316444fd-d5d1-45a4-918a-ba3be1ff64e0" providerId="ADAL" clId="{C288616B-393B-4E56-808E-0ED6798F0627}" dt="2025-07-28T18:22:25.516" v="32" actId="20577"/>
        <pc:sldMkLst>
          <pc:docMk/>
          <pc:sldMk cId="273773322" sldId="358"/>
        </pc:sldMkLst>
        <pc:spChg chg="mod">
          <ac:chgData name="Kacey Skaw" userId="316444fd-d5d1-45a4-918a-ba3be1ff64e0" providerId="ADAL" clId="{C288616B-393B-4E56-808E-0ED6798F0627}" dt="2025-07-28T18:22:25.516" v="32" actId="20577"/>
          <ac:spMkLst>
            <pc:docMk/>
            <pc:sldMk cId="273773322" sldId="358"/>
            <ac:spMk id="3" creationId="{00000000-0000-0000-0000-000000000000}"/>
          </ac:spMkLst>
        </pc:spChg>
      </pc:sldChg>
      <pc:sldChg chg="modSp mod">
        <pc:chgData name="Kacey Skaw" userId="316444fd-d5d1-45a4-918a-ba3be1ff64e0" providerId="ADAL" clId="{C288616B-393B-4E56-808E-0ED6798F0627}" dt="2025-07-28T18:24:29.381" v="37" actId="20577"/>
        <pc:sldMkLst>
          <pc:docMk/>
          <pc:sldMk cId="1910738595" sldId="359"/>
        </pc:sldMkLst>
        <pc:spChg chg="mod">
          <ac:chgData name="Kacey Skaw" userId="316444fd-d5d1-45a4-918a-ba3be1ff64e0" providerId="ADAL" clId="{C288616B-393B-4E56-808E-0ED6798F0627}" dt="2025-07-28T18:24:29.381" v="37" actId="20577"/>
          <ac:spMkLst>
            <pc:docMk/>
            <pc:sldMk cId="1910738595" sldId="359"/>
            <ac:spMk id="3" creationId="{510CCBC9-EAE9-3BDB-7946-7CDE016A1190}"/>
          </ac:spMkLst>
        </pc:spChg>
      </pc:sldChg>
    </pc:docChg>
  </pc:docChgLst>
  <pc:docChgLst>
    <pc:chgData name="Matt Dybedahl" userId="S::mdybedahl@lci1.com::283eb05c-361e-4cdf-8318-a343939df53b" providerId="AD" clId="Web-{A1F41EA0-CFA2-CAAB-1343-748DC2B88B16}"/>
    <pc:docChg chg="modSld">
      <pc:chgData name="Matt Dybedahl" userId="S::mdybedahl@lci1.com::283eb05c-361e-4cdf-8318-a343939df53b" providerId="AD" clId="Web-{A1F41EA0-CFA2-CAAB-1343-748DC2B88B16}" dt="2025-07-31T16:47:59.100" v="18"/>
      <pc:docMkLst>
        <pc:docMk/>
      </pc:docMkLst>
      <pc:sldChg chg="addSp modSp">
        <pc:chgData name="Matt Dybedahl" userId="S::mdybedahl@lci1.com::283eb05c-361e-4cdf-8318-a343939df53b" providerId="AD" clId="Web-{A1F41EA0-CFA2-CAAB-1343-748DC2B88B16}" dt="2025-07-31T16:46:17.483" v="14" actId="1076"/>
        <pc:sldMkLst>
          <pc:docMk/>
          <pc:sldMk cId="2461232576" sldId="343"/>
        </pc:sldMkLst>
        <pc:picChg chg="add mod">
          <ac:chgData name="Matt Dybedahl" userId="S::mdybedahl@lci1.com::283eb05c-361e-4cdf-8318-a343939df53b" providerId="AD" clId="Web-{A1F41EA0-CFA2-CAAB-1343-748DC2B88B16}" dt="2025-07-31T16:46:17.483" v="14" actId="1076"/>
          <ac:picMkLst>
            <pc:docMk/>
            <pc:sldMk cId="2461232576" sldId="343"/>
            <ac:picMk id="4" creationId="{501D224E-C67F-5C38-ABF2-FDA6074C62E7}"/>
          </ac:picMkLst>
        </pc:picChg>
        <pc:picChg chg="mod">
          <ac:chgData name="Matt Dybedahl" userId="S::mdybedahl@lci1.com::283eb05c-361e-4cdf-8318-a343939df53b" providerId="AD" clId="Web-{A1F41EA0-CFA2-CAAB-1343-748DC2B88B16}" dt="2025-07-31T16:46:10.342" v="11" actId="1076"/>
          <ac:picMkLst>
            <pc:docMk/>
            <pc:sldMk cId="2461232576" sldId="343"/>
            <ac:picMk id="11" creationId="{00000000-0000-0000-0000-000000000000}"/>
          </ac:picMkLst>
        </pc:picChg>
      </pc:sldChg>
      <pc:sldChg chg="modSp">
        <pc:chgData name="Matt Dybedahl" userId="S::mdybedahl@lci1.com::283eb05c-361e-4cdf-8318-a343939df53b" providerId="AD" clId="Web-{A1F41EA0-CFA2-CAAB-1343-748DC2B88B16}" dt="2025-07-31T16:47:59.100" v="18"/>
        <pc:sldMkLst>
          <pc:docMk/>
          <pc:sldMk cId="1600083168" sldId="360"/>
        </pc:sldMkLst>
        <pc:picChg chg="mod">
          <ac:chgData name="Matt Dybedahl" userId="S::mdybedahl@lci1.com::283eb05c-361e-4cdf-8318-a343939df53b" providerId="AD" clId="Web-{A1F41EA0-CFA2-CAAB-1343-748DC2B88B16}" dt="2025-07-31T16:47:37.661" v="16"/>
          <ac:picMkLst>
            <pc:docMk/>
            <pc:sldMk cId="1600083168" sldId="360"/>
            <ac:picMk id="2" creationId="{00000000-0000-0000-0000-000000000000}"/>
          </ac:picMkLst>
        </pc:picChg>
        <pc:picChg chg="mod">
          <ac:chgData name="Matt Dybedahl" userId="S::mdybedahl@lci1.com::283eb05c-361e-4cdf-8318-a343939df53b" providerId="AD" clId="Web-{A1F41EA0-CFA2-CAAB-1343-748DC2B88B16}" dt="2025-07-31T16:47:59.100" v="18"/>
          <ac:picMkLst>
            <pc:docMk/>
            <pc:sldMk cId="1600083168" sldId="360"/>
            <ac:picMk id="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2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70" y="5266973"/>
            <a:ext cx="3950258" cy="1073365"/>
          </a:xfrm>
          <a:prstGeom prst="rect">
            <a:avLst/>
          </a:prstGeom>
        </p:spPr>
      </p:pic>
      <p:sp>
        <p:nvSpPr>
          <p:cNvPr id="11" name="Rectangle 10"/>
          <p:cNvSpPr>
            <a:spLocks noChangeAspect="1"/>
          </p:cNvSpPr>
          <p:nvPr userDrawn="1"/>
        </p:nvSpPr>
        <p:spPr>
          <a:xfrm>
            <a:off x="440286" y="614407"/>
            <a:ext cx="11751714" cy="1934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741037"/>
            <a:ext cx="10993549" cy="1011569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1775783"/>
            <a:ext cx="10993546" cy="5903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  <a:p>
            <a:r>
              <a:rPr lang="en-US"/>
              <a:t>Date goes here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06" y="181186"/>
            <a:ext cx="1993028" cy="541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143001"/>
            <a:ext cx="11029615" cy="47074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B44B55-A32A-4115-9156-A6E5CA312C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9133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5753D3-BEA6-408F-8049-53E6C9928A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1100562"/>
            <a:ext cx="5422391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8417" y="1100562"/>
            <a:ext cx="5393099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8417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81FF01-4048-4061-9C9C-62A261AF83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606" y="181186"/>
            <a:ext cx="1993028" cy="541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1143001"/>
            <a:ext cx="11029615" cy="47074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1B93BA-6F01-47EE-B2A9-41A73ADBB2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 baseline="0">
                <a:latin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 baseline="0">
                <a:latin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 baseline="0">
                <a:latin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 baseline="0">
                <a:latin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9133" y="1143001"/>
            <a:ext cx="5422391" cy="4343266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4FD681-978C-49DF-96C4-F20818962E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-683"/>
            <a:ext cx="12192000" cy="922685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2" y="6746488"/>
            <a:ext cx="12192000" cy="111512"/>
          </a:xfrm>
          <a:prstGeom prst="rect">
            <a:avLst/>
          </a:prstGeom>
          <a:solidFill>
            <a:srgbClr val="E929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1100562"/>
            <a:ext cx="5422391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8417" y="1100562"/>
            <a:ext cx="5393099" cy="5360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81192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4" hasCustomPrompt="1"/>
          </p:nvPr>
        </p:nvSpPr>
        <p:spPr>
          <a:xfrm>
            <a:off x="6188417" y="1636567"/>
            <a:ext cx="5422391" cy="3656664"/>
          </a:xfrm>
          <a:prstGeom prst="rect">
            <a:avLst/>
          </a:prstGeom>
        </p:spPr>
        <p:txBody>
          <a:bodyPr anchor="t"/>
          <a:lstStyle>
            <a:lvl1pPr marL="306000" indent="-306000">
              <a:buFont typeface="Wingdings 2" panose="05020102010507070707" pitchFamily="18" charset="2"/>
              <a:buChar char="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Font typeface="Wingdings 2" panose="05020102010507070707" pitchFamily="18" charset="2"/>
              <a:buChar char=""/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Font typeface="Wingdings 2" panose="05020102010507070707" pitchFamily="18" charset="2"/>
              <a:buChar char="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Font typeface="Arial" panose="020B0604020202020204" pitchFamily="34" charset="0"/>
              <a:buChar char="•"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62" y="148765"/>
            <a:ext cx="2283038" cy="620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FACA7D-AF65-4F3F-9719-2A2670E328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870" y="274140"/>
            <a:ext cx="1560924" cy="37303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6418539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0" r:id="rId5"/>
    <p:sldLayoutId id="2147483652" r:id="rId6"/>
    <p:sldLayoutId id="2147483653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curt-group-warranties/ARIES_Warranty.pdf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895351"/>
            <a:ext cx="12192000" cy="58483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914400"/>
            <a:ext cx="12199433" cy="582842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6430" y="4590298"/>
            <a:ext cx="10559142" cy="107835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/>
              <a:t>Bull Bars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795" y="2498211"/>
            <a:ext cx="5507747" cy="149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9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err="1"/>
              <a:t>AdvantEDGE</a:t>
            </a:r>
            <a:r>
              <a:rPr lang="en-US" sz="2000" b="1" dirty="0"/>
              <a:t>™ 5-1/2” Bull Bars</a:t>
            </a:r>
          </a:p>
          <a:p>
            <a:r>
              <a:rPr lang="en-US" dirty="0"/>
              <a:t>Unique, eight-sided tube profile to </a:t>
            </a:r>
            <a:br>
              <a:rPr lang="en-US" dirty="0"/>
            </a:br>
            <a:r>
              <a:rPr lang="en-US" dirty="0"/>
              <a:t>complement the style of modern trucks</a:t>
            </a:r>
          </a:p>
          <a:p>
            <a:r>
              <a:rPr lang="en-US" dirty="0"/>
              <a:t>Extruded, all-aluminum construction to </a:t>
            </a:r>
            <a:br>
              <a:rPr lang="en-US" dirty="0"/>
            </a:br>
            <a:r>
              <a:rPr lang="en-US" dirty="0"/>
              <a:t>be strong, lightweight and rust-free</a:t>
            </a:r>
          </a:p>
          <a:p>
            <a:r>
              <a:rPr lang="en-US" dirty="0"/>
              <a:t>Optional crossbar with two 2” LED lights</a:t>
            </a:r>
          </a:p>
          <a:p>
            <a:r>
              <a:rPr lang="en-US" dirty="0"/>
              <a:t>No-drill, vehicle-specific application for a custom fit</a:t>
            </a:r>
          </a:p>
          <a:p>
            <a:r>
              <a:rPr lang="en-US" dirty="0"/>
              <a:t>Durable carbide black powder coat finish</a:t>
            </a:r>
          </a:p>
          <a:p>
            <a:r>
              <a:rPr lang="en-US" dirty="0"/>
              <a:t>Side bars and headache rack also available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737" y="1139082"/>
            <a:ext cx="3545871" cy="2544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1D224E-C67F-5C38-ABF2-FDA6074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758" y="3127195"/>
            <a:ext cx="3964610" cy="389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32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9" name="Picture 2" descr="https://storage.googleapis.com/pro-builder.appspot.com/1/2017/07/TPC-6-w-Logo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21380"/>
            <a:ext cx="12192000" cy="58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27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11029615" cy="433551"/>
          </a:xfrm>
        </p:spPr>
        <p:txBody>
          <a:bodyPr/>
          <a:lstStyle/>
          <a:p>
            <a:pPr marL="0" indent="0">
              <a:buNone/>
            </a:pPr>
            <a:r>
              <a:rPr lang="en-US" sz="2000" b="1"/>
              <a:t>AdvantEDGE™ Accessories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52" y="1982617"/>
            <a:ext cx="3328028" cy="9614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9061" y="2225353"/>
            <a:ext cx="774559" cy="7745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620" y="2229553"/>
            <a:ext cx="774559" cy="77455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002954" y="3140194"/>
            <a:ext cx="2633625" cy="1697420"/>
          </a:xfrm>
          <a:prstGeom prst="rect">
            <a:avLst/>
          </a:prstGeom>
        </p:spPr>
        <p:txBody>
          <a:bodyPr anchor="t"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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"/>
              <a:defRPr sz="15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"/>
              <a:defRPr sz="14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3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2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b="1"/>
              <a:t>Paintable cover plates</a:t>
            </a:r>
          </a:p>
          <a:p>
            <a:r>
              <a:rPr lang="en-US"/>
              <a:t>Raw aluminum finish</a:t>
            </a:r>
            <a:br>
              <a:rPr lang="en-US"/>
            </a:br>
            <a:r>
              <a:rPr lang="en-US"/>
              <a:t>to be easily painted</a:t>
            </a:r>
          </a:p>
          <a:p>
            <a:r>
              <a:rPr lang="en-US"/>
              <a:t>Two styles to fit bull bar</a:t>
            </a:r>
            <a:br>
              <a:rPr lang="en-US"/>
            </a:br>
            <a:r>
              <a:rPr lang="en-US"/>
              <a:t>with LEDs or without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89382" y="3140194"/>
            <a:ext cx="3013233" cy="1697420"/>
          </a:xfrm>
          <a:prstGeom prst="rect">
            <a:avLst/>
          </a:prstGeom>
        </p:spPr>
        <p:txBody>
          <a:bodyPr anchor="t"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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"/>
              <a:defRPr sz="15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"/>
              <a:defRPr sz="14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3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2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b="1"/>
              <a:t>Light bar brackets</a:t>
            </a:r>
          </a:p>
          <a:p>
            <a:r>
              <a:rPr lang="en-US"/>
              <a:t>Provides an adjustable </a:t>
            </a:r>
            <a:br>
              <a:rPr lang="en-US"/>
            </a:br>
            <a:r>
              <a:rPr lang="en-US"/>
              <a:t>mounting point for most </a:t>
            </a:r>
            <a:br>
              <a:rPr lang="en-US"/>
            </a:br>
            <a:r>
              <a:rPr lang="en-US"/>
              <a:t>LED light bars</a:t>
            </a:r>
          </a:p>
          <a:p>
            <a:r>
              <a:rPr lang="en-US"/>
              <a:t>Equipped with an 8mm stud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131318" y="3140194"/>
            <a:ext cx="3479489" cy="1697420"/>
          </a:xfrm>
          <a:prstGeom prst="rect">
            <a:avLst/>
          </a:prstGeom>
        </p:spPr>
        <p:txBody>
          <a:bodyPr anchor="t"/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"/>
              <a:defRPr sz="16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"/>
              <a:defRPr sz="15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"/>
              <a:defRPr sz="14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3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  <a:defRPr sz="12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US" b="1"/>
              <a:t>License plate bracket</a:t>
            </a:r>
          </a:p>
          <a:p>
            <a:r>
              <a:rPr lang="en-US"/>
              <a:t>Easily bolts onto crossbar, using existing cover plate hardware</a:t>
            </a:r>
          </a:p>
          <a:p>
            <a:r>
              <a:rPr lang="en-US"/>
              <a:t>Provides a solid mount to</a:t>
            </a:r>
            <a:br>
              <a:rPr lang="en-US"/>
            </a:br>
            <a:r>
              <a:rPr lang="en-US"/>
              <a:t>keep license plate visible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4775" y="1410801"/>
            <a:ext cx="1898197" cy="162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45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4852045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err="1"/>
              <a:t>ForeFront</a:t>
            </a:r>
            <a:r>
              <a:rPr lang="en-US" sz="2000" b="1"/>
              <a:t>™ Bull Bar for Ford Bronco</a:t>
            </a:r>
          </a:p>
          <a:p>
            <a:r>
              <a:rPr lang="en-US"/>
              <a:t>Designed exclusively for the Ford Bronco </a:t>
            </a:r>
          </a:p>
          <a:p>
            <a:r>
              <a:rPr lang="en-US"/>
              <a:t>Carbon steel frame provides durable, </a:t>
            </a:r>
            <a:br>
              <a:rPr lang="en-US"/>
            </a:br>
            <a:r>
              <a:rPr lang="en-US"/>
              <a:t>high-quality front-end protection </a:t>
            </a:r>
          </a:p>
          <a:p>
            <a:r>
              <a:rPr lang="en-US"/>
              <a:t>Four-point frame mount </a:t>
            </a:r>
            <a:br>
              <a:rPr lang="en-US"/>
            </a:br>
            <a:r>
              <a:rPr lang="en-US"/>
              <a:t>system for exceptional stability</a:t>
            </a:r>
          </a:p>
          <a:p>
            <a:r>
              <a:rPr lang="en-US"/>
              <a:t>One-piece, welded build to </a:t>
            </a:r>
            <a:br>
              <a:rPr lang="en-US"/>
            </a:br>
            <a:r>
              <a:rPr lang="en-US"/>
              <a:t>maximize strength and durability</a:t>
            </a:r>
          </a:p>
          <a:p>
            <a:r>
              <a:rPr lang="en-US"/>
              <a:t>Form-fitting, sleek design </a:t>
            </a:r>
            <a:br>
              <a:rPr lang="en-US"/>
            </a:br>
            <a:r>
              <a:rPr lang="en-US"/>
              <a:t>complements the lines of the vehicle </a:t>
            </a:r>
          </a:p>
          <a:p>
            <a:r>
              <a:rPr lang="en-US"/>
              <a:t>Integrated tow hooks for </a:t>
            </a:r>
            <a:br>
              <a:rPr lang="en-US"/>
            </a:br>
            <a:r>
              <a:rPr lang="en-US"/>
              <a:t>towing and hauling capabilities </a:t>
            </a:r>
          </a:p>
          <a:p>
            <a:r>
              <a:rPr lang="en-US"/>
              <a:t>Built-in light mounts for aftermarket LED lights</a:t>
            </a:r>
          </a:p>
          <a:p>
            <a:r>
              <a:rPr lang="en-US"/>
              <a:t>Highly corrosion-resistant zinc primer </a:t>
            </a:r>
            <a:br>
              <a:rPr lang="en-US"/>
            </a:br>
            <a:r>
              <a:rPr lang="en-US"/>
              <a:t>and textured black powder coat finish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5B2E23-762C-4963-8305-22148B2FD8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598032"/>
            <a:ext cx="4607350" cy="460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9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9F5F-823F-4428-8481-06748A74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B09730-67F5-4C11-8DD2-910F98475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40718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/>
              <a:t>3” Bull Bars</a:t>
            </a:r>
          </a:p>
          <a:p>
            <a:pPr marL="305435" indent="-305435"/>
            <a:r>
              <a:rPr lang="en-US"/>
              <a:t>Hundreds of applications,</a:t>
            </a:r>
            <a:br>
              <a:rPr lang="en-US"/>
            </a:br>
            <a:r>
              <a:rPr lang="en-US"/>
              <a:t>including for older trucks</a:t>
            </a:r>
            <a:endParaRPr lang="en-US">
              <a:cs typeface="Arial" panose="020B0604020202020204" pitchFamily="34" charset="0"/>
            </a:endParaRPr>
          </a:p>
          <a:p>
            <a:pPr marL="305435" indent="-305435"/>
            <a:r>
              <a:rPr lang="en-US"/>
              <a:t>Light mounting holes in the crossbar</a:t>
            </a:r>
            <a:endParaRPr lang="en-US">
              <a:cs typeface="Arial" panose="020B0604020202020204" pitchFamily="34" charset="0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Available in two finishes:</a:t>
            </a:r>
          </a:p>
          <a:p>
            <a:pPr marL="629920" lvl="1" indent="-305435"/>
            <a:r>
              <a:rPr lang="en-US"/>
              <a:t>Polished 304 stainless steel</a:t>
            </a:r>
            <a:endParaRPr lang="en-US">
              <a:cs typeface="Arial" panose="020B0604020202020204" pitchFamily="34" charset="0"/>
            </a:endParaRPr>
          </a:p>
          <a:p>
            <a:pPr marL="629920" lvl="1" indent="-305435"/>
            <a:r>
              <a:rPr lang="en-US">
                <a:latin typeface="Arial"/>
                <a:cs typeface="Arial"/>
              </a:rPr>
              <a:t>Semi-gloss black carbon steel</a:t>
            </a:r>
          </a:p>
          <a:p>
            <a:pPr marL="305435" indent="-305435"/>
            <a:endParaRPr lang="en-US"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642" y="2541833"/>
            <a:ext cx="4768951" cy="4702690"/>
          </a:xfrm>
          <a:prstGeom prst="rect">
            <a:avLst/>
          </a:prstGeom>
        </p:spPr>
      </p:pic>
      <p:pic>
        <p:nvPicPr>
          <p:cNvPr id="2" name="Picture 1" descr="A black and white bull bar&#10;&#10;AI-generated content may be incorrect.">
            <a:extLst>
              <a:ext uri="{FF2B5EF4-FFF2-40B4-BE49-F238E27FC236}">
                <a16:creationId xmlns:a16="http://schemas.microsoft.com/office/drawing/2014/main" id="{D6F078FA-471E-8E87-715A-27E649527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607" y="143564"/>
            <a:ext cx="4803914" cy="4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4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99886"/>
            <a:ext cx="12193493" cy="584925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9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/>
              <a:t>Ram 2500 / 3500 Tow Hooks #35-5TOW</a:t>
            </a:r>
          </a:p>
          <a:p>
            <a:r>
              <a:rPr lang="en-US"/>
              <a:t>ARIES is the only brand to offer a solution for the loss </a:t>
            </a:r>
            <a:br>
              <a:rPr lang="en-US"/>
            </a:br>
            <a:r>
              <a:rPr lang="en-US"/>
              <a:t>of the factory tow hooks on 2010-2019 Ram 2500 / 3500</a:t>
            </a:r>
          </a:p>
          <a:p>
            <a:r>
              <a:rPr lang="en-US"/>
              <a:t>Compatible with 3” and 4” bull bars</a:t>
            </a:r>
          </a:p>
          <a:p>
            <a:r>
              <a:rPr lang="en-US"/>
              <a:t>Up to 10,000 lbs. load capacity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64480" y="1143000"/>
            <a:ext cx="5327519" cy="528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807" y="3353332"/>
            <a:ext cx="4664870" cy="286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28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5BFED-A354-2F6C-5C3B-206BD8755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15062-6FFC-9EC0-821F-AF6ECBF33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3001"/>
            <a:ext cx="4661473" cy="470746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>
                <a:latin typeface="Arial"/>
                <a:cs typeface="Arial"/>
              </a:rPr>
              <a:t>License Plate Brackets</a:t>
            </a:r>
            <a:endParaRPr lang="en-US" sz="2000" b="1"/>
          </a:p>
          <a:p>
            <a:pPr marL="305435" indent="-305435"/>
            <a:r>
              <a:rPr lang="en-US">
                <a:latin typeface="Arial"/>
                <a:cs typeface="Arial"/>
              </a:rPr>
              <a:t>Easily bolts onto crossbar, using existing cover plate / skid plate hardware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Provides a solid mounting location to keep license plate visible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Includes license plate mounting bolts</a:t>
            </a:r>
            <a:endParaRPr lang="en-US">
              <a:cs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574E46-25BF-DC18-4FD0-057990D3C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Bull Bars</a:t>
            </a:r>
            <a:endParaRPr lang="en-US"/>
          </a:p>
        </p:txBody>
      </p:sp>
      <p:pic>
        <p:nvPicPr>
          <p:cNvPr id="2" name="Picture 1" descr="A black metal bracket with holes&#10;&#10;AI-generated content may be incorrect.">
            <a:extLst>
              <a:ext uri="{FF2B5EF4-FFF2-40B4-BE49-F238E27FC236}">
                <a16:creationId xmlns:a16="http://schemas.microsoft.com/office/drawing/2014/main" id="{9F5B34A9-0D41-A87E-4B51-CC0B78042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70857"/>
            <a:ext cx="5257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5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876301"/>
            <a:ext cx="12192001" cy="5867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876301"/>
            <a:ext cx="12192000" cy="58674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16430" y="4590298"/>
            <a:ext cx="10559142" cy="1078353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/>
              <a:t>Grille Guards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795" y="2498211"/>
            <a:ext cx="5507747" cy="149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89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4767963" cy="470746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/>
              <a:t>Pro Series™ Grille Guards</a:t>
            </a:r>
          </a:p>
          <a:p>
            <a:pPr marL="305435" indent="-305435"/>
            <a:r>
              <a:rPr lang="en-US" dirty="0">
                <a:latin typeface="Arial"/>
                <a:cs typeface="Arial"/>
              </a:rPr>
              <a:t>Patented crossbar houses a single-row </a:t>
            </a:r>
            <a:br>
              <a:rPr lang="en-US" dirty="0"/>
            </a:br>
            <a:r>
              <a:rPr lang="en-US" dirty="0">
                <a:latin typeface="Arial"/>
                <a:cs typeface="Arial"/>
              </a:rPr>
              <a:t>LED light bar (also available without light bar)</a:t>
            </a:r>
          </a:p>
          <a:p>
            <a:pPr marL="305435" indent="-305435"/>
            <a:r>
              <a:rPr lang="en-US" dirty="0"/>
              <a:t>Articulating bracket allows light </a:t>
            </a:r>
            <a:br>
              <a:rPr lang="en-US" dirty="0"/>
            </a:br>
            <a:r>
              <a:rPr lang="en-US" dirty="0"/>
              <a:t>to be mounted at a custom angle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Highly durable, black powder coat finish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with rust-resistant E-coat</a:t>
            </a:r>
            <a:endParaRPr lang="en-US" dirty="0">
              <a:cs typeface="Arial"/>
            </a:endParaRPr>
          </a:p>
          <a:p>
            <a:pPr marL="305435" indent="-305435"/>
            <a:r>
              <a:rPr lang="en-US" dirty="0"/>
              <a:t>One-piece, 1-1/2" diameter, </a:t>
            </a:r>
            <a:br>
              <a:rPr lang="en-US" dirty="0"/>
            </a:br>
            <a:r>
              <a:rPr lang="en-US" dirty="0"/>
              <a:t>heavy-wall tubing in high-strength steel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Vertical rubber stripping along the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risers to help maintain a clean finish</a:t>
            </a:r>
          </a:p>
          <a:p>
            <a:pPr marL="305435" indent="-305435"/>
            <a:r>
              <a:rPr lang="en-US" dirty="0"/>
              <a:t>No-drill, vehicle-specific fit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6263" y="1639227"/>
            <a:ext cx="5341411" cy="326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3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truck driving through mud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559176" y="2019368"/>
            <a:ext cx="5632823" cy="3755502"/>
          </a:xfrm>
          <a:prstGeom prst="rect">
            <a:avLst/>
          </a:prstGeom>
        </p:spPr>
      </p:pic>
      <p:pic>
        <p:nvPicPr>
          <p:cNvPr id="8" name="Picture 7" descr="A black jeep parked in a parking lot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17187" y="2659118"/>
            <a:ext cx="5682180" cy="37635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/>
              <a:t>Pro Series™ Grille Guards</a:t>
            </a:r>
          </a:p>
          <a:p>
            <a:r>
              <a:rPr lang="en-US"/>
              <a:t>Jeep version offers a unique look</a:t>
            </a:r>
            <a:br>
              <a:rPr lang="en-US"/>
            </a:br>
            <a:r>
              <a:rPr lang="en-US"/>
              <a:t>(20” light bar housing, instead of 30”)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83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BC57D-AEDE-0B79-DF94-2B08FF41A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4648-6589-DB72-EA46-7EBF68B1E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CCBC9-EAE9-3BDB-7946-7CDE016A1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3001"/>
            <a:ext cx="3861499" cy="470746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 dirty="0">
                <a:latin typeface="Arial"/>
                <a:cs typeface="Arial"/>
              </a:rPr>
              <a:t>License Plate Bracket</a:t>
            </a:r>
            <a:endParaRPr lang="en-US" sz="2000" b="1" dirty="0"/>
          </a:p>
          <a:p>
            <a:pPr marL="305435" indent="-305435"/>
            <a:r>
              <a:rPr lang="en-US" dirty="0">
                <a:latin typeface="Arial"/>
                <a:cs typeface="Arial"/>
              </a:rPr>
              <a:t>Easily bolts onto the crossbar,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using included hardware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Provides a solid mounting location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to keep license plate visible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Strong steel construction with a durable black powder coat finish</a:t>
            </a:r>
            <a:endParaRPr lang="en-US" dirty="0">
              <a:cs typeface="Arial" panose="020B0604020202020204" pitchFamily="34" charset="0"/>
            </a:endParaRPr>
          </a:p>
          <a:p>
            <a:pPr marL="305435" indent="-305435"/>
            <a:r>
              <a:rPr lang="en-US" dirty="0">
                <a:latin typeface="Arial"/>
                <a:cs typeface="Arial"/>
              </a:rPr>
              <a:t>Includes license plate mounting bolts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947EA0-818D-2002-74F8-308ADEDECA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684937" y="1241662"/>
            <a:ext cx="4507816" cy="44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3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1143001"/>
            <a:ext cx="5436836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err="1"/>
              <a:t>ForeFront</a:t>
            </a:r>
            <a:r>
              <a:rPr lang="en-US" sz="2000" b="1"/>
              <a:t>™ Grille Guard for Ford Bronco</a:t>
            </a:r>
          </a:p>
          <a:p>
            <a:r>
              <a:rPr lang="en-US"/>
              <a:t>Designed exclusively for the Ford Bronco </a:t>
            </a:r>
          </a:p>
          <a:p>
            <a:r>
              <a:rPr lang="en-US"/>
              <a:t>Carbon steel frame provides durable, </a:t>
            </a:r>
            <a:br>
              <a:rPr lang="en-US"/>
            </a:br>
            <a:r>
              <a:rPr lang="en-US"/>
              <a:t>high-quality front-end protection </a:t>
            </a:r>
          </a:p>
          <a:p>
            <a:r>
              <a:rPr lang="en-US"/>
              <a:t>Four-point frame mount </a:t>
            </a:r>
            <a:br>
              <a:rPr lang="en-US"/>
            </a:br>
            <a:r>
              <a:rPr lang="en-US"/>
              <a:t>system for exceptional stability</a:t>
            </a:r>
          </a:p>
          <a:p>
            <a:r>
              <a:rPr lang="en-US"/>
              <a:t>One-piece, welded center piece </a:t>
            </a:r>
            <a:br>
              <a:rPr lang="en-US"/>
            </a:br>
            <a:r>
              <a:rPr lang="en-US"/>
              <a:t>to maximize strength and durability</a:t>
            </a:r>
          </a:p>
          <a:p>
            <a:r>
              <a:rPr lang="en-US"/>
              <a:t>Side brush guards provide </a:t>
            </a:r>
            <a:br>
              <a:rPr lang="en-US"/>
            </a:br>
            <a:r>
              <a:rPr lang="en-US"/>
              <a:t>added headlight protection</a:t>
            </a:r>
          </a:p>
          <a:p>
            <a:r>
              <a:rPr lang="en-US"/>
              <a:t>Form-fitting, sleek design </a:t>
            </a:r>
            <a:br>
              <a:rPr lang="en-US"/>
            </a:br>
            <a:r>
              <a:rPr lang="en-US"/>
              <a:t>complements the lines of the vehicle </a:t>
            </a:r>
          </a:p>
          <a:p>
            <a:r>
              <a:rPr lang="en-US"/>
              <a:t>Highly corrosion-resistant zinc primer </a:t>
            </a:r>
            <a:br>
              <a:rPr lang="en-US"/>
            </a:br>
            <a:r>
              <a:rPr lang="en-US"/>
              <a:t>and textured black powder coat finish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27AD6-A10A-450B-8B17-FB11E84114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80"/>
          <a:stretch/>
        </p:blipFill>
        <p:spPr>
          <a:xfrm>
            <a:off x="5835500" y="2211572"/>
            <a:ext cx="5613991" cy="326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61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1143001"/>
            <a:ext cx="5436836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err="1"/>
              <a:t>ForeFront</a:t>
            </a:r>
            <a:r>
              <a:rPr lang="en-US" sz="2000" b="1"/>
              <a:t>™ Grille Guard for Ford Bronco</a:t>
            </a:r>
          </a:p>
          <a:p>
            <a:r>
              <a:rPr lang="en-US"/>
              <a:t>Integrated tow hooks for </a:t>
            </a:r>
            <a:br>
              <a:rPr lang="en-US"/>
            </a:br>
            <a:r>
              <a:rPr lang="en-US"/>
              <a:t>towing and hauling capabilities </a:t>
            </a:r>
          </a:p>
          <a:p>
            <a:r>
              <a:rPr lang="en-US"/>
              <a:t>Built-in light mounts for </a:t>
            </a:r>
            <a:br>
              <a:rPr lang="en-US"/>
            </a:br>
            <a:r>
              <a:rPr lang="en-US"/>
              <a:t>aftermarket LED lights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88690-31F0-44E5-9D5E-6ED2B94250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462" y="3051543"/>
            <a:ext cx="4896293" cy="3264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A32C61-6BC4-4697-B8B2-F410C7223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45" y="3051544"/>
            <a:ext cx="4896293" cy="32641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A1ACCF-842B-447F-92F7-0BAAF6BBAEAD}"/>
              </a:ext>
            </a:extLst>
          </p:cNvPr>
          <p:cNvSpPr txBox="1"/>
          <p:nvPr/>
        </p:nvSpPr>
        <p:spPr>
          <a:xfrm>
            <a:off x="6351966" y="2642532"/>
            <a:ext cx="424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Arial" panose="020B0604020202020204" pitchFamily="34" charset="0"/>
              </a:rPr>
              <a:t>Bull bar version shown with LED light bar</a:t>
            </a:r>
          </a:p>
        </p:txBody>
      </p:sp>
    </p:spTree>
    <p:extLst>
      <p:ext uri="{BB962C8B-B14F-4D97-AF65-F5344CB8AC3E}">
        <p14:creationId xmlns:p14="http://schemas.microsoft.com/office/powerpoint/2010/main" val="3918752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DA6F-3F2C-4D48-9BA8-23CB44416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B499B-ABDD-470F-885D-2E6F31655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88572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/>
              <a:t>Grille Guards</a:t>
            </a:r>
          </a:p>
          <a:p>
            <a:r>
              <a:rPr lang="en-US"/>
              <a:t>Hundreds of applications,</a:t>
            </a:r>
            <a:br>
              <a:rPr lang="en-US"/>
            </a:br>
            <a:r>
              <a:rPr lang="en-US"/>
              <a:t>including for older trucks</a:t>
            </a:r>
          </a:p>
          <a:p>
            <a:r>
              <a:rPr lang="en-US"/>
              <a:t>One-piece, 1-1/2" diameter, </a:t>
            </a:r>
            <a:br>
              <a:rPr lang="en-US"/>
            </a:br>
            <a:r>
              <a:rPr lang="en-US"/>
              <a:t>heavy-wall tube design</a:t>
            </a:r>
          </a:p>
          <a:p>
            <a:r>
              <a:rPr lang="en-US"/>
              <a:t>Pre-drilled crossbar for </a:t>
            </a:r>
            <a:br>
              <a:rPr lang="en-US"/>
            </a:br>
            <a:r>
              <a:rPr lang="en-US"/>
              <a:t>mounting auxiliary lights</a:t>
            </a:r>
          </a:p>
          <a:p>
            <a:r>
              <a:rPr lang="en-US"/>
              <a:t>Removable headlight </a:t>
            </a:r>
            <a:br>
              <a:rPr lang="en-US"/>
            </a:br>
            <a:r>
              <a:rPr lang="en-US"/>
              <a:t>cages for a custom look</a:t>
            </a:r>
          </a:p>
          <a:p>
            <a:r>
              <a:rPr lang="en-US"/>
              <a:t>Available in polished stainless steel </a:t>
            </a:r>
            <a:br>
              <a:rPr lang="en-US"/>
            </a:br>
            <a:r>
              <a:rPr lang="en-US"/>
              <a:t>or semi-gloss black powder-coated steel</a:t>
            </a:r>
          </a:p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902" y="596592"/>
            <a:ext cx="4616605" cy="46166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6501" y="2168910"/>
            <a:ext cx="4616605" cy="461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91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69A6B-F9E7-456C-935D-93F33AFB4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B4A94-5D40-2A6A-3003-853D1220E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43001"/>
            <a:ext cx="5107787" cy="470746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 b="1">
                <a:latin typeface="Arial"/>
                <a:cs typeface="Arial"/>
              </a:rPr>
              <a:t>Base-Mount Light Bar Brackets</a:t>
            </a:r>
            <a:endParaRPr lang="en-US" sz="2000" b="1"/>
          </a:p>
          <a:p>
            <a:pPr marL="305435" indent="-305435"/>
            <a:r>
              <a:rPr lang="en-US">
                <a:latin typeface="Arial"/>
                <a:cs typeface="Arial"/>
              </a:rPr>
              <a:t>Provides a solid, adjustable mounting point for ARIES LED light bars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Perfect for adding light bars to bull bars, grille guards and headache racks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Equipped with an 8mm stud (light bar mounting hardware not included)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Die-cast aluminum construction to be strong, lightweight, and rust-free</a:t>
            </a:r>
            <a:endParaRPr lang="en-US">
              <a:cs typeface="Arial"/>
            </a:endParaRPr>
          </a:p>
          <a:p>
            <a:pPr marL="305435" indent="-305435"/>
            <a:r>
              <a:rPr lang="en-US">
                <a:latin typeface="Arial"/>
                <a:cs typeface="Arial"/>
              </a:rPr>
              <a:t>Some drilling and additional hardware may be required for installation</a:t>
            </a:r>
            <a:endParaRPr lang="en-US">
              <a:cs typeface="Arial"/>
            </a:endParaRPr>
          </a:p>
          <a:p>
            <a:pPr marL="305435" indent="-305435"/>
            <a:endParaRPr lang="en-US"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5F2334C-2EBD-BD7D-074A-CED06E428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2" name="Picture 1" descr="A pair of black metal parts">
            <a:extLst>
              <a:ext uri="{FF2B5EF4-FFF2-40B4-BE49-F238E27FC236}">
                <a16:creationId xmlns:a16="http://schemas.microsoft.com/office/drawing/2014/main" id="{008766D3-97F7-1128-0107-FD35A1ECB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829" y="1066800"/>
            <a:ext cx="4735286" cy="471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730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29383"/>
            <a:ext cx="12192000" cy="581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11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/>
          <a:lstStyle/>
          <a:p>
            <a:r>
              <a:rPr lang="en-US" sz="1600"/>
              <a:t>Grille Guards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14400"/>
            <a:ext cx="12192000" cy="583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01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366" y="1143001"/>
            <a:ext cx="3832416" cy="4976648"/>
          </a:xfrm>
          <a:prstGeom prst="rect">
            <a:avLst/>
          </a:prstGeom>
          <a:ln>
            <a:solidFill>
              <a:srgbClr val="E9292F"/>
            </a:solidFill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143001"/>
            <a:ext cx="6092877" cy="4707466"/>
          </a:xfrm>
        </p:spPr>
        <p:txBody>
          <a:bodyPr/>
          <a:lstStyle/>
          <a:p>
            <a:pPr marL="0" indent="0">
              <a:buNone/>
            </a:pPr>
            <a:r>
              <a:rPr lang="en-US" sz="2000" b="1">
                <a:solidFill>
                  <a:srgbClr val="E9292F"/>
                </a:solidFill>
              </a:rPr>
              <a:t>Limited Lifetime Warranty</a:t>
            </a:r>
          </a:p>
          <a:p>
            <a:r>
              <a:rPr lang="en-US"/>
              <a:t>ARIES provides limited lifetime warranty coverage against defects in factory workmanship and materials for ARIES products sold by authorized ARIES dealers for use by retail (end use) consumers.</a:t>
            </a:r>
          </a:p>
          <a:p>
            <a:r>
              <a:rPr lang="en-US">
                <a:hlinkClick r:id="rId3"/>
              </a:rPr>
              <a:t>https://storage.googleapis.com/curt-group-warranties/ARIES_Warranty.pdf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17562" y="142626"/>
            <a:ext cx="8336227" cy="637003"/>
          </a:xfrm>
        </p:spPr>
        <p:txBody>
          <a:bodyPr lIns="91440" tIns="45720" rIns="91440" bIns="45720" anchor="ctr"/>
          <a:lstStyle/>
          <a:p>
            <a:r>
              <a:rPr lang="en-US" sz="1600">
                <a:latin typeface="Arial"/>
                <a:cs typeface="Arial"/>
              </a:rPr>
              <a:t>Grille Guards &amp; Bull Bars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92" y="3496734"/>
            <a:ext cx="4621429" cy="289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1760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1617af-d043-48bf-946c-695b03a9a769">
      <Terms xmlns="http://schemas.microsoft.com/office/infopath/2007/PartnerControls"/>
    </lcf76f155ced4ddcb4097134ff3c332f>
    <TaxCatchAll xmlns="e420ad82-5fbc-4c91-b0c9-502923a7af83" xsi:nil="true"/>
    <_Flow_SignoffStatus xmlns="401617af-d043-48bf-946c-695b03a9a76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D276F765FD344AE93692E0F7B474E" ma:contentTypeVersion="20" ma:contentTypeDescription="Create a new document." ma:contentTypeScope="" ma:versionID="c1c3e3f2533465c2c31c4228464df01a">
  <xsd:schema xmlns:xsd="http://www.w3.org/2001/XMLSchema" xmlns:xs="http://www.w3.org/2001/XMLSchema" xmlns:p="http://schemas.microsoft.com/office/2006/metadata/properties" xmlns:ns2="401617af-d043-48bf-946c-695b03a9a769" xmlns:ns3="e420ad82-5fbc-4c91-b0c9-502923a7af83" targetNamespace="http://schemas.microsoft.com/office/2006/metadata/properties" ma:root="true" ma:fieldsID="f9d27deeaa54078c3216d1e50d58dbf0" ns2:_="" ns3:_="">
    <xsd:import namespace="401617af-d043-48bf-946c-695b03a9a769"/>
    <xsd:import namespace="e420ad82-5fbc-4c91-b0c9-502923a7af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617af-d043-48bf-946c-695b03a9a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4a1851-1028-4e81-aad1-bd128e590d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0ad82-5fbc-4c91-b0c9-502923a7af8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0849255-c574-4ff3-811d-8ecf41fc901c}" ma:internalName="TaxCatchAll" ma:showField="CatchAllData" ma:web="e420ad82-5fbc-4c91-b0c9-502923a7af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822312-AAB8-4096-AF8D-D8FD45AFE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BA3887-3A74-4043-BD03-61D658345FB3}">
  <ds:schemaRefs>
    <ds:schemaRef ds:uri="401617af-d043-48bf-946c-695b03a9a769"/>
    <ds:schemaRef ds:uri="e420ad82-5fbc-4c91-b0c9-502923a7af8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B93109A-AF57-4B3A-AC40-589BCC56CFF3}">
  <ds:schemaRefs>
    <ds:schemaRef ds:uri="401617af-d043-48bf-946c-695b03a9a769"/>
    <ds:schemaRef ds:uri="e420ad82-5fbc-4c91-b0c9-502923a7af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760</Words>
  <Application>Microsoft Office PowerPoint</Application>
  <PresentationFormat>Widescreen</PresentationFormat>
  <Paragraphs>101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Dividend</vt:lpstr>
      <vt:lpstr>PowerPoint Presentation</vt:lpstr>
      <vt:lpstr>Bull Bars</vt:lpstr>
      <vt:lpstr>Bull Bars</vt:lpstr>
      <vt:lpstr>Bull Bars</vt:lpstr>
      <vt:lpstr>Bull Bars</vt:lpstr>
      <vt:lpstr>PowerPoint Presentation</vt:lpstr>
      <vt:lpstr>Bull Bars</vt:lpstr>
      <vt:lpstr>Bull Bars</vt:lpstr>
      <vt:lpstr>Bull Bars</vt:lpstr>
      <vt:lpstr>Bull Bars</vt:lpstr>
      <vt:lpstr>PowerPoint Presentation</vt:lpstr>
      <vt:lpstr>Grille Guards</vt:lpstr>
      <vt:lpstr>Grille Guards</vt:lpstr>
      <vt:lpstr>Grille Guards</vt:lpstr>
      <vt:lpstr>Grille Guards</vt:lpstr>
      <vt:lpstr>Grille Guards</vt:lpstr>
      <vt:lpstr>PowerPoint Presentation</vt:lpstr>
      <vt:lpstr>Grille Guards</vt:lpstr>
      <vt:lpstr>Grille Guards</vt:lpstr>
      <vt:lpstr>Grille Guards</vt:lpstr>
      <vt:lpstr>Grille Guards</vt:lpstr>
      <vt:lpstr>Grille Guards &amp; Bull Bars</vt:lpstr>
    </vt:vector>
  </TitlesOfParts>
  <Company>CURT Manufacturing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Ripienski</dc:creator>
  <cp:lastModifiedBy>Kacey Skaw</cp:lastModifiedBy>
  <cp:revision>12</cp:revision>
  <cp:lastPrinted>2017-05-21T15:44:46Z</cp:lastPrinted>
  <dcterms:created xsi:type="dcterms:W3CDTF">2017-04-17T20:59:27Z</dcterms:created>
  <dcterms:modified xsi:type="dcterms:W3CDTF">2025-07-31T16:47:59Z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0x0101005BBD276F765FD344AE93692E0F7B474E</vt:lpwstr>
  </property>
  <property fmtid="{D5CDD505-2E9C-101B-9397-08002B2CF9AE}" pid="3" name="MediaServiceImageTags">
    <vt:lpwstr/>
  </property>
</Properties>
</file>