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333" r:id="rId5"/>
    <p:sldId id="346" r:id="rId6"/>
    <p:sldId id="347" r:id="rId7"/>
    <p:sldId id="348" r:id="rId8"/>
    <p:sldId id="345" r:id="rId9"/>
    <p:sldId id="359" r:id="rId10"/>
    <p:sldId id="351" r:id="rId11"/>
    <p:sldId id="369" r:id="rId12"/>
    <p:sldId id="370" r:id="rId13"/>
    <p:sldId id="371" r:id="rId14"/>
    <p:sldId id="372" r:id="rId15"/>
    <p:sldId id="352" r:id="rId16"/>
    <p:sldId id="358" r:id="rId17"/>
    <p:sldId id="357" r:id="rId18"/>
    <p:sldId id="353" r:id="rId19"/>
    <p:sldId id="343" r:id="rId20"/>
    <p:sldId id="350" r:id="rId21"/>
    <p:sldId id="356" r:id="rId22"/>
    <p:sldId id="362" r:id="rId23"/>
    <p:sldId id="355" r:id="rId24"/>
    <p:sldId id="354" r:id="rId25"/>
    <p:sldId id="365" r:id="rId26"/>
    <p:sldId id="366" r:id="rId27"/>
    <p:sldId id="367" r:id="rId28"/>
    <p:sldId id="363" r:id="rId2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cey Skaw" userId="316444fd-d5d1-45a4-918a-ba3be1ff64e0" providerId="ADAL" clId="{C9667664-B8C3-49DF-9148-A10A434432BF}"/>
    <pc:docChg chg="undo custSel addSld delSld modSld sldOrd">
      <pc:chgData name="Kacey Skaw" userId="316444fd-d5d1-45a4-918a-ba3be1ff64e0" providerId="ADAL" clId="{C9667664-B8C3-49DF-9148-A10A434432BF}" dt="2025-07-28T18:40:05.357" v="125"/>
      <pc:docMkLst>
        <pc:docMk/>
      </pc:docMkLst>
      <pc:sldChg chg="modSp mod ord">
        <pc:chgData name="Kacey Skaw" userId="316444fd-d5d1-45a4-918a-ba3be1ff64e0" providerId="ADAL" clId="{C9667664-B8C3-49DF-9148-A10A434432BF}" dt="2025-07-28T18:36:04.662" v="67"/>
        <pc:sldMkLst>
          <pc:docMk/>
          <pc:sldMk cId="2461232576" sldId="343"/>
        </pc:sldMkLst>
        <pc:spChg chg="mod">
          <ac:chgData name="Kacey Skaw" userId="316444fd-d5d1-45a4-918a-ba3be1ff64e0" providerId="ADAL" clId="{C9667664-B8C3-49DF-9148-A10A434432BF}" dt="2025-07-28T18:34:17.447" v="33" actId="14100"/>
          <ac:spMkLst>
            <pc:docMk/>
            <pc:sldMk cId="2461232576" sldId="343"/>
            <ac:spMk id="3" creationId="{00000000-0000-0000-0000-000000000000}"/>
          </ac:spMkLst>
        </pc:spChg>
      </pc:sldChg>
      <pc:sldChg chg="ord">
        <pc:chgData name="Kacey Skaw" userId="316444fd-d5d1-45a4-918a-ba3be1ff64e0" providerId="ADAL" clId="{C9667664-B8C3-49DF-9148-A10A434432BF}" dt="2025-07-28T18:36:04.662" v="67"/>
        <pc:sldMkLst>
          <pc:docMk/>
          <pc:sldMk cId="4045190004" sldId="350"/>
        </pc:sldMkLst>
      </pc:sldChg>
      <pc:sldChg chg="ord">
        <pc:chgData name="Kacey Skaw" userId="316444fd-d5d1-45a4-918a-ba3be1ff64e0" providerId="ADAL" clId="{C9667664-B8C3-49DF-9148-A10A434432BF}" dt="2025-07-28T18:35:41.354" v="62"/>
        <pc:sldMkLst>
          <pc:docMk/>
          <pc:sldMk cId="1953125070" sldId="352"/>
        </pc:sldMkLst>
      </pc:sldChg>
      <pc:sldChg chg="ord">
        <pc:chgData name="Kacey Skaw" userId="316444fd-d5d1-45a4-918a-ba3be1ff64e0" providerId="ADAL" clId="{C9667664-B8C3-49DF-9148-A10A434432BF}" dt="2025-07-28T18:40:05.357" v="125"/>
        <pc:sldMkLst>
          <pc:docMk/>
          <pc:sldMk cId="439412490" sldId="356"/>
        </pc:sldMkLst>
      </pc:sldChg>
      <pc:sldChg chg="ord">
        <pc:chgData name="Kacey Skaw" userId="316444fd-d5d1-45a4-918a-ba3be1ff64e0" providerId="ADAL" clId="{C9667664-B8C3-49DF-9148-A10A434432BF}" dt="2025-07-28T18:35:44.198" v="64"/>
        <pc:sldMkLst>
          <pc:docMk/>
          <pc:sldMk cId="2401908108" sldId="358"/>
        </pc:sldMkLst>
      </pc:sldChg>
      <pc:sldChg chg="del">
        <pc:chgData name="Kacey Skaw" userId="316444fd-d5d1-45a4-918a-ba3be1ff64e0" providerId="ADAL" clId="{C9667664-B8C3-49DF-9148-A10A434432BF}" dt="2025-07-28T18:35:50.585" v="65" actId="2696"/>
        <pc:sldMkLst>
          <pc:docMk/>
          <pc:sldMk cId="42679184" sldId="361"/>
        </pc:sldMkLst>
      </pc:sldChg>
      <pc:sldChg chg="ord">
        <pc:chgData name="Kacey Skaw" userId="316444fd-d5d1-45a4-918a-ba3be1ff64e0" providerId="ADAL" clId="{C9667664-B8C3-49DF-9148-A10A434432BF}" dt="2025-07-28T18:40:05.357" v="125"/>
        <pc:sldMkLst>
          <pc:docMk/>
          <pc:sldMk cId="55714062" sldId="362"/>
        </pc:sldMkLst>
      </pc:sldChg>
      <pc:sldChg chg="addSp modSp mod">
        <pc:chgData name="Kacey Skaw" userId="316444fd-d5d1-45a4-918a-ba3be1ff64e0" providerId="ADAL" clId="{C9667664-B8C3-49DF-9148-A10A434432BF}" dt="2025-07-28T18:33:53.334" v="13" actId="1076"/>
        <pc:sldMkLst>
          <pc:docMk/>
          <pc:sldMk cId="3391141512" sldId="369"/>
        </pc:sldMkLst>
        <pc:spChg chg="mod">
          <ac:chgData name="Kacey Skaw" userId="316444fd-d5d1-45a4-918a-ba3be1ff64e0" providerId="ADAL" clId="{C9667664-B8C3-49DF-9148-A10A434432BF}" dt="2025-07-28T18:32:51.602" v="4" actId="14100"/>
          <ac:spMkLst>
            <pc:docMk/>
            <pc:sldMk cId="3391141512" sldId="369"/>
            <ac:spMk id="3" creationId="{55D5D27B-711D-D0B5-6403-DCF4EA5F61F8}"/>
          </ac:spMkLst>
        </pc:spChg>
        <pc:picChg chg="mod modCrop">
          <ac:chgData name="Kacey Skaw" userId="316444fd-d5d1-45a4-918a-ba3be1ff64e0" providerId="ADAL" clId="{C9667664-B8C3-49DF-9148-A10A434432BF}" dt="2025-07-28T18:33:10.760" v="9" actId="1076"/>
          <ac:picMkLst>
            <pc:docMk/>
            <pc:sldMk cId="3391141512" sldId="369"/>
            <ac:picMk id="5" creationId="{42485CE9-F8BE-8E1B-69A7-85C5E16C5A48}"/>
          </ac:picMkLst>
        </pc:picChg>
        <pc:picChg chg="add mod">
          <ac:chgData name="Kacey Skaw" userId="316444fd-d5d1-45a4-918a-ba3be1ff64e0" providerId="ADAL" clId="{C9667664-B8C3-49DF-9148-A10A434432BF}" dt="2025-07-28T18:33:53.334" v="13" actId="1076"/>
          <ac:picMkLst>
            <pc:docMk/>
            <pc:sldMk cId="3391141512" sldId="369"/>
            <ac:picMk id="6" creationId="{D2003160-4DD6-A3CC-5577-8B66C2A5065E}"/>
          </ac:picMkLst>
        </pc:picChg>
      </pc:sldChg>
      <pc:sldChg chg="modSp mod">
        <pc:chgData name="Kacey Skaw" userId="316444fd-d5d1-45a4-918a-ba3be1ff64e0" providerId="ADAL" clId="{C9667664-B8C3-49DF-9148-A10A434432BF}" dt="2025-07-28T18:34:43.443" v="42" actId="1076"/>
        <pc:sldMkLst>
          <pc:docMk/>
          <pc:sldMk cId="2991566199" sldId="370"/>
        </pc:sldMkLst>
        <pc:spChg chg="mod">
          <ac:chgData name="Kacey Skaw" userId="316444fd-d5d1-45a4-918a-ba3be1ff64e0" providerId="ADAL" clId="{C9667664-B8C3-49DF-9148-A10A434432BF}" dt="2025-07-28T18:34:35.673" v="40" actId="20577"/>
          <ac:spMkLst>
            <pc:docMk/>
            <pc:sldMk cId="2991566199" sldId="370"/>
            <ac:spMk id="3" creationId="{318B83A4-561C-48A6-D3F7-BDB54B29E17E}"/>
          </ac:spMkLst>
        </pc:spChg>
        <pc:picChg chg="mod">
          <ac:chgData name="Kacey Skaw" userId="316444fd-d5d1-45a4-918a-ba3be1ff64e0" providerId="ADAL" clId="{C9667664-B8C3-49DF-9148-A10A434432BF}" dt="2025-07-28T18:34:43.443" v="42" actId="1076"/>
          <ac:picMkLst>
            <pc:docMk/>
            <pc:sldMk cId="2991566199" sldId="370"/>
            <ac:picMk id="4" creationId="{F0DF9E2F-2477-C514-3057-E0684A09F172}"/>
          </ac:picMkLst>
        </pc:picChg>
        <pc:picChg chg="mod">
          <ac:chgData name="Kacey Skaw" userId="316444fd-d5d1-45a4-918a-ba3be1ff64e0" providerId="ADAL" clId="{C9667664-B8C3-49DF-9148-A10A434432BF}" dt="2025-07-28T18:34:43.443" v="42" actId="1076"/>
          <ac:picMkLst>
            <pc:docMk/>
            <pc:sldMk cId="2991566199" sldId="370"/>
            <ac:picMk id="5" creationId="{5969E9EF-D035-016A-B7B3-86EE77A17107}"/>
          </ac:picMkLst>
        </pc:picChg>
      </pc:sldChg>
      <pc:sldChg chg="modSp mod">
        <pc:chgData name="Kacey Skaw" userId="316444fd-d5d1-45a4-918a-ba3be1ff64e0" providerId="ADAL" clId="{C9667664-B8C3-49DF-9148-A10A434432BF}" dt="2025-07-28T18:35:10.918" v="58" actId="732"/>
        <pc:sldMkLst>
          <pc:docMk/>
          <pc:sldMk cId="908675223" sldId="371"/>
        </pc:sldMkLst>
        <pc:spChg chg="mod">
          <ac:chgData name="Kacey Skaw" userId="316444fd-d5d1-45a4-918a-ba3be1ff64e0" providerId="ADAL" clId="{C9667664-B8C3-49DF-9148-A10A434432BF}" dt="2025-07-28T18:35:01.214" v="54" actId="20577"/>
          <ac:spMkLst>
            <pc:docMk/>
            <pc:sldMk cId="908675223" sldId="371"/>
            <ac:spMk id="3" creationId="{75F12C3E-E595-CF20-C9DF-23AF6C92DAC5}"/>
          </ac:spMkLst>
        </pc:spChg>
        <pc:picChg chg="mod modCrop">
          <ac:chgData name="Kacey Skaw" userId="316444fd-d5d1-45a4-918a-ba3be1ff64e0" providerId="ADAL" clId="{C9667664-B8C3-49DF-9148-A10A434432BF}" dt="2025-07-28T18:35:10.918" v="58" actId="732"/>
          <ac:picMkLst>
            <pc:docMk/>
            <pc:sldMk cId="908675223" sldId="371"/>
            <ac:picMk id="6" creationId="{BBF89614-A1B8-5F9A-BFFD-444B409E0751}"/>
          </ac:picMkLst>
        </pc:picChg>
      </pc:sldChg>
      <pc:sldChg chg="addSp delSp modSp add mod ord">
        <pc:chgData name="Kacey Skaw" userId="316444fd-d5d1-45a4-918a-ba3be1ff64e0" providerId="ADAL" clId="{C9667664-B8C3-49DF-9148-A10A434432BF}" dt="2025-07-28T18:39:44.776" v="123" actId="18131"/>
        <pc:sldMkLst>
          <pc:docMk/>
          <pc:sldMk cId="903132427" sldId="372"/>
        </pc:sldMkLst>
        <pc:spChg chg="add del">
          <ac:chgData name="Kacey Skaw" userId="316444fd-d5d1-45a4-918a-ba3be1ff64e0" providerId="ADAL" clId="{C9667664-B8C3-49DF-9148-A10A434432BF}" dt="2025-07-28T18:38:47.107" v="105" actId="22"/>
          <ac:spMkLst>
            <pc:docMk/>
            <pc:sldMk cId="903132427" sldId="372"/>
            <ac:spMk id="13" creationId="{21151E2E-85A9-73AA-660C-D697BC23E7BC}"/>
          </ac:spMkLst>
        </pc:spChg>
        <pc:picChg chg="del">
          <ac:chgData name="Kacey Skaw" userId="316444fd-d5d1-45a4-918a-ba3be1ff64e0" providerId="ADAL" clId="{C9667664-B8C3-49DF-9148-A10A434432BF}" dt="2025-07-28T18:36:39.351" v="72" actId="478"/>
          <ac:picMkLst>
            <pc:docMk/>
            <pc:sldMk cId="903132427" sldId="372"/>
            <ac:picMk id="2" creationId="{ED9E6BD1-BACE-2559-A5E7-F989E68137BD}"/>
          </ac:picMkLst>
        </pc:picChg>
        <pc:picChg chg="del">
          <ac:chgData name="Kacey Skaw" userId="316444fd-d5d1-45a4-918a-ba3be1ff64e0" providerId="ADAL" clId="{C9667664-B8C3-49DF-9148-A10A434432BF}" dt="2025-07-28T18:36:38.919" v="71" actId="478"/>
          <ac:picMkLst>
            <pc:docMk/>
            <pc:sldMk cId="903132427" sldId="372"/>
            <ac:picMk id="3" creationId="{52F000BB-5BFF-B151-8FF3-A6C8B8791531}"/>
          </ac:picMkLst>
        </pc:picChg>
        <pc:picChg chg="del">
          <ac:chgData name="Kacey Skaw" userId="316444fd-d5d1-45a4-918a-ba3be1ff64e0" providerId="ADAL" clId="{C9667664-B8C3-49DF-9148-A10A434432BF}" dt="2025-07-28T18:36:41.857" v="73" actId="478"/>
          <ac:picMkLst>
            <pc:docMk/>
            <pc:sldMk cId="903132427" sldId="372"/>
            <ac:picMk id="5" creationId="{C91E2704-B7F8-7609-1386-1C4A2E3E8B7D}"/>
          </ac:picMkLst>
        </pc:picChg>
        <pc:picChg chg="add mod modCrop">
          <ac:chgData name="Kacey Skaw" userId="316444fd-d5d1-45a4-918a-ba3be1ff64e0" providerId="ADAL" clId="{C9667664-B8C3-49DF-9148-A10A434432BF}" dt="2025-07-28T18:37:58.862" v="98" actId="732"/>
          <ac:picMkLst>
            <pc:docMk/>
            <pc:sldMk cId="903132427" sldId="372"/>
            <ac:picMk id="6" creationId="{6DAEA246-BCD3-4290-1445-AA40E56F1346}"/>
          </ac:picMkLst>
        </pc:picChg>
        <pc:picChg chg="add mod modCrop">
          <ac:chgData name="Kacey Skaw" userId="316444fd-d5d1-45a4-918a-ba3be1ff64e0" providerId="ADAL" clId="{C9667664-B8C3-49DF-9148-A10A434432BF}" dt="2025-07-28T18:39:21.846" v="114" actId="1076"/>
          <ac:picMkLst>
            <pc:docMk/>
            <pc:sldMk cId="903132427" sldId="372"/>
            <ac:picMk id="8" creationId="{BC095B5A-E4E0-81C8-1E33-422A36509472}"/>
          </ac:picMkLst>
        </pc:picChg>
        <pc:picChg chg="add mod modCrop">
          <ac:chgData name="Kacey Skaw" userId="316444fd-d5d1-45a4-918a-ba3be1ff64e0" providerId="ADAL" clId="{C9667664-B8C3-49DF-9148-A10A434432BF}" dt="2025-07-28T18:39:23.252" v="115" actId="1076"/>
          <ac:picMkLst>
            <pc:docMk/>
            <pc:sldMk cId="903132427" sldId="372"/>
            <ac:picMk id="10" creationId="{A56A1AE1-7EB6-1D53-B92D-0B2521EEE940}"/>
          </ac:picMkLst>
        </pc:picChg>
        <pc:picChg chg="add mod modCrop">
          <ac:chgData name="Kacey Skaw" userId="316444fd-d5d1-45a4-918a-ba3be1ff64e0" providerId="ADAL" clId="{C9667664-B8C3-49DF-9148-A10A434432BF}" dt="2025-07-28T18:39:44.776" v="123" actId="18131"/>
          <ac:picMkLst>
            <pc:docMk/>
            <pc:sldMk cId="903132427" sldId="372"/>
            <ac:picMk id="15" creationId="{E00FC665-C65B-26CA-5B5B-C85DB4833BD4}"/>
          </ac:picMkLst>
        </pc:picChg>
      </pc:sldChg>
    </pc:docChg>
  </pc:docChgLst>
  <pc:docChgLst>
    <pc:chgData name="Kacey Skaw" userId="316444fd-d5d1-45a4-918a-ba3be1ff64e0" providerId="ADAL" clId="{DE93AAC9-75EA-4AB9-AB58-4E62166F9173}"/>
    <pc:docChg chg="modSld sldOrd">
      <pc:chgData name="Kacey Skaw" userId="316444fd-d5d1-45a4-918a-ba3be1ff64e0" providerId="ADAL" clId="{DE93AAC9-75EA-4AB9-AB58-4E62166F9173}" dt="2025-06-10T19:31:44.040" v="1"/>
      <pc:docMkLst>
        <pc:docMk/>
      </pc:docMkLst>
      <pc:sldChg chg="ord">
        <pc:chgData name="Kacey Skaw" userId="316444fd-d5d1-45a4-918a-ba3be1ff64e0" providerId="ADAL" clId="{DE93AAC9-75EA-4AB9-AB58-4E62166F9173}" dt="2025-06-10T19:31:44.040" v="1"/>
        <pc:sldMkLst>
          <pc:docMk/>
          <pc:sldMk cId="604964899" sldId="351"/>
        </pc:sldMkLst>
      </pc:sldChg>
    </pc:docChg>
  </pc:docChgLst>
  <pc:docChgLst>
    <pc:chgData name="Matt Dybedahl" userId="S::mdybedahl@lci1.com::283eb05c-361e-4cdf-8318-a343939df53b" providerId="AD" clId="Web-{CA7F00BC-6CDC-D779-FF3C-5E89D45DB0FF}"/>
    <pc:docChg chg="modSld">
      <pc:chgData name="Matt Dybedahl" userId="S::mdybedahl@lci1.com::283eb05c-361e-4cdf-8318-a343939df53b" providerId="AD" clId="Web-{CA7F00BC-6CDC-D779-FF3C-5E89D45DB0FF}" dt="2025-07-15T17:21:00.908" v="10" actId="20577"/>
      <pc:docMkLst>
        <pc:docMk/>
      </pc:docMkLst>
      <pc:sldChg chg="modSp">
        <pc:chgData name="Matt Dybedahl" userId="S::mdybedahl@lci1.com::283eb05c-361e-4cdf-8318-a343939df53b" providerId="AD" clId="Web-{CA7F00BC-6CDC-D779-FF3C-5E89D45DB0FF}" dt="2025-07-15T17:21:00.908" v="10" actId="20577"/>
        <pc:sldMkLst>
          <pc:docMk/>
          <pc:sldMk cId="1436197750" sldId="333"/>
        </pc:sldMkLst>
        <pc:spChg chg="mod">
          <ac:chgData name="Matt Dybedahl" userId="S::mdybedahl@lci1.com::283eb05c-361e-4cdf-8318-a343939df53b" providerId="AD" clId="Web-{CA7F00BC-6CDC-D779-FF3C-5E89D45DB0FF}" dt="2025-07-15T17:21:00.908" v="10" actId="20577"/>
          <ac:spMkLst>
            <pc:docMk/>
            <pc:sldMk cId="1436197750" sldId="333"/>
            <ac:spMk id="6" creationId="{00000000-0000-0000-0000-000000000000}"/>
          </ac:spMkLst>
        </pc:spChg>
      </pc:sldChg>
    </pc:docChg>
  </pc:docChgLst>
  <pc:docChgLst>
    <pc:chgData name="Matt Dybedahl" userId="S::mdybedahl@lci1.com::283eb05c-361e-4cdf-8318-a343939df53b" providerId="AD" clId="Web-{B4391B25-8BD1-5D70-3C11-B3C31C169014}"/>
    <pc:docChg chg="addSld delSld modSld sldOrd">
      <pc:chgData name="Matt Dybedahl" userId="S::mdybedahl@lci1.com::283eb05c-361e-4cdf-8318-a343939df53b" providerId="AD" clId="Web-{B4391B25-8BD1-5D70-3C11-B3C31C169014}" dt="2025-07-15T17:16:44.634" v="223"/>
      <pc:docMkLst>
        <pc:docMk/>
      </pc:docMkLst>
      <pc:sldChg chg="delSp modSp">
        <pc:chgData name="Matt Dybedahl" userId="S::mdybedahl@lci1.com::283eb05c-361e-4cdf-8318-a343939df53b" providerId="AD" clId="Web-{B4391B25-8BD1-5D70-3C11-B3C31C169014}" dt="2025-07-15T17:02:33.495" v="129" actId="1076"/>
        <pc:sldMkLst>
          <pc:docMk/>
          <pc:sldMk cId="2461232576" sldId="343"/>
        </pc:sldMkLst>
        <pc:spChg chg="mod">
          <ac:chgData name="Matt Dybedahl" userId="S::mdybedahl@lci1.com::283eb05c-361e-4cdf-8318-a343939df53b" providerId="AD" clId="Web-{B4391B25-8BD1-5D70-3C11-B3C31C169014}" dt="2025-07-15T17:02:23.979" v="125" actId="14100"/>
          <ac:spMkLst>
            <pc:docMk/>
            <pc:sldMk cId="2461232576" sldId="343"/>
            <ac:spMk id="3" creationId="{00000000-0000-0000-0000-000000000000}"/>
          </ac:spMkLst>
        </pc:spChg>
        <pc:picChg chg="mod">
          <ac:chgData name="Matt Dybedahl" userId="S::mdybedahl@lci1.com::283eb05c-361e-4cdf-8318-a343939df53b" providerId="AD" clId="Web-{B4391B25-8BD1-5D70-3C11-B3C31C169014}" dt="2025-07-15T17:02:33.495" v="129" actId="1076"/>
          <ac:picMkLst>
            <pc:docMk/>
            <pc:sldMk cId="2461232576" sldId="343"/>
            <ac:picMk id="1026" creationId="{00000000-0000-0000-0000-000000000000}"/>
          </ac:picMkLst>
        </pc:picChg>
      </pc:sldChg>
      <pc:sldChg chg="addSp delSp modSp">
        <pc:chgData name="Matt Dybedahl" userId="S::mdybedahl@lci1.com::283eb05c-361e-4cdf-8318-a343939df53b" providerId="AD" clId="Web-{B4391B25-8BD1-5D70-3C11-B3C31C169014}" dt="2025-07-15T16:50:24.249" v="12" actId="14100"/>
        <pc:sldMkLst>
          <pc:docMk/>
          <pc:sldMk cId="2906275047" sldId="345"/>
        </pc:sldMkLst>
        <pc:picChg chg="add mod">
          <ac:chgData name="Matt Dybedahl" userId="S::mdybedahl@lci1.com::283eb05c-361e-4cdf-8318-a343939df53b" providerId="AD" clId="Web-{B4391B25-8BD1-5D70-3C11-B3C31C169014}" dt="2025-07-15T16:50:24.249" v="12" actId="14100"/>
          <ac:picMkLst>
            <pc:docMk/>
            <pc:sldMk cId="2906275047" sldId="345"/>
            <ac:picMk id="2" creationId="{641293D8-CC82-2AD9-3A21-583A68AB5207}"/>
          </ac:picMkLst>
        </pc:picChg>
      </pc:sldChg>
      <pc:sldChg chg="addSp delSp modSp">
        <pc:chgData name="Matt Dybedahl" userId="S::mdybedahl@lci1.com::283eb05c-361e-4cdf-8318-a343939df53b" providerId="AD" clId="Web-{B4391B25-8BD1-5D70-3C11-B3C31C169014}" dt="2025-07-15T17:01:38.463" v="114" actId="1076"/>
        <pc:sldMkLst>
          <pc:docMk/>
          <pc:sldMk cId="604964899" sldId="351"/>
        </pc:sldMkLst>
        <pc:spChg chg="mod">
          <ac:chgData name="Matt Dybedahl" userId="S::mdybedahl@lci1.com::283eb05c-361e-4cdf-8318-a343939df53b" providerId="AD" clId="Web-{B4391B25-8BD1-5D70-3C11-B3C31C169014}" dt="2025-07-15T17:01:20.744" v="108" actId="20577"/>
          <ac:spMkLst>
            <pc:docMk/>
            <pc:sldMk cId="604964899" sldId="351"/>
            <ac:spMk id="3" creationId="{00000000-0000-0000-0000-000000000000}"/>
          </ac:spMkLst>
        </pc:spChg>
        <pc:picChg chg="add mod">
          <ac:chgData name="Matt Dybedahl" userId="S::mdybedahl@lci1.com::283eb05c-361e-4cdf-8318-a343939df53b" providerId="AD" clId="Web-{B4391B25-8BD1-5D70-3C11-B3C31C169014}" dt="2025-07-15T17:01:38.463" v="114" actId="1076"/>
          <ac:picMkLst>
            <pc:docMk/>
            <pc:sldMk cId="604964899" sldId="351"/>
            <ac:picMk id="4" creationId="{09219BB3-921C-70DF-3888-F3268D3F44E0}"/>
          </ac:picMkLst>
        </pc:picChg>
        <pc:picChg chg="mod">
          <ac:chgData name="Matt Dybedahl" userId="S::mdybedahl@lci1.com::283eb05c-361e-4cdf-8318-a343939df53b" providerId="AD" clId="Web-{B4391B25-8BD1-5D70-3C11-B3C31C169014}" dt="2025-07-15T17:01:35.135" v="113" actId="1076"/>
          <ac:picMkLst>
            <pc:docMk/>
            <pc:sldMk cId="604964899" sldId="351"/>
            <ac:picMk id="6" creationId="{00000000-0000-0000-0000-000000000000}"/>
          </ac:picMkLst>
        </pc:picChg>
      </pc:sldChg>
      <pc:sldChg chg="modSp">
        <pc:chgData name="Matt Dybedahl" userId="S::mdybedahl@lci1.com::283eb05c-361e-4cdf-8318-a343939df53b" providerId="AD" clId="Web-{B4391B25-8BD1-5D70-3C11-B3C31C169014}" dt="2025-07-15T17:16:11.789" v="220"/>
        <pc:sldMkLst>
          <pc:docMk/>
          <pc:sldMk cId="439412490" sldId="356"/>
        </pc:sldMkLst>
        <pc:picChg chg="mod">
          <ac:chgData name="Matt Dybedahl" userId="S::mdybedahl@lci1.com::283eb05c-361e-4cdf-8318-a343939df53b" providerId="AD" clId="Web-{B4391B25-8BD1-5D70-3C11-B3C31C169014}" dt="2025-07-15T17:16:11.789" v="220"/>
          <ac:picMkLst>
            <pc:docMk/>
            <pc:sldMk cId="439412490" sldId="356"/>
            <ac:picMk id="4100" creationId="{00000000-0000-0000-0000-000000000000}"/>
          </ac:picMkLst>
        </pc:picChg>
      </pc:sldChg>
      <pc:sldChg chg="addSp delSp modSp">
        <pc:chgData name="Matt Dybedahl" userId="S::mdybedahl@lci1.com::283eb05c-361e-4cdf-8318-a343939df53b" providerId="AD" clId="Web-{B4391B25-8BD1-5D70-3C11-B3C31C169014}" dt="2025-07-15T16:55:57.723" v="59" actId="20577"/>
        <pc:sldMkLst>
          <pc:docMk/>
          <pc:sldMk cId="2837937860" sldId="359"/>
        </pc:sldMkLst>
        <pc:spChg chg="mod">
          <ac:chgData name="Matt Dybedahl" userId="S::mdybedahl@lci1.com::283eb05c-361e-4cdf-8318-a343939df53b" providerId="AD" clId="Web-{B4391B25-8BD1-5D70-3C11-B3C31C169014}" dt="2025-07-15T16:52:41.861" v="21" actId="14100"/>
          <ac:spMkLst>
            <pc:docMk/>
            <pc:sldMk cId="2837937860" sldId="359"/>
            <ac:spMk id="3" creationId="{00000000-0000-0000-0000-000000000000}"/>
          </ac:spMkLst>
        </pc:spChg>
        <pc:spChg chg="add mod">
          <ac:chgData name="Matt Dybedahl" userId="S::mdybedahl@lci1.com::283eb05c-361e-4cdf-8318-a343939df53b" providerId="AD" clId="Web-{B4391B25-8BD1-5D70-3C11-B3C31C169014}" dt="2025-07-15T16:54:37.238" v="45" actId="1076"/>
          <ac:spMkLst>
            <pc:docMk/>
            <pc:sldMk cId="2837937860" sldId="359"/>
            <ac:spMk id="9" creationId="{F8E26B41-F67A-541B-F3F7-35D7488EAF2C}"/>
          </ac:spMkLst>
        </pc:spChg>
        <pc:spChg chg="add mod">
          <ac:chgData name="Matt Dybedahl" userId="S::mdybedahl@lci1.com::283eb05c-361e-4cdf-8318-a343939df53b" providerId="AD" clId="Web-{B4391B25-8BD1-5D70-3C11-B3C31C169014}" dt="2025-07-15T16:55:57.723" v="59" actId="20577"/>
          <ac:spMkLst>
            <pc:docMk/>
            <pc:sldMk cId="2837937860" sldId="359"/>
            <ac:spMk id="12" creationId="{471252AE-3B94-EA34-F772-0F21FFDAD7EA}"/>
          </ac:spMkLst>
        </pc:spChg>
        <pc:picChg chg="add mod">
          <ac:chgData name="Matt Dybedahl" userId="S::mdybedahl@lci1.com::283eb05c-361e-4cdf-8318-a343939df53b" providerId="AD" clId="Web-{B4391B25-8BD1-5D70-3C11-B3C31C169014}" dt="2025-07-15T16:54:27.112" v="42" actId="1076"/>
          <ac:picMkLst>
            <pc:docMk/>
            <pc:sldMk cId="2837937860" sldId="359"/>
            <ac:picMk id="4" creationId="{36AD8D12-C4D8-AE99-E50D-EAD118B660A6}"/>
          </ac:picMkLst>
        </pc:picChg>
        <pc:picChg chg="add mod">
          <ac:chgData name="Matt Dybedahl" userId="S::mdybedahl@lci1.com::283eb05c-361e-4cdf-8318-a343939df53b" providerId="AD" clId="Web-{B4391B25-8BD1-5D70-3C11-B3C31C169014}" dt="2025-07-15T16:55:51.411" v="56" actId="1076"/>
          <ac:picMkLst>
            <pc:docMk/>
            <pc:sldMk cId="2837937860" sldId="359"/>
            <ac:picMk id="11" creationId="{6B3288FC-0CE2-019B-45B8-5D40FD910960}"/>
          </ac:picMkLst>
        </pc:picChg>
      </pc:sldChg>
      <pc:sldChg chg="modSp">
        <pc:chgData name="Matt Dybedahl" userId="S::mdybedahl@lci1.com::283eb05c-361e-4cdf-8318-a343939df53b" providerId="AD" clId="Web-{B4391B25-8BD1-5D70-3C11-B3C31C169014}" dt="2025-07-15T17:15:28.304" v="219" actId="20577"/>
        <pc:sldMkLst>
          <pc:docMk/>
          <pc:sldMk cId="2125619872" sldId="363"/>
        </pc:sldMkLst>
        <pc:spChg chg="mod">
          <ac:chgData name="Matt Dybedahl" userId="S::mdybedahl@lci1.com::283eb05c-361e-4cdf-8318-a343939df53b" providerId="AD" clId="Web-{B4391B25-8BD1-5D70-3C11-B3C31C169014}" dt="2025-07-15T17:15:28.304" v="219" actId="20577"/>
          <ac:spMkLst>
            <pc:docMk/>
            <pc:sldMk cId="2125619872" sldId="363"/>
            <ac:spMk id="7" creationId="{00000000-0000-0000-0000-000000000000}"/>
          </ac:spMkLst>
        </pc:spChg>
      </pc:sldChg>
      <pc:sldChg chg="del">
        <pc:chgData name="Matt Dybedahl" userId="S::mdybedahl@lci1.com::283eb05c-361e-4cdf-8318-a343939df53b" providerId="AD" clId="Web-{B4391B25-8BD1-5D70-3C11-B3C31C169014}" dt="2025-07-15T17:15:19.632" v="214"/>
        <pc:sldMkLst>
          <pc:docMk/>
          <pc:sldMk cId="114624345" sldId="364"/>
        </pc:sldMkLst>
      </pc:sldChg>
      <pc:sldChg chg="ord">
        <pc:chgData name="Matt Dybedahl" userId="S::mdybedahl@lci1.com::283eb05c-361e-4cdf-8318-a343939df53b" providerId="AD" clId="Web-{B4391B25-8BD1-5D70-3C11-B3C31C169014}" dt="2025-07-15T17:14:56.757" v="211"/>
        <pc:sldMkLst>
          <pc:docMk/>
          <pc:sldMk cId="3890550478" sldId="365"/>
        </pc:sldMkLst>
      </pc:sldChg>
      <pc:sldChg chg="ord">
        <pc:chgData name="Matt Dybedahl" userId="S::mdybedahl@lci1.com::283eb05c-361e-4cdf-8318-a343939df53b" providerId="AD" clId="Web-{B4391B25-8BD1-5D70-3C11-B3C31C169014}" dt="2025-07-15T17:15:05.601" v="212"/>
        <pc:sldMkLst>
          <pc:docMk/>
          <pc:sldMk cId="83655804" sldId="366"/>
        </pc:sldMkLst>
      </pc:sldChg>
      <pc:sldChg chg="modSp ord">
        <pc:chgData name="Matt Dybedahl" userId="S::mdybedahl@lci1.com::283eb05c-361e-4cdf-8318-a343939df53b" providerId="AD" clId="Web-{B4391B25-8BD1-5D70-3C11-B3C31C169014}" dt="2025-07-15T17:16:44.634" v="223"/>
        <pc:sldMkLst>
          <pc:docMk/>
          <pc:sldMk cId="3755686238" sldId="367"/>
        </pc:sldMkLst>
        <pc:picChg chg="mod">
          <ac:chgData name="Matt Dybedahl" userId="S::mdybedahl@lci1.com::283eb05c-361e-4cdf-8318-a343939df53b" providerId="AD" clId="Web-{B4391B25-8BD1-5D70-3C11-B3C31C169014}" dt="2025-07-15T17:16:40.290" v="221"/>
          <ac:picMkLst>
            <pc:docMk/>
            <pc:sldMk cId="3755686238" sldId="367"/>
            <ac:picMk id="8194" creationId="{00000000-0000-0000-0000-000000000000}"/>
          </ac:picMkLst>
        </pc:picChg>
        <pc:picChg chg="mod">
          <ac:chgData name="Matt Dybedahl" userId="S::mdybedahl@lci1.com::283eb05c-361e-4cdf-8318-a343939df53b" providerId="AD" clId="Web-{B4391B25-8BD1-5D70-3C11-B3C31C169014}" dt="2025-07-15T17:16:42.493" v="222"/>
          <ac:picMkLst>
            <pc:docMk/>
            <pc:sldMk cId="3755686238" sldId="367"/>
            <ac:picMk id="8196" creationId="{00000000-0000-0000-0000-000000000000}"/>
          </ac:picMkLst>
        </pc:picChg>
        <pc:picChg chg="mod">
          <ac:chgData name="Matt Dybedahl" userId="S::mdybedahl@lci1.com::283eb05c-361e-4cdf-8318-a343939df53b" providerId="AD" clId="Web-{B4391B25-8BD1-5D70-3C11-B3C31C169014}" dt="2025-07-15T17:16:44.634" v="223"/>
          <ac:picMkLst>
            <pc:docMk/>
            <pc:sldMk cId="3755686238" sldId="367"/>
            <ac:picMk id="8198" creationId="{00000000-0000-0000-0000-000000000000}"/>
          </ac:picMkLst>
        </pc:picChg>
      </pc:sldChg>
      <pc:sldChg chg="del">
        <pc:chgData name="Matt Dybedahl" userId="S::mdybedahl@lci1.com::283eb05c-361e-4cdf-8318-a343939df53b" providerId="AD" clId="Web-{B4391B25-8BD1-5D70-3C11-B3C31C169014}" dt="2025-07-15T17:15:23.789" v="215"/>
        <pc:sldMkLst>
          <pc:docMk/>
          <pc:sldMk cId="1134914958" sldId="368"/>
        </pc:sldMkLst>
      </pc:sldChg>
      <pc:sldChg chg="addSp delSp modSp add replId">
        <pc:chgData name="Matt Dybedahl" userId="S::mdybedahl@lci1.com::283eb05c-361e-4cdf-8318-a343939df53b" providerId="AD" clId="Web-{B4391B25-8BD1-5D70-3C11-B3C31C169014}" dt="2025-07-15T17:01:50.666" v="115" actId="20577"/>
        <pc:sldMkLst>
          <pc:docMk/>
          <pc:sldMk cId="3391141512" sldId="369"/>
        </pc:sldMkLst>
        <pc:spChg chg="mod">
          <ac:chgData name="Matt Dybedahl" userId="S::mdybedahl@lci1.com::283eb05c-361e-4cdf-8318-a343939df53b" providerId="AD" clId="Web-{B4391B25-8BD1-5D70-3C11-B3C31C169014}" dt="2025-07-15T17:01:50.666" v="115" actId="20577"/>
          <ac:spMkLst>
            <pc:docMk/>
            <pc:sldMk cId="3391141512" sldId="369"/>
            <ac:spMk id="3" creationId="{55D5D27B-711D-D0B5-6403-DCF4EA5F61F8}"/>
          </ac:spMkLst>
        </pc:spChg>
        <pc:picChg chg="add mod">
          <ac:chgData name="Matt Dybedahl" userId="S::mdybedahl@lci1.com::283eb05c-361e-4cdf-8318-a343939df53b" providerId="AD" clId="Web-{B4391B25-8BD1-5D70-3C11-B3C31C169014}" dt="2025-07-15T17:01:03.322" v="103" actId="1076"/>
          <ac:picMkLst>
            <pc:docMk/>
            <pc:sldMk cId="3391141512" sldId="369"/>
            <ac:picMk id="5" creationId="{42485CE9-F8BE-8E1B-69A7-85C5E16C5A48}"/>
          </ac:picMkLst>
        </pc:picChg>
      </pc:sldChg>
      <pc:sldChg chg="addSp delSp modSp add replId">
        <pc:chgData name="Matt Dybedahl" userId="S::mdybedahl@lci1.com::283eb05c-361e-4cdf-8318-a343939df53b" providerId="AD" clId="Web-{B4391B25-8BD1-5D70-3C11-B3C31C169014}" dt="2025-07-15T17:05:31.951" v="186" actId="688"/>
        <pc:sldMkLst>
          <pc:docMk/>
          <pc:sldMk cId="2991566199" sldId="370"/>
        </pc:sldMkLst>
        <pc:spChg chg="mod">
          <ac:chgData name="Matt Dybedahl" userId="S::mdybedahl@lci1.com::283eb05c-361e-4cdf-8318-a343939df53b" providerId="AD" clId="Web-{B4391B25-8BD1-5D70-3C11-B3C31C169014}" dt="2025-07-15T17:04:52.950" v="178" actId="14100"/>
          <ac:spMkLst>
            <pc:docMk/>
            <pc:sldMk cId="2991566199" sldId="370"/>
            <ac:spMk id="3" creationId="{318B83A4-561C-48A6-D3F7-BDB54B29E17E}"/>
          </ac:spMkLst>
        </pc:spChg>
        <pc:picChg chg="add mod">
          <ac:chgData name="Matt Dybedahl" userId="S::mdybedahl@lci1.com::283eb05c-361e-4cdf-8318-a343939df53b" providerId="AD" clId="Web-{B4391B25-8BD1-5D70-3C11-B3C31C169014}" dt="2025-07-15T17:05:31.951" v="186" actId="688"/>
          <ac:picMkLst>
            <pc:docMk/>
            <pc:sldMk cId="2991566199" sldId="370"/>
            <ac:picMk id="4" creationId="{F0DF9E2F-2477-C514-3057-E0684A09F172}"/>
          </ac:picMkLst>
        </pc:picChg>
        <pc:picChg chg="add mod">
          <ac:chgData name="Matt Dybedahl" userId="S::mdybedahl@lci1.com::283eb05c-361e-4cdf-8318-a343939df53b" providerId="AD" clId="Web-{B4391B25-8BD1-5D70-3C11-B3C31C169014}" dt="2025-07-15T17:05:21.982" v="185" actId="1076"/>
          <ac:picMkLst>
            <pc:docMk/>
            <pc:sldMk cId="2991566199" sldId="370"/>
            <ac:picMk id="5" creationId="{5969E9EF-D035-016A-B7B3-86EE77A17107}"/>
          </ac:picMkLst>
        </pc:picChg>
      </pc:sldChg>
      <pc:sldChg chg="addSp delSp modSp add replId">
        <pc:chgData name="Matt Dybedahl" userId="S::mdybedahl@lci1.com::283eb05c-361e-4cdf-8318-a343939df53b" providerId="AD" clId="Web-{B4391B25-8BD1-5D70-3C11-B3C31C169014}" dt="2025-07-15T17:10:50.128" v="209" actId="1076"/>
        <pc:sldMkLst>
          <pc:docMk/>
          <pc:sldMk cId="908675223" sldId="371"/>
        </pc:sldMkLst>
        <pc:spChg chg="mod">
          <ac:chgData name="Matt Dybedahl" userId="S::mdybedahl@lci1.com::283eb05c-361e-4cdf-8318-a343939df53b" providerId="AD" clId="Web-{B4391B25-8BD1-5D70-3C11-B3C31C169014}" dt="2025-07-15T17:10:40.315" v="207" actId="20577"/>
          <ac:spMkLst>
            <pc:docMk/>
            <pc:sldMk cId="908675223" sldId="371"/>
            <ac:spMk id="3" creationId="{75F12C3E-E595-CF20-C9DF-23AF6C92DAC5}"/>
          </ac:spMkLst>
        </pc:spChg>
        <pc:picChg chg="add mod">
          <ac:chgData name="Matt Dybedahl" userId="S::mdybedahl@lci1.com::283eb05c-361e-4cdf-8318-a343939df53b" providerId="AD" clId="Web-{B4391B25-8BD1-5D70-3C11-B3C31C169014}" dt="2025-07-15T17:10:50.128" v="209" actId="1076"/>
          <ac:picMkLst>
            <pc:docMk/>
            <pc:sldMk cId="908675223" sldId="371"/>
            <ac:picMk id="6" creationId="{BBF89614-A1B8-5F9A-BFFD-444B409E0751}"/>
          </ac:picMkLst>
        </pc:picChg>
      </pc:sldChg>
    </pc:docChg>
  </pc:docChgLst>
  <pc:docChgLst>
    <pc:chgData name="Matt Dybedahl" userId="S::mdybedahl@lci1.com::283eb05c-361e-4cdf-8318-a343939df53b" providerId="AD" clId="Web-{39638E21-D01D-B8E4-3557-3A7C5AE888F8}"/>
    <pc:docChg chg="addSld modSld">
      <pc:chgData name="Matt Dybedahl" userId="S::mdybedahl@lci1.com::283eb05c-361e-4cdf-8318-a343939df53b" providerId="AD" clId="Web-{39638E21-D01D-B8E4-3557-3A7C5AE888F8}" dt="2025-07-15T16:49:08.481" v="19"/>
      <pc:docMkLst>
        <pc:docMk/>
      </pc:docMkLst>
      <pc:sldChg chg="modSp">
        <pc:chgData name="Matt Dybedahl" userId="S::mdybedahl@lci1.com::283eb05c-361e-4cdf-8318-a343939df53b" providerId="AD" clId="Web-{39638E21-D01D-B8E4-3557-3A7C5AE888F8}" dt="2025-07-15T16:49:08.481" v="19"/>
        <pc:sldMkLst>
          <pc:docMk/>
          <pc:sldMk cId="2906275047" sldId="345"/>
        </pc:sldMkLst>
        <pc:picChg chg="mod">
          <ac:chgData name="Matt Dybedahl" userId="S::mdybedahl@lci1.com::283eb05c-361e-4cdf-8318-a343939df53b" providerId="AD" clId="Web-{39638E21-D01D-B8E4-3557-3A7C5AE888F8}" dt="2025-07-15T16:46:47.152" v="11"/>
          <ac:picMkLst>
            <pc:docMk/>
            <pc:sldMk cId="2906275047" sldId="345"/>
            <ac:picMk id="4" creationId="{00000000-0000-0000-0000-000000000000}"/>
          </ac:picMkLst>
        </pc:picChg>
        <pc:picChg chg="mod">
          <ac:chgData name="Matt Dybedahl" userId="S::mdybedahl@lci1.com::283eb05c-361e-4cdf-8318-a343939df53b" providerId="AD" clId="Web-{39638E21-D01D-B8E4-3557-3A7C5AE888F8}" dt="2025-07-15T16:45:59.526" v="9"/>
          <ac:picMkLst>
            <pc:docMk/>
            <pc:sldMk cId="2906275047" sldId="345"/>
            <ac:picMk id="5" creationId="{00000000-0000-0000-0000-000000000000}"/>
          </ac:picMkLst>
        </pc:picChg>
      </pc:sldChg>
      <pc:sldChg chg="add">
        <pc:chgData name="Matt Dybedahl" userId="S::mdybedahl@lci1.com::283eb05c-361e-4cdf-8318-a343939df53b" providerId="AD" clId="Web-{39638E21-D01D-B8E4-3557-3A7C5AE888F8}" dt="2025-07-15T16:41:50.649" v="0"/>
        <pc:sldMkLst>
          <pc:docMk/>
          <pc:sldMk cId="114624345" sldId="364"/>
        </pc:sldMkLst>
      </pc:sldChg>
      <pc:sldChg chg="add">
        <pc:chgData name="Matt Dybedahl" userId="S::mdybedahl@lci1.com::283eb05c-361e-4cdf-8318-a343939df53b" providerId="AD" clId="Web-{39638E21-D01D-B8E4-3557-3A7C5AE888F8}" dt="2025-07-15T16:41:50.665" v="1"/>
        <pc:sldMkLst>
          <pc:docMk/>
          <pc:sldMk cId="3890550478" sldId="365"/>
        </pc:sldMkLst>
      </pc:sldChg>
      <pc:sldChg chg="add">
        <pc:chgData name="Matt Dybedahl" userId="S::mdybedahl@lci1.com::283eb05c-361e-4cdf-8318-a343939df53b" providerId="AD" clId="Web-{39638E21-D01D-B8E4-3557-3A7C5AE888F8}" dt="2025-07-15T16:41:50.665" v="2"/>
        <pc:sldMkLst>
          <pc:docMk/>
          <pc:sldMk cId="83655804" sldId="366"/>
        </pc:sldMkLst>
      </pc:sldChg>
      <pc:sldChg chg="add">
        <pc:chgData name="Matt Dybedahl" userId="S::mdybedahl@lci1.com::283eb05c-361e-4cdf-8318-a343939df53b" providerId="AD" clId="Web-{39638E21-D01D-B8E4-3557-3A7C5AE888F8}" dt="2025-07-15T16:41:50.680" v="3"/>
        <pc:sldMkLst>
          <pc:docMk/>
          <pc:sldMk cId="3755686238" sldId="367"/>
        </pc:sldMkLst>
      </pc:sldChg>
      <pc:sldChg chg="add">
        <pc:chgData name="Matt Dybedahl" userId="S::mdybedahl@lci1.com::283eb05c-361e-4cdf-8318-a343939df53b" providerId="AD" clId="Web-{39638E21-D01D-B8E4-3557-3A7C5AE888F8}" dt="2025-07-15T16:41:50.680" v="4"/>
        <pc:sldMkLst>
          <pc:docMk/>
          <pc:sldMk cId="1134914958" sldId="368"/>
        </pc:sldMkLst>
      </pc:sldChg>
      <pc:sldMasterChg chg="addSldLayout">
        <pc:chgData name="Matt Dybedahl" userId="S::mdybedahl@lci1.com::283eb05c-361e-4cdf-8318-a343939df53b" providerId="AD" clId="Web-{39638E21-D01D-B8E4-3557-3A7C5AE888F8}" dt="2025-07-15T16:41:50.649" v="0"/>
        <pc:sldMasterMkLst>
          <pc:docMk/>
          <pc:sldMasterMk cId="0" sldId="2147483648"/>
        </pc:sldMasterMkLst>
        <pc:sldLayoutChg chg="add">
          <pc:chgData name="Matt Dybedahl" userId="S::mdybedahl@lci1.com::283eb05c-361e-4cdf-8318-a343939df53b" providerId="AD" clId="Web-{39638E21-D01D-B8E4-3557-3A7C5AE888F8}" dt="2025-07-15T16:41:50.649" v="0"/>
          <pc:sldLayoutMkLst>
            <pc:docMk/>
            <pc:sldMasterMk cId="0" sldId="2147483648"/>
            <pc:sldLayoutMk cId="0" sldId="2147483655"/>
          </pc:sldLayoutMkLst>
        </pc:sldLayoutChg>
        <pc:sldLayoutChg chg="add">
          <pc:chgData name="Matt Dybedahl" userId="S::mdybedahl@lci1.com::283eb05c-361e-4cdf-8318-a343939df53b" providerId="AD" clId="Web-{39638E21-D01D-B8E4-3557-3A7C5AE888F8}" dt="2025-07-15T16:41:50.649" v="0"/>
          <pc:sldLayoutMkLst>
            <pc:docMk/>
            <pc:sldMasterMk cId="0" sldId="2147483648"/>
            <pc:sldLayoutMk cId="0" sldId="2147483656"/>
          </pc:sldLayoutMkLst>
        </pc:sldLayoutChg>
        <pc:sldLayoutChg chg="add">
          <pc:chgData name="Matt Dybedahl" userId="S::mdybedahl@lci1.com::283eb05c-361e-4cdf-8318-a343939df53b" providerId="AD" clId="Web-{39638E21-D01D-B8E4-3557-3A7C5AE888F8}" dt="2025-07-15T16:41:50.649" v="0"/>
          <pc:sldLayoutMkLst>
            <pc:docMk/>
            <pc:sldMasterMk cId="0" sldId="2147483648"/>
            <pc:sldLayoutMk cId="0" sldId="214748365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2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70" y="5266973"/>
            <a:ext cx="3950258" cy="1073365"/>
          </a:xfrm>
          <a:prstGeom prst="rect">
            <a:avLst/>
          </a:prstGeom>
        </p:spPr>
      </p:pic>
      <p:sp>
        <p:nvSpPr>
          <p:cNvPr id="11" name="Rectangle 10"/>
          <p:cNvSpPr>
            <a:spLocks noChangeAspect="1"/>
          </p:cNvSpPr>
          <p:nvPr userDrawn="1"/>
        </p:nvSpPr>
        <p:spPr>
          <a:xfrm>
            <a:off x="440286" y="614407"/>
            <a:ext cx="11751714" cy="1934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741037"/>
            <a:ext cx="10993549" cy="1011569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1775783"/>
            <a:ext cx="10993546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  <a:p>
            <a:r>
              <a:rPr lang="en-US" dirty="0"/>
              <a:t>Date goes here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06" y="181186"/>
            <a:ext cx="1993028" cy="541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143001"/>
            <a:ext cx="11029615" cy="47074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86DC53-C349-44B0-AB16-14A41FB87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9133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423D54-DD3F-4502-8F1C-3E78BFA7A5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1100562"/>
            <a:ext cx="5422391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8417" y="1100562"/>
            <a:ext cx="5393099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8417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EBE4D7-F6EA-428C-BE11-5AFEAF8364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06" y="181186"/>
            <a:ext cx="1993028" cy="541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143001"/>
            <a:ext cx="11029615" cy="47074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6FE360-A253-4AC2-AF7D-79E649D7BD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9133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846D95-698B-45F5-85ED-33D940328C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1100562"/>
            <a:ext cx="5422391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8417" y="1100562"/>
            <a:ext cx="5393099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8417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B9FFC4-8B81-4329-99CE-2C2046BB1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FBCB-3CB4-4371-953C-95FD70D3FE7B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53D8-86A2-4BA8-8DF4-E7424A5D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8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6418539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0" r:id="rId5"/>
    <p:sldLayoutId id="2147483652" r:id="rId6"/>
    <p:sldLayoutId id="2147483653" r:id="rId7"/>
    <p:sldLayoutId id="2147483654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BSzXK6AlXc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5.wdp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curt-group-warranties/ARIES_Warranty.pdf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400"/>
            <a:ext cx="12192000" cy="58347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14400"/>
            <a:ext cx="12199433" cy="583540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6430" y="4590298"/>
            <a:ext cx="10559142" cy="1078353"/>
          </a:xfrm>
        </p:spPr>
        <p:txBody>
          <a:bodyPr lIns="91440" tIns="45720" rIns="91440" bIns="45720" anchor="t"/>
          <a:lstStyle/>
          <a:p>
            <a:pPr marL="0" indent="0" algn="ctr">
              <a:buNone/>
            </a:pPr>
            <a:r>
              <a:rPr lang="en-US" sz="4400" b="1" dirty="0">
                <a:latin typeface="Arial"/>
                <a:cs typeface="Arial"/>
              </a:rPr>
              <a:t>Running Boards &amp; Side Bars</a:t>
            </a:r>
            <a:endParaRPr lang="en-US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795" y="2498211"/>
            <a:ext cx="5507747" cy="149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632" y="1104963"/>
            <a:ext cx="986920" cy="8327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err="1"/>
              <a:t>ActionTrac</a:t>
            </a:r>
            <a:r>
              <a:rPr lang="en-US" sz="2000" b="1" dirty="0"/>
              <a:t>™ Powered Running Boards</a:t>
            </a:r>
          </a:p>
          <a:p>
            <a:r>
              <a:rPr lang="en-US" dirty="0"/>
              <a:t>Patented step-within-a-step™ design for </a:t>
            </a:r>
            <a:br>
              <a:rPr lang="en-US" dirty="0"/>
            </a:br>
            <a:r>
              <a:rPr lang="en-US" dirty="0"/>
              <a:t>easier access, especially on lifted vehicles</a:t>
            </a:r>
          </a:p>
          <a:p>
            <a:r>
              <a:rPr lang="en-US" dirty="0"/>
              <a:t>3" powered step automatically drops 8" </a:t>
            </a:r>
            <a:br>
              <a:rPr lang="en-US" dirty="0"/>
            </a:br>
            <a:r>
              <a:rPr lang="en-US" dirty="0"/>
              <a:t>when door opens, up to 15" below doorsill</a:t>
            </a:r>
          </a:p>
          <a:p>
            <a:r>
              <a:rPr lang="en-US" dirty="0"/>
              <a:t>4" top step provides convenient </a:t>
            </a:r>
            <a:br>
              <a:rPr lang="en-US" dirty="0"/>
            </a:br>
            <a:r>
              <a:rPr lang="en-US" dirty="0"/>
              <a:t>access to the roof of the vehicle</a:t>
            </a:r>
          </a:p>
          <a:p>
            <a:r>
              <a:rPr lang="en-US" dirty="0"/>
              <a:t>Housing shields retractable step, pivot </a:t>
            </a:r>
            <a:br>
              <a:rPr lang="en-US" dirty="0"/>
            </a:br>
            <a:r>
              <a:rPr lang="en-US" dirty="0"/>
              <a:t>points and electronics from the elements</a:t>
            </a:r>
          </a:p>
          <a:p>
            <a:r>
              <a:rPr lang="en-US" dirty="0"/>
              <a:t>Contoured design helps protect the rocker </a:t>
            </a:r>
            <a:br>
              <a:rPr lang="en-US" dirty="0"/>
            </a:br>
            <a:r>
              <a:rPr lang="en-US" dirty="0"/>
              <a:t>panels from road debris and door dings</a:t>
            </a:r>
          </a:p>
          <a:p>
            <a:r>
              <a:rPr lang="en-US" dirty="0"/>
              <a:t>Powder-coated 6061-T6 aluminum </a:t>
            </a:r>
            <a:br>
              <a:rPr lang="en-US" dirty="0"/>
            </a:br>
            <a:r>
              <a:rPr lang="en-US" dirty="0"/>
              <a:t>is durable, lightweight and non-corrosive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816" y="2497923"/>
            <a:ext cx="5869184" cy="391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6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eep JK Unlimited ActionTrea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4422" y="209731"/>
            <a:ext cx="978130" cy="457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7977"/>
            <a:ext cx="2137144" cy="5807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4422" y="209731"/>
            <a:ext cx="97813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9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err="1"/>
              <a:t>ActionTrac</a:t>
            </a:r>
            <a:r>
              <a:rPr lang="en-US" sz="2000" b="1" dirty="0"/>
              <a:t>™ Powered Running Boards</a:t>
            </a:r>
          </a:p>
          <a:p>
            <a:r>
              <a:rPr lang="en-US" dirty="0"/>
              <a:t>Simple-2-install™ system with </a:t>
            </a:r>
            <a:br>
              <a:rPr lang="en-US" dirty="0"/>
            </a:br>
            <a:r>
              <a:rPr lang="en-US" dirty="0"/>
              <a:t>no-drill brackets and no-splice wiring</a:t>
            </a:r>
          </a:p>
          <a:p>
            <a:r>
              <a:rPr lang="en-US" dirty="0"/>
              <a:t>Install video: </a:t>
            </a:r>
            <a:r>
              <a:rPr lang="en-US" dirty="0">
                <a:hlinkClick r:id="rId2"/>
              </a:rPr>
              <a:t>https://youtu.be/BSzXK6AlXc0</a:t>
            </a:r>
            <a:endParaRPr lang="en-US" dirty="0"/>
          </a:p>
          <a:p>
            <a:r>
              <a:rPr lang="en-US" dirty="0"/>
              <a:t>Integrated control module detects </a:t>
            </a:r>
            <a:br>
              <a:rPr lang="en-US" dirty="0"/>
            </a:br>
            <a:r>
              <a:rPr lang="en-US" dirty="0"/>
              <a:t>obstructions and eliminates pinch hazards</a:t>
            </a:r>
          </a:p>
          <a:p>
            <a:r>
              <a:rPr lang="en-US" dirty="0"/>
              <a:t>Single, rotary motor for fast, </a:t>
            </a:r>
            <a:br>
              <a:rPr lang="en-US" dirty="0"/>
            </a:br>
            <a:r>
              <a:rPr lang="en-US" dirty="0"/>
              <a:t>quiet, maintenance-free operation</a:t>
            </a:r>
          </a:p>
          <a:p>
            <a:r>
              <a:rPr lang="en-US" dirty="0"/>
              <a:t>Integrated LED lights activate on </a:t>
            </a:r>
            <a:br>
              <a:rPr lang="en-US" dirty="0"/>
            </a:br>
            <a:r>
              <a:rPr lang="en-US" dirty="0"/>
              <a:t>deployment for added visibility and safety</a:t>
            </a:r>
          </a:p>
          <a:p>
            <a:r>
              <a:rPr lang="en-US" dirty="0"/>
              <a:t>Rated for 650 lbs. static weight capacity </a:t>
            </a:r>
            <a:br>
              <a:rPr lang="en-US" dirty="0"/>
            </a:br>
            <a:r>
              <a:rPr lang="en-US" dirty="0"/>
              <a:t>(limited to mounting structure)</a:t>
            </a:r>
          </a:p>
        </p:txBody>
      </p:sp>
      <p:pic>
        <p:nvPicPr>
          <p:cNvPr id="10242" name="Picture 2" descr="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63734" y="2421468"/>
            <a:ext cx="6028266" cy="398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632" y="1104963"/>
            <a:ext cx="986920" cy="83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4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4" name="Picture 3" descr="A car on a dirt hi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3802916"/>
            <a:ext cx="4419600" cy="2940553"/>
          </a:xfrm>
          <a:prstGeom prst="rect">
            <a:avLst/>
          </a:prstGeom>
        </p:spPr>
      </p:pic>
      <p:pic>
        <p:nvPicPr>
          <p:cNvPr id="5" name="Picture 4" descr="A person getting into a red truc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914400"/>
            <a:ext cx="4419600" cy="2946400"/>
          </a:xfrm>
          <a:prstGeom prst="rect">
            <a:avLst/>
          </a:prstGeom>
        </p:spPr>
      </p:pic>
      <p:pic>
        <p:nvPicPr>
          <p:cNvPr id="2" name="Picture 1" descr="A close up of a step on a car">
            <a:extLst>
              <a:ext uri="{FF2B5EF4-FFF2-40B4-BE49-F238E27FC236}">
                <a16:creationId xmlns:a16="http://schemas.microsoft.com/office/drawing/2014/main" id="{641293D8-CC82-2AD9-3A21-583A68AB5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916329"/>
            <a:ext cx="7774332" cy="582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7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11029615" cy="627391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 err="1">
                <a:latin typeface="Arial"/>
                <a:cs typeface="Arial"/>
              </a:rPr>
              <a:t>ActionTrac</a:t>
            </a:r>
            <a:r>
              <a:rPr lang="en-US" sz="2000" b="1" dirty="0">
                <a:latin typeface="Arial"/>
                <a:cs typeface="Arial"/>
              </a:rPr>
              <a:t>™ Accessories</a:t>
            </a:r>
            <a:endParaRPr lang="en-US" sz="2000" b="1" dirty="0"/>
          </a:p>
          <a:p>
            <a:pPr marL="0" indent="0">
              <a:buNone/>
            </a:pP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4" name="Picture 3" descr="A group of black objects">
            <a:extLst>
              <a:ext uri="{FF2B5EF4-FFF2-40B4-BE49-F238E27FC236}">
                <a16:creationId xmlns:a16="http://schemas.microsoft.com/office/drawing/2014/main" id="{36AD8D12-C4D8-AE99-E50D-EAD118B66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62" y="1147823"/>
            <a:ext cx="4002912" cy="39450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E26B41-F67A-541B-F3F7-35D7488EAF2C}"/>
              </a:ext>
            </a:extLst>
          </p:cNvPr>
          <p:cNvSpPr txBox="1"/>
          <p:nvPr/>
        </p:nvSpPr>
        <p:spPr>
          <a:xfrm>
            <a:off x="-24845" y="4038570"/>
            <a:ext cx="453736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latin typeface="Arial"/>
                <a:cs typeface="Arial"/>
              </a:rPr>
              <a:t>Mounting Brackets for </a:t>
            </a:r>
            <a:r>
              <a:rPr lang="en-US" sz="1600" err="1">
                <a:latin typeface="Arial"/>
                <a:cs typeface="Arial"/>
              </a:rPr>
              <a:t>ActionTrac</a:t>
            </a:r>
            <a:endParaRPr lang="en-US" sz="1600">
              <a:latin typeface="Arial"/>
              <a:cs typeface="Arial"/>
            </a:endParaRPr>
          </a:p>
        </p:txBody>
      </p:sp>
      <p:pic>
        <p:nvPicPr>
          <p:cNvPr id="11" name="Picture 10" descr="A group of red and black wires&#10;&#10;AI-generated content may be incorrect.">
            <a:extLst>
              <a:ext uri="{FF2B5EF4-FFF2-40B4-BE49-F238E27FC236}">
                <a16:creationId xmlns:a16="http://schemas.microsoft.com/office/drawing/2014/main" id="{6B3288FC-0CE2-019B-45B8-5D40FD910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172" y="1709107"/>
            <a:ext cx="3137464" cy="23226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1252AE-3B94-EA34-F772-0F21FFDAD7EA}"/>
              </a:ext>
            </a:extLst>
          </p:cNvPr>
          <p:cNvSpPr txBox="1"/>
          <p:nvPr/>
        </p:nvSpPr>
        <p:spPr>
          <a:xfrm>
            <a:off x="4512518" y="4038569"/>
            <a:ext cx="453736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latin typeface="Arial"/>
                <a:cs typeface="Arial"/>
              </a:rPr>
              <a:t>Door Delete Kit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3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11029615" cy="527015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/>
              <a:t>VersaTrac® Mounting System</a:t>
            </a:r>
          </a:p>
          <a:p>
            <a:pPr marL="305435" indent="-305435"/>
            <a:r>
              <a:rPr lang="en-US" dirty="0"/>
              <a:t>Uses the same set of vehicle-specific brackets</a:t>
            </a:r>
            <a:br>
              <a:rPr lang="en-US" dirty="0"/>
            </a:br>
            <a:r>
              <a:rPr lang="en-US" dirty="0"/>
              <a:t>to mount different side bars and running boards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/>
              <a:t>No need to buy / install new brackets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/>
              <a:t>Reduces inventory requirements</a:t>
            </a: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Products equipped with VersaTrac®:</a:t>
            </a:r>
          </a:p>
          <a:p>
            <a:pPr marL="305435" indent="-305435"/>
            <a:r>
              <a:rPr lang="en-US" dirty="0"/>
              <a:t>AdvantEDGE™ side bars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/>
              <a:t>RidgeStep® running boards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/>
              <a:t>AscentStep™ running boards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 err="1">
                <a:latin typeface="Arial"/>
                <a:cs typeface="Arial"/>
              </a:rPr>
              <a:t>SlimGrip</a:t>
            </a:r>
            <a:r>
              <a:rPr lang="en-US" dirty="0">
                <a:latin typeface="Arial"/>
                <a:cs typeface="Arial"/>
              </a:rPr>
              <a:t>™ running boards</a:t>
            </a:r>
          </a:p>
          <a:p>
            <a:pPr marL="305435" indent="-305435"/>
            <a:r>
              <a:rPr lang="en-US" dirty="0" err="1">
                <a:latin typeface="Arial"/>
                <a:cs typeface="Arial"/>
              </a:rPr>
              <a:t>NovaTrac</a:t>
            </a:r>
            <a:r>
              <a:rPr lang="en-US" dirty="0">
                <a:latin typeface="Arial"/>
                <a:cs typeface="Arial"/>
              </a:rPr>
              <a:t>™ running boards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8064" y="981769"/>
            <a:ext cx="3849208" cy="3561024"/>
          </a:xfrm>
          <a:prstGeom prst="rect">
            <a:avLst/>
          </a:prstGeom>
        </p:spPr>
      </p:pic>
      <p:pic>
        <p:nvPicPr>
          <p:cNvPr id="4" name="Picture 3" descr="A close-up of a track system&#10;&#10;AI-generated content may be incorrect.">
            <a:extLst>
              <a:ext uri="{FF2B5EF4-FFF2-40B4-BE49-F238E27FC236}">
                <a16:creationId xmlns:a16="http://schemas.microsoft.com/office/drawing/2014/main" id="{09219BB3-921C-70DF-3888-F3268D3F4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26" y="4701021"/>
            <a:ext cx="65436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6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21D3-0651-8692-565C-B319EFA71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4AD2-4453-86B1-B132-A013AAD0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D27B-711D-D0B5-6403-DCF4EA5F6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3001"/>
            <a:ext cx="5958945" cy="527015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 err="1">
                <a:latin typeface="Arial"/>
                <a:cs typeface="Arial"/>
              </a:rPr>
              <a:t>VersaTrac</a:t>
            </a:r>
            <a:r>
              <a:rPr lang="en-US" sz="2000" b="1" dirty="0">
                <a:latin typeface="Arial"/>
                <a:cs typeface="Arial"/>
              </a:rPr>
              <a:t>® Bracket Covers</a:t>
            </a:r>
            <a:endParaRPr lang="en-US" sz="2000" b="1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Covers brackets for an enhanced look and added protection 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Tough, rust-free thermoplastic rubber construction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Slotted holes for easy adjustment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Easy to trim for a custom fit on any application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Available for all applications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4" descr="A group of black metal objects&#10;&#10;AI-generated content may be incorrect.">
            <a:extLst>
              <a:ext uri="{FF2B5EF4-FFF2-40B4-BE49-F238E27FC236}">
                <a16:creationId xmlns:a16="http://schemas.microsoft.com/office/drawing/2014/main" id="{42485CE9-F8BE-8E1B-69A7-85C5E16C5A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716" b="27734"/>
          <a:stretch>
            <a:fillRect/>
          </a:stretch>
        </p:blipFill>
        <p:spPr>
          <a:xfrm>
            <a:off x="6611626" y="1445622"/>
            <a:ext cx="4999182" cy="2177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003160-4DD6-A3CC-5577-8B66C2A50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044" y="3778079"/>
            <a:ext cx="4354286" cy="23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4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25B02-0942-B8F7-2D4E-E3188F73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3783E-9E5C-EC9C-69EE-0679A86D1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B83A4-561C-48A6-D3F7-BDB54B29E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143001"/>
            <a:ext cx="4617825" cy="5227011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 err="1">
                <a:latin typeface="Arial"/>
                <a:cs typeface="Arial"/>
              </a:rPr>
              <a:t>NovaTrac</a:t>
            </a:r>
            <a:r>
              <a:rPr lang="en-US" sz="2000" b="1" dirty="0">
                <a:latin typeface="Arial"/>
                <a:cs typeface="Arial"/>
              </a:rPr>
              <a:t>™ 6" Running Boards</a:t>
            </a:r>
            <a:endParaRPr lang="en-US" sz="2000" b="1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6" wide, OE-style running boards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offer a sleek, functional design</a:t>
            </a:r>
          </a:p>
          <a:p>
            <a:pPr marL="305435" indent="-305435"/>
            <a:r>
              <a:rPr lang="en-US" dirty="0">
                <a:latin typeface="Arial"/>
                <a:cs typeface="Arial"/>
              </a:rPr>
              <a:t>Durable TPO plastic end caps and integrated non-skid step pads for safe entry and exit</a:t>
            </a:r>
            <a:endParaRPr lang="en-US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Polished 304 stainless steel construction or rigid steel construction with durable carbide black powder coat finish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Extra-wide, non-skid step pads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for safe entry and exit</a:t>
            </a:r>
            <a:endParaRPr lang="en-US" dirty="0">
              <a:cs typeface="Arial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No-drill, vehicle-specific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application for a custom fit</a:t>
            </a:r>
          </a:p>
          <a:p>
            <a:pPr marL="305435" indent="-305435"/>
            <a:r>
              <a:rPr lang="en-US" dirty="0" err="1">
                <a:latin typeface="Arial"/>
                <a:cs typeface="Arial"/>
              </a:rPr>
              <a:t>VersaTrac</a:t>
            </a:r>
            <a:r>
              <a:rPr lang="en-US" dirty="0">
                <a:latin typeface="Arial"/>
                <a:cs typeface="Arial"/>
              </a:rPr>
              <a:t> mounting system for easy installation and vehicle customization</a:t>
            </a:r>
            <a:endParaRPr lang="en-US" dirty="0"/>
          </a:p>
          <a:p>
            <a:pPr marL="305435" indent="-305435"/>
            <a:r>
              <a:rPr lang="en-US" dirty="0" err="1">
                <a:latin typeface="Arial"/>
                <a:cs typeface="Arial"/>
              </a:rPr>
              <a:t>VersaTrac</a:t>
            </a:r>
            <a:r>
              <a:rPr lang="en-US" dirty="0">
                <a:latin typeface="Arial"/>
                <a:cs typeface="Arial"/>
              </a:rPr>
              <a:t> mounting brackets sold separately</a:t>
            </a:r>
            <a:endParaRPr lang="en-US" dirty="0">
              <a:cs typeface="Arial"/>
            </a:endParaRPr>
          </a:p>
        </p:txBody>
      </p:sp>
      <p:pic>
        <p:nvPicPr>
          <p:cNvPr id="4" name="Picture 3" descr="A pair of black metal steps&#10;&#10;AI-generated content may be incorrect.">
            <a:extLst>
              <a:ext uri="{FF2B5EF4-FFF2-40B4-BE49-F238E27FC236}">
                <a16:creationId xmlns:a16="http://schemas.microsoft.com/office/drawing/2014/main" id="{F0DF9E2F-2477-C514-3057-E0684A09F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0000">
            <a:off x="5499507" y="-500426"/>
            <a:ext cx="5743433" cy="5743433"/>
          </a:xfrm>
          <a:prstGeom prst="rect">
            <a:avLst/>
          </a:prstGeom>
        </p:spPr>
      </p:pic>
      <p:pic>
        <p:nvPicPr>
          <p:cNvPr id="5" name="Picture 4" descr="A pair of metal ladders&#10;&#10;AI-generated content may be incorrect.">
            <a:extLst>
              <a:ext uri="{FF2B5EF4-FFF2-40B4-BE49-F238E27FC236}">
                <a16:creationId xmlns:a16="http://schemas.microsoft.com/office/drawing/2014/main" id="{5969E9EF-D035-016A-B7B3-86EE77A17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762" y="1716479"/>
            <a:ext cx="5743433" cy="57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66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0EBD3-FA3D-A19A-2DFC-7284820E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03046-30E5-ECBC-DD5C-823F9F75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12C3E-E595-CF20-C9DF-23AF6C92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3001"/>
            <a:ext cx="4460252" cy="5227011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 err="1">
                <a:latin typeface="Arial"/>
                <a:cs typeface="Arial"/>
              </a:rPr>
              <a:t>SlimGrip</a:t>
            </a:r>
            <a:r>
              <a:rPr lang="en-US" sz="2000" b="1" dirty="0">
                <a:latin typeface="Arial"/>
                <a:cs typeface="Arial"/>
              </a:rPr>
              <a:t>™ 5" Running Boards</a:t>
            </a:r>
            <a:endParaRPr lang="en-US" sz="2000" b="1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Sleek, rugged style and corrosion-resistant build for off-road or work trucks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Expanded metal treads for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maximum traction and safety</a:t>
            </a:r>
            <a:endParaRPr lang="en-US" dirty="0"/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Open treads knock dirt and snow off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boots to help keep the truck cab clean</a:t>
            </a:r>
            <a:endParaRPr lang="en-US" dirty="0"/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Powder-coated aluminum construction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to be strong, lightweight and rust-free</a:t>
            </a:r>
            <a:endParaRPr lang="en-US" dirty="0"/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Angular end caps eliminate sharp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corners and add aggressive style</a:t>
            </a:r>
            <a:endParaRPr lang="en-US" dirty="0"/>
          </a:p>
          <a:p>
            <a:pPr marL="305435" indent="-305435"/>
            <a:r>
              <a:rPr lang="en-US" dirty="0" err="1">
                <a:solidFill>
                  <a:srgbClr val="000000"/>
                </a:solidFill>
                <a:latin typeface="Arial"/>
                <a:cs typeface="Arial"/>
              </a:rPr>
              <a:t>VersaTrac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mounting system for easy installation and vehicle customization</a:t>
            </a:r>
            <a:endParaRPr lang="en-US" dirty="0"/>
          </a:p>
          <a:p>
            <a:pPr marL="305435" indent="-305435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No-drill, vehicle-specific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application for a custom fit</a:t>
            </a:r>
            <a:endParaRPr lang="en-US" dirty="0">
              <a:cs typeface="Arial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Two base lengths allow for fewer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inventory requirements (78" and 88")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305435" indent="-305435"/>
            <a:endParaRPr lang="en-US" dirty="0">
              <a:cs typeface="Arial"/>
            </a:endParaRPr>
          </a:p>
        </p:txBody>
      </p:sp>
      <p:pic>
        <p:nvPicPr>
          <p:cNvPr id="6" name="Picture 5" descr="A pair of black metal bars&#10;&#10;AI-generated content may be incorrect.">
            <a:extLst>
              <a:ext uri="{FF2B5EF4-FFF2-40B4-BE49-F238E27FC236}">
                <a16:creationId xmlns:a16="http://schemas.microsoft.com/office/drawing/2014/main" id="{BBF89614-A1B8-5F9A-BFFD-444B409E07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482" b="28002"/>
          <a:stretch>
            <a:fillRect/>
          </a:stretch>
        </p:blipFill>
        <p:spPr>
          <a:xfrm>
            <a:off x="5766855" y="2333897"/>
            <a:ext cx="5940038" cy="252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75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65A10-33AD-02B1-E16D-8D4C93E03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FDE3843-0A9B-9555-5F68-B1534F6C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EA246-BCD3-4290-1445-AA40E56F13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0"/>
          <a:stretch>
            <a:fillRect/>
          </a:stretch>
        </p:blipFill>
        <p:spPr>
          <a:xfrm>
            <a:off x="0" y="915347"/>
            <a:ext cx="8842443" cy="59426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095B5A-E4E0-81C8-1E33-422A365094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169" r="8443"/>
          <a:stretch>
            <a:fillRect/>
          </a:stretch>
        </p:blipFill>
        <p:spPr>
          <a:xfrm>
            <a:off x="8842443" y="915347"/>
            <a:ext cx="3349557" cy="19163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6A1AE1-7EB6-1D53-B92D-0B2521EEE9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48"/>
          <a:stretch>
            <a:fillRect/>
          </a:stretch>
        </p:blipFill>
        <p:spPr>
          <a:xfrm>
            <a:off x="8829846" y="2831696"/>
            <a:ext cx="3362154" cy="19163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00FC665-C65B-26CA-5B5B-C85DB4833B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61" t="2787" r="3358" b="13507"/>
          <a:stretch>
            <a:fillRect/>
          </a:stretch>
        </p:blipFill>
        <p:spPr>
          <a:xfrm>
            <a:off x="8829846" y="4748045"/>
            <a:ext cx="3362154" cy="210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32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AscentStep™ 5-1/2” Running Boards</a:t>
            </a:r>
          </a:p>
          <a:p>
            <a:r>
              <a:rPr lang="en-US" dirty="0"/>
              <a:t>Stylish and modern teardrop </a:t>
            </a:r>
            <a:br>
              <a:rPr lang="en-US" dirty="0"/>
            </a:br>
            <a:r>
              <a:rPr lang="en-US" dirty="0"/>
              <a:t>design for a unique look</a:t>
            </a:r>
          </a:p>
          <a:p>
            <a:r>
              <a:rPr lang="en-US" dirty="0"/>
              <a:t>Aggressive, integrated step pads </a:t>
            </a:r>
            <a:br>
              <a:rPr lang="en-US" dirty="0"/>
            </a:br>
            <a:r>
              <a:rPr lang="en-US" dirty="0"/>
              <a:t>blend steel with non-skid, poly tread</a:t>
            </a:r>
          </a:p>
          <a:p>
            <a:r>
              <a:rPr lang="en-US" dirty="0"/>
              <a:t>Polyethylene tread raised through </a:t>
            </a:r>
            <a:br>
              <a:rPr lang="en-US" dirty="0"/>
            </a:br>
            <a:r>
              <a:rPr lang="en-US" dirty="0"/>
              <a:t>stainless overlay for maximum traction</a:t>
            </a:r>
          </a:p>
          <a:p>
            <a:r>
              <a:rPr lang="en-US" dirty="0"/>
              <a:t>Stainless steel tread plates resist </a:t>
            </a:r>
            <a:br>
              <a:rPr lang="en-US" dirty="0"/>
            </a:br>
            <a:r>
              <a:rPr lang="en-US" dirty="0"/>
              <a:t>corrosion in spite of heavy foot traffic</a:t>
            </a:r>
          </a:p>
          <a:p>
            <a:r>
              <a:rPr lang="en-US" dirty="0"/>
              <a:t>Rigid steel construction with sleek, </a:t>
            </a:r>
            <a:br>
              <a:rPr lang="en-US" dirty="0"/>
            </a:br>
            <a:r>
              <a:rPr lang="en-US" dirty="0"/>
              <a:t>durable carbide black powder coat finish</a:t>
            </a:r>
          </a:p>
          <a:p>
            <a:r>
              <a:rPr lang="en-US" dirty="0"/>
              <a:t>No-drill, vehicle-specific </a:t>
            </a:r>
            <a:br>
              <a:rPr lang="en-US" dirty="0"/>
            </a:br>
            <a:r>
              <a:rPr lang="en-US" dirty="0"/>
              <a:t>application for a custom fit</a:t>
            </a:r>
          </a:p>
          <a:p>
            <a:r>
              <a:rPr lang="en-US" dirty="0"/>
              <a:t>VersaTrac® mounting system for easy </a:t>
            </a:r>
            <a:br>
              <a:rPr lang="en-US" dirty="0"/>
            </a:br>
            <a:r>
              <a:rPr lang="en-US" dirty="0"/>
              <a:t>installation and vehicle customization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451" y="1718619"/>
            <a:ext cx="6205356" cy="449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4510" y="3437277"/>
            <a:ext cx="5337490" cy="3320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21380"/>
            <a:ext cx="6854511" cy="583626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4510" y="921380"/>
            <a:ext cx="5337490" cy="28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0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RidgeStep® 6-1/2” Running Boards</a:t>
            </a:r>
          </a:p>
          <a:p>
            <a:r>
              <a:rPr lang="en-US" dirty="0"/>
              <a:t>High-strength, all-steel </a:t>
            </a:r>
            <a:br>
              <a:rPr lang="en-US" dirty="0"/>
            </a:br>
            <a:r>
              <a:rPr lang="en-US" dirty="0"/>
              <a:t>build with no plastic parts</a:t>
            </a:r>
          </a:p>
          <a:p>
            <a:r>
              <a:rPr lang="en-US" dirty="0"/>
              <a:t>Angular design for a tough </a:t>
            </a:r>
            <a:br>
              <a:rPr lang="en-US" dirty="0"/>
            </a:br>
            <a:r>
              <a:rPr lang="en-US" dirty="0"/>
              <a:t>look on hardworking trucks</a:t>
            </a:r>
          </a:p>
          <a:p>
            <a:r>
              <a:rPr lang="en-US" dirty="0"/>
              <a:t>Stamped steel treads for a non-skid </a:t>
            </a:r>
            <a:br>
              <a:rPr lang="en-US" dirty="0"/>
            </a:br>
            <a:r>
              <a:rPr lang="en-US" dirty="0"/>
              <a:t>step that will never wear or crack</a:t>
            </a:r>
          </a:p>
          <a:p>
            <a:r>
              <a:rPr lang="en-US" dirty="0"/>
              <a:t>Textured black powder coat easily </a:t>
            </a:r>
            <a:br>
              <a:rPr lang="en-US" dirty="0"/>
            </a:br>
            <a:r>
              <a:rPr lang="en-US" dirty="0"/>
              <a:t>hides minor scratches and grime</a:t>
            </a:r>
          </a:p>
          <a:p>
            <a:r>
              <a:rPr lang="en-US" dirty="0"/>
              <a:t>No-drill, vehicle-specific fit with </a:t>
            </a:r>
            <a:br>
              <a:rPr lang="en-US" dirty="0"/>
            </a:br>
            <a:r>
              <a:rPr lang="en-US" dirty="0"/>
              <a:t>VersaTrac® mounting system</a:t>
            </a:r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3307" y="2512855"/>
            <a:ext cx="6667500" cy="234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854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99886"/>
            <a:ext cx="12192000" cy="584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85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2"/>
            <a:ext cx="4102343" cy="341158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AdvantEDGE™ 5-1/2” Side Bars</a:t>
            </a:r>
          </a:p>
          <a:p>
            <a:r>
              <a:rPr lang="en-US" dirty="0"/>
              <a:t>Unique, eight-sided tube profile to </a:t>
            </a:r>
            <a:br>
              <a:rPr lang="en-US" dirty="0"/>
            </a:br>
            <a:r>
              <a:rPr lang="en-US" dirty="0"/>
              <a:t>complement the style of modern trucks</a:t>
            </a:r>
          </a:p>
          <a:p>
            <a:r>
              <a:rPr lang="en-US" dirty="0"/>
              <a:t>Extruded, all-aluminum construction </a:t>
            </a:r>
            <a:br>
              <a:rPr lang="en-US" dirty="0"/>
            </a:br>
            <a:r>
              <a:rPr lang="en-US" dirty="0"/>
              <a:t>to be strong, lightweight and rust-free</a:t>
            </a:r>
          </a:p>
          <a:p>
            <a:r>
              <a:rPr lang="en-US" dirty="0"/>
              <a:t>Durable carbide black powder coat</a:t>
            </a:r>
          </a:p>
          <a:p>
            <a:r>
              <a:rPr lang="en-US" dirty="0"/>
              <a:t>Made to complement AdvantEDGE™ </a:t>
            </a:r>
            <a:br>
              <a:rPr lang="en-US" dirty="0"/>
            </a:br>
            <a:r>
              <a:rPr lang="en-US" dirty="0"/>
              <a:t>bull bar and headache rack</a:t>
            </a:r>
          </a:p>
          <a:p>
            <a:r>
              <a:rPr lang="en-US" dirty="0"/>
              <a:t>No-drill, vehicle-specific fit with </a:t>
            </a:r>
            <a:br>
              <a:rPr lang="en-US" dirty="0"/>
            </a:br>
            <a:r>
              <a:rPr lang="en-US" dirty="0"/>
              <a:t>VersaTrac® mounting system</a:t>
            </a: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8610" y="1800366"/>
            <a:ext cx="7530697" cy="244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23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914400"/>
            <a:ext cx="12191999" cy="583474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90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err="1"/>
              <a:t>AeroTread</a:t>
            </a:r>
            <a:r>
              <a:rPr lang="en-US" sz="2000" b="1" dirty="0"/>
              <a:t>® 5” Running Boards</a:t>
            </a:r>
          </a:p>
          <a:p>
            <a:r>
              <a:rPr lang="en-US" dirty="0"/>
              <a:t>Sleek design with rounded ends to complement </a:t>
            </a:r>
            <a:br>
              <a:rPr lang="en-US" dirty="0"/>
            </a:br>
            <a:r>
              <a:rPr lang="en-US" dirty="0"/>
              <a:t>the look of modern SUVs and CUVs</a:t>
            </a:r>
          </a:p>
          <a:p>
            <a:r>
              <a:rPr lang="en-US" dirty="0"/>
              <a:t>Extruded aluminum base to </a:t>
            </a:r>
            <a:br>
              <a:rPr lang="en-US" dirty="0"/>
            </a:br>
            <a:r>
              <a:rPr lang="en-US" dirty="0"/>
              <a:t>be lightweight and rust-free</a:t>
            </a:r>
          </a:p>
          <a:p>
            <a:r>
              <a:rPr lang="en-US" dirty="0"/>
              <a:t>Stainless steel front trim available in </a:t>
            </a:r>
            <a:br>
              <a:rPr lang="en-US" dirty="0"/>
            </a:br>
            <a:r>
              <a:rPr lang="en-US" dirty="0"/>
              <a:t>polished or carbide black powder coat</a:t>
            </a:r>
          </a:p>
          <a:p>
            <a:r>
              <a:rPr lang="en-US" dirty="0"/>
              <a:t>Full-length, tough plastic treads </a:t>
            </a:r>
            <a:br>
              <a:rPr lang="en-US" dirty="0"/>
            </a:br>
            <a:r>
              <a:rPr lang="en-US" dirty="0"/>
              <a:t>offer a reliable, non-skid surface</a:t>
            </a:r>
          </a:p>
          <a:p>
            <a:r>
              <a:rPr lang="en-US" dirty="0"/>
              <a:t>Universal track mounting system </a:t>
            </a:r>
            <a:br>
              <a:rPr lang="en-US" dirty="0"/>
            </a:br>
            <a:r>
              <a:rPr lang="en-US" dirty="0"/>
              <a:t>for easy, secure installation</a:t>
            </a:r>
          </a:p>
          <a:p>
            <a:r>
              <a:rPr lang="en-US" dirty="0"/>
              <a:t>No-drill, vehicle-specific </a:t>
            </a:r>
            <a:br>
              <a:rPr lang="en-US" dirty="0"/>
            </a:br>
            <a:r>
              <a:rPr lang="en-US" dirty="0"/>
              <a:t>application for a custom fit</a:t>
            </a:r>
          </a:p>
        </p:txBody>
      </p:sp>
      <p:pic>
        <p:nvPicPr>
          <p:cNvPr id="4098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0904" y="3707964"/>
            <a:ext cx="5739988" cy="250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0904" y="1368111"/>
            <a:ext cx="5739988" cy="253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412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400"/>
            <a:ext cx="121920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4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Rocker Steps</a:t>
            </a:r>
          </a:p>
          <a:p>
            <a:r>
              <a:rPr lang="en-US" dirty="0"/>
              <a:t>Double-tube layout and 3" wide </a:t>
            </a:r>
            <a:br>
              <a:rPr lang="en-US" dirty="0"/>
            </a:br>
            <a:r>
              <a:rPr lang="en-US" dirty="0"/>
              <a:t>top plate provide a solid step</a:t>
            </a:r>
          </a:p>
          <a:p>
            <a:r>
              <a:rPr lang="en-US" dirty="0"/>
              <a:t>Heavy-duty design offers extra </a:t>
            </a:r>
            <a:br>
              <a:rPr lang="en-US" dirty="0"/>
            </a:br>
            <a:r>
              <a:rPr lang="en-US" dirty="0"/>
              <a:t>protection for the sides of the vehicle</a:t>
            </a:r>
          </a:p>
          <a:p>
            <a:r>
              <a:rPr lang="en-US" dirty="0"/>
              <a:t>Flat profile increases ground </a:t>
            </a:r>
            <a:br>
              <a:rPr lang="en-US" dirty="0"/>
            </a:br>
            <a:r>
              <a:rPr lang="en-US" dirty="0"/>
              <a:t>clearance to be off-road ready</a:t>
            </a:r>
          </a:p>
          <a:p>
            <a:r>
              <a:rPr lang="en-US" dirty="0"/>
              <a:t>Textured black powder coat easily </a:t>
            </a:r>
            <a:br>
              <a:rPr lang="en-US" dirty="0"/>
            </a:br>
            <a:r>
              <a:rPr lang="en-US" dirty="0"/>
              <a:t>hides minor scratches and grime</a:t>
            </a:r>
          </a:p>
          <a:p>
            <a:r>
              <a:rPr lang="en-US" dirty="0"/>
              <a:t>High-strength, all-steel </a:t>
            </a:r>
            <a:br>
              <a:rPr lang="en-US" dirty="0"/>
            </a:br>
            <a:r>
              <a:rPr lang="en-US" dirty="0"/>
              <a:t>construction with no plastic parts</a:t>
            </a:r>
          </a:p>
          <a:p>
            <a:r>
              <a:rPr lang="en-US" dirty="0"/>
              <a:t>Pre-welded mounting brackets for </a:t>
            </a:r>
            <a:br>
              <a:rPr lang="en-US" dirty="0"/>
            </a:br>
            <a:r>
              <a:rPr lang="en-US" dirty="0"/>
              <a:t>increased rigidity and simpler installation</a:t>
            </a:r>
          </a:p>
          <a:p>
            <a:r>
              <a:rPr lang="en-US" dirty="0"/>
              <a:t>No-drill, vehicle-specific </a:t>
            </a:r>
            <a:br>
              <a:rPr lang="en-US" dirty="0"/>
            </a:br>
            <a:r>
              <a:rPr lang="en-US" dirty="0"/>
              <a:t>application for a custom fit</a:t>
            </a:r>
          </a:p>
        </p:txBody>
      </p:sp>
      <p:pic>
        <p:nvPicPr>
          <p:cNvPr id="14338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33975" y="2675466"/>
            <a:ext cx="6667500" cy="243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318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Running Boards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400"/>
            <a:ext cx="121920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50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Tubular Side Bars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4” Oval Side Bars</a:t>
            </a:r>
          </a:p>
          <a:p>
            <a:r>
              <a:rPr lang="en-US" dirty="0"/>
              <a:t>20° bends to contour to </a:t>
            </a:r>
            <a:br>
              <a:rPr lang="en-US" dirty="0"/>
            </a:br>
            <a:r>
              <a:rPr lang="en-US" dirty="0"/>
              <a:t>the body of the vehicle</a:t>
            </a:r>
          </a:p>
          <a:p>
            <a:r>
              <a:rPr lang="en-US" dirty="0"/>
              <a:t>Seamless, welded end caps </a:t>
            </a:r>
            <a:br>
              <a:rPr lang="en-US" dirty="0"/>
            </a:br>
            <a:r>
              <a:rPr lang="en-US" dirty="0"/>
              <a:t>for a superior, finished look</a:t>
            </a:r>
          </a:p>
          <a:p>
            <a:r>
              <a:rPr lang="en-US" dirty="0"/>
              <a:t>Wheel-to-wheel available on select </a:t>
            </a:r>
            <a:br>
              <a:rPr lang="en-US" dirty="0"/>
            </a:br>
            <a:r>
              <a:rPr lang="en-US" dirty="0"/>
              <a:t>models for regular cab trucks and others</a:t>
            </a:r>
          </a:p>
          <a:p>
            <a:r>
              <a:rPr lang="en-US" dirty="0"/>
              <a:t>Raised, custom, non-skid step pads </a:t>
            </a:r>
            <a:br>
              <a:rPr lang="en-US" dirty="0"/>
            </a:br>
            <a:r>
              <a:rPr lang="en-US" dirty="0"/>
              <a:t>for safe, comfortable entry and exit</a:t>
            </a:r>
          </a:p>
          <a:p>
            <a:r>
              <a:rPr lang="en-US" dirty="0"/>
              <a:t>Available in black powder-coated </a:t>
            </a:r>
            <a:br>
              <a:rPr lang="en-US" dirty="0"/>
            </a:br>
            <a:r>
              <a:rPr lang="en-US" dirty="0"/>
              <a:t>steel and polished stainless steel</a:t>
            </a:r>
          </a:p>
          <a:p>
            <a:r>
              <a:rPr lang="en-US" dirty="0"/>
              <a:t>Elliptical, 4” wide, heavy-wall tube design</a:t>
            </a:r>
          </a:p>
          <a:p>
            <a:r>
              <a:rPr lang="en-US" dirty="0"/>
              <a:t>No-drill, vehicle-specific </a:t>
            </a:r>
            <a:br>
              <a:rPr lang="en-US" dirty="0"/>
            </a:br>
            <a:r>
              <a:rPr lang="en-US" dirty="0"/>
              <a:t>application for a custom fit</a:t>
            </a:r>
          </a:p>
        </p:txBody>
      </p:sp>
      <p:pic>
        <p:nvPicPr>
          <p:cNvPr id="6148" name="Picture 4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8892" y="1416971"/>
            <a:ext cx="5241084" cy="217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2247" y="3507979"/>
            <a:ext cx="5827729" cy="242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550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 dirty="0"/>
              <a:t>Tubular Side Bars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1700"/>
            <a:ext cx="121920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5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Tubular Side Bars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3” Round Side Bars</a:t>
            </a:r>
          </a:p>
          <a:p>
            <a:r>
              <a:rPr lang="en-US" dirty="0"/>
              <a:t>Widest application availability,</a:t>
            </a:r>
            <a:br>
              <a:rPr lang="en-US" dirty="0"/>
            </a:br>
            <a:r>
              <a:rPr lang="en-US" dirty="0"/>
              <a:t>including many older trucks</a:t>
            </a:r>
          </a:p>
          <a:p>
            <a:r>
              <a:rPr lang="en-US" dirty="0"/>
              <a:t>Three finish options:</a:t>
            </a:r>
          </a:p>
          <a:p>
            <a:pPr lvl="1">
              <a:spcAft>
                <a:spcPts val="0"/>
              </a:spcAft>
            </a:pPr>
            <a:r>
              <a:rPr lang="en-US" dirty="0"/>
              <a:t>Polished stainless steel</a:t>
            </a:r>
          </a:p>
          <a:p>
            <a:pPr lvl="1">
              <a:spcAft>
                <a:spcPts val="0"/>
              </a:spcAft>
            </a:pPr>
            <a:r>
              <a:rPr lang="en-US" dirty="0"/>
              <a:t>Semi-gloss black stainless steel</a:t>
            </a:r>
          </a:p>
          <a:p>
            <a:pPr lvl="1"/>
            <a:r>
              <a:rPr lang="en-US" dirty="0"/>
              <a:t>Semi-gloss black steel</a:t>
            </a:r>
          </a:p>
          <a:p>
            <a:r>
              <a:rPr lang="en-US" dirty="0"/>
              <a:t>Unique bends to contour </a:t>
            </a:r>
            <a:br>
              <a:rPr lang="en-US" dirty="0"/>
            </a:br>
            <a:r>
              <a:rPr lang="en-US" dirty="0"/>
              <a:t>to the body of the vehicle</a:t>
            </a:r>
          </a:p>
          <a:p>
            <a:r>
              <a:rPr lang="en-US" dirty="0"/>
              <a:t>Custom, non-skid step </a:t>
            </a:r>
            <a:br>
              <a:rPr lang="en-US" dirty="0"/>
            </a:br>
            <a:r>
              <a:rPr lang="en-US" dirty="0"/>
              <a:t>pads for safe entry and exit</a:t>
            </a:r>
          </a:p>
          <a:p>
            <a:r>
              <a:rPr lang="en-US" dirty="0"/>
              <a:t>3” diameter, heavy</a:t>
            </a:r>
            <a:br>
              <a:rPr lang="en-US" dirty="0"/>
            </a:br>
            <a:r>
              <a:rPr lang="en-US" dirty="0"/>
              <a:t>wall tube design</a:t>
            </a:r>
          </a:p>
          <a:p>
            <a:r>
              <a:rPr lang="en-US" dirty="0"/>
              <a:t>No-drill, vehicle-specific </a:t>
            </a:r>
            <a:br>
              <a:rPr lang="en-US" dirty="0"/>
            </a:br>
            <a:r>
              <a:rPr lang="en-US" dirty="0"/>
              <a:t>application for a custom fit</a:t>
            </a:r>
          </a:p>
        </p:txBody>
      </p:sp>
      <p:pic>
        <p:nvPicPr>
          <p:cNvPr id="8194" name="Picture 2" descr="Imag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0318" y="3208396"/>
            <a:ext cx="3803408" cy="16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mage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12645" y="4043876"/>
            <a:ext cx="3803408" cy="165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12645" y="1264644"/>
            <a:ext cx="3803408" cy="170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686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366" y="1143001"/>
            <a:ext cx="3832416" cy="4976648"/>
          </a:xfrm>
          <a:prstGeom prst="rect">
            <a:avLst/>
          </a:prstGeom>
          <a:ln>
            <a:solidFill>
              <a:srgbClr val="E9292F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6092877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E9292F"/>
                </a:solidFill>
              </a:rPr>
              <a:t>Limited Lifetime Warranty</a:t>
            </a:r>
          </a:p>
          <a:p>
            <a:r>
              <a:rPr lang="en-US" dirty="0"/>
              <a:t>ARIES provides limited lifetime warranty coverage against defects in factory workmanship and materials for ARIES products sold by authorized ARIES dealers for use by retail (end use) consumers.</a:t>
            </a:r>
          </a:p>
          <a:p>
            <a:r>
              <a:rPr lang="en-US" dirty="0">
                <a:hlinkClick r:id="rId3"/>
              </a:rPr>
              <a:t>https://storage.googleapis.com/curt-group-warranties/ARIES_Warranty.pdf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 lIns="91440" tIns="45720" rIns="91440" bIns="45720" anchor="ctr"/>
          <a:lstStyle/>
          <a:p>
            <a:r>
              <a:rPr lang="en-US" sz="1600">
                <a:latin typeface="Arial"/>
                <a:cs typeface="Arial"/>
              </a:rPr>
              <a:t>Running Boards &amp; Side Bars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92" y="3496734"/>
            <a:ext cx="4621429" cy="289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1987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D276F765FD344AE93692E0F7B474E" ma:contentTypeVersion="20" ma:contentTypeDescription="Create a new document." ma:contentTypeScope="" ma:versionID="c1c3e3f2533465c2c31c4228464df01a">
  <xsd:schema xmlns:xsd="http://www.w3.org/2001/XMLSchema" xmlns:xs="http://www.w3.org/2001/XMLSchema" xmlns:p="http://schemas.microsoft.com/office/2006/metadata/properties" xmlns:ns2="401617af-d043-48bf-946c-695b03a9a769" xmlns:ns3="e420ad82-5fbc-4c91-b0c9-502923a7af83" targetNamespace="http://schemas.microsoft.com/office/2006/metadata/properties" ma:root="true" ma:fieldsID="f9d27deeaa54078c3216d1e50d58dbf0" ns2:_="" ns3:_="">
    <xsd:import namespace="401617af-d043-48bf-946c-695b03a9a769"/>
    <xsd:import namespace="e420ad82-5fbc-4c91-b0c9-502923a7af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617af-d043-48bf-946c-695b03a9a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4a1851-1028-4e81-aad1-bd128e590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0ad82-5fbc-4c91-b0c9-502923a7af8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0849255-c574-4ff3-811d-8ecf41fc901c}" ma:internalName="TaxCatchAll" ma:showField="CatchAllData" ma:web="e420ad82-5fbc-4c91-b0c9-502923a7af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1617af-d043-48bf-946c-695b03a9a769">
      <Terms xmlns="http://schemas.microsoft.com/office/infopath/2007/PartnerControls"/>
    </lcf76f155ced4ddcb4097134ff3c332f>
    <TaxCatchAll xmlns="e420ad82-5fbc-4c91-b0c9-502923a7af83" xsi:nil="true"/>
    <_Flow_SignoffStatus xmlns="401617af-d043-48bf-946c-695b03a9a769" xsi:nil="true"/>
  </documentManagement>
</p:properties>
</file>

<file path=customXml/itemProps1.xml><?xml version="1.0" encoding="utf-8"?>
<ds:datastoreItem xmlns:ds="http://schemas.openxmlformats.org/officeDocument/2006/customXml" ds:itemID="{3B4548AC-C4E4-4D29-A10F-D7C6AEC7C7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0706EC-FCF8-4C3A-8FC3-A784EB80F0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1617af-d043-48bf-946c-695b03a9a769"/>
    <ds:schemaRef ds:uri="e420ad82-5fbc-4c91-b0c9-502923a7af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00B500-04EB-47AB-A2B6-B0B3258DB561}">
  <ds:schemaRefs>
    <ds:schemaRef ds:uri="http://schemas.microsoft.com/office/2006/metadata/properties"/>
    <ds:schemaRef ds:uri="http://schemas.microsoft.com/office/infopath/2007/PartnerControls"/>
    <ds:schemaRef ds:uri="401617af-d043-48bf-946c-695b03a9a769"/>
    <ds:schemaRef ds:uri="e420ad82-5fbc-4c91-b0c9-502923a7af8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6152</TotalTime>
  <Words>1059</Words>
  <Application>Microsoft Office PowerPoint</Application>
  <PresentationFormat>Widescreen</PresentationFormat>
  <Paragraphs>131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Gill Sans MT</vt:lpstr>
      <vt:lpstr>Wingdings 2</vt:lpstr>
      <vt:lpstr>Dividend</vt:lpstr>
      <vt:lpstr>PowerPoint Presentation</vt:lpstr>
      <vt:lpstr>Running Boards</vt:lpstr>
      <vt:lpstr>PowerPoint Presentation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Running Boards</vt:lpstr>
      <vt:lpstr>Tubular Side Bars</vt:lpstr>
      <vt:lpstr>Tubular Side Bars</vt:lpstr>
      <vt:lpstr>Tubular Side Bars</vt:lpstr>
      <vt:lpstr>Running Boards &amp; Side Bars</vt:lpstr>
    </vt:vector>
  </TitlesOfParts>
  <Company>CURT Manufacturing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Ripienski</dc:creator>
  <cp:lastModifiedBy>Kacey Skaw</cp:lastModifiedBy>
  <cp:revision>409</cp:revision>
  <cp:lastPrinted>2017-05-21T15:44:46Z</cp:lastPrinted>
  <dcterms:created xsi:type="dcterms:W3CDTF">2017-04-17T20:59:27Z</dcterms:created>
  <dcterms:modified xsi:type="dcterms:W3CDTF">2025-07-28T18:40:14Z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0x0101005BBD276F765FD344AE93692E0F7B474E</vt:lpwstr>
  </property>
  <property fmtid="{D5CDD505-2E9C-101B-9397-08002B2CF9AE}" pid="3" name="MediaServiceImageTags">
    <vt:lpwstr/>
  </property>
</Properties>
</file>