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Rose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B8"/>
    <a:srgbClr val="D92F98"/>
    <a:srgbClr val="FC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7C39B-491A-433A-B791-E437DB38C8C7}" v="8" dt="2020-11-23T17:35:13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462" autoAdjust="0"/>
  </p:normalViewPr>
  <p:slideViewPr>
    <p:cSldViewPr snapToGrid="0" snapToObjects="1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8E04-B9FE-4ABB-A473-8759660FF9EB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9EF8-9D08-4572-917D-7317F72FF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9EF8-9D08-4572-917D-7317F72FFC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9EF8-9D08-4572-917D-7317F72FFC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5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0BF8-6126-DE44-8F4B-45BE89D5635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7EC-72AC-7A45-B756-A4C4737C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0BF8-6126-DE44-8F4B-45BE89D5635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7EC-72AC-7A45-B756-A4C4737C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537917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latin typeface="GothamBlack" charset="0"/>
              </a:rPr>
              <a:t>Click to edit Master title style</a:t>
            </a:r>
            <a:endParaRPr lang="en-US" sz="11000" dirty="0">
              <a:latin typeface="GothamBlack" charset="0"/>
              <a:ea typeface="GothamBlack" charset="0"/>
              <a:cs typeface="GothamBlack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722372"/>
            <a:ext cx="9144000" cy="4062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>
                <a:latin typeface="GothamBook" charset="0"/>
              </a:rPr>
              <a:t>Click to edit Master subtitle style</a:t>
            </a:r>
            <a:endParaRPr lang="en-US" sz="3000" dirty="0">
              <a:latin typeface="GothamBook" charset="0"/>
              <a:ea typeface="GothamBook" charset="0"/>
              <a:cs typeface="GothamBook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4316021"/>
            <a:ext cx="9144000" cy="406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Book" charset="0"/>
                <a:ea typeface="GothamBook" charset="0"/>
                <a:cs typeface="GothamBook" charset="0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207332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22245"/>
            <a:ext cx="10515600" cy="1325563"/>
          </a:xfrm>
        </p:spPr>
        <p:txBody>
          <a:bodyPr>
            <a:noAutofit/>
          </a:bodyPr>
          <a:lstStyle>
            <a:lvl1pPr algn="ctr">
              <a:defRPr sz="5400">
                <a:latin typeface="GothamMedium" charset="0"/>
                <a:ea typeface="GothamMedium" charset="0"/>
                <a:cs typeface="Gotham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57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GothamBold" charset="0"/>
                <a:ea typeface="GothamBold" charset="0"/>
                <a:cs typeface="Gotham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Medium" charset="0"/>
                <a:ea typeface="GothamMedium" charset="0"/>
                <a:cs typeface="GothamMedium" charset="0"/>
              </a:defRPr>
            </a:lvl1pPr>
            <a:lvl2pPr>
              <a:defRPr>
                <a:latin typeface="GothamBook" charset="0"/>
                <a:ea typeface="GothamBook" charset="0"/>
                <a:cs typeface="GothamBook" charset="0"/>
              </a:defRPr>
            </a:lvl2pPr>
            <a:lvl3pPr>
              <a:defRPr>
                <a:latin typeface="GothamBook" charset="0"/>
                <a:ea typeface="GothamBook" charset="0"/>
                <a:cs typeface="GothamBook" charset="0"/>
              </a:defRPr>
            </a:lvl3pPr>
            <a:lvl4pPr>
              <a:defRPr>
                <a:latin typeface="GothamBook" charset="0"/>
                <a:ea typeface="GothamBook" charset="0"/>
                <a:cs typeface="GothamBook" charset="0"/>
              </a:defRPr>
            </a:lvl4pPr>
            <a:lvl5pPr>
              <a:defRPr>
                <a:latin typeface="GothamBook" charset="0"/>
                <a:ea typeface="GothamBook" charset="0"/>
                <a:cs typeface="Gotham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othamBold" charset="0"/>
                <a:ea typeface="GothamBold" charset="0"/>
                <a:cs typeface="Gotham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GothamMedium" charset="0"/>
                <a:ea typeface="GothamMedium" charset="0"/>
                <a:cs typeface="GothamMedium" charset="0"/>
              </a:defRPr>
            </a:lvl1pPr>
            <a:lvl2pPr>
              <a:defRPr>
                <a:latin typeface="GothamBook" charset="0"/>
                <a:ea typeface="GothamBook" charset="0"/>
                <a:cs typeface="GothamBook" charset="0"/>
              </a:defRPr>
            </a:lvl2pPr>
            <a:lvl3pPr>
              <a:defRPr>
                <a:latin typeface="GothamBook" charset="0"/>
                <a:ea typeface="GothamBook" charset="0"/>
                <a:cs typeface="GothamBook" charset="0"/>
              </a:defRPr>
            </a:lvl3pPr>
            <a:lvl4pPr>
              <a:defRPr>
                <a:latin typeface="GothamBook" charset="0"/>
                <a:ea typeface="GothamBook" charset="0"/>
                <a:cs typeface="GothamBook" charset="0"/>
              </a:defRPr>
            </a:lvl4pPr>
            <a:lvl5pPr>
              <a:defRPr>
                <a:latin typeface="GothamBook" charset="0"/>
                <a:ea typeface="GothamBook" charset="0"/>
                <a:cs typeface="Gotham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othamBold" charset="0"/>
                <a:ea typeface="GothamBold" charset="0"/>
                <a:cs typeface="Gotham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GothamMedium" charset="0"/>
                <a:ea typeface="GothamMedium" charset="0"/>
                <a:cs typeface="GothamMedium" charset="0"/>
              </a:defRPr>
            </a:lvl1pPr>
            <a:lvl2pPr>
              <a:defRPr>
                <a:latin typeface="GothamBook" charset="0"/>
                <a:ea typeface="GothamBook" charset="0"/>
                <a:cs typeface="GothamBook" charset="0"/>
              </a:defRPr>
            </a:lvl2pPr>
            <a:lvl3pPr>
              <a:defRPr>
                <a:latin typeface="GothamBook" charset="0"/>
                <a:ea typeface="GothamBook" charset="0"/>
                <a:cs typeface="GothamBook" charset="0"/>
              </a:defRPr>
            </a:lvl3pPr>
            <a:lvl4pPr>
              <a:defRPr>
                <a:latin typeface="GothamBook" charset="0"/>
                <a:ea typeface="GothamBook" charset="0"/>
                <a:cs typeface="GothamBook" charset="0"/>
              </a:defRPr>
            </a:lvl4pPr>
            <a:lvl5pPr>
              <a:defRPr>
                <a:latin typeface="GothamBook" charset="0"/>
                <a:ea typeface="GothamBook" charset="0"/>
                <a:cs typeface="Gotham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60" y="1825625"/>
            <a:ext cx="5984240" cy="4351338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GothamMedium" charset="0"/>
                <a:ea typeface="GothamMedium" charset="0"/>
                <a:cs typeface="Gotham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GothamBook" charset="0"/>
                <a:ea typeface="GothamBook" charset="0"/>
                <a:cs typeface="GothamBook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GothamBook" charset="0"/>
                <a:ea typeface="GothamBook" charset="0"/>
                <a:cs typeface="GothamBook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GothamBook" charset="0"/>
                <a:ea typeface="GothamBook" charset="0"/>
                <a:cs typeface="GothamBook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GothamBook" charset="0"/>
                <a:ea typeface="GothamBook" charset="0"/>
                <a:cs typeface="Gotham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0BF8-6126-DE44-8F4B-45BE89D5635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7EC-72AC-7A45-B756-A4C4737C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3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0BF8-6126-DE44-8F4B-45BE89D5635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B7EC-72AC-7A45-B756-A4C4737C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5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47340"/>
              </p:ext>
            </p:extLst>
          </p:nvPr>
        </p:nvGraphicFramePr>
        <p:xfrm>
          <a:off x="220526" y="1249680"/>
          <a:ext cx="11750948" cy="4983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97871">
                  <a:extLst>
                    <a:ext uri="{9D8B030D-6E8A-4147-A177-3AD203B41FA5}">
                      <a16:colId xmlns:a16="http://schemas.microsoft.com/office/drawing/2014/main" val="3226353332"/>
                    </a:ext>
                  </a:extLst>
                </a:gridCol>
                <a:gridCol w="1663003">
                  <a:extLst>
                    <a:ext uri="{9D8B030D-6E8A-4147-A177-3AD203B41FA5}">
                      <a16:colId xmlns:a16="http://schemas.microsoft.com/office/drawing/2014/main" val="107191236"/>
                    </a:ext>
                  </a:extLst>
                </a:gridCol>
                <a:gridCol w="1675246">
                  <a:extLst>
                    <a:ext uri="{9D8B030D-6E8A-4147-A177-3AD203B41FA5}">
                      <a16:colId xmlns:a16="http://schemas.microsoft.com/office/drawing/2014/main" val="2522420536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2214451477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1007195112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554361727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3058298377"/>
                    </a:ext>
                  </a:extLst>
                </a:gridCol>
              </a:tblGrid>
              <a:tr h="225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SUNDAY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MONDAY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TUESDAY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WEDNESDAY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THURSDAY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FRIDAY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SATURDAY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76416"/>
                  </a:ext>
                </a:extLst>
              </a:tr>
              <a:tr h="434216">
                <a:tc>
                  <a:txBody>
                    <a:bodyPr/>
                    <a:lstStyle/>
                    <a:p>
                      <a:pPr algn="r"/>
                      <a:br>
                        <a:rPr lang="en-US" sz="800" baseline="0" dirty="0">
                          <a:latin typeface="+mn-lt"/>
                        </a:rPr>
                      </a:br>
                      <a:br>
                        <a:rPr lang="en-US" sz="800" baseline="0" dirty="0"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GIVING TUESDAY – VITAMIN ANGELS HIGHLIGH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TMONTHLY KICKOFF CALL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5 PM MT – ONE VOICE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b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b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 – ONE VOICE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27899"/>
                  </a:ext>
                </a:extLst>
              </a:tr>
              <a:tr h="369240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7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 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THIS MONTH IN CANADA CALL</a:t>
                      </a: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5 PM MT – ZOOM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8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PROMOTION (MORE INFO COMING ON KICKOFF CALL)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9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 WILL BE ANNOUNCED ON THE BUZZ &amp; ONE VOICE – 4 PM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11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kern="1200" baseline="0" dirty="0"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LAST CHANCE FOR SRC 2021 EARLY BIRD PRICING </a:t>
                      </a:r>
                      <a:endParaRPr lang="en-US" sz="800" kern="12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12</a:t>
                      </a:r>
                      <a:endParaRPr lang="en-US" sz="800" kern="12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US/CA LEAN30 WEBINAR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6 PM MT – MODERE NORTH AMERICA FB PAGE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+ LIMITED TIME OFFER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16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+ LIMITED TIME OFFER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17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+ LIMITED TIME OFFER 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18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 – ONE VOICE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19</a:t>
                      </a:r>
                      <a:b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  <a:b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94736"/>
                  </a:ext>
                </a:extLst>
              </a:tr>
              <a:tr h="367816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21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23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25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26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CANADA ONLY – BOXING DAY PROMOTION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91888"/>
                  </a:ext>
                </a:extLst>
              </a:tr>
              <a:tr h="751602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29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  <a:endParaRPr lang="en-US" sz="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NEW YEAR’S EVE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LEAN30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8785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00281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kern="0" dirty="0">
                <a:latin typeface="GothamBold" charset="0"/>
                <a:ea typeface="GothamBold" charset="0"/>
                <a:cs typeface="GothamBold" charset="0"/>
              </a:rPr>
              <a:t>DECEMBER 2020 CALENDAR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E9AA3-C229-EF4E-A0DB-CE619107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6" y="455160"/>
            <a:ext cx="489542" cy="4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32828"/>
              </p:ext>
            </p:extLst>
          </p:nvPr>
        </p:nvGraphicFramePr>
        <p:xfrm>
          <a:off x="220526" y="1249680"/>
          <a:ext cx="11750948" cy="5105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97871">
                  <a:extLst>
                    <a:ext uri="{9D8B030D-6E8A-4147-A177-3AD203B41FA5}">
                      <a16:colId xmlns:a16="http://schemas.microsoft.com/office/drawing/2014/main" val="3226353332"/>
                    </a:ext>
                  </a:extLst>
                </a:gridCol>
                <a:gridCol w="1663003">
                  <a:extLst>
                    <a:ext uri="{9D8B030D-6E8A-4147-A177-3AD203B41FA5}">
                      <a16:colId xmlns:a16="http://schemas.microsoft.com/office/drawing/2014/main" val="107191236"/>
                    </a:ext>
                  </a:extLst>
                </a:gridCol>
                <a:gridCol w="1675246">
                  <a:extLst>
                    <a:ext uri="{9D8B030D-6E8A-4147-A177-3AD203B41FA5}">
                      <a16:colId xmlns:a16="http://schemas.microsoft.com/office/drawing/2014/main" val="2522420536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2214451477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1007195112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554361727"/>
                    </a:ext>
                  </a:extLst>
                </a:gridCol>
                <a:gridCol w="1678707">
                  <a:extLst>
                    <a:ext uri="{9D8B030D-6E8A-4147-A177-3AD203B41FA5}">
                      <a16:colId xmlns:a16="http://schemas.microsoft.com/office/drawing/2014/main" val="3058298377"/>
                    </a:ext>
                  </a:extLst>
                </a:gridCol>
              </a:tblGrid>
              <a:tr h="225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DOMINGO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LUNES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MARTES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MIÉRCOLES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JUEVES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VIERNES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SÁBADO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n-lt"/>
                        <a:ea typeface="GothamMedium" charset="0"/>
                        <a:cs typeface="Gotham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76416"/>
                  </a:ext>
                </a:extLst>
              </a:tr>
              <a:tr h="434216">
                <a:tc>
                  <a:txBody>
                    <a:bodyPr/>
                    <a:lstStyle/>
                    <a:p>
                      <a:pPr algn="r"/>
                      <a:br>
                        <a:rPr lang="en-US" sz="800" baseline="0" dirty="0">
                          <a:latin typeface="+mn-lt"/>
                        </a:rPr>
                      </a:br>
                      <a:br>
                        <a:rPr lang="en-US" sz="800" baseline="0" dirty="0"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MARTES PARA DAR– RESEÑA DE VITAMIN ANGELS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LLAMADA MENSUAL DE APERTURA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5 PM MT– ONE VOICE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b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b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MT– ONE VOICE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27899"/>
                  </a:ext>
                </a:extLst>
              </a:tr>
              <a:tr h="369240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7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 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LLAMADA THIS MONTH IN DE CANADÁ</a:t>
                      </a: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5 PM MT – ZOOM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8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(MÁS INFORMACIÓN EN LA LLAMADA DE APERTURA)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9</a:t>
                      </a:r>
                      <a:br>
                        <a:rPr lang="en-US" sz="800" dirty="0">
                          <a:latin typeface="+mn-lt"/>
                        </a:rPr>
                      </a:br>
                      <a:endParaRPr lang="en-US" sz="800" dirty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 SE ANUNCIARÁ EN THE BUZZ Y ONE VOICE – 4 PM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11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kern="1200" baseline="0" dirty="0"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ÚLTIMA OPORTUNIDAD PARA COMPRAR BOLETOS PARA SRC 2021 DE PRECIO EARLY BIRD</a:t>
                      </a:r>
                      <a:endParaRPr lang="en-US" sz="800" kern="12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12</a:t>
                      </a:r>
                      <a:endParaRPr lang="en-US" sz="800" kern="12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EE.UU./CA SEMINARIO WEB LEAN30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6 PM MT – PÁGINA DE FB DE MODERE NORTH AMERICA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 + OFERTA DE TIEMPO LIMITADO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16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 + OFERTA DE TIEMPO LIMITADO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17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 + OFERTA DE TIEMPO LIMITADO</a:t>
                      </a:r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18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baseline="0" dirty="0">
                          <a:latin typeface="+mn-lt"/>
                        </a:rPr>
                        <a:t>#MODEREMEMO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kern="1200" baseline="0" dirty="0">
                          <a:latin typeface="+mn-lt"/>
                        </a:rPr>
                        <a:t>11 AM MT – ONE VOICE</a:t>
                      </a:r>
                      <a:br>
                        <a:rPr lang="en-US" sz="800" kern="1200" baseline="0" dirty="0">
                          <a:latin typeface="+mn-lt"/>
                        </a:rPr>
                      </a:br>
                      <a:br>
                        <a:rPr lang="en-US" sz="800" kern="1200" baseline="0" dirty="0"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19</a:t>
                      </a:r>
                      <a:b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  <a:b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94736"/>
                  </a:ext>
                </a:extLst>
              </a:tr>
              <a:tr h="367816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21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23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25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n-lt"/>
                        </a:rPr>
                        <a:t>26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SÓLO PARA CANADÁ – PROMOCIÓN DE BOXING DAY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91888"/>
                  </a:ext>
                </a:extLst>
              </a:tr>
              <a:tr h="751602"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  <a:p>
                      <a:pPr algn="r"/>
                      <a:r>
                        <a:rPr lang="en-US" sz="800" dirty="0">
                          <a:latin typeface="+mn-lt"/>
                        </a:rPr>
                        <a:t>#WHATITTAKES</a:t>
                      </a:r>
                      <a:br>
                        <a:rPr lang="en-US" sz="800" dirty="0">
                          <a:latin typeface="+mn-lt"/>
                        </a:rPr>
                      </a:br>
                      <a:r>
                        <a:rPr lang="en-US" sz="800" dirty="0">
                          <a:latin typeface="+mn-lt"/>
                        </a:rPr>
                        <a:t>11 AM MT – ONE VOICE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  <a:p>
                      <a:pPr algn="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chemeClr val="dk1"/>
                          </a:solidFill>
                          <a:latin typeface="+mn-lt"/>
                        </a:rPr>
                        <a:t>29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VÍSPERA DE AÑO NUEVO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  <a:t>PROMOCIÓN LEAN30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8785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00281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kern="0" dirty="0">
                <a:latin typeface="GothamBold" charset="0"/>
                <a:ea typeface="GothamBold" charset="0"/>
                <a:cs typeface="GothamBold" charset="0"/>
              </a:rPr>
              <a:t>CALENDARIO DICIEMBRE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E9AA3-C229-EF4E-A0DB-CE619107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6" y="455160"/>
            <a:ext cx="489542" cy="4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lsey-Keller-WorkshopPPT-SRC" id="{A0ABE3CF-E5C9-460A-A753-E7D212DA6328}" vid="{C198B92F-95A1-4E05-94EE-1DEDBDCD05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1E77AF0553B498D955B9594FE35B5" ma:contentTypeVersion="13" ma:contentTypeDescription="Create a new document." ma:contentTypeScope="" ma:versionID="6e395bb5ab4917165e4bdc08ee5a7c96">
  <xsd:schema xmlns:xsd="http://www.w3.org/2001/XMLSchema" xmlns:xs="http://www.w3.org/2001/XMLSchema" xmlns:p="http://schemas.microsoft.com/office/2006/metadata/properties" xmlns:ns3="4af564c9-c7d2-483e-84c7-77355140981a" xmlns:ns4="d7c6005c-72ff-4c1c-ac5a-916405e2f476" targetNamespace="http://schemas.microsoft.com/office/2006/metadata/properties" ma:root="true" ma:fieldsID="85a607f9af8660a7ee90dd216ab1b35d" ns3:_="" ns4:_="">
    <xsd:import namespace="4af564c9-c7d2-483e-84c7-77355140981a"/>
    <xsd:import namespace="d7c6005c-72ff-4c1c-ac5a-916405e2f4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564c9-c7d2-483e-84c7-7735514098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6005c-72ff-4c1c-ac5a-916405e2f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FCDDDB-F34A-4A82-84CA-0C3F9E413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19C-2CB5-4202-8510-3EE758E9A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564c9-c7d2-483e-84c7-77355140981a"/>
    <ds:schemaRef ds:uri="d7c6005c-72ff-4c1c-ac5a-916405e2f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8F3992-C026-4222-B4A4-A786E95FB9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Kelsey-Keller-WorkshopPPT-SRC</Template>
  <TotalTime>34441</TotalTime>
  <Words>532</Words>
  <Application>Microsoft Office PowerPoint</Application>
  <PresentationFormat>Widescreen</PresentationFormat>
  <Paragraphs>202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GothamBlack</vt:lpstr>
      <vt:lpstr>GothamBold</vt:lpstr>
      <vt:lpstr>GothamBook</vt:lpstr>
      <vt:lpstr>GothamMedium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Keller</dc:creator>
  <cp:lastModifiedBy>Kelsey Keller</cp:lastModifiedBy>
  <cp:revision>91</cp:revision>
  <dcterms:created xsi:type="dcterms:W3CDTF">2020-01-08T22:31:08Z</dcterms:created>
  <dcterms:modified xsi:type="dcterms:W3CDTF">2020-11-23T17:35:42Z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0x010100F131E77AF0553B498D955B9594FE35B5</vt:lpwstr>
  </property>
</Properties>
</file>