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tham" panose="02000603040000020004" pitchFamily="50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DxminRDphT6xYnRl9V4CYrFyT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A1DEB7-D166-4508-8156-2405E81940BE}" v="4" dt="2020-12-28T19:54:29.079"/>
  </p1510:revLst>
</p1510:revInfo>
</file>

<file path=ppt/tableStyles.xml><?xml version="1.0" encoding="utf-8"?>
<a:tblStyleLst xmlns:a="http://schemas.openxmlformats.org/drawingml/2006/main" def="{8CA4A337-D233-4B42-91F5-342AC9D92C65}">
  <a:tblStyle styleId="{8CA4A337-D233-4B42-91F5-342AC9D92C6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9EFF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EFF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microsoft.com/office/2015/10/relationships/revisionInfo" Target="revisionInfo.xml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sey Keller" userId="189b721b-428d-4062-a22a-ab5f5ee1a7ba" providerId="ADAL" clId="{C2A1DEB7-D166-4508-8156-2405E81940BE}"/>
    <pc:docChg chg="modSld">
      <pc:chgData name="Kelsey Keller" userId="189b721b-428d-4062-a22a-ab5f5ee1a7ba" providerId="ADAL" clId="{C2A1DEB7-D166-4508-8156-2405E81940BE}" dt="2020-12-28T19:54:46.558" v="21" actId="1076"/>
      <pc:docMkLst>
        <pc:docMk/>
      </pc:docMkLst>
      <pc:sldChg chg="modSp mod">
        <pc:chgData name="Kelsey Keller" userId="189b721b-428d-4062-a22a-ab5f5ee1a7ba" providerId="ADAL" clId="{C2A1DEB7-D166-4508-8156-2405E81940BE}" dt="2020-12-28T19:54:46.558" v="21" actId="1076"/>
        <pc:sldMkLst>
          <pc:docMk/>
          <pc:sldMk cId="0" sldId="256"/>
        </pc:sldMkLst>
        <pc:spChg chg="mod">
          <ac:chgData name="Kelsey Keller" userId="189b721b-428d-4062-a22a-ab5f5ee1a7ba" providerId="ADAL" clId="{C2A1DEB7-D166-4508-8156-2405E81940BE}" dt="2020-12-28T19:52:36.009" v="0" actId="2711"/>
          <ac:spMkLst>
            <pc:docMk/>
            <pc:sldMk cId="0" sldId="256"/>
            <ac:spMk id="59" creationId="{00000000-0000-0000-0000-000000000000}"/>
          </ac:spMkLst>
        </pc:spChg>
        <pc:graphicFrameChg chg="mod modGraphic">
          <ac:chgData name="Kelsey Keller" userId="189b721b-428d-4062-a22a-ab5f5ee1a7ba" providerId="ADAL" clId="{C2A1DEB7-D166-4508-8156-2405E81940BE}" dt="2020-12-28T19:54:41.331" v="20" actId="255"/>
          <ac:graphicFrameMkLst>
            <pc:docMk/>
            <pc:sldMk cId="0" sldId="256"/>
            <ac:graphicFrameMk id="58" creationId="{00000000-0000-0000-0000-000000000000}"/>
          </ac:graphicFrameMkLst>
        </pc:graphicFrameChg>
        <pc:picChg chg="mod">
          <ac:chgData name="Kelsey Keller" userId="189b721b-428d-4062-a22a-ab5f5ee1a7ba" providerId="ADAL" clId="{C2A1DEB7-D166-4508-8156-2405E81940BE}" dt="2020-12-28T19:54:46.558" v="21" actId="1076"/>
          <ac:picMkLst>
            <pc:docMk/>
            <pc:sldMk cId="0" sldId="256"/>
            <ac:picMk id="60" creationId="{00000000-0000-0000-0000-000000000000}"/>
          </ac:picMkLst>
        </pc:picChg>
      </pc:sldChg>
      <pc:sldChg chg="modSp mod">
        <pc:chgData name="Kelsey Keller" userId="189b721b-428d-4062-a22a-ab5f5ee1a7ba" providerId="ADAL" clId="{C2A1DEB7-D166-4508-8156-2405E81940BE}" dt="2020-12-28T19:54:13.680" v="14" actId="1076"/>
        <pc:sldMkLst>
          <pc:docMk/>
          <pc:sldMk cId="0" sldId="257"/>
        </pc:sldMkLst>
        <pc:spChg chg="mod">
          <ac:chgData name="Kelsey Keller" userId="189b721b-428d-4062-a22a-ab5f5ee1a7ba" providerId="ADAL" clId="{C2A1DEB7-D166-4508-8156-2405E81940BE}" dt="2020-12-28T19:54:13.680" v="14" actId="1076"/>
          <ac:spMkLst>
            <pc:docMk/>
            <pc:sldMk cId="0" sldId="257"/>
            <ac:spMk id="67" creationId="{00000000-0000-0000-0000-000000000000}"/>
          </ac:spMkLst>
        </pc:spChg>
        <pc:graphicFrameChg chg="mod modGraphic">
          <ac:chgData name="Kelsey Keller" userId="189b721b-428d-4062-a22a-ab5f5ee1a7ba" providerId="ADAL" clId="{C2A1DEB7-D166-4508-8156-2405E81940BE}" dt="2020-12-28T19:54:07.545" v="12" actId="1076"/>
          <ac:graphicFrameMkLst>
            <pc:docMk/>
            <pc:sldMk cId="0" sldId="257"/>
            <ac:graphicFrameMk id="66" creationId="{00000000-0000-0000-0000-000000000000}"/>
          </ac:graphicFrameMkLst>
        </pc:graphicFrameChg>
        <pc:picChg chg="mod">
          <ac:chgData name="Kelsey Keller" userId="189b721b-428d-4062-a22a-ab5f5ee1a7ba" providerId="ADAL" clId="{C2A1DEB7-D166-4508-8156-2405E81940BE}" dt="2020-12-28T19:54:10.965" v="13" actId="1076"/>
          <ac:picMkLst>
            <pc:docMk/>
            <pc:sldMk cId="0" sldId="257"/>
            <ac:picMk id="6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ctrTitle"/>
          </p:nvPr>
        </p:nvSpPr>
        <p:spPr>
          <a:xfrm>
            <a:off x="1524000" y="153791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ubTitle" idx="1"/>
          </p:nvPr>
        </p:nvSpPr>
        <p:spPr>
          <a:xfrm>
            <a:off x="1524000" y="3722372"/>
            <a:ext cx="9144000" cy="40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/>
          <p:nvPr/>
        </p:nvSpPr>
        <p:spPr>
          <a:xfrm>
            <a:off x="1524000" y="4316021"/>
            <a:ext cx="9144000" cy="40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RANK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8200" y="2722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"/>
              <a:buNone/>
              <a:defRPr sz="5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3108960" y="1825625"/>
            <a:ext cx="59842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Google Shape;58;p1"/>
          <p:cNvGraphicFramePr/>
          <p:nvPr>
            <p:extLst>
              <p:ext uri="{D42A27DB-BD31-4B8C-83A1-F6EECF244321}">
                <p14:modId xmlns:p14="http://schemas.microsoft.com/office/powerpoint/2010/main" val="1126116845"/>
              </p:ext>
            </p:extLst>
          </p:nvPr>
        </p:nvGraphicFramePr>
        <p:xfrm>
          <a:off x="141987" y="1099581"/>
          <a:ext cx="11908000" cy="5521780"/>
        </p:xfrm>
        <a:graphic>
          <a:graphicData uri="http://schemas.openxmlformats.org/drawingml/2006/table">
            <a:tbl>
              <a:tblPr firstRow="1" bandRow="1">
                <a:noFill/>
                <a:tableStyleId>{8CA4A337-D233-4B42-91F5-342AC9D92C65}</a:tableStyleId>
              </a:tblPr>
              <a:tblGrid>
                <a:gridCol w="140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SUNDAY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MONDAY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TUESDAY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WEDNESDAY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THURSDAY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FRIDAY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SATURDAY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HAPPY NEW YEAR!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LEAN30 PROMOTION  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LEAN30 PROMOTION 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2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LEAN30 PROMOTION</a:t>
                      </a: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#WHATITTAKES</a:t>
                      </a: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– ONE VOICE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LEAN30 PROMOTION </a:t>
                      </a:r>
                      <a:endParaRPr sz="700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LEAN30 PROMOTION </a:t>
                      </a: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JANUARY KICKOFF CALL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5 PM MT – ONE VOICE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LEAN30 PROMOTION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lang="en-US" sz="700" b="0" i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LAST DAY FOR SRC 2021 VIP REGISTRATION! </a:t>
                      </a: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LEAN30 PROMOTION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CANADA DIRECTORS CALL – 5 PM MT ON ZOOM 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#MODEREMEMO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– ONE VOICE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LEAN30 PROMOTION  ENDS AT 11:59 PM MT </a:t>
                      </a: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#WHATITTAKES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– ONE VOICE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THIS MONTH IN CANADA CALL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5 PM MT – ZOOM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MODERE MOVEMENT DAY </a:t>
                      </a: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POWER HOUR 11 AM MT - ONE VOICE</a:t>
                      </a: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OPPORTUNITY WEBINAR AT 6 PM MT ON THE SHIFTING RETAIL NORTH AMERICA FACEBOOK PAGE</a:t>
                      </a: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 BEGINS AT</a:t>
                      </a: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6 PM MT</a:t>
                      </a:r>
                      <a:endParaRPr sz="700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#MODEREMEMO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– ONE VOICE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 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 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 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#WHATITTAKES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– ONE VOICE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 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 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 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</a:t>
                      </a: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#MODEREMEMO</a:t>
                      </a: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– ONE VOICE</a:t>
                      </a: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</a:t>
                      </a: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#WHATITTAKES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– ONE VOICE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VALENTINE’S DAY PROMOTION ANNOUNCED AT 11 AM MT ON ONE VOICE 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 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 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VALENTINE’S DAY PROMOTION  LAUNCHES AT 9 AM MT 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#MODEREMEMO</a:t>
                      </a: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– ONE VOICE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VALENTINE’S DAY PROMOTION 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VALENTINE’S DAY PROMOTION 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1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ENROLLMENT PROMOTION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VALENTINE’S DAY PROMOTION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Google Shape;59;p1"/>
          <p:cNvSpPr txBox="1"/>
          <p:nvPr/>
        </p:nvSpPr>
        <p:spPr>
          <a:xfrm>
            <a:off x="0" y="300281"/>
            <a:ext cx="12192000" cy="64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Gotham" panose="02000603040000020004" pitchFamily="50" charset="0"/>
                <a:ea typeface="Montserrat"/>
                <a:cs typeface="Montserrat"/>
                <a:sym typeface="Montserrat"/>
              </a:rPr>
              <a:t>JANUARY 2021 CALENDAR </a:t>
            </a:r>
            <a:endParaRPr dirty="0">
              <a:latin typeface="Gotham" panose="02000603040000020004" pitchFamily="50" charset="0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325" y="455160"/>
            <a:ext cx="489542" cy="489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oogle Shape;66;p2"/>
          <p:cNvGraphicFramePr/>
          <p:nvPr>
            <p:extLst>
              <p:ext uri="{D42A27DB-BD31-4B8C-83A1-F6EECF244321}">
                <p14:modId xmlns:p14="http://schemas.microsoft.com/office/powerpoint/2010/main" val="1842640904"/>
              </p:ext>
            </p:extLst>
          </p:nvPr>
        </p:nvGraphicFramePr>
        <p:xfrm>
          <a:off x="142000" y="963062"/>
          <a:ext cx="11908000" cy="5735140"/>
        </p:xfrm>
        <a:graphic>
          <a:graphicData uri="http://schemas.openxmlformats.org/drawingml/2006/table">
            <a:tbl>
              <a:tblPr firstRow="1" bandRow="1">
                <a:noFill/>
                <a:tableStyleId>{8CA4A337-D233-4B42-91F5-342AC9D92C65}</a:tableStyleId>
              </a:tblPr>
              <a:tblGrid>
                <a:gridCol w="140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DOMINGO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LUNES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MARTES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MIERCOLES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JUEVES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VIERNES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SABADO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>
                          <a:latin typeface="+mj-lt"/>
                        </a:rPr>
                        <a:t>¡</a:t>
                      </a: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Feliz Año Nuevo!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Promoción DE LEAN30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 err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Promoción</a:t>
                      </a: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DE LEAN30</a:t>
                      </a: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2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 err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Promoción</a:t>
                      </a: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DE LEAN30</a:t>
                      </a: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endParaRPr sz="700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#WHATITTAKES</a:t>
                      </a: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– ONE VOICE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 err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Promoción</a:t>
                      </a: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DE LEAN30</a:t>
                      </a:r>
                      <a:endParaRPr sz="700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Promoción DE LEAN30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dirty="0">
                          <a:latin typeface="+mj-lt"/>
                        </a:rPr>
                        <a:t>LLAMADA DE INICIO DEL MES DE ENERO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5 PM MT – ONE VOICE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 dirty="0" err="1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Promoción</a:t>
                      </a: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DE LEAN30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lang="en-US"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  <a:tabLst/>
                        <a:defRPr/>
                      </a:pPr>
                      <a:r>
                        <a:rPr lang="es-ES" sz="7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¡ÚLTIMO DÍA PARA REGISTRO VIP DE SRC 2021!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Promoción DE LEAN30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#MODEREMEMO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– ONE VOICE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+mj-lt"/>
                        </a:rPr>
                        <a:t>Promoción de </a:t>
                      </a: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LEAN30 </a:t>
                      </a:r>
                      <a:r>
                        <a:rPr lang="en-US" sz="700">
                          <a:latin typeface="+mj-lt"/>
                        </a:rPr>
                        <a:t>TERMINA A LAS </a:t>
                      </a: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11:59 PM MT </a:t>
                      </a: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#WHATITTAKES</a:t>
                      </a: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– ONE VOICE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>
                          <a:latin typeface="+mj-lt"/>
                        </a:rPr>
                        <a:t>LLAMADA “</a:t>
                      </a: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THIS MONTH IN CANADA</a:t>
                      </a:r>
                      <a:r>
                        <a:rPr lang="en-US" sz="700" dirty="0">
                          <a:latin typeface="+mj-lt"/>
                        </a:rPr>
                        <a:t>”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5 PM MT – ZOOM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700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+mj-lt"/>
                        </a:rPr>
                        <a:t>DÍA DE </a:t>
                      </a: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MODERE MOVEMENT  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POWER HOUR 11 AM MT - ONE VOICE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SEMI</a:t>
                      </a:r>
                      <a:r>
                        <a:rPr lang="en-US" sz="700">
                          <a:latin typeface="+mj-lt"/>
                        </a:rPr>
                        <a:t>N</a:t>
                      </a: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ARIO WEB DE OPORTUNIDAD</a:t>
                      </a:r>
                      <a:r>
                        <a:rPr lang="en-US" sz="700">
                          <a:latin typeface="+mj-lt"/>
                        </a:rPr>
                        <a:t> A LAS </a:t>
                      </a: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6 PM MT </a:t>
                      </a:r>
                      <a:r>
                        <a:rPr lang="en-US" sz="700">
                          <a:latin typeface="+mj-lt"/>
                        </a:rPr>
                        <a:t>EN LA 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+mj-lt"/>
                        </a:rPr>
                        <a:t>PÁGINA DE FACEBOOK DE </a:t>
                      </a: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SHIFTING RETAIL NORTH AMERICA 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+mj-lt"/>
                        </a:rPr>
                        <a:t>LA PROMOCIÓN DE INSCRIPCIÓN COMIENZA A LAS </a:t>
                      </a: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6 PM MT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#MODEREMEMO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– ONE VOICE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>
                          <a:latin typeface="+mj-lt"/>
                        </a:rPr>
                        <a:t>PROMOCIÓN DE INSCRIPCIÓN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>
                          <a:latin typeface="+mj-lt"/>
                        </a:rPr>
                        <a:t>PROMOCIÓN DE INSCRIPCIÓN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>
                          <a:latin typeface="+mj-lt"/>
                        </a:rPr>
                        <a:t>PROMOCIÓN DE INSCRIPCIÓN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#WHATITTAKES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– ONE VOICE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>
                          <a:latin typeface="+mj-lt"/>
                        </a:rPr>
                        <a:t>PROMOCIÓN DE INSCRIPCIÓN</a:t>
                      </a: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700">
                        <a:latin typeface="+mj-lt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700">
                          <a:latin typeface="+mj-lt"/>
                        </a:rPr>
                        <a:t>PROMOCIÓN DE INSCRIPCIÓN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dirty="0">
                          <a:latin typeface="+mj-lt"/>
                        </a:rPr>
                        <a:t>PROMOCIÓN DE INSCRIPCIÓN</a:t>
                      </a:r>
                      <a:br>
                        <a:rPr lang="en-US" sz="700" b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>
                          <a:latin typeface="+mj-lt"/>
                        </a:rPr>
                        <a:t>PROMOCIÓN DE INSCRIPCIÓN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#MODEREMEMO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– ONE VOICE</a:t>
                      </a: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>
                          <a:latin typeface="+mj-lt"/>
                        </a:rPr>
                        <a:t>PROMOCIÓN DE INSCRIPCIÓN</a:t>
                      </a: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700">
                          <a:latin typeface="+mj-lt"/>
                        </a:rPr>
                        <a:t>PROMOCIÓN DE INSCRIPCIÓN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+mj-lt"/>
                        </a:rPr>
                        <a:t>PROMOCIÓN DE INSCRIPCIÓN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#WHATITTAKES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– ONE VOICE</a:t>
                      </a: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>
                          <a:latin typeface="+mj-lt"/>
                        </a:rPr>
                        <a:t>PROMOCIÓN DE INSCRIPCIÓN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>
                          <a:latin typeface="+mj-lt"/>
                        </a:rPr>
                        <a:t>PROMOCIÓN DEL DÍA DE SAN VALENTÍN SE ANUNCIARÁ A LAS </a:t>
                      </a: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</a:t>
                      </a:r>
                      <a:r>
                        <a:rPr lang="en-US" sz="700">
                          <a:latin typeface="+mj-lt"/>
                        </a:rPr>
                        <a:t>E</a:t>
                      </a:r>
                      <a:r>
                        <a:rPr lang="en-US" sz="7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N ONE VOICE 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>
                          <a:latin typeface="+mj-lt"/>
                        </a:rPr>
                        <a:t>PROMOCIÓN DE INSCRIPCIÓN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>
                          <a:latin typeface="+mj-lt"/>
                        </a:rPr>
                        <a:t>PROMOCIÓN DE INSCRIPCIÓN</a:t>
                      </a: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b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dirty="0">
                          <a:latin typeface="+mj-lt"/>
                        </a:rPr>
                        <a:t>PROMOCIÓN DE INSCRIPCIÓN</a:t>
                      </a: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LANZAMIENTO DE LA </a:t>
                      </a:r>
                      <a:r>
                        <a:rPr lang="en-US" sz="700" dirty="0">
                          <a:latin typeface="+mj-lt"/>
                        </a:rPr>
                        <a:t>PROMOCIÓN DEL DÍA DE SAN VALENTÍN A LAS</a:t>
                      </a: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9 AM MT 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#MODEREMEMO</a:t>
                      </a:r>
                      <a:b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7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11 AM MT – ONE VOICE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dirty="0">
                          <a:latin typeface="+mj-lt"/>
                        </a:rPr>
                        <a:t>PROMOCIÓN DE INSCRIPCIÓN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 dirty="0">
                          <a:latin typeface="+mj-lt"/>
                        </a:rPr>
                        <a:t>PROMOCIÓN DEL DÍA DE SAN VALENTÍN </a:t>
                      </a:r>
                      <a:endParaRPr sz="700" dirty="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>
                          <a:latin typeface="+mj-lt"/>
                        </a:rPr>
                        <a:t>PROMOCIÓN DE INSCRIPCIÓN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>
                        <a:latin typeface="+mj-lt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>
                          <a:latin typeface="+mj-lt"/>
                        </a:rPr>
                        <a:t>PROMOCIÓN DEL DÍA DE SAN VALENTÍN 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1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>
                          <a:latin typeface="+mj-lt"/>
                        </a:rPr>
                        <a:t>PROMOCIÓN DE INSCRIPCIÓN</a:t>
                      </a: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>
                        <a:latin typeface="+mj-lt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r>
                        <a:rPr lang="en-US" sz="700">
                          <a:latin typeface="+mj-lt"/>
                        </a:rPr>
                        <a:t>PROMOCIÓN DEL DÍA DE SAN VALENTÍN </a:t>
                      </a:r>
                      <a:endParaRPr sz="7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50"/>
                        <a:buFont typeface="Calibri"/>
                        <a:buNone/>
                      </a:pPr>
                      <a:endParaRPr sz="700" b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7" name="Google Shape;67;p2"/>
          <p:cNvSpPr txBox="1"/>
          <p:nvPr/>
        </p:nvSpPr>
        <p:spPr>
          <a:xfrm>
            <a:off x="0" y="213661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Gotham" panose="02000603040000020004" pitchFamily="50" charset="0"/>
                <a:ea typeface="Montserrat"/>
                <a:cs typeface="Montserrat"/>
                <a:sym typeface="Montserrat"/>
              </a:rPr>
              <a:t>CALENDARIO ENERO 2021</a:t>
            </a:r>
            <a:endParaRPr dirty="0">
              <a:latin typeface="Gotham" panose="02000603040000020004" pitchFamily="50" charset="0"/>
            </a:endParaRPr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000" y="300281"/>
            <a:ext cx="489542" cy="489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Widescreen</PresentationFormat>
  <Paragraphs>196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Gotham</vt:lpstr>
      <vt:lpstr>Montserrat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Keller</dc:creator>
  <cp:lastModifiedBy>Kelsey Keller</cp:lastModifiedBy>
  <cp:revision>1</cp:revision>
  <dcterms:created xsi:type="dcterms:W3CDTF">2020-01-08T22:31:08Z</dcterms:created>
  <dcterms:modified xsi:type="dcterms:W3CDTF">2020-12-28T19:54:50Z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0x010100F131E77AF0553B498D955B9594FE35B5</vt:lpwstr>
  </property>
</Properties>
</file>