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9" r:id="rId2"/>
    <p:sldId id="264" r:id="rId3"/>
    <p:sldId id="268" r:id="rId4"/>
    <p:sldId id="269"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D8D2"/>
    <a:srgbClr val="A8D5D6"/>
    <a:srgbClr val="91A9AA"/>
    <a:srgbClr val="CCD1AA"/>
    <a:srgbClr val="F7E9E8"/>
    <a:srgbClr val="1C8693"/>
    <a:srgbClr val="C08BBE"/>
    <a:srgbClr val="3EBFBA"/>
    <a:srgbClr val="F7E2E1"/>
    <a:srgbClr val="EAA0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EE3315-A5BE-4B03-9F48-870028C3455E}" v="12" dt="2021-05-22T05:34:47.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88"/>
    <p:restoredTop sz="94830"/>
  </p:normalViewPr>
  <p:slideViewPr>
    <p:cSldViewPr snapToGrid="0" snapToObjects="1">
      <p:cViewPr varScale="1">
        <p:scale>
          <a:sx n="81" d="100"/>
          <a:sy n="81" d="100"/>
        </p:scale>
        <p:origin x="27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V- VA Team" clId="Web-{1FEE3315-A5BE-4B03-9F48-870028C3455E}"/>
    <pc:docChg chg="modSld">
      <pc:chgData name="Mrs V- VA Team" userId="" providerId="" clId="Web-{1FEE3315-A5BE-4B03-9F48-870028C3455E}" dt="2021-05-22T05:34:47.351" v="5" actId="20577"/>
      <pc:docMkLst>
        <pc:docMk/>
      </pc:docMkLst>
      <pc:sldChg chg="modSp">
        <pc:chgData name="Mrs V- VA Team" userId="" providerId="" clId="Web-{1FEE3315-A5BE-4B03-9F48-870028C3455E}" dt="2021-05-22T05:34:47.351" v="5" actId="20577"/>
        <pc:sldMkLst>
          <pc:docMk/>
          <pc:sldMk cId="274430447" sldId="269"/>
        </pc:sldMkLst>
        <pc:spChg chg="mod">
          <ac:chgData name="Mrs V- VA Team" userId="" providerId="" clId="Web-{1FEE3315-A5BE-4B03-9F48-870028C3455E}" dt="2021-05-22T05:34:47.351" v="5" actId="20577"/>
          <ac:spMkLst>
            <pc:docMk/>
            <pc:sldMk cId="274430447" sldId="269"/>
            <ac:spMk id="1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A60363-D0F2-7445-905B-9A1545866F2E}" type="datetimeFigureOut">
              <a:rPr lang="en-US" smtClean="0"/>
              <a:t>5/21/2021</a:t>
            </a:fld>
            <a:endParaRPr lang="en-US"/>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B02C27-5A46-644D-968E-67AD2A4BE5A6}" type="slidenum">
              <a:rPr lang="en-US" smtClean="0"/>
              <a:t>‹#›</a:t>
            </a:fld>
            <a:endParaRPr lang="en-US"/>
          </a:p>
        </p:txBody>
      </p:sp>
    </p:spTree>
    <p:extLst>
      <p:ext uri="{BB962C8B-B14F-4D97-AF65-F5344CB8AC3E}">
        <p14:creationId xmlns:p14="http://schemas.microsoft.com/office/powerpoint/2010/main" val="663137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F74C2A-4293-4B48-802D-28DAF3DB0287}" type="datetimeFigureOut">
              <a:rPr lang="en-US" smtClean="0"/>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F74C2A-4293-4B48-802D-28DAF3DB0287}" type="datetimeFigureOut">
              <a:rPr lang="en-US" smtClean="0"/>
              <a:t>5/21/2021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F74C2A-4293-4B48-802D-28DAF3DB0287}" type="datetimeFigureOut">
              <a:rPr lang="en-US" smtClean="0"/>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F74C2A-4293-4B48-802D-28DAF3DB0287}" type="datetimeFigureOut">
              <a:rPr lang="en-US" smtClean="0"/>
              <a:t>5/21/2021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F74C2A-4293-4B48-802D-28DAF3DB0287}" type="datetimeFigureOut">
              <a:rPr lang="en-US" smtClean="0"/>
              <a:t>5/21/2021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F74C2A-4293-4B48-802D-28DAF3DB0287}" type="datetimeFigureOut">
              <a:rPr lang="en-US" smtClean="0"/>
              <a:t>5/21/2021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9F74C2A-4293-4B48-802D-28DAF3DB0287}" type="datetimeFigureOut">
              <a:rPr lang="en-US" smtClean="0"/>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9F74C2A-4293-4B48-802D-28DAF3DB0287}" type="datetimeFigureOut">
              <a:rPr lang="en-US" smtClean="0"/>
              <a:t>5/21/2021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F07AD-6DA8-CC41-9A56-F9003D60C9A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9F74C2A-4293-4B48-802D-28DAF3DB0287}" type="datetimeFigureOut">
              <a:rPr lang="en-US" smtClean="0"/>
              <a:t>5/21/2021</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4DF07AD-6DA8-CC41-9A56-F9003D60C9A3}" type="slidenum">
              <a:rPr lang="en-US" smtClean="0"/>
              <a:t>‹#›</a:t>
            </a:fld>
            <a:endParaRPr lang="en-US"/>
          </a:p>
        </p:txBody>
      </p:sp>
    </p:spTree>
    <p:extLst>
      <p:ext uri="{BB962C8B-B14F-4D97-AF65-F5344CB8AC3E}">
        <p14:creationId xmlns:p14="http://schemas.microsoft.com/office/powerpoint/2010/main" val="2066195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mrsv.com.au/lets-play/"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566956"/>
            <a:ext cx="6858000" cy="1246495"/>
          </a:xfrm>
          <a:prstGeom prst="rect">
            <a:avLst/>
          </a:prstGeom>
          <a:noFill/>
        </p:spPr>
        <p:txBody>
          <a:bodyPr wrap="square" rtlCol="0">
            <a:spAutoFit/>
          </a:bodyPr>
          <a:lstStyle/>
          <a:p>
            <a:pPr algn="ctr"/>
            <a:r>
              <a:rPr lang="en-US" sz="7500" spc="100">
                <a:solidFill>
                  <a:schemeClr val="bg1">
                    <a:lumMod val="85000"/>
                  </a:schemeClr>
                </a:solidFill>
                <a:latin typeface="DIN Condensed" charset="0"/>
                <a:ea typeface="DIN Condensed" charset="0"/>
                <a:cs typeface="DIN Condensed" charset="0"/>
              </a:rPr>
              <a:t>DEMO LOGO</a:t>
            </a:r>
            <a:endParaRPr lang="en-US" sz="7500" spc="100" dirty="0">
              <a:solidFill>
                <a:schemeClr val="bg1">
                  <a:lumMod val="85000"/>
                </a:schemeClr>
              </a:solidFill>
              <a:latin typeface="DIN Condensed" charset="0"/>
              <a:ea typeface="DIN Condensed" charset="0"/>
              <a:cs typeface="DIN Condensed" charset="0"/>
            </a:endParaRPr>
          </a:p>
        </p:txBody>
      </p:sp>
      <p:sp>
        <p:nvSpPr>
          <p:cNvPr id="3" name="Subtitle 2"/>
          <p:cNvSpPr>
            <a:spLocks noGrp="1"/>
          </p:cNvSpPr>
          <p:nvPr>
            <p:ph type="subTitle" idx="1"/>
          </p:nvPr>
        </p:nvSpPr>
        <p:spPr>
          <a:xfrm>
            <a:off x="2022885" y="7210013"/>
            <a:ext cx="2691053" cy="3848099"/>
          </a:xfrm>
        </p:spPr>
        <p:txBody>
          <a:bodyPr>
            <a:noAutofit/>
          </a:bodyPr>
          <a:lstStyle/>
          <a:p>
            <a:pPr>
              <a:lnSpc>
                <a:spcPct val="120000"/>
              </a:lnSpc>
              <a:spcBef>
                <a:spcPts val="900"/>
              </a:spcBef>
            </a:pPr>
            <a:r>
              <a:rPr lang="en-US" sz="1600" b="1" spc="100" dirty="0">
                <a:latin typeface="Calibri" charset="0"/>
                <a:ea typeface="Calibri" charset="0"/>
                <a:cs typeface="Calibri" charset="0"/>
              </a:rPr>
              <a:t>2020</a:t>
            </a:r>
          </a:p>
        </p:txBody>
      </p:sp>
      <p:sp>
        <p:nvSpPr>
          <p:cNvPr id="11" name="TextBox 10"/>
          <p:cNvSpPr txBox="1"/>
          <p:nvPr/>
        </p:nvSpPr>
        <p:spPr>
          <a:xfrm>
            <a:off x="543710" y="8259486"/>
            <a:ext cx="5868114" cy="707886"/>
          </a:xfrm>
          <a:prstGeom prst="rect">
            <a:avLst/>
          </a:prstGeom>
          <a:noFill/>
        </p:spPr>
        <p:txBody>
          <a:bodyPr wrap="square" rtlCol="0">
            <a:spAutoFit/>
          </a:bodyPr>
          <a:lstStyle/>
          <a:p>
            <a:pPr algn="ctr"/>
            <a:r>
              <a:rPr lang="en-US" sz="4000" spc="100">
                <a:latin typeface="Didot" charset="0"/>
                <a:ea typeface="Didot" charset="0"/>
                <a:cs typeface="Didot" charset="0"/>
              </a:rPr>
              <a:t>Marketing Calendar</a:t>
            </a:r>
            <a:endParaRPr lang="en-US" sz="4000" spc="100" dirty="0">
              <a:latin typeface="Didot" charset="0"/>
              <a:ea typeface="Didot" charset="0"/>
              <a:cs typeface="Didot" charset="0"/>
            </a:endParaRPr>
          </a:p>
        </p:txBody>
      </p:sp>
      <p:sp>
        <p:nvSpPr>
          <p:cNvPr id="14" name="Rectangle 13"/>
          <p:cNvSpPr/>
          <p:nvPr/>
        </p:nvSpPr>
        <p:spPr>
          <a:xfrm>
            <a:off x="3088535" y="7780111"/>
            <a:ext cx="471529" cy="8372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85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832" y="2243328"/>
            <a:ext cx="4181856" cy="4181856"/>
          </a:xfrm>
          <a:prstGeom prst="rect">
            <a:avLst/>
          </a:prstGeom>
        </p:spPr>
      </p:pic>
    </p:spTree>
    <p:extLst>
      <p:ext uri="{BB962C8B-B14F-4D97-AF65-F5344CB8AC3E}">
        <p14:creationId xmlns:p14="http://schemas.microsoft.com/office/powerpoint/2010/main" val="951290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94944" y="437357"/>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JANUARY</a:t>
            </a:r>
          </a:p>
        </p:txBody>
      </p:sp>
      <p:sp>
        <p:nvSpPr>
          <p:cNvPr id="26" name="Subtitle 2"/>
          <p:cNvSpPr txBox="1">
            <a:spLocks/>
          </p:cNvSpPr>
          <p:nvPr/>
        </p:nvSpPr>
        <p:spPr>
          <a:xfrm>
            <a:off x="682752" y="755127"/>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New Years</a:t>
            </a:r>
          </a:p>
          <a:p>
            <a:pPr>
              <a:lnSpc>
                <a:spcPct val="100000"/>
              </a:lnSpc>
              <a:spcBef>
                <a:spcPts val="0"/>
              </a:spcBef>
            </a:pPr>
            <a:r>
              <a:rPr lang="en-US" sz="1000" spc="100" dirty="0">
                <a:latin typeface="Calibri" charset="0"/>
                <a:ea typeface="Calibri" charset="0"/>
                <a:cs typeface="Calibri" charset="0"/>
              </a:rPr>
              <a:t>14-27 Tennis</a:t>
            </a:r>
          </a:p>
          <a:p>
            <a:pPr>
              <a:lnSpc>
                <a:spcPct val="100000"/>
              </a:lnSpc>
              <a:spcBef>
                <a:spcPts val="0"/>
              </a:spcBef>
            </a:pPr>
            <a:r>
              <a:rPr lang="en-US" sz="1000" spc="100" dirty="0">
                <a:latin typeface="Calibri" charset="0"/>
                <a:ea typeface="Calibri" charset="0"/>
                <a:cs typeface="Calibri" charset="0"/>
              </a:rPr>
              <a:t>26 Australia Day</a:t>
            </a:r>
          </a:p>
          <a:p>
            <a:pPr>
              <a:lnSpc>
                <a:spcPct val="100000"/>
              </a:lnSpc>
              <a:spcBef>
                <a:spcPts val="0"/>
              </a:spcBef>
            </a:pPr>
            <a:r>
              <a:rPr lang="en-US" sz="1000" spc="100" dirty="0">
                <a:latin typeface="Calibri" charset="0"/>
                <a:ea typeface="Calibri" charset="0"/>
                <a:cs typeface="Calibri" charset="0"/>
              </a:rPr>
              <a:t>Back to School Sales</a:t>
            </a:r>
          </a:p>
        </p:txBody>
      </p:sp>
      <p:sp>
        <p:nvSpPr>
          <p:cNvPr id="17" name="Rectangle 16"/>
          <p:cNvSpPr/>
          <p:nvPr/>
        </p:nvSpPr>
        <p:spPr>
          <a:xfrm>
            <a:off x="627888" y="1496568"/>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Subtitle 2"/>
          <p:cNvSpPr txBox="1">
            <a:spLocks/>
          </p:cNvSpPr>
          <p:nvPr/>
        </p:nvSpPr>
        <p:spPr>
          <a:xfrm>
            <a:off x="2615184" y="440405"/>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FEBRUARY</a:t>
            </a:r>
          </a:p>
        </p:txBody>
      </p:sp>
      <p:sp>
        <p:nvSpPr>
          <p:cNvPr id="55" name="Subtitle 2"/>
          <p:cNvSpPr txBox="1">
            <a:spLocks/>
          </p:cNvSpPr>
          <p:nvPr/>
        </p:nvSpPr>
        <p:spPr>
          <a:xfrm>
            <a:off x="2602992" y="761223"/>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5 Chinese New Year</a:t>
            </a:r>
          </a:p>
          <a:p>
            <a:pPr>
              <a:lnSpc>
                <a:spcPct val="100000"/>
              </a:lnSpc>
              <a:spcBef>
                <a:spcPts val="0"/>
              </a:spcBef>
            </a:pPr>
            <a:r>
              <a:rPr lang="en-US" sz="1000" spc="100" dirty="0">
                <a:latin typeface="Calibri" charset="0"/>
                <a:ea typeface="Calibri" charset="0"/>
                <a:cs typeface="Calibri" charset="0"/>
              </a:rPr>
              <a:t>14 Valentines Day</a:t>
            </a:r>
          </a:p>
          <a:p>
            <a:pPr>
              <a:lnSpc>
                <a:spcPct val="100000"/>
              </a:lnSpc>
              <a:spcBef>
                <a:spcPts val="0"/>
              </a:spcBef>
            </a:pPr>
            <a:r>
              <a:rPr lang="en-US" sz="1000" spc="100" dirty="0">
                <a:latin typeface="Calibri" charset="0"/>
                <a:ea typeface="Calibri" charset="0"/>
                <a:cs typeface="Calibri" charset="0"/>
              </a:rPr>
              <a:t>Music Festival Season</a:t>
            </a:r>
          </a:p>
          <a:p>
            <a:pPr>
              <a:lnSpc>
                <a:spcPct val="100000"/>
              </a:lnSpc>
              <a:spcBef>
                <a:spcPts val="0"/>
              </a:spcBef>
            </a:pPr>
            <a:r>
              <a:rPr lang="en-US" sz="1000" spc="100" dirty="0">
                <a:latin typeface="Calibri" charset="0"/>
                <a:ea typeface="Calibri" charset="0"/>
                <a:cs typeface="Calibri" charset="0"/>
              </a:rPr>
              <a:t>Wedding Season</a:t>
            </a:r>
          </a:p>
        </p:txBody>
      </p:sp>
      <p:sp>
        <p:nvSpPr>
          <p:cNvPr id="57" name="Subtitle 2"/>
          <p:cNvSpPr txBox="1">
            <a:spLocks/>
          </p:cNvSpPr>
          <p:nvPr/>
        </p:nvSpPr>
        <p:spPr>
          <a:xfrm>
            <a:off x="4529328" y="443453"/>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MARCH</a:t>
            </a:r>
          </a:p>
        </p:txBody>
      </p:sp>
      <p:sp>
        <p:nvSpPr>
          <p:cNvPr id="58" name="Subtitle 2"/>
          <p:cNvSpPr txBox="1">
            <a:spLocks/>
          </p:cNvSpPr>
          <p:nvPr/>
        </p:nvSpPr>
        <p:spPr>
          <a:xfrm>
            <a:off x="4334256" y="761223"/>
            <a:ext cx="2090928"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2 Sydney Mardi Gras</a:t>
            </a:r>
          </a:p>
          <a:p>
            <a:pPr>
              <a:lnSpc>
                <a:spcPct val="100000"/>
              </a:lnSpc>
              <a:spcBef>
                <a:spcPts val="0"/>
              </a:spcBef>
            </a:pPr>
            <a:r>
              <a:rPr lang="en-US" sz="1000" spc="100" dirty="0">
                <a:latin typeface="Calibri" charset="0"/>
                <a:ea typeface="Calibri" charset="0"/>
                <a:cs typeface="Calibri" charset="0"/>
              </a:rPr>
              <a:t>8 International Woman’s Day</a:t>
            </a:r>
          </a:p>
          <a:p>
            <a:pPr>
              <a:lnSpc>
                <a:spcPct val="100000"/>
              </a:lnSpc>
              <a:spcBef>
                <a:spcPts val="0"/>
              </a:spcBef>
            </a:pPr>
            <a:r>
              <a:rPr lang="en-US" sz="1000" spc="100" dirty="0">
                <a:latin typeface="Calibri" charset="0"/>
                <a:ea typeface="Calibri" charset="0"/>
                <a:cs typeface="Calibri" charset="0"/>
              </a:rPr>
              <a:t>17 St Patrick’s Day</a:t>
            </a:r>
          </a:p>
          <a:p>
            <a:pPr>
              <a:lnSpc>
                <a:spcPct val="100000"/>
              </a:lnSpc>
              <a:spcBef>
                <a:spcPts val="0"/>
              </a:spcBef>
            </a:pPr>
            <a:r>
              <a:rPr lang="en-US" sz="1000" spc="100" dirty="0">
                <a:latin typeface="Calibri" charset="0"/>
                <a:ea typeface="Calibri" charset="0"/>
                <a:cs typeface="Calibri" charset="0"/>
              </a:rPr>
              <a:t>Wedding Season</a:t>
            </a:r>
          </a:p>
        </p:txBody>
      </p:sp>
      <p:sp>
        <p:nvSpPr>
          <p:cNvPr id="60" name="Rectangle 59"/>
          <p:cNvSpPr/>
          <p:nvPr/>
        </p:nvSpPr>
        <p:spPr>
          <a:xfrm>
            <a:off x="2596896" y="1496568"/>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4547616" y="1496568"/>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Subtitle 2"/>
          <p:cNvSpPr txBox="1">
            <a:spLocks/>
          </p:cNvSpPr>
          <p:nvPr/>
        </p:nvSpPr>
        <p:spPr>
          <a:xfrm>
            <a:off x="701040" y="2796509"/>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APRIL</a:t>
            </a:r>
          </a:p>
        </p:txBody>
      </p:sp>
      <p:sp>
        <p:nvSpPr>
          <p:cNvPr id="63" name="Subtitle 2"/>
          <p:cNvSpPr txBox="1">
            <a:spLocks/>
          </p:cNvSpPr>
          <p:nvPr/>
        </p:nvSpPr>
        <p:spPr>
          <a:xfrm>
            <a:off x="688848" y="3114279"/>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7 Daylight Savings End</a:t>
            </a:r>
          </a:p>
          <a:p>
            <a:pPr>
              <a:lnSpc>
                <a:spcPct val="100000"/>
              </a:lnSpc>
              <a:spcBef>
                <a:spcPts val="0"/>
              </a:spcBef>
            </a:pPr>
            <a:r>
              <a:rPr lang="en-US" sz="1000" spc="100" dirty="0">
                <a:latin typeface="Calibri" charset="0"/>
                <a:ea typeface="Calibri" charset="0"/>
                <a:cs typeface="Calibri" charset="0"/>
              </a:rPr>
              <a:t>19-22 Easter</a:t>
            </a:r>
          </a:p>
          <a:p>
            <a:pPr>
              <a:lnSpc>
                <a:spcPct val="100000"/>
              </a:lnSpc>
              <a:spcBef>
                <a:spcPts val="0"/>
              </a:spcBef>
            </a:pPr>
            <a:r>
              <a:rPr lang="en-US" sz="1000" spc="100" dirty="0">
                <a:latin typeface="Calibri" charset="0"/>
                <a:ea typeface="Calibri" charset="0"/>
                <a:cs typeface="Calibri" charset="0"/>
              </a:rPr>
              <a:t>25 Anzac Day</a:t>
            </a:r>
          </a:p>
        </p:txBody>
      </p:sp>
      <p:sp>
        <p:nvSpPr>
          <p:cNvPr id="64" name="Rectangle 63"/>
          <p:cNvSpPr/>
          <p:nvPr/>
        </p:nvSpPr>
        <p:spPr>
          <a:xfrm>
            <a:off x="633984" y="385572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Subtitle 2"/>
          <p:cNvSpPr txBox="1">
            <a:spLocks/>
          </p:cNvSpPr>
          <p:nvPr/>
        </p:nvSpPr>
        <p:spPr>
          <a:xfrm>
            <a:off x="2621280" y="2799557"/>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MAY</a:t>
            </a:r>
          </a:p>
        </p:txBody>
      </p:sp>
      <p:sp>
        <p:nvSpPr>
          <p:cNvPr id="66" name="Subtitle 2"/>
          <p:cNvSpPr txBox="1">
            <a:spLocks/>
          </p:cNvSpPr>
          <p:nvPr/>
        </p:nvSpPr>
        <p:spPr>
          <a:xfrm>
            <a:off x="2609088" y="3120375"/>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12 Mothers Day</a:t>
            </a:r>
          </a:p>
        </p:txBody>
      </p:sp>
      <p:sp>
        <p:nvSpPr>
          <p:cNvPr id="67" name="Subtitle 2"/>
          <p:cNvSpPr txBox="1">
            <a:spLocks/>
          </p:cNvSpPr>
          <p:nvPr/>
        </p:nvSpPr>
        <p:spPr>
          <a:xfrm>
            <a:off x="4535424" y="2802605"/>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JUNE</a:t>
            </a:r>
          </a:p>
        </p:txBody>
      </p:sp>
      <p:sp>
        <p:nvSpPr>
          <p:cNvPr id="68" name="Subtitle 2"/>
          <p:cNvSpPr txBox="1">
            <a:spLocks/>
          </p:cNvSpPr>
          <p:nvPr/>
        </p:nvSpPr>
        <p:spPr>
          <a:xfrm>
            <a:off x="4425696" y="3120375"/>
            <a:ext cx="1901952"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10 Queens Birthday</a:t>
            </a:r>
          </a:p>
          <a:p>
            <a:pPr>
              <a:lnSpc>
                <a:spcPct val="100000"/>
              </a:lnSpc>
              <a:spcBef>
                <a:spcPts val="0"/>
              </a:spcBef>
            </a:pPr>
            <a:r>
              <a:rPr lang="en-US" sz="1000" spc="100" dirty="0">
                <a:latin typeface="Calibri" charset="0"/>
                <a:ea typeface="Calibri" charset="0"/>
                <a:cs typeface="Calibri" charset="0"/>
              </a:rPr>
              <a:t>30 End of Financial Year</a:t>
            </a:r>
          </a:p>
          <a:p>
            <a:pPr>
              <a:lnSpc>
                <a:spcPct val="100000"/>
              </a:lnSpc>
              <a:spcBef>
                <a:spcPts val="0"/>
              </a:spcBef>
            </a:pPr>
            <a:r>
              <a:rPr lang="en-US" sz="1000" spc="100" dirty="0">
                <a:latin typeface="Calibri" charset="0"/>
                <a:ea typeface="Calibri" charset="0"/>
                <a:cs typeface="Calibri" charset="0"/>
              </a:rPr>
              <a:t>Stock Take Sales</a:t>
            </a:r>
          </a:p>
          <a:p>
            <a:pPr>
              <a:lnSpc>
                <a:spcPct val="100000"/>
              </a:lnSpc>
              <a:spcBef>
                <a:spcPts val="0"/>
              </a:spcBef>
            </a:pPr>
            <a:r>
              <a:rPr lang="en-US" sz="1000" spc="100" dirty="0">
                <a:latin typeface="Calibri" charset="0"/>
                <a:ea typeface="Calibri" charset="0"/>
                <a:cs typeface="Calibri" charset="0"/>
              </a:rPr>
              <a:t>Ski Season</a:t>
            </a:r>
          </a:p>
        </p:txBody>
      </p:sp>
      <p:sp>
        <p:nvSpPr>
          <p:cNvPr id="69" name="Rectangle 68"/>
          <p:cNvSpPr/>
          <p:nvPr/>
        </p:nvSpPr>
        <p:spPr>
          <a:xfrm>
            <a:off x="2602992" y="385572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53712" y="385572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Subtitle 2"/>
          <p:cNvSpPr txBox="1">
            <a:spLocks/>
          </p:cNvSpPr>
          <p:nvPr/>
        </p:nvSpPr>
        <p:spPr>
          <a:xfrm>
            <a:off x="749808" y="5173949"/>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JULY</a:t>
            </a:r>
          </a:p>
        </p:txBody>
      </p:sp>
      <p:sp>
        <p:nvSpPr>
          <p:cNvPr id="72" name="Subtitle 2"/>
          <p:cNvSpPr txBox="1">
            <a:spLocks/>
          </p:cNvSpPr>
          <p:nvPr/>
        </p:nvSpPr>
        <p:spPr>
          <a:xfrm>
            <a:off x="737616" y="5491719"/>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1 Start Financial Year</a:t>
            </a:r>
          </a:p>
          <a:p>
            <a:pPr>
              <a:lnSpc>
                <a:spcPct val="100000"/>
              </a:lnSpc>
              <a:spcBef>
                <a:spcPts val="0"/>
              </a:spcBef>
            </a:pPr>
            <a:r>
              <a:rPr lang="en-US" sz="1000" spc="100" dirty="0">
                <a:latin typeface="Calibri" charset="0"/>
                <a:ea typeface="Calibri" charset="0"/>
                <a:cs typeface="Calibri" charset="0"/>
              </a:rPr>
              <a:t>Winter Sales</a:t>
            </a:r>
          </a:p>
        </p:txBody>
      </p:sp>
      <p:sp>
        <p:nvSpPr>
          <p:cNvPr id="73" name="Rectangle 72"/>
          <p:cNvSpPr/>
          <p:nvPr/>
        </p:nvSpPr>
        <p:spPr>
          <a:xfrm>
            <a:off x="682752" y="623316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Subtitle 2"/>
          <p:cNvSpPr txBox="1">
            <a:spLocks/>
          </p:cNvSpPr>
          <p:nvPr/>
        </p:nvSpPr>
        <p:spPr>
          <a:xfrm>
            <a:off x="2670048" y="5176997"/>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AUGUST</a:t>
            </a:r>
          </a:p>
        </p:txBody>
      </p:sp>
      <p:sp>
        <p:nvSpPr>
          <p:cNvPr id="75" name="Subtitle 2"/>
          <p:cNvSpPr txBox="1">
            <a:spLocks/>
          </p:cNvSpPr>
          <p:nvPr/>
        </p:nvSpPr>
        <p:spPr>
          <a:xfrm>
            <a:off x="2657856" y="5497815"/>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Ski Season</a:t>
            </a:r>
          </a:p>
          <a:p>
            <a:pPr>
              <a:lnSpc>
                <a:spcPct val="100000"/>
              </a:lnSpc>
              <a:spcBef>
                <a:spcPts val="0"/>
              </a:spcBef>
            </a:pPr>
            <a:endParaRPr lang="en-US" sz="1000" spc="100" dirty="0">
              <a:latin typeface="Calibri" charset="0"/>
              <a:ea typeface="Calibri" charset="0"/>
              <a:cs typeface="Calibri" charset="0"/>
            </a:endParaRPr>
          </a:p>
        </p:txBody>
      </p:sp>
      <p:sp>
        <p:nvSpPr>
          <p:cNvPr id="76" name="Subtitle 2"/>
          <p:cNvSpPr txBox="1">
            <a:spLocks/>
          </p:cNvSpPr>
          <p:nvPr/>
        </p:nvSpPr>
        <p:spPr>
          <a:xfrm>
            <a:off x="4584192" y="5180045"/>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SEPTEMBER</a:t>
            </a:r>
          </a:p>
        </p:txBody>
      </p:sp>
      <p:sp>
        <p:nvSpPr>
          <p:cNvPr id="77" name="Subtitle 2"/>
          <p:cNvSpPr txBox="1">
            <a:spLocks/>
          </p:cNvSpPr>
          <p:nvPr/>
        </p:nvSpPr>
        <p:spPr>
          <a:xfrm>
            <a:off x="4498848" y="5497815"/>
            <a:ext cx="1780032"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1 Fathers day</a:t>
            </a:r>
          </a:p>
          <a:p>
            <a:pPr>
              <a:lnSpc>
                <a:spcPct val="100000"/>
              </a:lnSpc>
              <a:spcBef>
                <a:spcPts val="0"/>
              </a:spcBef>
            </a:pPr>
            <a:r>
              <a:rPr lang="en-US" sz="1000" spc="100" dirty="0">
                <a:latin typeface="Calibri" charset="0"/>
                <a:ea typeface="Calibri" charset="0"/>
                <a:cs typeface="Calibri" charset="0"/>
              </a:rPr>
              <a:t>12 R U okay Day</a:t>
            </a:r>
          </a:p>
          <a:p>
            <a:pPr>
              <a:lnSpc>
                <a:spcPct val="100000"/>
              </a:lnSpc>
              <a:spcBef>
                <a:spcPts val="0"/>
              </a:spcBef>
            </a:pPr>
            <a:r>
              <a:rPr lang="en-US" sz="1000" spc="100" dirty="0">
                <a:latin typeface="Calibri" charset="0"/>
                <a:ea typeface="Calibri" charset="0"/>
                <a:cs typeface="Calibri" charset="0"/>
              </a:rPr>
              <a:t>30 Queens Birthday</a:t>
            </a:r>
          </a:p>
          <a:p>
            <a:pPr>
              <a:lnSpc>
                <a:spcPct val="100000"/>
              </a:lnSpc>
              <a:spcBef>
                <a:spcPts val="0"/>
              </a:spcBef>
            </a:pPr>
            <a:r>
              <a:rPr lang="en-US" sz="1000" spc="100" dirty="0">
                <a:latin typeface="Calibri" charset="0"/>
                <a:ea typeface="Calibri" charset="0"/>
                <a:cs typeface="Calibri" charset="0"/>
              </a:rPr>
              <a:t>AFL &amp; NRL Final Seasons</a:t>
            </a:r>
          </a:p>
        </p:txBody>
      </p:sp>
      <p:sp>
        <p:nvSpPr>
          <p:cNvPr id="78" name="Rectangle 77"/>
          <p:cNvSpPr/>
          <p:nvPr/>
        </p:nvSpPr>
        <p:spPr>
          <a:xfrm>
            <a:off x="2651760" y="623316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4602480" y="623316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Subtitle 2"/>
          <p:cNvSpPr txBox="1">
            <a:spLocks/>
          </p:cNvSpPr>
          <p:nvPr/>
        </p:nvSpPr>
        <p:spPr>
          <a:xfrm>
            <a:off x="725424" y="7444709"/>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OCTOBER</a:t>
            </a:r>
          </a:p>
        </p:txBody>
      </p:sp>
      <p:sp>
        <p:nvSpPr>
          <p:cNvPr id="81" name="Subtitle 2"/>
          <p:cNvSpPr txBox="1">
            <a:spLocks/>
          </p:cNvSpPr>
          <p:nvPr/>
        </p:nvSpPr>
        <p:spPr>
          <a:xfrm>
            <a:off x="682752" y="7762479"/>
            <a:ext cx="176784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4 World Animal Day</a:t>
            </a:r>
          </a:p>
          <a:p>
            <a:pPr>
              <a:lnSpc>
                <a:spcPct val="100000"/>
              </a:lnSpc>
              <a:spcBef>
                <a:spcPts val="0"/>
              </a:spcBef>
            </a:pPr>
            <a:r>
              <a:rPr lang="en-US" sz="1000" spc="100" dirty="0">
                <a:latin typeface="Calibri" charset="0"/>
                <a:ea typeface="Calibri" charset="0"/>
                <a:cs typeface="Calibri" charset="0"/>
              </a:rPr>
              <a:t>6 Daylight Saving Starts</a:t>
            </a:r>
          </a:p>
          <a:p>
            <a:pPr>
              <a:lnSpc>
                <a:spcPct val="100000"/>
              </a:lnSpc>
              <a:spcBef>
                <a:spcPts val="0"/>
              </a:spcBef>
            </a:pPr>
            <a:r>
              <a:rPr lang="en-US" sz="1000" spc="100" dirty="0">
                <a:latin typeface="Calibri" charset="0"/>
                <a:ea typeface="Calibri" charset="0"/>
                <a:cs typeface="Calibri" charset="0"/>
              </a:rPr>
              <a:t>7 Labor Day</a:t>
            </a:r>
          </a:p>
          <a:p>
            <a:pPr>
              <a:lnSpc>
                <a:spcPct val="100000"/>
              </a:lnSpc>
              <a:spcBef>
                <a:spcPts val="0"/>
              </a:spcBef>
            </a:pPr>
            <a:r>
              <a:rPr lang="en-US" sz="1000" spc="100" dirty="0">
                <a:latin typeface="Calibri" charset="0"/>
                <a:ea typeface="Calibri" charset="0"/>
                <a:cs typeface="Calibri" charset="0"/>
              </a:rPr>
              <a:t>31 Halloween</a:t>
            </a:r>
          </a:p>
        </p:txBody>
      </p:sp>
      <p:sp>
        <p:nvSpPr>
          <p:cNvPr id="82" name="Rectangle 81"/>
          <p:cNvSpPr/>
          <p:nvPr/>
        </p:nvSpPr>
        <p:spPr>
          <a:xfrm>
            <a:off x="658368" y="850392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Subtitle 2"/>
          <p:cNvSpPr txBox="1">
            <a:spLocks/>
          </p:cNvSpPr>
          <p:nvPr/>
        </p:nvSpPr>
        <p:spPr>
          <a:xfrm>
            <a:off x="2645664" y="7447757"/>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NOVEMBER</a:t>
            </a:r>
          </a:p>
        </p:txBody>
      </p:sp>
      <p:sp>
        <p:nvSpPr>
          <p:cNvPr id="84" name="Subtitle 2"/>
          <p:cNvSpPr txBox="1">
            <a:spLocks/>
          </p:cNvSpPr>
          <p:nvPr/>
        </p:nvSpPr>
        <p:spPr>
          <a:xfrm>
            <a:off x="2633472" y="7768575"/>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5 Melbourne Cup</a:t>
            </a:r>
          </a:p>
          <a:p>
            <a:pPr>
              <a:lnSpc>
                <a:spcPct val="100000"/>
              </a:lnSpc>
              <a:spcBef>
                <a:spcPts val="0"/>
              </a:spcBef>
            </a:pPr>
            <a:r>
              <a:rPr lang="en-US" sz="1000" spc="100" dirty="0">
                <a:latin typeface="Calibri" charset="0"/>
                <a:ea typeface="Calibri" charset="0"/>
                <a:cs typeface="Calibri" charset="0"/>
              </a:rPr>
              <a:t>29 Black Friday</a:t>
            </a:r>
          </a:p>
          <a:p>
            <a:pPr>
              <a:lnSpc>
                <a:spcPct val="100000"/>
              </a:lnSpc>
              <a:spcBef>
                <a:spcPts val="0"/>
              </a:spcBef>
            </a:pPr>
            <a:r>
              <a:rPr lang="en-US" sz="1000" spc="100" dirty="0">
                <a:latin typeface="Calibri" charset="0"/>
                <a:ea typeface="Calibri" charset="0"/>
                <a:cs typeface="Calibri" charset="0"/>
              </a:rPr>
              <a:t>Christ Shopping Begins</a:t>
            </a:r>
          </a:p>
        </p:txBody>
      </p:sp>
      <p:sp>
        <p:nvSpPr>
          <p:cNvPr id="85" name="Subtitle 2"/>
          <p:cNvSpPr txBox="1">
            <a:spLocks/>
          </p:cNvSpPr>
          <p:nvPr/>
        </p:nvSpPr>
        <p:spPr>
          <a:xfrm>
            <a:off x="4559808" y="7450805"/>
            <a:ext cx="1682496" cy="37341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20000"/>
              </a:lnSpc>
              <a:spcBef>
                <a:spcPts val="900"/>
              </a:spcBef>
            </a:pPr>
            <a:r>
              <a:rPr lang="en-US" sz="1600" b="1" spc="100" dirty="0">
                <a:latin typeface="DIN Condensed" charset="0"/>
                <a:ea typeface="DIN Condensed" charset="0"/>
                <a:cs typeface="DIN Condensed" charset="0"/>
              </a:rPr>
              <a:t>DECEMBER</a:t>
            </a:r>
          </a:p>
        </p:txBody>
      </p:sp>
      <p:sp>
        <p:nvSpPr>
          <p:cNvPr id="86" name="Subtitle 2"/>
          <p:cNvSpPr txBox="1">
            <a:spLocks/>
          </p:cNvSpPr>
          <p:nvPr/>
        </p:nvSpPr>
        <p:spPr>
          <a:xfrm>
            <a:off x="4547616" y="7768575"/>
            <a:ext cx="1706880" cy="373411"/>
          </a:xfrm>
          <a:prstGeom prst="rect">
            <a:avLst/>
          </a:prstGeom>
        </p:spPr>
        <p:txBody>
          <a:bodyPr vert="horz" lIns="91440" tIns="45720" rIns="91440" bIns="45720" rtlCol="0" anchor="t">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00" spc="100" dirty="0">
                <a:latin typeface="Calibri" charset="0"/>
                <a:ea typeface="Calibri" charset="0"/>
                <a:cs typeface="Calibri" charset="0"/>
              </a:rPr>
              <a:t>2 Cyber Monday</a:t>
            </a:r>
          </a:p>
          <a:p>
            <a:pPr>
              <a:lnSpc>
                <a:spcPct val="100000"/>
              </a:lnSpc>
              <a:spcBef>
                <a:spcPts val="0"/>
              </a:spcBef>
            </a:pPr>
            <a:r>
              <a:rPr lang="en-US" sz="1000" spc="100" dirty="0">
                <a:latin typeface="Calibri" charset="0"/>
                <a:ea typeface="Calibri" charset="0"/>
                <a:cs typeface="Calibri" charset="0"/>
              </a:rPr>
              <a:t>25 Christmas Day</a:t>
            </a:r>
          </a:p>
          <a:p>
            <a:pPr>
              <a:lnSpc>
                <a:spcPct val="100000"/>
              </a:lnSpc>
              <a:spcBef>
                <a:spcPts val="0"/>
              </a:spcBef>
            </a:pPr>
            <a:r>
              <a:rPr lang="en-US" sz="1000" spc="100" dirty="0">
                <a:latin typeface="Calibri" charset="0"/>
                <a:ea typeface="Calibri" charset="0"/>
                <a:cs typeface="Calibri" charset="0"/>
              </a:rPr>
              <a:t>26 Boxing Day</a:t>
            </a:r>
          </a:p>
          <a:p>
            <a:pPr>
              <a:lnSpc>
                <a:spcPct val="100000"/>
              </a:lnSpc>
              <a:spcBef>
                <a:spcPts val="0"/>
              </a:spcBef>
            </a:pPr>
            <a:r>
              <a:rPr lang="en-US" sz="1000" spc="100" dirty="0">
                <a:latin typeface="Calibri" charset="0"/>
                <a:ea typeface="Calibri" charset="0"/>
                <a:cs typeface="Calibri" charset="0"/>
              </a:rPr>
              <a:t>31 New Years Eve</a:t>
            </a:r>
          </a:p>
        </p:txBody>
      </p:sp>
      <p:sp>
        <p:nvSpPr>
          <p:cNvPr id="87" name="Rectangle 86"/>
          <p:cNvSpPr/>
          <p:nvPr/>
        </p:nvSpPr>
        <p:spPr>
          <a:xfrm>
            <a:off x="2627376" y="850392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4578096" y="8503920"/>
            <a:ext cx="1743456" cy="11704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378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90837" y="6205514"/>
            <a:ext cx="2167516" cy="3005721"/>
          </a:xfrm>
        </p:spPr>
        <p:txBody>
          <a:bodyPr>
            <a:noAutofit/>
          </a:bodyPr>
          <a:lstStyle/>
          <a:p>
            <a:pPr algn="l"/>
            <a:r>
              <a:rPr lang="en-US" sz="1200" spc="100" dirty="0">
                <a:latin typeface="Calibri" charset="0"/>
                <a:ea typeface="Calibri" charset="0"/>
                <a:cs typeface="Calibri" charset="0"/>
              </a:rPr>
              <a:t>You can add your own marketing events, ideas and campaigns in the box below AND for those in other countries, I have created an Australian Calendar, you can add your own native events.</a:t>
            </a:r>
          </a:p>
          <a:p>
            <a:pPr algn="l"/>
            <a:endParaRPr lang="en-US" sz="1200" spc="100" dirty="0">
              <a:latin typeface="Calibri" charset="0"/>
              <a:ea typeface="Calibri" charset="0"/>
              <a:cs typeface="Calibri" charset="0"/>
            </a:endParaRPr>
          </a:p>
          <a:p>
            <a:pPr algn="l"/>
            <a:endParaRPr lang="en-US" sz="1200" spc="100" dirty="0">
              <a:latin typeface="Calibri" charset="0"/>
              <a:ea typeface="Calibri" charset="0"/>
              <a:cs typeface="Calibri" charset="0"/>
            </a:endParaRPr>
          </a:p>
        </p:txBody>
      </p:sp>
      <p:sp>
        <p:nvSpPr>
          <p:cNvPr id="10" name="TextBox 9"/>
          <p:cNvSpPr txBox="1"/>
          <p:nvPr/>
        </p:nvSpPr>
        <p:spPr>
          <a:xfrm>
            <a:off x="493123" y="4600956"/>
            <a:ext cx="5892264" cy="923330"/>
          </a:xfrm>
          <a:prstGeom prst="rect">
            <a:avLst/>
          </a:prstGeom>
          <a:noFill/>
        </p:spPr>
        <p:txBody>
          <a:bodyPr wrap="square" rtlCol="0">
            <a:spAutoFit/>
          </a:bodyPr>
          <a:lstStyle/>
          <a:p>
            <a:pPr algn="ctr"/>
            <a:r>
              <a:rPr lang="en-US" sz="5400" spc="100" dirty="0">
                <a:latin typeface="Didot LT Std" charset="0"/>
                <a:ea typeface="Didot LT Std" charset="0"/>
                <a:cs typeface="Didot LT Std" charset="0"/>
              </a:rPr>
              <a:t>Make it Yours!</a:t>
            </a:r>
          </a:p>
        </p:txBody>
      </p:sp>
      <p:sp>
        <p:nvSpPr>
          <p:cNvPr id="14" name="TextBox 13"/>
          <p:cNvSpPr txBox="1"/>
          <p:nvPr/>
        </p:nvSpPr>
        <p:spPr>
          <a:xfrm>
            <a:off x="790836" y="5789264"/>
            <a:ext cx="1968809" cy="246221"/>
          </a:xfrm>
          <a:prstGeom prst="rect">
            <a:avLst/>
          </a:prstGeom>
          <a:noFill/>
        </p:spPr>
        <p:txBody>
          <a:bodyPr wrap="none" rtlCol="0">
            <a:spAutoFit/>
          </a:bodyPr>
          <a:lstStyle/>
          <a:p>
            <a:r>
              <a:rPr lang="en-AU" sz="1000" b="1" spc="300" dirty="0">
                <a:latin typeface="Calibri" charset="0"/>
                <a:ea typeface="Calibri" charset="0"/>
                <a:cs typeface="Calibri" charset="0"/>
              </a:rPr>
              <a:t>YOUR BRAND GUIDE:</a:t>
            </a:r>
          </a:p>
        </p:txBody>
      </p:sp>
      <p:sp>
        <p:nvSpPr>
          <p:cNvPr id="15" name="TextBox 14"/>
          <p:cNvSpPr txBox="1"/>
          <p:nvPr/>
        </p:nvSpPr>
        <p:spPr>
          <a:xfrm>
            <a:off x="3439255" y="5771485"/>
            <a:ext cx="2348720" cy="3877985"/>
          </a:xfrm>
          <a:prstGeom prst="rect">
            <a:avLst/>
          </a:prstGeom>
          <a:noFill/>
        </p:spPr>
        <p:txBody>
          <a:bodyPr wrap="none" rtlCol="0">
            <a:spAutoFit/>
          </a:bodyPr>
          <a:lstStyle/>
          <a:p>
            <a:pPr>
              <a:lnSpc>
                <a:spcPct val="120000"/>
              </a:lnSpc>
            </a:pPr>
            <a:r>
              <a:rPr lang="en-AU" sz="1000" b="1" spc="300" dirty="0">
                <a:latin typeface="Calibri" charset="0"/>
                <a:ea typeface="Calibri" charset="0"/>
                <a:cs typeface="Calibri" charset="0"/>
              </a:rPr>
              <a:t>CHECK OUT MY WEBSITE:</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WWW.YOURSITE.COM</a:t>
            </a:r>
          </a:p>
          <a:p>
            <a:pPr>
              <a:lnSpc>
                <a:spcPct val="120000"/>
              </a:lnSpc>
            </a:pPr>
            <a:endParaRPr lang="en-AU" sz="1000" b="1" spc="300" dirty="0">
              <a:latin typeface="Calibri" charset="0"/>
              <a:ea typeface="Calibri" charset="0"/>
              <a:cs typeface="Calibri" charset="0"/>
            </a:endParaRP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CONTACT:</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INFO@YOURSITE.COM</a:t>
            </a:r>
          </a:p>
          <a:p>
            <a:pPr>
              <a:lnSpc>
                <a:spcPct val="120000"/>
              </a:lnSpc>
            </a:pPr>
            <a:endParaRPr lang="en-AU" sz="1000" b="1" spc="300" dirty="0">
              <a:latin typeface="Calibri" charset="0"/>
              <a:ea typeface="Calibri" charset="0"/>
              <a:cs typeface="Calibri" charset="0"/>
            </a:endParaRP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FACEBOOK:</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@YOURNAME/LOGO</a:t>
            </a:r>
          </a:p>
          <a:p>
            <a:pPr>
              <a:lnSpc>
                <a:spcPct val="120000"/>
              </a:lnSpc>
            </a:pPr>
            <a:endParaRPr lang="en-AU" sz="1000" b="1" spc="300" dirty="0">
              <a:latin typeface="Calibri" charset="0"/>
              <a:ea typeface="Calibri" charset="0"/>
              <a:cs typeface="Calibri" charset="0"/>
            </a:endParaRP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INGSTAGRAM:</a:t>
            </a:r>
          </a:p>
          <a:p>
            <a:pPr>
              <a:lnSpc>
                <a:spcPct val="120000"/>
              </a:lnSpc>
            </a:pPr>
            <a:endParaRPr lang="en-AU" sz="1000" b="1" spc="300" dirty="0">
              <a:latin typeface="Calibri" charset="0"/>
              <a:ea typeface="Calibri" charset="0"/>
              <a:cs typeface="Calibri" charset="0"/>
            </a:endParaRPr>
          </a:p>
          <a:p>
            <a:pPr>
              <a:lnSpc>
                <a:spcPct val="120000"/>
              </a:lnSpc>
            </a:pPr>
            <a:r>
              <a:rPr lang="en-AU" sz="1000" b="1" spc="300" dirty="0">
                <a:latin typeface="Calibri" charset="0"/>
                <a:ea typeface="Calibri" charset="0"/>
                <a:cs typeface="Calibri" charset="0"/>
              </a:rPr>
              <a:t>@YOURNAME/LOGO</a:t>
            </a:r>
          </a:p>
          <a:p>
            <a:endParaRPr lang="en-AU" sz="1000" b="1" spc="300" dirty="0">
              <a:latin typeface="Calibri" charset="0"/>
              <a:ea typeface="Calibri" charset="0"/>
              <a:cs typeface="Calibri" charset="0"/>
            </a:endParaRPr>
          </a:p>
          <a:p>
            <a:endParaRPr lang="en-AU" sz="1000" b="1" spc="300" dirty="0">
              <a:latin typeface="Calibri" charset="0"/>
              <a:ea typeface="Calibri" charset="0"/>
              <a:cs typeface="Calibri" charset="0"/>
            </a:endParaRPr>
          </a:p>
          <a:p>
            <a:endParaRPr lang="en-AU" sz="1000" b="1" spc="300" dirty="0">
              <a:latin typeface="Calibri" charset="0"/>
              <a:ea typeface="Calibri" charset="0"/>
              <a:cs typeface="Calibri" charset="0"/>
            </a:endParaRP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29549"/>
          <a:stretch/>
        </p:blipFill>
        <p:spPr>
          <a:xfrm>
            <a:off x="790836" y="719618"/>
            <a:ext cx="5133160" cy="3616360"/>
          </a:xfrm>
          <a:prstGeom prst="rect">
            <a:avLst/>
          </a:prstGeom>
        </p:spPr>
      </p:pic>
      <p:cxnSp>
        <p:nvCxnSpPr>
          <p:cNvPr id="18" name="Straight Connector 17"/>
          <p:cNvCxnSpPr/>
          <p:nvPr/>
        </p:nvCxnSpPr>
        <p:spPr>
          <a:xfrm>
            <a:off x="3551555" y="6564548"/>
            <a:ext cx="248168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551555" y="7461019"/>
            <a:ext cx="248168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513899" y="8370937"/>
            <a:ext cx="248168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0627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08" y="1232326"/>
            <a:ext cx="6070706" cy="2081227"/>
          </a:xfrm>
        </p:spPr>
        <p:txBody>
          <a:bodyPr>
            <a:noAutofit/>
          </a:bodyPr>
          <a:lstStyle/>
          <a:p>
            <a:pPr>
              <a:lnSpc>
                <a:spcPct val="120000"/>
              </a:lnSpc>
            </a:pPr>
            <a:r>
              <a:rPr lang="en-GB" sz="1100" spc="100" dirty="0">
                <a:latin typeface="Calibri" charset="0"/>
                <a:ea typeface="Calibri" charset="0"/>
                <a:cs typeface="Calibri" charset="0"/>
              </a:rPr>
              <a:t>Congrats on purchasing my </a:t>
            </a:r>
            <a:r>
              <a:rPr lang="en-GB" sz="1100" spc="100">
                <a:latin typeface="Calibri" charset="0"/>
                <a:ea typeface="Calibri" charset="0"/>
                <a:cs typeface="Calibri" charset="0"/>
              </a:rPr>
              <a:t>Brand Guide to </a:t>
            </a:r>
            <a:r>
              <a:rPr lang="en-GB" sz="1100" spc="100" dirty="0">
                <a:latin typeface="Calibri" charset="0"/>
                <a:ea typeface="Calibri" charset="0"/>
                <a:cs typeface="Calibri" charset="0"/>
              </a:rPr>
              <a:t>use for your own business.</a:t>
            </a:r>
            <a:br>
              <a:rPr lang="en-GB" sz="1100" spc="100" dirty="0">
                <a:latin typeface="Calibri" charset="0"/>
                <a:ea typeface="Calibri" charset="0"/>
                <a:cs typeface="Calibri" charset="0"/>
              </a:rPr>
            </a:br>
            <a:r>
              <a:rPr lang="en-GB" sz="1100" spc="100" dirty="0">
                <a:latin typeface="Calibri" charset="0"/>
                <a:ea typeface="Calibri" charset="0"/>
                <a:cs typeface="Calibri" charset="0"/>
              </a:rPr>
              <a:t>Here are the links to purchase the fonts:</a:t>
            </a:r>
            <a:br>
              <a:rPr lang="en-GB" sz="1100" spc="100" dirty="0">
                <a:latin typeface="Calibri" charset="0"/>
                <a:ea typeface="Calibri" charset="0"/>
                <a:cs typeface="Calibri" charset="0"/>
              </a:rPr>
            </a:br>
            <a:r>
              <a:rPr lang="en-GB" sz="900" i="1" spc="100" dirty="0">
                <a:latin typeface="Calibri" charset="0"/>
                <a:ea typeface="Calibri" charset="0"/>
                <a:cs typeface="Calibri" charset="0"/>
              </a:rPr>
              <a:t>(Note that some links may change or have moved over time, please just type in font name and various links will be available for you.)</a:t>
            </a: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r>
              <a:rPr lang="en-GB" sz="1100" spc="100" dirty="0" err="1">
                <a:latin typeface="Calibri" charset="0"/>
                <a:ea typeface="Calibri" charset="0"/>
                <a:cs typeface="Calibri" charset="0"/>
              </a:rPr>
              <a:t>Didot</a:t>
            </a:r>
            <a:r>
              <a:rPr lang="en-GB" sz="1100" spc="100" dirty="0">
                <a:latin typeface="Calibri" charset="0"/>
                <a:ea typeface="Calibri" charset="0"/>
                <a:cs typeface="Calibri" charset="0"/>
              </a:rPr>
              <a:t> Fonts:  https://</a:t>
            </a:r>
            <a:r>
              <a:rPr lang="en-GB" sz="1100" spc="100" dirty="0" err="1">
                <a:latin typeface="Calibri" charset="0"/>
                <a:ea typeface="Calibri" charset="0"/>
                <a:cs typeface="Calibri" charset="0"/>
              </a:rPr>
              <a:t>www.wfonts.com</a:t>
            </a:r>
            <a:r>
              <a:rPr lang="en-GB" sz="1100" spc="100" dirty="0">
                <a:latin typeface="Calibri" charset="0"/>
                <a:ea typeface="Calibri" charset="0"/>
                <a:cs typeface="Calibri" charset="0"/>
              </a:rPr>
              <a:t>/font/</a:t>
            </a:r>
            <a:r>
              <a:rPr lang="en-GB" sz="1100" spc="100" dirty="0" err="1">
                <a:latin typeface="Calibri" charset="0"/>
                <a:ea typeface="Calibri" charset="0"/>
                <a:cs typeface="Calibri" charset="0"/>
              </a:rPr>
              <a:t>didot</a:t>
            </a:r>
            <a:endParaRPr lang="en-GB" sz="1100" spc="100" dirty="0">
              <a:latin typeface="Calibri" charset="0"/>
              <a:ea typeface="Calibri" charset="0"/>
              <a:cs typeface="Calibri" charset="0"/>
            </a:endParaRPr>
          </a:p>
          <a:p>
            <a:pPr>
              <a:lnSpc>
                <a:spcPct val="120000"/>
              </a:lnSpc>
            </a:pPr>
            <a:r>
              <a:rPr lang="en-GB" sz="1100" spc="100" dirty="0">
                <a:latin typeface="Calibri" charset="0"/>
                <a:ea typeface="Calibri" charset="0"/>
                <a:cs typeface="Calibri" charset="0"/>
              </a:rPr>
              <a:t>Calibri:  https://</a:t>
            </a:r>
            <a:r>
              <a:rPr lang="en-GB" sz="1100" spc="100" dirty="0" err="1">
                <a:latin typeface="Calibri" charset="0"/>
                <a:ea typeface="Calibri" charset="0"/>
                <a:cs typeface="Calibri" charset="0"/>
              </a:rPr>
              <a:t>www.wfonts.com</a:t>
            </a:r>
            <a:r>
              <a:rPr lang="en-GB" sz="1100" spc="100" dirty="0">
                <a:latin typeface="Calibri" charset="0"/>
                <a:ea typeface="Calibri" charset="0"/>
                <a:cs typeface="Calibri" charset="0"/>
              </a:rPr>
              <a:t>/font/</a:t>
            </a:r>
            <a:r>
              <a:rPr lang="en-GB" sz="1100" spc="100" dirty="0" err="1">
                <a:latin typeface="Calibri" charset="0"/>
                <a:ea typeface="Calibri" charset="0"/>
                <a:cs typeface="Calibri" charset="0"/>
              </a:rPr>
              <a:t>calibri</a:t>
            </a:r>
            <a:endParaRPr lang="en-GB" sz="1100" spc="100" dirty="0">
              <a:latin typeface="Calibri" charset="0"/>
              <a:ea typeface="Calibri" charset="0"/>
              <a:cs typeface="Calibri" charset="0"/>
            </a:endParaRPr>
          </a:p>
          <a:p>
            <a:pPr>
              <a:lnSpc>
                <a:spcPct val="120000"/>
              </a:lnSpc>
            </a:pPr>
            <a:r>
              <a:rPr lang="en-GB" sz="1100" spc="100" dirty="0">
                <a:latin typeface="Calibri" charset="0"/>
                <a:ea typeface="Calibri" charset="0"/>
                <a:cs typeface="Calibri" charset="0"/>
              </a:rPr>
              <a:t>Brandon Grotesque: https://</a:t>
            </a:r>
            <a:r>
              <a:rPr lang="en-GB" sz="1100" spc="100" dirty="0" err="1">
                <a:latin typeface="Calibri" charset="0"/>
                <a:ea typeface="Calibri" charset="0"/>
                <a:cs typeface="Calibri" charset="0"/>
              </a:rPr>
              <a:t>www.cufonfonts.com</a:t>
            </a:r>
            <a:r>
              <a:rPr lang="en-GB" sz="1100" spc="100" dirty="0">
                <a:latin typeface="Calibri" charset="0"/>
                <a:ea typeface="Calibri" charset="0"/>
                <a:cs typeface="Calibri" charset="0"/>
              </a:rPr>
              <a:t>/font/</a:t>
            </a:r>
            <a:r>
              <a:rPr lang="en-GB" sz="1100" spc="100" dirty="0" err="1">
                <a:latin typeface="Calibri" charset="0"/>
                <a:ea typeface="Calibri" charset="0"/>
                <a:cs typeface="Calibri" charset="0"/>
              </a:rPr>
              <a:t>brandon</a:t>
            </a:r>
            <a:r>
              <a:rPr lang="en-GB" sz="1100" spc="100" dirty="0">
                <a:latin typeface="Calibri" charset="0"/>
                <a:ea typeface="Calibri" charset="0"/>
                <a:cs typeface="Calibri" charset="0"/>
              </a:rPr>
              <a:t>-grotesque-regular</a:t>
            </a:r>
          </a:p>
          <a:p>
            <a:pPr>
              <a:lnSpc>
                <a:spcPct val="120000"/>
              </a:lnSpc>
            </a:pPr>
            <a:r>
              <a:rPr lang="en-GB" sz="1100" spc="100" dirty="0">
                <a:latin typeface="Calibri" charset="0"/>
                <a:ea typeface="Calibri" charset="0"/>
                <a:cs typeface="Calibri" charset="0"/>
              </a:rPr>
              <a:t>Din Condensed: https://</a:t>
            </a:r>
            <a:r>
              <a:rPr lang="en-GB" sz="1100" spc="100" dirty="0" err="1">
                <a:latin typeface="Calibri" charset="0"/>
                <a:ea typeface="Calibri" charset="0"/>
                <a:cs typeface="Calibri" charset="0"/>
              </a:rPr>
              <a:t>www.cufonfonts.com</a:t>
            </a:r>
            <a:r>
              <a:rPr lang="en-GB" sz="1100" spc="100" dirty="0">
                <a:latin typeface="Calibri" charset="0"/>
                <a:ea typeface="Calibri" charset="0"/>
                <a:cs typeface="Calibri" charset="0"/>
              </a:rPr>
              <a:t>/font/din-condensed</a:t>
            </a: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a:p>
            <a:pPr>
              <a:lnSpc>
                <a:spcPct val="120000"/>
              </a:lnSpc>
            </a:pPr>
            <a:endParaRPr lang="en-GB" sz="1100" spc="100" dirty="0">
              <a:latin typeface="Calibri" charset="0"/>
              <a:ea typeface="Calibri" charset="0"/>
              <a:cs typeface="Calibri" charset="0"/>
            </a:endParaRPr>
          </a:p>
        </p:txBody>
      </p:sp>
      <p:sp>
        <p:nvSpPr>
          <p:cNvPr id="6" name="Rectangle 5"/>
          <p:cNvSpPr/>
          <p:nvPr/>
        </p:nvSpPr>
        <p:spPr>
          <a:xfrm>
            <a:off x="0" y="-1"/>
            <a:ext cx="6860955" cy="1011021"/>
          </a:xfrm>
          <a:prstGeom prst="rect">
            <a:avLst/>
          </a:prstGeom>
          <a:solidFill>
            <a:srgbClr val="E9D0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880611" y="2959981"/>
            <a:ext cx="1096775" cy="276999"/>
          </a:xfrm>
          <a:prstGeom prst="rect">
            <a:avLst/>
          </a:prstGeom>
          <a:noFill/>
        </p:spPr>
        <p:txBody>
          <a:bodyPr wrap="none" rtlCol="0">
            <a:spAutoFit/>
          </a:bodyPr>
          <a:lstStyle/>
          <a:p>
            <a:r>
              <a:rPr lang="en-US" sz="1200" spc="300" dirty="0">
                <a:latin typeface="Aquilone Thin" charset="0"/>
                <a:ea typeface="Aquilone Thin" charset="0"/>
                <a:cs typeface="Aquilone Thin" charset="0"/>
              </a:rPr>
              <a:t>FREE FONTS</a:t>
            </a:r>
          </a:p>
        </p:txBody>
      </p:sp>
      <p:sp>
        <p:nvSpPr>
          <p:cNvPr id="12" name="Rectangle 11"/>
          <p:cNvSpPr/>
          <p:nvPr/>
        </p:nvSpPr>
        <p:spPr>
          <a:xfrm flipV="1">
            <a:off x="5154125" y="2280557"/>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ubtitle 2"/>
          <p:cNvSpPr txBox="1">
            <a:spLocks/>
          </p:cNvSpPr>
          <p:nvPr/>
        </p:nvSpPr>
        <p:spPr>
          <a:xfrm>
            <a:off x="2218052" y="2259469"/>
            <a:ext cx="2394187" cy="725307"/>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900"/>
              </a:spcBef>
            </a:pPr>
            <a:r>
              <a:rPr lang="en-US" sz="2400" spc="100" dirty="0">
                <a:latin typeface="Didot LT Std" charset="0"/>
                <a:ea typeface="Didot LT Std" charset="0"/>
                <a:cs typeface="Didot LT Std" charset="0"/>
              </a:rPr>
              <a:t>fonts</a:t>
            </a:r>
            <a:endParaRPr lang="en-US" sz="1200" spc="100" dirty="0">
              <a:latin typeface="Didot LT Std" charset="0"/>
              <a:ea typeface="Didot LT Std" charset="0"/>
              <a:cs typeface="Didot LT Std" charset="0"/>
            </a:endParaRPr>
          </a:p>
          <a:p>
            <a:pPr>
              <a:lnSpc>
                <a:spcPct val="100000"/>
              </a:lnSpc>
              <a:spcBef>
                <a:spcPts val="0"/>
              </a:spcBef>
            </a:pPr>
            <a:r>
              <a:rPr lang="en-US" sz="1050" spc="100" dirty="0">
                <a:latin typeface="Didot LT Std" charset="0"/>
                <a:ea typeface="Didot LT Std" charset="0"/>
                <a:cs typeface="Didot LT Std" charset="0"/>
              </a:rPr>
              <a:t>Links</a:t>
            </a:r>
          </a:p>
        </p:txBody>
      </p:sp>
      <p:sp>
        <p:nvSpPr>
          <p:cNvPr id="17" name="Rectangle 16"/>
          <p:cNvSpPr/>
          <p:nvPr/>
        </p:nvSpPr>
        <p:spPr>
          <a:xfrm flipV="1">
            <a:off x="5164289" y="3288874"/>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flipV="1">
            <a:off x="5154125" y="5341080"/>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5171699" y="6649569"/>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flipV="1">
            <a:off x="5154125" y="7994404"/>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p:cNvSpPr/>
          <p:nvPr/>
        </p:nvSpPr>
        <p:spPr>
          <a:xfrm flipV="1">
            <a:off x="5154125" y="9171244"/>
            <a:ext cx="415912" cy="3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p:cNvSpPr txBox="1"/>
          <p:nvPr/>
        </p:nvSpPr>
        <p:spPr>
          <a:xfrm>
            <a:off x="161951" y="229151"/>
            <a:ext cx="6534098" cy="646331"/>
          </a:xfrm>
          <a:prstGeom prst="rect">
            <a:avLst/>
          </a:prstGeom>
          <a:noFill/>
        </p:spPr>
        <p:txBody>
          <a:bodyPr wrap="square" rtlCol="0">
            <a:spAutoFit/>
          </a:bodyPr>
          <a:lstStyle/>
          <a:p>
            <a:pPr algn="ctr"/>
            <a:r>
              <a:rPr lang="en-US" sz="3600" spc="100" dirty="0">
                <a:latin typeface="Didot" charset="0"/>
                <a:ea typeface="Didot" charset="0"/>
                <a:cs typeface="Didot" charset="0"/>
              </a:rPr>
              <a:t>INSTRUCTIONS/LINKS</a:t>
            </a:r>
            <a:endParaRPr lang="en-US" sz="3600" spc="100" dirty="0">
              <a:latin typeface="Didot LT Std" charset="0"/>
              <a:ea typeface="Didot LT Std" charset="0"/>
              <a:cs typeface="Didot LT Std" charset="0"/>
            </a:endParaRPr>
          </a:p>
        </p:txBody>
      </p:sp>
      <p:sp>
        <p:nvSpPr>
          <p:cNvPr id="18" name="TextBox 17"/>
          <p:cNvSpPr txBox="1"/>
          <p:nvPr/>
        </p:nvSpPr>
        <p:spPr>
          <a:xfrm>
            <a:off x="189190" y="9494274"/>
            <a:ext cx="6602557" cy="230832"/>
          </a:xfrm>
          <a:prstGeom prst="rect">
            <a:avLst/>
          </a:prstGeom>
          <a:noFill/>
        </p:spPr>
        <p:txBody>
          <a:bodyPr wrap="square" lIns="91440" tIns="45720" rIns="91440" bIns="45720" rtlCol="0" anchor="t">
            <a:spAutoFit/>
          </a:bodyPr>
          <a:lstStyle/>
          <a:p>
            <a:r>
              <a:rPr lang="en-AU" sz="900" dirty="0">
                <a:latin typeface="Didot"/>
                <a:cs typeface="Didot"/>
              </a:rPr>
              <a:t>Property of Mrs V Brand</a:t>
            </a:r>
            <a:r>
              <a:rPr lang="en-AU" sz="900">
                <a:latin typeface="Didot"/>
                <a:cs typeface="Didot"/>
              </a:rPr>
              <a:t> &amp; Marketing Company and not to be distributed in any way other than for own purposes ©2020</a:t>
            </a:r>
          </a:p>
        </p:txBody>
      </p:sp>
      <p:sp>
        <p:nvSpPr>
          <p:cNvPr id="19" name="Subtitle 2"/>
          <p:cNvSpPr txBox="1">
            <a:spLocks/>
          </p:cNvSpPr>
          <p:nvPr/>
        </p:nvSpPr>
        <p:spPr>
          <a:xfrm>
            <a:off x="255443" y="6086015"/>
            <a:ext cx="6347114" cy="2597177"/>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100" spc="100" dirty="0"/>
              <a:t>If you are ready to build and create a life you love, whether it’s launching your side-hustle or bringing a business idea to life, then I can help. I have been helping people create what they need for their businesses for over 20 years. I’ve truly now that if you don’t create the right foundation you will fail. Your foundation is YOU, understanding who you are in order to build something that you won’t sabotage because of your fears of failure OR success. That is why I’ve created ‘Brand to Launch’ because I know you need to create a mindset that is authentic and true before you launch your dream business. This course is my only course because it is jam-packed with everything you need. It’s also evergreen and evolving, which means it will always be updated with the latest apps, software, processes and resource links that I find as I work in my own branding business and will share with you. If you are ready to transform you and your life, then check it out here.</a:t>
            </a:r>
          </a:p>
          <a:p>
            <a:r>
              <a:rPr lang="en-US" sz="1200" spc="100" dirty="0"/>
              <a:t> </a:t>
            </a:r>
          </a:p>
          <a:p>
            <a:endParaRPr lang="en-US" sz="1200" spc="100" dirty="0"/>
          </a:p>
          <a:p>
            <a:endParaRPr lang="en-US" sz="1200" spc="100" dirty="0"/>
          </a:p>
          <a:p>
            <a:endParaRPr lang="en-US" sz="1200" spc="100" dirty="0"/>
          </a:p>
        </p:txBody>
      </p:sp>
      <p:sp>
        <p:nvSpPr>
          <p:cNvPr id="20" name="TextBox 19"/>
          <p:cNvSpPr txBox="1"/>
          <p:nvPr/>
        </p:nvSpPr>
        <p:spPr>
          <a:xfrm>
            <a:off x="469013" y="4801392"/>
            <a:ext cx="5892264" cy="1200329"/>
          </a:xfrm>
          <a:prstGeom prst="rect">
            <a:avLst/>
          </a:prstGeom>
          <a:noFill/>
        </p:spPr>
        <p:txBody>
          <a:bodyPr wrap="square" rtlCol="0">
            <a:spAutoFit/>
          </a:bodyPr>
          <a:lstStyle/>
          <a:p>
            <a:pPr algn="ctr"/>
            <a:r>
              <a:rPr lang="en-US" sz="3600" spc="100" dirty="0">
                <a:latin typeface="Didot" charset="0"/>
                <a:ea typeface="Didot" charset="0"/>
                <a:cs typeface="Didot" charset="0"/>
              </a:rPr>
              <a:t>Ready to Start Living Your Dream?</a:t>
            </a:r>
            <a:endParaRPr lang="en-US" sz="3600" spc="100" dirty="0">
              <a:latin typeface="Didot LT Std" charset="0"/>
              <a:ea typeface="Didot LT Std" charset="0"/>
              <a:cs typeface="Didot LT Std" charset="0"/>
            </a:endParaRPr>
          </a:p>
        </p:txBody>
      </p:sp>
      <p:sp>
        <p:nvSpPr>
          <p:cNvPr id="22" name="TextBox 21"/>
          <p:cNvSpPr txBox="1"/>
          <p:nvPr/>
        </p:nvSpPr>
        <p:spPr>
          <a:xfrm>
            <a:off x="2678634" y="9048133"/>
            <a:ext cx="1500732" cy="246221"/>
          </a:xfrm>
          <a:prstGeom prst="rect">
            <a:avLst/>
          </a:prstGeom>
          <a:noFill/>
        </p:spPr>
        <p:txBody>
          <a:bodyPr wrap="none" rtlCol="0">
            <a:spAutoFit/>
          </a:bodyPr>
          <a:lstStyle/>
          <a:p>
            <a:pPr algn="ctr"/>
            <a:r>
              <a:rPr lang="en-AU" sz="1000" b="1" spc="300" dirty="0">
                <a:latin typeface="Brandon Grotesque Bold" charset="0"/>
                <a:ea typeface="Brandon Grotesque Bold" charset="0"/>
                <a:cs typeface="Brandon Grotesque Bold" charset="0"/>
              </a:rPr>
              <a:t>TCA.NETWORK</a:t>
            </a:r>
          </a:p>
        </p:txBody>
      </p:sp>
      <p:sp>
        <p:nvSpPr>
          <p:cNvPr id="26" name="Rectangle 25">
            <a:hlinkClick r:id="rId2"/>
          </p:cNvPr>
          <p:cNvSpPr/>
          <p:nvPr/>
        </p:nvSpPr>
        <p:spPr>
          <a:xfrm>
            <a:off x="2362037" y="8223016"/>
            <a:ext cx="2178423" cy="53813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Oswald" charset="0"/>
                <a:ea typeface="Oswald" charset="0"/>
                <a:cs typeface="Oswald" charset="0"/>
              </a:rPr>
              <a:t>FIND OUT MORE</a:t>
            </a:r>
          </a:p>
        </p:txBody>
      </p:sp>
    </p:spTree>
    <p:extLst>
      <p:ext uri="{BB962C8B-B14F-4D97-AF65-F5344CB8AC3E}">
        <p14:creationId xmlns:p14="http://schemas.microsoft.com/office/powerpoint/2010/main" val="2744304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391</TotalTime>
  <Words>557</Words>
  <Application>Microsoft Office PowerPoint</Application>
  <PresentationFormat>A4 Paper (210x297 mm)</PresentationFormat>
  <Paragraphs>96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NEWSLETTER #12</dc:title>
  <dc:creator>Microsoft Office User</dc:creator>
  <cp:lastModifiedBy>Maurizio Vespa</cp:lastModifiedBy>
  <cp:revision>49</cp:revision>
  <cp:lastPrinted>2019-01-21T12:05:05Z</cp:lastPrinted>
  <dcterms:created xsi:type="dcterms:W3CDTF">2017-05-09T11:23:00Z</dcterms:created>
  <dcterms:modified xsi:type="dcterms:W3CDTF">2021-05-22T05:34:50Z</dcterms:modified>
</cp:coreProperties>
</file>