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8"/>
  </p:notesMasterIdLst>
  <p:sldIdLst>
    <p:sldId id="256" r:id="rId2"/>
    <p:sldId id="257" r:id="rId3"/>
    <p:sldId id="263" r:id="rId4"/>
    <p:sldId id="258" r:id="rId5"/>
    <p:sldId id="261" r:id="rId6"/>
    <p:sldId id="262" r:id="rId7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2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D0BD"/>
    <a:srgbClr val="E8BDBC"/>
    <a:srgbClr val="F0D1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207"/>
    <p:restoredTop sz="94558"/>
  </p:normalViewPr>
  <p:slideViewPr>
    <p:cSldViewPr snapToGrid="0" snapToObjects="1" showGuides="1">
      <p:cViewPr varScale="1">
        <p:scale>
          <a:sx n="80" d="100"/>
          <a:sy n="80" d="100"/>
        </p:scale>
        <p:origin x="2896" y="208"/>
      </p:cViewPr>
      <p:guideLst>
        <p:guide orient="horz" pos="4322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9018E-B33F-2A4B-BA1C-0B0C7BDFAC6D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956379-78F8-CC44-B7DC-78AF332C3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947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04D42-1BBA-2D40-B2C4-B99246C6B60F}" type="datetimeFigureOut">
              <a:rPr lang="en-US" smtClean="0"/>
              <a:t>11/25/20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131C5-33FB-3E47-AAC4-2342A76D4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70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653257" y="2236598"/>
            <a:ext cx="3559515" cy="394963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433128" y="777983"/>
            <a:ext cx="395343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500" spc="100" dirty="0">
                <a:solidFill>
                  <a:schemeClr val="bg1">
                    <a:lumMod val="85000"/>
                  </a:schemeClr>
                </a:solidFill>
                <a:latin typeface="DIN Condensed" charset="0"/>
                <a:ea typeface="DIN Condensed" charset="0"/>
                <a:cs typeface="DIN Condensed" charset="0"/>
              </a:rPr>
              <a:t>LOGO/NAME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3473" y="6624797"/>
            <a:ext cx="2691053" cy="3848099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b="1" spc="100" dirty="0">
                <a:latin typeface="Calibri" charset="0"/>
                <a:ea typeface="Calibri" charset="0"/>
                <a:cs typeface="Calibri" charset="0"/>
              </a:rPr>
              <a:t>2020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4942" y="7662078"/>
            <a:ext cx="58681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spc="100" dirty="0">
                <a:latin typeface="Didot" charset="0"/>
                <a:ea typeface="Didot" charset="0"/>
                <a:cs typeface="Didot" charset="0"/>
              </a:rPr>
              <a:t>Pricing + Services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056818" y="7269317"/>
            <a:ext cx="706056" cy="10218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660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05605" y="626290"/>
            <a:ext cx="5601066" cy="363070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6567" y="4710952"/>
            <a:ext cx="2641410" cy="3848099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900"/>
              </a:spcBef>
            </a:pPr>
            <a:r>
              <a:rPr lang="en-US" sz="1200" spc="100" dirty="0"/>
              <a:t>This is where you start by sharing what problem you have been solving and how you solve it.</a:t>
            </a:r>
          </a:p>
          <a:p>
            <a:pPr algn="just">
              <a:lnSpc>
                <a:spcPct val="120000"/>
              </a:lnSpc>
              <a:spcBef>
                <a:spcPts val="900"/>
              </a:spcBef>
            </a:pPr>
            <a:r>
              <a:rPr lang="en-US" sz="1200" spc="100" dirty="0"/>
              <a:t>How excited you are to be offering this service and share who you are and what you do.</a:t>
            </a:r>
          </a:p>
          <a:p>
            <a:pPr algn="just">
              <a:lnSpc>
                <a:spcPct val="120000"/>
              </a:lnSpc>
              <a:spcBef>
                <a:spcPts val="900"/>
              </a:spcBef>
            </a:pPr>
            <a:r>
              <a:rPr lang="en-US" sz="1200" spc="100" dirty="0"/>
              <a:t>It’s like a mini biography but also you are talking to them about their problems </a:t>
            </a:r>
            <a:r>
              <a:rPr lang="en-US" sz="1200" spc="100" dirty="0" err="1"/>
              <a:t>ie</a:t>
            </a:r>
            <a:r>
              <a:rPr lang="en-US" sz="1200" spc="100" dirty="0"/>
              <a:t>. ‘Have you been feeling lost in your career, not knowing which direction to take (if you are a career coach) </a:t>
            </a:r>
            <a:r>
              <a:rPr lang="mr-IN" sz="1200" spc="100" dirty="0"/>
              <a:t>–</a:t>
            </a:r>
            <a:r>
              <a:rPr lang="en-US" sz="1200" spc="100" dirty="0"/>
              <a:t> keep thinking about what problems they have and speaking to those</a:t>
            </a:r>
            <a:r>
              <a:rPr lang="mr-IN" sz="1200" spc="100" dirty="0"/>
              <a:t>…</a:t>
            </a:r>
            <a:endParaRPr lang="en-US" sz="1200" spc="100" dirty="0"/>
          </a:p>
          <a:p>
            <a:pPr algn="just">
              <a:lnSpc>
                <a:spcPct val="120000"/>
              </a:lnSpc>
              <a:spcBef>
                <a:spcPts val="900"/>
              </a:spcBef>
            </a:pPr>
            <a:r>
              <a:rPr lang="en-US" sz="1200" spc="100" dirty="0"/>
              <a:t>Lorem ipsum dolor sit </a:t>
            </a:r>
            <a:r>
              <a:rPr lang="en-US" sz="1200" spc="100" dirty="0" err="1"/>
              <a:t>amet</a:t>
            </a:r>
            <a:r>
              <a:rPr lang="en-US" sz="1200" spc="100" dirty="0"/>
              <a:t>, </a:t>
            </a:r>
            <a:r>
              <a:rPr lang="en-US" sz="1200" spc="100" dirty="0" err="1"/>
              <a:t>omnes</a:t>
            </a:r>
            <a:r>
              <a:rPr lang="en-US" sz="1200" spc="100" dirty="0"/>
              <a:t> </a:t>
            </a:r>
            <a:r>
              <a:rPr lang="en-US" sz="1200" spc="100" dirty="0" err="1"/>
              <a:t>phaedrum</a:t>
            </a:r>
            <a:r>
              <a:rPr lang="en-US" sz="1200" spc="100" dirty="0"/>
              <a:t> at </a:t>
            </a:r>
            <a:r>
              <a:rPr lang="en-US" sz="1200" spc="100" dirty="0" err="1"/>
              <a:t>nec</a:t>
            </a:r>
            <a:r>
              <a:rPr lang="en-US" sz="1200" spc="100" dirty="0"/>
              <a:t>, id </a:t>
            </a:r>
            <a:r>
              <a:rPr lang="en-US" sz="1200" spc="100" dirty="0" err="1"/>
              <a:t>nam</a:t>
            </a:r>
            <a:r>
              <a:rPr lang="en-US" sz="1200" spc="100" dirty="0"/>
              <a:t> oblique </a:t>
            </a:r>
            <a:r>
              <a:rPr lang="en-US" sz="1200" spc="100" dirty="0" err="1"/>
              <a:t>constituam</a:t>
            </a:r>
            <a:r>
              <a:rPr lang="en-US" sz="1200" spc="100" dirty="0"/>
              <a:t>, </a:t>
            </a:r>
            <a:r>
              <a:rPr lang="en-US" sz="1200" spc="100" dirty="0" err="1"/>
              <a:t>timeam</a:t>
            </a:r>
            <a:r>
              <a:rPr lang="en-US" sz="1200" spc="100" dirty="0"/>
              <a:t> </a:t>
            </a:r>
            <a:r>
              <a:rPr lang="en-US" sz="1200" spc="100" dirty="0" err="1"/>
              <a:t>adolescens</a:t>
            </a:r>
            <a:r>
              <a:rPr lang="en-US" sz="1200" spc="100" dirty="0"/>
              <a:t> </a:t>
            </a:r>
            <a:r>
              <a:rPr lang="en-US" sz="1200" spc="100" dirty="0" err="1"/>
              <a:t>assueverit</a:t>
            </a:r>
            <a:r>
              <a:rPr lang="en-US" sz="1200" spc="100" dirty="0"/>
              <a:t> ne his. </a:t>
            </a:r>
          </a:p>
          <a:p>
            <a:pPr algn="just">
              <a:lnSpc>
                <a:spcPct val="120000"/>
              </a:lnSpc>
              <a:spcBef>
                <a:spcPts val="900"/>
              </a:spcBef>
            </a:pPr>
            <a:endParaRPr lang="en-US" sz="1200" spc="100" dirty="0"/>
          </a:p>
          <a:p>
            <a:pPr algn="just">
              <a:lnSpc>
                <a:spcPct val="120000"/>
              </a:lnSpc>
              <a:spcBef>
                <a:spcPts val="900"/>
              </a:spcBef>
            </a:pPr>
            <a:endParaRPr lang="en-US" sz="1200" spc="100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3593536" y="4710952"/>
            <a:ext cx="2861054" cy="38480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Bef>
                <a:spcPts val="900"/>
              </a:spcBef>
            </a:pPr>
            <a:r>
              <a:rPr lang="en-US" sz="1200" spc="100" dirty="0"/>
              <a:t>In the end you speak about how you can help them, what the results will be and how you’d love the opportunity to work with them.</a:t>
            </a:r>
          </a:p>
          <a:p>
            <a:pPr algn="just">
              <a:lnSpc>
                <a:spcPct val="120000"/>
              </a:lnSpc>
              <a:spcBef>
                <a:spcPts val="900"/>
              </a:spcBef>
            </a:pPr>
            <a:r>
              <a:rPr lang="en-US" sz="1200" spc="100" dirty="0"/>
              <a:t>Feel free to really step into their shoes and be as authentic as you can. Keep a friendly voice and be in the first person.</a:t>
            </a:r>
          </a:p>
          <a:p>
            <a:pPr algn="just">
              <a:lnSpc>
                <a:spcPct val="120000"/>
              </a:lnSpc>
              <a:spcBef>
                <a:spcPts val="900"/>
              </a:spcBef>
            </a:pPr>
            <a:r>
              <a:rPr lang="en-US" sz="1200" spc="100" dirty="0"/>
              <a:t>Lorem ipsum dolor sit </a:t>
            </a:r>
            <a:r>
              <a:rPr lang="en-US" sz="1200" spc="100" dirty="0" err="1"/>
              <a:t>amet</a:t>
            </a:r>
            <a:r>
              <a:rPr lang="en-US" sz="1200" spc="100" dirty="0"/>
              <a:t>, </a:t>
            </a:r>
            <a:r>
              <a:rPr lang="en-US" sz="1200" spc="100" dirty="0" err="1"/>
              <a:t>omnes</a:t>
            </a:r>
            <a:r>
              <a:rPr lang="en-US" sz="1200" spc="100" dirty="0"/>
              <a:t> </a:t>
            </a:r>
            <a:r>
              <a:rPr lang="en-US" sz="1200" spc="100" dirty="0" err="1"/>
              <a:t>phaedrum</a:t>
            </a:r>
            <a:r>
              <a:rPr lang="en-US" sz="1200" spc="100" dirty="0"/>
              <a:t> at </a:t>
            </a:r>
            <a:r>
              <a:rPr lang="en-US" sz="1200" spc="100" dirty="0" err="1"/>
              <a:t>nec</a:t>
            </a:r>
            <a:r>
              <a:rPr lang="en-US" sz="1200" spc="100" dirty="0"/>
              <a:t>, id </a:t>
            </a:r>
            <a:r>
              <a:rPr lang="en-US" sz="1200" spc="100" dirty="0" err="1"/>
              <a:t>nam</a:t>
            </a:r>
            <a:r>
              <a:rPr lang="en-US" sz="1200" spc="100" dirty="0"/>
              <a:t> oblique </a:t>
            </a:r>
            <a:r>
              <a:rPr lang="en-US" sz="1200" spc="100" dirty="0" err="1"/>
              <a:t>constituam</a:t>
            </a:r>
            <a:r>
              <a:rPr lang="en-US" sz="1200" spc="100" dirty="0"/>
              <a:t>, </a:t>
            </a:r>
            <a:r>
              <a:rPr lang="en-US" sz="1200" spc="100" dirty="0" err="1"/>
              <a:t>timeam</a:t>
            </a:r>
            <a:r>
              <a:rPr lang="en-US" sz="1200" spc="100" dirty="0"/>
              <a:t> </a:t>
            </a:r>
            <a:r>
              <a:rPr lang="en-US" sz="1200" spc="100" dirty="0" err="1"/>
              <a:t>adolescens</a:t>
            </a:r>
            <a:r>
              <a:rPr lang="en-US" sz="1200" spc="100" dirty="0"/>
              <a:t> </a:t>
            </a:r>
            <a:r>
              <a:rPr lang="en-US" sz="1200" spc="100" dirty="0" err="1"/>
              <a:t>assueverit</a:t>
            </a:r>
            <a:r>
              <a:rPr lang="en-US" sz="1200" spc="100" dirty="0"/>
              <a:t> ne his. Mea </a:t>
            </a:r>
            <a:r>
              <a:rPr lang="en-US" sz="1200" spc="100" dirty="0" err="1"/>
              <a:t>erat</a:t>
            </a:r>
            <a:r>
              <a:rPr lang="en-US" sz="1200" spc="100" dirty="0"/>
              <a:t> dicta ea. Sumo </a:t>
            </a:r>
            <a:r>
              <a:rPr lang="en-US" sz="1200" spc="100" dirty="0" err="1"/>
              <a:t>atqui</a:t>
            </a:r>
            <a:r>
              <a:rPr lang="en-US" sz="1200" spc="100" dirty="0"/>
              <a:t> </a:t>
            </a:r>
            <a:r>
              <a:rPr lang="en-US" sz="1200" spc="100" dirty="0" err="1"/>
              <a:t>dolore</a:t>
            </a:r>
            <a:r>
              <a:rPr lang="en-US" sz="1200" spc="100" dirty="0"/>
              <a:t> sea at, </a:t>
            </a:r>
            <a:r>
              <a:rPr lang="en-US" sz="1200" spc="100" dirty="0" err="1"/>
              <a:t>quidam</a:t>
            </a:r>
            <a:r>
              <a:rPr lang="en-US" sz="1200" spc="100" dirty="0"/>
              <a:t> </a:t>
            </a:r>
            <a:r>
              <a:rPr lang="en-US" sz="1200" spc="100" dirty="0" err="1"/>
              <a:t>dolorem</a:t>
            </a:r>
            <a:r>
              <a:rPr lang="en-US" sz="1200" spc="100" dirty="0"/>
              <a:t> </a:t>
            </a:r>
            <a:r>
              <a:rPr lang="en-US" sz="1200" spc="100" dirty="0" err="1"/>
              <a:t>officiis</a:t>
            </a:r>
            <a:r>
              <a:rPr lang="en-US" sz="1200" spc="100" dirty="0"/>
              <a:t> cum </a:t>
            </a:r>
            <a:r>
              <a:rPr lang="en-US" sz="1200" spc="100" dirty="0" err="1"/>
              <a:t>ei</a:t>
            </a:r>
            <a:r>
              <a:rPr lang="en-US" sz="1200" spc="100" dirty="0"/>
              <a:t>. Et </a:t>
            </a:r>
            <a:r>
              <a:rPr lang="en-US" sz="1200" spc="100" dirty="0" err="1"/>
              <a:t>nam</a:t>
            </a:r>
            <a:r>
              <a:rPr lang="en-US" sz="1200" spc="100" dirty="0"/>
              <a:t> brute </a:t>
            </a:r>
            <a:r>
              <a:rPr lang="en-US" sz="1200" spc="100" dirty="0" err="1"/>
              <a:t>sapientem</a:t>
            </a:r>
            <a:r>
              <a:rPr lang="en-US" sz="1200" spc="100" dirty="0"/>
              <a:t> </a:t>
            </a:r>
            <a:r>
              <a:rPr lang="en-US" sz="1200" spc="100" dirty="0" err="1"/>
              <a:t>percipitur</a:t>
            </a:r>
            <a:r>
              <a:rPr lang="en-US" sz="1200" spc="100" dirty="0"/>
              <a:t>. </a:t>
            </a:r>
            <a:r>
              <a:rPr lang="en-US" sz="1200" spc="100" dirty="0" err="1"/>
              <a:t>Ei</a:t>
            </a:r>
            <a:r>
              <a:rPr lang="en-US" sz="1200" spc="100" dirty="0"/>
              <a:t> </a:t>
            </a:r>
            <a:r>
              <a:rPr lang="en-US" sz="1200" spc="100" dirty="0" err="1"/>
              <a:t>iracundia</a:t>
            </a:r>
            <a:r>
              <a:rPr lang="en-US" sz="1200" spc="100" dirty="0"/>
              <a:t> </a:t>
            </a:r>
            <a:r>
              <a:rPr lang="en-US" sz="1200" spc="100" dirty="0" err="1"/>
              <a:t>consequuntur</a:t>
            </a:r>
            <a:r>
              <a:rPr lang="en-US" sz="1200" spc="100" dirty="0"/>
              <a:t> </a:t>
            </a:r>
            <a:r>
              <a:rPr lang="en-US" sz="1200" spc="100" dirty="0" err="1"/>
              <a:t>eam</a:t>
            </a:r>
            <a:r>
              <a:rPr lang="en-US" sz="1200" spc="100" dirty="0"/>
              <a:t>, </a:t>
            </a:r>
            <a:r>
              <a:rPr lang="en-US" sz="1200" spc="100" dirty="0" err="1"/>
              <a:t>purto</a:t>
            </a:r>
            <a:r>
              <a:rPr lang="en-US" sz="1200" spc="100" dirty="0"/>
              <a:t> case </a:t>
            </a:r>
            <a:r>
              <a:rPr lang="en-US" sz="1200" spc="100" dirty="0" err="1"/>
              <a:t>bonorum</a:t>
            </a:r>
            <a:r>
              <a:rPr lang="en-US" sz="1200" spc="100" dirty="0"/>
              <a:t> cu </a:t>
            </a:r>
            <a:r>
              <a:rPr lang="en-US" sz="1200" spc="100" dirty="0" err="1"/>
              <a:t>pro.Ponderum</a:t>
            </a:r>
            <a:r>
              <a:rPr lang="en-US" sz="1200" spc="100" dirty="0"/>
              <a:t> </a:t>
            </a:r>
            <a:r>
              <a:rPr lang="en-US" sz="1200" spc="100" dirty="0" err="1"/>
              <a:t>scripserit</a:t>
            </a:r>
            <a:r>
              <a:rPr lang="en-US" sz="1200" spc="100" dirty="0"/>
              <a:t> ne </a:t>
            </a:r>
            <a:r>
              <a:rPr lang="en-US" sz="1200" spc="100" dirty="0" err="1"/>
              <a:t>mel</a:t>
            </a:r>
            <a:r>
              <a:rPr lang="en-US" sz="1200" spc="100" dirty="0"/>
              <a:t>. </a:t>
            </a:r>
          </a:p>
          <a:p>
            <a:pPr algn="just">
              <a:lnSpc>
                <a:spcPct val="120000"/>
              </a:lnSpc>
              <a:spcBef>
                <a:spcPts val="900"/>
              </a:spcBef>
            </a:pPr>
            <a:r>
              <a:rPr lang="en-US" sz="1200" spc="100" dirty="0"/>
              <a:t>Sign off your name.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22644" y="3025831"/>
            <a:ext cx="3062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spc="100" dirty="0">
                <a:latin typeface="Didot LT Std" charset="0"/>
                <a:ea typeface="Didot LT Std" charset="0"/>
                <a:cs typeface="Didot LT Std" charset="0"/>
              </a:rPr>
              <a:t>Hello!</a:t>
            </a:r>
          </a:p>
        </p:txBody>
      </p:sp>
    </p:spTree>
    <p:extLst>
      <p:ext uri="{BB962C8B-B14F-4D97-AF65-F5344CB8AC3E}">
        <p14:creationId xmlns:p14="http://schemas.microsoft.com/office/powerpoint/2010/main" val="79412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242233" y="1803536"/>
            <a:ext cx="4436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spc="100" dirty="0">
                <a:latin typeface="Didot" charset="0"/>
                <a:ea typeface="Didot" charset="0"/>
                <a:cs typeface="Didot" charset="0"/>
              </a:rPr>
              <a:t>My Rates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36159" y="3451355"/>
            <a:ext cx="1674157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>
                <a:latin typeface="Calibri" charset="0"/>
                <a:ea typeface="Calibri" charset="0"/>
                <a:cs typeface="Calibri" charset="0"/>
              </a:rPr>
              <a:t>CONSULTATIONS</a:t>
            </a:r>
            <a:endParaRPr lang="en-US" sz="1200" i="1" dirty="0">
              <a:latin typeface="Calibri" charset="0"/>
              <a:ea typeface="Calibri" charset="0"/>
              <a:cs typeface="Calibri" charset="0"/>
            </a:endParaRPr>
          </a:p>
          <a:p>
            <a:pPr algn="ctr"/>
            <a:endParaRPr lang="en-US" sz="1200" dirty="0">
              <a:latin typeface="Calibri" charset="0"/>
              <a:ea typeface="Calibri" charset="0"/>
              <a:cs typeface="Calibri" charset="0"/>
            </a:endParaRPr>
          </a:p>
          <a:p>
            <a:pPr algn="ctr"/>
            <a:r>
              <a:rPr lang="en-US" sz="2000" b="1" dirty="0">
                <a:latin typeface="Didot LT Std" charset="0"/>
                <a:ea typeface="Didot LT Std" charset="0"/>
                <a:cs typeface="Didot LT Std" charset="0"/>
              </a:rPr>
              <a:t>$150</a:t>
            </a: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Per hour</a:t>
            </a:r>
          </a:p>
          <a:p>
            <a:pPr algn="ctr"/>
            <a:endParaRPr lang="en-US" sz="1200" spc="1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Includes:</a:t>
            </a: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Session via Zoom</a:t>
            </a: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You’ll receive:</a:t>
            </a: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Outcome #1</a:t>
            </a: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Outcome #2</a:t>
            </a: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Outcome #3</a:t>
            </a:r>
          </a:p>
          <a:p>
            <a:pPr algn="ctr"/>
            <a:endParaRPr lang="en-US" sz="1200" spc="1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algn="ctr"/>
            <a:endParaRPr lang="en-US" sz="12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775671" y="6032500"/>
            <a:ext cx="5315847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0" name="Picture 6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081" y="2405253"/>
            <a:ext cx="658813" cy="658813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430110" y="566599"/>
            <a:ext cx="395343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500" spc="100">
                <a:solidFill>
                  <a:schemeClr val="bg1">
                    <a:lumMod val="85000"/>
                  </a:schemeClr>
                </a:solidFill>
                <a:latin typeface="DIN Condensed" charset="0"/>
                <a:ea typeface="DIN Condensed" charset="0"/>
                <a:cs typeface="DIN Condensed" charset="0"/>
              </a:rPr>
              <a:t>LOGO/NAME</a:t>
            </a:r>
            <a:endParaRPr lang="en-US" sz="7500" spc="100" dirty="0">
              <a:solidFill>
                <a:schemeClr val="bg1">
                  <a:lumMod val="85000"/>
                </a:schemeClr>
              </a:solidFill>
              <a:latin typeface="DIN Condensed" charset="0"/>
              <a:ea typeface="DIN Condensed" charset="0"/>
              <a:cs typeface="DIN Condensed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83633" y="3451355"/>
            <a:ext cx="2532409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>
                <a:latin typeface="Calibri" charset="0"/>
                <a:ea typeface="Calibri" charset="0"/>
                <a:cs typeface="Calibri" charset="0"/>
              </a:rPr>
              <a:t>PKG SESSIONS</a:t>
            </a:r>
          </a:p>
          <a:p>
            <a:pPr algn="ctr"/>
            <a:endParaRPr lang="en-AU" sz="1200" i="1" dirty="0">
              <a:latin typeface="Calibri" charset="0"/>
              <a:ea typeface="Calibri" charset="0"/>
              <a:cs typeface="Calibri" charset="0"/>
            </a:endParaRPr>
          </a:p>
          <a:p>
            <a:pPr algn="ctr"/>
            <a:r>
              <a:rPr lang="en-AU" sz="2000" i="1" dirty="0">
                <a:latin typeface="Calibri" charset="0"/>
                <a:ea typeface="Calibri" charset="0"/>
                <a:cs typeface="Calibri" charset="0"/>
              </a:rPr>
              <a:t>$720</a:t>
            </a:r>
            <a:endParaRPr lang="en-US" sz="2000" i="1" dirty="0">
              <a:latin typeface="Calibri" charset="0"/>
              <a:ea typeface="Calibri" charset="0"/>
              <a:cs typeface="Calibri" charset="0"/>
            </a:endParaRP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$120 Per Session x 6</a:t>
            </a:r>
            <a:endParaRPr lang="en-US" sz="1200" dirty="0">
              <a:latin typeface="Calibri" charset="0"/>
              <a:ea typeface="Calibri" charset="0"/>
              <a:cs typeface="Calibri" charset="0"/>
            </a:endParaRPr>
          </a:p>
          <a:p>
            <a:pPr algn="ctr"/>
            <a:endParaRPr lang="en-US" sz="1200" spc="100" dirty="0">
              <a:latin typeface="Calibri" charset="0"/>
              <a:ea typeface="Calibri" charset="0"/>
              <a:cs typeface="Calibri" charset="0"/>
            </a:endParaRP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Includes:</a:t>
            </a: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Sessions via Zoom</a:t>
            </a: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You’ll receive:</a:t>
            </a: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Outcome #1</a:t>
            </a: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Outcome #2</a:t>
            </a: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Outcome #3</a:t>
            </a:r>
          </a:p>
          <a:p>
            <a:pPr algn="ctr"/>
            <a:endParaRPr lang="en-US" sz="1200" spc="1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algn="ctr"/>
            <a:endParaRPr lang="en-US" sz="12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36159" y="7015414"/>
            <a:ext cx="1674157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>
                <a:latin typeface="Calibri" charset="0"/>
                <a:ea typeface="Calibri" charset="0"/>
                <a:cs typeface="Calibri" charset="0"/>
              </a:rPr>
              <a:t>CONSULTATIONS</a:t>
            </a:r>
            <a:endParaRPr lang="en-US" sz="1200" i="1" dirty="0">
              <a:latin typeface="Calibri" charset="0"/>
              <a:ea typeface="Calibri" charset="0"/>
              <a:cs typeface="Calibri" charset="0"/>
            </a:endParaRPr>
          </a:p>
          <a:p>
            <a:pPr algn="ctr"/>
            <a:endParaRPr lang="en-US" sz="1200" dirty="0">
              <a:latin typeface="Calibri" charset="0"/>
              <a:ea typeface="Calibri" charset="0"/>
              <a:cs typeface="Calibri" charset="0"/>
            </a:endParaRPr>
          </a:p>
          <a:p>
            <a:pPr algn="ctr"/>
            <a:r>
              <a:rPr lang="en-US" sz="2000" b="1" dirty="0">
                <a:latin typeface="Didot LT Std" charset="0"/>
                <a:ea typeface="Didot LT Std" charset="0"/>
                <a:cs typeface="Didot LT Std" charset="0"/>
              </a:rPr>
              <a:t>$150</a:t>
            </a: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Per hour</a:t>
            </a:r>
          </a:p>
          <a:p>
            <a:pPr algn="ctr"/>
            <a:endParaRPr lang="en-US" sz="1200" spc="1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Includes:</a:t>
            </a: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Session via Zoom</a:t>
            </a: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You’ll receive:</a:t>
            </a: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Outcome #1</a:t>
            </a: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Outcome #2</a:t>
            </a: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Outcome #3</a:t>
            </a:r>
          </a:p>
          <a:p>
            <a:pPr algn="ctr"/>
            <a:endParaRPr lang="en-US" sz="1200" spc="1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algn="ctr"/>
            <a:endParaRPr lang="en-US" sz="12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783633" y="7015414"/>
            <a:ext cx="2532409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>
                <a:latin typeface="Calibri" charset="0"/>
                <a:ea typeface="Calibri" charset="0"/>
                <a:cs typeface="Calibri" charset="0"/>
              </a:rPr>
              <a:t>PKG SESSIONS</a:t>
            </a:r>
          </a:p>
          <a:p>
            <a:pPr algn="ctr"/>
            <a:endParaRPr lang="en-AU" sz="1200" i="1" dirty="0">
              <a:latin typeface="Calibri" charset="0"/>
              <a:ea typeface="Calibri" charset="0"/>
              <a:cs typeface="Calibri" charset="0"/>
            </a:endParaRPr>
          </a:p>
          <a:p>
            <a:pPr algn="ctr"/>
            <a:r>
              <a:rPr lang="en-AU" sz="2000" i="1" dirty="0">
                <a:latin typeface="Calibri" charset="0"/>
                <a:ea typeface="Calibri" charset="0"/>
                <a:cs typeface="Calibri" charset="0"/>
              </a:rPr>
              <a:t>$720</a:t>
            </a:r>
            <a:endParaRPr lang="en-US" sz="2000" i="1" dirty="0">
              <a:latin typeface="Calibri" charset="0"/>
              <a:ea typeface="Calibri" charset="0"/>
              <a:cs typeface="Calibri" charset="0"/>
            </a:endParaRP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$120 Per Session x 6</a:t>
            </a:r>
            <a:endParaRPr lang="en-US" sz="1200" dirty="0">
              <a:latin typeface="Calibri" charset="0"/>
              <a:ea typeface="Calibri" charset="0"/>
              <a:cs typeface="Calibri" charset="0"/>
            </a:endParaRPr>
          </a:p>
          <a:p>
            <a:pPr algn="ctr"/>
            <a:endParaRPr lang="en-US" sz="1200" spc="100" dirty="0">
              <a:latin typeface="Calibri" charset="0"/>
              <a:ea typeface="Calibri" charset="0"/>
              <a:cs typeface="Calibri" charset="0"/>
            </a:endParaRP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Includes:</a:t>
            </a: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Sessions via Zoom</a:t>
            </a: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You’ll receive:</a:t>
            </a: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Outcome #1</a:t>
            </a: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Outcome #2</a:t>
            </a:r>
          </a:p>
          <a:p>
            <a:pPr algn="ctr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Outcome #3</a:t>
            </a:r>
          </a:p>
          <a:p>
            <a:pPr algn="ctr"/>
            <a:endParaRPr lang="en-US" sz="1200" spc="1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pPr algn="ctr"/>
            <a:endParaRPr lang="en-US" sz="1200" dirty="0">
              <a:solidFill>
                <a:schemeClr val="bg1">
                  <a:lumMod val="50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460488" y="2904565"/>
            <a:ext cx="0" cy="62394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98671" y="2846987"/>
            <a:ext cx="25194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spc="100" dirty="0">
                <a:latin typeface="Didot" charset="0"/>
                <a:ea typeface="Didot" charset="0"/>
                <a:cs typeface="Didot" charset="0"/>
              </a:rPr>
              <a:t>Coaching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796623" y="2802456"/>
            <a:ext cx="25194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spc="100">
                <a:latin typeface="Didot" charset="0"/>
                <a:ea typeface="Didot" charset="0"/>
                <a:cs typeface="Didot" charset="0"/>
              </a:rPr>
              <a:t>Coaching</a:t>
            </a:r>
            <a:endParaRPr lang="en-US" sz="2800" i="1" spc="100" dirty="0">
              <a:latin typeface="Didot" charset="0"/>
              <a:ea typeface="Didot" charset="0"/>
              <a:cs typeface="Didot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98672" y="6495183"/>
            <a:ext cx="25194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spc="100" dirty="0">
                <a:latin typeface="Didot" charset="0"/>
                <a:ea typeface="Didot" charset="0"/>
                <a:cs typeface="Didot" charset="0"/>
              </a:rPr>
              <a:t>Coaching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783633" y="6477705"/>
            <a:ext cx="25194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spc="100">
                <a:latin typeface="Didot" charset="0"/>
                <a:ea typeface="Didot" charset="0"/>
                <a:cs typeface="Didot" charset="0"/>
              </a:rPr>
              <a:t>Coaching</a:t>
            </a:r>
            <a:endParaRPr lang="en-US" sz="2800" i="1" spc="100" dirty="0">
              <a:latin typeface="Didot" charset="0"/>
              <a:ea typeface="Didot" charset="0"/>
              <a:cs typeface="Dido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079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2929" y="4521392"/>
            <a:ext cx="6006801" cy="103224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050" spc="100" dirty="0"/>
              <a:t>I have been working in the industry for over 10 years and understand the needs and requirements of this industry. During that time I managed to create </a:t>
            </a:r>
            <a:r>
              <a:rPr lang="en-US" sz="1050" spc="100" dirty="0" err="1"/>
              <a:t>xxxxx</a:t>
            </a:r>
            <a:r>
              <a:rPr lang="en-US" sz="1050" spc="100" dirty="0"/>
              <a:t> and also </a:t>
            </a:r>
            <a:r>
              <a:rPr lang="en-US" sz="1050" spc="100" dirty="0" err="1"/>
              <a:t>xxxxx</a:t>
            </a:r>
            <a:r>
              <a:rPr lang="en-US" sz="1050" spc="100" dirty="0"/>
              <a:t>. I also delivered </a:t>
            </a:r>
            <a:r>
              <a:rPr lang="en-US" sz="1050" spc="100" dirty="0" err="1"/>
              <a:t>xxxx</a:t>
            </a:r>
            <a:r>
              <a:rPr lang="en-US" sz="1050" spc="100" dirty="0"/>
              <a:t> and am super proud of my achievement, because I can deliver that to you and your business.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050" spc="100" dirty="0"/>
              <a:t>.</a:t>
            </a:r>
            <a:endParaRPr lang="en-AU" sz="1050" spc="100" dirty="0"/>
          </a:p>
        </p:txBody>
      </p:sp>
      <p:sp>
        <p:nvSpPr>
          <p:cNvPr id="29" name="TextBox 28"/>
          <p:cNvSpPr txBox="1"/>
          <p:nvPr/>
        </p:nvSpPr>
        <p:spPr>
          <a:xfrm>
            <a:off x="1878659" y="2942261"/>
            <a:ext cx="3329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spc="100" dirty="0">
                <a:latin typeface="Didot" charset="0"/>
                <a:ea typeface="Didot" charset="0"/>
                <a:cs typeface="Didot" charset="0"/>
              </a:rPr>
              <a:t>Why Me?</a:t>
            </a:r>
            <a:endParaRPr lang="en-US" sz="4800" spc="100" dirty="0">
              <a:latin typeface="Didot LT Std" charset="0"/>
              <a:ea typeface="Didot LT Std" charset="0"/>
              <a:cs typeface="Didot LT Std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12929" y="3901845"/>
            <a:ext cx="58399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spc="100">
                <a:latin typeface="Didot" charset="0"/>
                <a:ea typeface="Didot" charset="0"/>
                <a:cs typeface="Didot" charset="0"/>
              </a:rPr>
              <a:t>#1</a:t>
            </a:r>
            <a:endParaRPr lang="en-US" sz="2800" i="1" spc="100" dirty="0">
              <a:latin typeface="Didot" charset="0"/>
              <a:ea typeface="Didot" charset="0"/>
              <a:cs typeface="Didot" charset="0"/>
            </a:endParaRPr>
          </a:p>
        </p:txBody>
      </p:sp>
      <p:sp>
        <p:nvSpPr>
          <p:cNvPr id="27" name="Subtitle 2"/>
          <p:cNvSpPr txBox="1">
            <a:spLocks/>
          </p:cNvSpPr>
          <p:nvPr/>
        </p:nvSpPr>
        <p:spPr>
          <a:xfrm>
            <a:off x="412929" y="6269509"/>
            <a:ext cx="6006801" cy="10322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050" spc="100" dirty="0"/>
              <a:t>The quality of work I deliver is superior to my competitors because the methods in which I deliver my services is completely unique. I do </a:t>
            </a:r>
            <a:r>
              <a:rPr lang="en-US" sz="1050" spc="100" dirty="0" err="1"/>
              <a:t>xxxx</a:t>
            </a:r>
            <a:r>
              <a:rPr lang="en-US" sz="1050" spc="100" dirty="0"/>
              <a:t> and </a:t>
            </a:r>
            <a:r>
              <a:rPr lang="en-US" sz="1050" spc="100" dirty="0" err="1"/>
              <a:t>xxxx</a:t>
            </a:r>
            <a:r>
              <a:rPr lang="en-US" sz="1050" spc="100" dirty="0"/>
              <a:t> and believe that this combination gives a client </a:t>
            </a:r>
            <a:r>
              <a:rPr lang="en-US" sz="1050" spc="100" dirty="0" err="1"/>
              <a:t>xxxxx</a:t>
            </a:r>
            <a:r>
              <a:rPr lang="en-US" sz="1050" spc="100" dirty="0"/>
              <a:t>. </a:t>
            </a:r>
            <a:r>
              <a:rPr lang="en-US" sz="1050" i="1" spc="100" dirty="0"/>
              <a:t>(include here as much as you can to share the reason why this point is so important).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050" spc="100" dirty="0"/>
              <a:t>.</a:t>
            </a:r>
            <a:endParaRPr lang="en-AU" sz="1050" spc="100" dirty="0"/>
          </a:p>
        </p:txBody>
      </p:sp>
      <p:sp>
        <p:nvSpPr>
          <p:cNvPr id="28" name="TextBox 27"/>
          <p:cNvSpPr txBox="1"/>
          <p:nvPr/>
        </p:nvSpPr>
        <p:spPr>
          <a:xfrm>
            <a:off x="412929" y="5649962"/>
            <a:ext cx="58399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spc="100" dirty="0">
                <a:latin typeface="Didot" charset="0"/>
                <a:ea typeface="Didot" charset="0"/>
                <a:cs typeface="Didot" charset="0"/>
              </a:rPr>
              <a:t>#2</a:t>
            </a:r>
          </a:p>
        </p:txBody>
      </p:sp>
      <p:sp>
        <p:nvSpPr>
          <p:cNvPr id="30" name="Subtitle 2"/>
          <p:cNvSpPr txBox="1">
            <a:spLocks/>
          </p:cNvSpPr>
          <p:nvPr/>
        </p:nvSpPr>
        <p:spPr>
          <a:xfrm>
            <a:off x="412929" y="8017626"/>
            <a:ext cx="6006801" cy="10322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050" spc="100" dirty="0"/>
              <a:t>My process is tried and tested. I have proven that it works and that makes me so excited because I just have to focus on giving you what you need, knowing it works and sharing that peace of mind with you. </a:t>
            </a:r>
            <a:r>
              <a:rPr lang="en-US" sz="1050" i="1" spc="100" dirty="0"/>
              <a:t>(Again explore and unpack why your are the one for your client </a:t>
            </a:r>
            <a:r>
              <a:rPr lang="mr-IN" sz="1050" i="1" spc="100" dirty="0"/>
              <a:t>–</a:t>
            </a:r>
            <a:r>
              <a:rPr lang="en-US" sz="1050" i="1" spc="100" dirty="0"/>
              <a:t> share your VALUES!)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050" spc="100" dirty="0"/>
              <a:t>.</a:t>
            </a:r>
            <a:endParaRPr lang="en-AU" sz="1050" spc="100" dirty="0"/>
          </a:p>
        </p:txBody>
      </p:sp>
      <p:sp>
        <p:nvSpPr>
          <p:cNvPr id="33" name="TextBox 32"/>
          <p:cNvSpPr txBox="1"/>
          <p:nvPr/>
        </p:nvSpPr>
        <p:spPr>
          <a:xfrm>
            <a:off x="412929" y="7398079"/>
            <a:ext cx="58399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spc="100" dirty="0">
                <a:latin typeface="Didot" charset="0"/>
                <a:ea typeface="Didot" charset="0"/>
                <a:cs typeface="Didot" charset="0"/>
              </a:rPr>
              <a:t>#3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6024" y="465513"/>
            <a:ext cx="5636858" cy="217011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22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0" y="-60409"/>
            <a:ext cx="6858000" cy="996640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12482" y="484095"/>
            <a:ext cx="5816337" cy="88885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139" y="2456252"/>
            <a:ext cx="2678838" cy="6127655"/>
          </a:xfrm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  <a:spcBef>
                <a:spcPts val="900"/>
              </a:spcBef>
            </a:pPr>
            <a:r>
              <a:rPr lang="en-US" sz="1200" spc="100" dirty="0"/>
              <a:t>I love what I do</a:t>
            </a:r>
          </a:p>
          <a:p>
            <a:pPr algn="l">
              <a:lnSpc>
                <a:spcPct val="200000"/>
              </a:lnSpc>
              <a:spcBef>
                <a:spcPts val="900"/>
              </a:spcBef>
            </a:pPr>
            <a:r>
              <a:rPr lang="en-US" sz="1200" spc="100" dirty="0"/>
              <a:t>I know what I want</a:t>
            </a:r>
          </a:p>
          <a:p>
            <a:pPr algn="l">
              <a:lnSpc>
                <a:spcPct val="200000"/>
              </a:lnSpc>
              <a:spcBef>
                <a:spcPts val="900"/>
              </a:spcBef>
            </a:pPr>
            <a:r>
              <a:rPr lang="en-US" sz="1200" spc="100" dirty="0"/>
              <a:t>I deliver on time</a:t>
            </a:r>
          </a:p>
          <a:p>
            <a:pPr algn="l">
              <a:lnSpc>
                <a:spcPct val="200000"/>
              </a:lnSpc>
              <a:spcBef>
                <a:spcPts val="900"/>
              </a:spcBef>
            </a:pPr>
            <a:r>
              <a:rPr lang="en-US" sz="1200" spc="100" dirty="0"/>
              <a:t>I have unique methods</a:t>
            </a:r>
          </a:p>
          <a:p>
            <a:pPr algn="l">
              <a:lnSpc>
                <a:spcPct val="200000"/>
              </a:lnSpc>
              <a:spcBef>
                <a:spcPts val="900"/>
              </a:spcBef>
            </a:pPr>
            <a:r>
              <a:rPr lang="en-US" sz="1200" spc="100" dirty="0"/>
              <a:t>My team are motived to help</a:t>
            </a:r>
          </a:p>
          <a:p>
            <a:pPr algn="l">
              <a:lnSpc>
                <a:spcPct val="200000"/>
              </a:lnSpc>
              <a:spcBef>
                <a:spcPts val="900"/>
              </a:spcBef>
            </a:pPr>
            <a:r>
              <a:rPr lang="en-US" sz="1200" spc="100" dirty="0"/>
              <a:t>Communication is no 1</a:t>
            </a:r>
          </a:p>
          <a:p>
            <a:pPr algn="l">
              <a:lnSpc>
                <a:spcPct val="200000"/>
              </a:lnSpc>
              <a:spcBef>
                <a:spcPts val="900"/>
              </a:spcBef>
            </a:pPr>
            <a:r>
              <a:rPr lang="en-US" sz="1200" spc="100" dirty="0"/>
              <a:t>Experience and quality</a:t>
            </a:r>
          </a:p>
          <a:p>
            <a:pPr algn="l">
              <a:lnSpc>
                <a:spcPct val="200000"/>
              </a:lnSpc>
              <a:spcBef>
                <a:spcPts val="900"/>
              </a:spcBef>
            </a:pPr>
            <a:r>
              <a:rPr lang="en-US" sz="1200" spc="100" dirty="0"/>
              <a:t>Joy and passion in my work</a:t>
            </a:r>
          </a:p>
          <a:p>
            <a:pPr algn="l">
              <a:lnSpc>
                <a:spcPct val="200000"/>
              </a:lnSpc>
              <a:spcBef>
                <a:spcPts val="900"/>
              </a:spcBef>
            </a:pPr>
            <a:r>
              <a:rPr lang="en-US" sz="1200" spc="100" dirty="0"/>
              <a:t>Knowledge in your industry</a:t>
            </a:r>
          </a:p>
          <a:p>
            <a:pPr algn="l">
              <a:lnSpc>
                <a:spcPct val="200000"/>
              </a:lnSpc>
              <a:spcBef>
                <a:spcPts val="900"/>
              </a:spcBef>
            </a:pPr>
            <a:r>
              <a:rPr lang="en-US" sz="1200" spc="100" dirty="0"/>
              <a:t>Best value for cost</a:t>
            </a:r>
          </a:p>
          <a:p>
            <a:pPr algn="l">
              <a:lnSpc>
                <a:spcPct val="200000"/>
              </a:lnSpc>
              <a:spcBef>
                <a:spcPts val="900"/>
              </a:spcBef>
            </a:pPr>
            <a:r>
              <a:rPr lang="en-US" sz="1200" spc="100" dirty="0"/>
              <a:t>Peace of Mind</a:t>
            </a:r>
          </a:p>
          <a:p>
            <a:pPr algn="l">
              <a:lnSpc>
                <a:spcPct val="200000"/>
              </a:lnSpc>
              <a:spcBef>
                <a:spcPts val="900"/>
              </a:spcBef>
            </a:pPr>
            <a:r>
              <a:rPr lang="en-US" sz="1200" spc="100" dirty="0"/>
              <a:t>Guaranteed quality</a:t>
            </a:r>
          </a:p>
          <a:p>
            <a:pPr algn="l">
              <a:lnSpc>
                <a:spcPct val="200000"/>
              </a:lnSpc>
              <a:spcBef>
                <a:spcPts val="900"/>
              </a:spcBef>
            </a:pPr>
            <a:r>
              <a:rPr lang="en-US" sz="1200" spc="100" dirty="0"/>
              <a:t>Return in Investment</a:t>
            </a:r>
          </a:p>
          <a:p>
            <a:pPr algn="l">
              <a:lnSpc>
                <a:spcPct val="120000"/>
              </a:lnSpc>
              <a:spcBef>
                <a:spcPts val="900"/>
              </a:spcBef>
            </a:pPr>
            <a:endParaRPr lang="en-US" sz="1200" spc="100" dirty="0"/>
          </a:p>
        </p:txBody>
      </p:sp>
      <p:sp>
        <p:nvSpPr>
          <p:cNvPr id="10" name="TextBox 9"/>
          <p:cNvSpPr txBox="1"/>
          <p:nvPr/>
        </p:nvSpPr>
        <p:spPr>
          <a:xfrm>
            <a:off x="512483" y="948051"/>
            <a:ext cx="58163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pc="100" dirty="0">
                <a:latin typeface="Didot" charset="0"/>
                <a:ea typeface="Didot" charset="0"/>
                <a:cs typeface="Didot" charset="0"/>
              </a:rPr>
              <a:t>What I Offer</a:t>
            </a:r>
            <a:endParaRPr lang="en-US" sz="4800" spc="100" dirty="0">
              <a:latin typeface="Didot LT Std" charset="0"/>
              <a:ea typeface="Didot LT Std" charset="0"/>
              <a:cs typeface="Didot LT Std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87319" y="1854849"/>
            <a:ext cx="46666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1000" b="1" spc="300">
                <a:latin typeface="Brandon Grotesque Bold" charset="0"/>
                <a:ea typeface="Brandon Grotesque Bold" charset="0"/>
                <a:cs typeface="Brandon Grotesque Bold" charset="0"/>
              </a:rPr>
              <a:t>LET ME CREATE SOMETHING AMAZING FOR YOU!</a:t>
            </a:r>
            <a:endParaRPr lang="en-US" sz="1000" b="1" spc="300" dirty="0">
              <a:latin typeface="Brandon Grotesque Bold" charset="0"/>
              <a:ea typeface="Brandon Grotesque Bold" charset="0"/>
              <a:cs typeface="Brandon Grotesque Bold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136" y="2920395"/>
            <a:ext cx="519335" cy="51933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136" y="3401488"/>
            <a:ext cx="519335" cy="5193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136" y="3882581"/>
            <a:ext cx="519335" cy="51933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136" y="4363674"/>
            <a:ext cx="519335" cy="5193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136" y="4844767"/>
            <a:ext cx="519335" cy="51933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136" y="5806953"/>
            <a:ext cx="519335" cy="51933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136" y="7731325"/>
            <a:ext cx="519335" cy="51933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136" y="6288046"/>
            <a:ext cx="519335" cy="51933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136" y="6769139"/>
            <a:ext cx="519335" cy="51933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136" y="7250232"/>
            <a:ext cx="519335" cy="51933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136" y="8212422"/>
            <a:ext cx="519335" cy="519335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136" y="2439302"/>
            <a:ext cx="519335" cy="51933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136" y="5325860"/>
            <a:ext cx="519335" cy="519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642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0837" y="6205514"/>
            <a:ext cx="2167516" cy="3005721"/>
          </a:xfrm>
        </p:spPr>
        <p:txBody>
          <a:bodyPr>
            <a:noAutofit/>
          </a:bodyPr>
          <a:lstStyle/>
          <a:p>
            <a:pPr algn="l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All services and packages are on a first come, first serve basis. To get your product or service please contact me as soon as possible.  I am available in XXXX and XXXX.</a:t>
            </a:r>
          </a:p>
          <a:p>
            <a:pPr algn="l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Super excited to meet you and see how we can work together. </a:t>
            </a:r>
          </a:p>
          <a:p>
            <a:pPr algn="l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My details are here on this page and don’t forget to connect with me on my social channels.</a:t>
            </a:r>
          </a:p>
          <a:p>
            <a:pPr algn="l"/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Sign off.</a:t>
            </a:r>
          </a:p>
          <a:p>
            <a:pPr algn="l"/>
            <a:endParaRPr lang="en-US" sz="1200" spc="1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3123" y="4600956"/>
            <a:ext cx="5892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pc="100" dirty="0">
                <a:latin typeface="Didot" charset="0"/>
                <a:ea typeface="Didot" charset="0"/>
                <a:cs typeface="Didot" charset="0"/>
              </a:rPr>
              <a:t>What’s Next?</a:t>
            </a:r>
            <a:endParaRPr lang="en-US" sz="5400" spc="100" dirty="0">
              <a:latin typeface="Didot LT Std" charset="0"/>
              <a:ea typeface="Didot LT Std" charset="0"/>
              <a:cs typeface="Didot LT Std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90836" y="5789264"/>
            <a:ext cx="14237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000" b="1" spc="300" dirty="0">
                <a:latin typeface="Calibri" charset="0"/>
                <a:ea typeface="Calibri" charset="0"/>
                <a:cs typeface="Calibri" charset="0"/>
              </a:rPr>
              <a:t>LET’S DO THIS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39255" y="5771485"/>
            <a:ext cx="2348720" cy="38779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AU" sz="1000" b="1" spc="300" dirty="0">
                <a:latin typeface="Calibri" charset="0"/>
                <a:ea typeface="Calibri" charset="0"/>
                <a:cs typeface="Calibri" charset="0"/>
              </a:rPr>
              <a:t>CHECK OUT MY WEBSITE:</a:t>
            </a:r>
          </a:p>
          <a:p>
            <a:pPr>
              <a:lnSpc>
                <a:spcPct val="120000"/>
              </a:lnSpc>
            </a:pPr>
            <a:endParaRPr lang="en-AU" sz="1000" b="1" spc="3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20000"/>
              </a:lnSpc>
            </a:pPr>
            <a:r>
              <a:rPr lang="en-AU" sz="1000" b="1" spc="300" dirty="0">
                <a:latin typeface="Calibri" charset="0"/>
                <a:ea typeface="Calibri" charset="0"/>
                <a:cs typeface="Calibri" charset="0"/>
              </a:rPr>
              <a:t>WWW.YOURSITE.COM</a:t>
            </a:r>
          </a:p>
          <a:p>
            <a:pPr>
              <a:lnSpc>
                <a:spcPct val="120000"/>
              </a:lnSpc>
            </a:pPr>
            <a:endParaRPr lang="en-AU" sz="1000" b="1" spc="3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20000"/>
              </a:lnSpc>
            </a:pPr>
            <a:endParaRPr lang="en-AU" sz="1000" b="1" spc="3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20000"/>
              </a:lnSpc>
            </a:pPr>
            <a:r>
              <a:rPr lang="en-AU" sz="1000" b="1" spc="300" dirty="0">
                <a:latin typeface="Calibri" charset="0"/>
                <a:ea typeface="Calibri" charset="0"/>
                <a:cs typeface="Calibri" charset="0"/>
              </a:rPr>
              <a:t>CONTACT:</a:t>
            </a:r>
          </a:p>
          <a:p>
            <a:pPr>
              <a:lnSpc>
                <a:spcPct val="120000"/>
              </a:lnSpc>
            </a:pPr>
            <a:endParaRPr lang="en-AU" sz="1000" b="1" spc="3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20000"/>
              </a:lnSpc>
            </a:pPr>
            <a:r>
              <a:rPr lang="en-AU" sz="1000" b="1" spc="300" dirty="0">
                <a:latin typeface="Calibri" charset="0"/>
                <a:ea typeface="Calibri" charset="0"/>
                <a:cs typeface="Calibri" charset="0"/>
              </a:rPr>
              <a:t>INFO@YOURSITE.COM</a:t>
            </a:r>
          </a:p>
          <a:p>
            <a:pPr>
              <a:lnSpc>
                <a:spcPct val="120000"/>
              </a:lnSpc>
            </a:pPr>
            <a:endParaRPr lang="en-AU" sz="1000" b="1" spc="3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20000"/>
              </a:lnSpc>
            </a:pPr>
            <a:endParaRPr lang="en-AU" sz="1000" b="1" spc="3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20000"/>
              </a:lnSpc>
            </a:pPr>
            <a:r>
              <a:rPr lang="en-AU" sz="1000" b="1" spc="300" dirty="0">
                <a:latin typeface="Calibri" charset="0"/>
                <a:ea typeface="Calibri" charset="0"/>
                <a:cs typeface="Calibri" charset="0"/>
              </a:rPr>
              <a:t>FACEBOOK:</a:t>
            </a:r>
          </a:p>
          <a:p>
            <a:pPr>
              <a:lnSpc>
                <a:spcPct val="120000"/>
              </a:lnSpc>
            </a:pPr>
            <a:endParaRPr lang="en-AU" sz="1000" b="1" spc="3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20000"/>
              </a:lnSpc>
            </a:pPr>
            <a:r>
              <a:rPr lang="en-AU" sz="1000" b="1" spc="300" dirty="0">
                <a:latin typeface="Calibri" charset="0"/>
                <a:ea typeface="Calibri" charset="0"/>
                <a:cs typeface="Calibri" charset="0"/>
              </a:rPr>
              <a:t>@YOURNAME/LOGO</a:t>
            </a:r>
          </a:p>
          <a:p>
            <a:pPr>
              <a:lnSpc>
                <a:spcPct val="120000"/>
              </a:lnSpc>
            </a:pPr>
            <a:endParaRPr lang="en-AU" sz="1000" b="1" spc="3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20000"/>
              </a:lnSpc>
            </a:pPr>
            <a:endParaRPr lang="en-AU" sz="1000" b="1" spc="3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20000"/>
              </a:lnSpc>
            </a:pPr>
            <a:r>
              <a:rPr lang="en-AU" sz="1000" b="1" spc="300" dirty="0">
                <a:latin typeface="Calibri" charset="0"/>
                <a:ea typeface="Calibri" charset="0"/>
                <a:cs typeface="Calibri" charset="0"/>
              </a:rPr>
              <a:t>INGSTAGRAM:</a:t>
            </a:r>
          </a:p>
          <a:p>
            <a:pPr>
              <a:lnSpc>
                <a:spcPct val="120000"/>
              </a:lnSpc>
            </a:pPr>
            <a:endParaRPr lang="en-AU" sz="1000" b="1" spc="3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20000"/>
              </a:lnSpc>
            </a:pPr>
            <a:r>
              <a:rPr lang="en-AU" sz="1000" b="1" spc="300" dirty="0">
                <a:latin typeface="Calibri" charset="0"/>
                <a:ea typeface="Calibri" charset="0"/>
                <a:cs typeface="Calibri" charset="0"/>
              </a:rPr>
              <a:t>@YOURNAME/LOGO</a:t>
            </a:r>
          </a:p>
          <a:p>
            <a:endParaRPr lang="en-AU" sz="1000" b="1" spc="300" dirty="0">
              <a:latin typeface="Calibri" charset="0"/>
              <a:ea typeface="Calibri" charset="0"/>
              <a:cs typeface="Calibri" charset="0"/>
            </a:endParaRPr>
          </a:p>
          <a:p>
            <a:endParaRPr lang="en-AU" sz="1000" b="1" spc="300" dirty="0">
              <a:latin typeface="Calibri" charset="0"/>
              <a:ea typeface="Calibri" charset="0"/>
              <a:cs typeface="Calibri" charset="0"/>
            </a:endParaRPr>
          </a:p>
          <a:p>
            <a:endParaRPr lang="en-AU" sz="1000" b="1" spc="300" dirty="0"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3551555" y="6564548"/>
            <a:ext cx="248168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551555" y="7461019"/>
            <a:ext cx="248168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513899" y="8370937"/>
            <a:ext cx="248168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790836" y="663531"/>
            <a:ext cx="5204743" cy="363070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542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2328</TotalTime>
  <Words>709</Words>
  <Application>Microsoft Macintosh PowerPoint</Application>
  <PresentationFormat>A4 Paper (210x297 mm)</PresentationFormat>
  <Paragraphs>112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Brandon Grotesque Bold</vt:lpstr>
      <vt:lpstr>Calibri</vt:lpstr>
      <vt:lpstr>Calibri Light</vt:lpstr>
      <vt:lpstr>Didot</vt:lpstr>
      <vt:lpstr>Didot LT Std</vt:lpstr>
      <vt:lpstr>DIN Condensed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Scarlett Vespa</dc:creator>
  <cp:lastModifiedBy>Maurizio Vespa</cp:lastModifiedBy>
  <cp:revision>87</cp:revision>
  <cp:lastPrinted>2019-01-20T14:35:13Z</cp:lastPrinted>
  <dcterms:created xsi:type="dcterms:W3CDTF">2019-01-05T03:34:14Z</dcterms:created>
  <dcterms:modified xsi:type="dcterms:W3CDTF">2020-11-25T03:32:31Z</dcterms:modified>
</cp:coreProperties>
</file>