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9" r:id="rId2"/>
    <p:sldId id="264" r:id="rId3"/>
    <p:sldId id="265" r:id="rId4"/>
    <p:sldId id="260" r:id="rId5"/>
    <p:sldId id="261" r:id="rId6"/>
    <p:sldId id="262" r:id="rId7"/>
    <p:sldId id="266" r:id="rId8"/>
    <p:sldId id="267" r:id="rId9"/>
    <p:sldId id="263" r:id="rId10"/>
    <p:sldId id="268" r:id="rId11"/>
    <p:sldId id="269" r:id="rId12"/>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D8D2"/>
    <a:srgbClr val="A8D5D6"/>
    <a:srgbClr val="91A9AA"/>
    <a:srgbClr val="CCD1AA"/>
    <a:srgbClr val="F7E9E8"/>
    <a:srgbClr val="1C8693"/>
    <a:srgbClr val="C08BBE"/>
    <a:srgbClr val="3EBFBA"/>
    <a:srgbClr val="F7E2E1"/>
    <a:srgbClr val="EAA0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830"/>
  </p:normalViewPr>
  <p:slideViewPr>
    <p:cSldViewPr snapToGrid="0" snapToObjects="1">
      <p:cViewPr varScale="1">
        <p:scale>
          <a:sx n="81" d="100"/>
          <a:sy n="81" d="100"/>
        </p:scale>
        <p:origin x="25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A60363-D0F2-7445-905B-9A1545866F2E}" type="datetimeFigureOut">
              <a:rPr lang="en-US" smtClean="0"/>
              <a:t>11/25/20</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B02C27-5A46-644D-968E-67AD2A4BE5A6}" type="slidenum">
              <a:rPr lang="en-US" smtClean="0"/>
              <a:t>‹#›</a:t>
            </a:fld>
            <a:endParaRPr lang="en-US"/>
          </a:p>
        </p:txBody>
      </p:sp>
    </p:spTree>
    <p:extLst>
      <p:ext uri="{BB962C8B-B14F-4D97-AF65-F5344CB8AC3E}">
        <p14:creationId xmlns:p14="http://schemas.microsoft.com/office/powerpoint/2010/main" val="66313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11/25/20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11/25/20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11/25/20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11/25/20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F74C2A-4293-4B48-802D-28DAF3DB0287}" type="datetimeFigureOut">
              <a:rPr lang="en-US" smtClean="0"/>
              <a:t>11/25/20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F74C2A-4293-4B48-802D-28DAF3DB0287}" type="datetimeFigureOut">
              <a:rPr lang="en-US" smtClean="0"/>
              <a:t>11/25/20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F74C2A-4293-4B48-802D-28DAF3DB0287}" type="datetimeFigureOut">
              <a:rPr lang="en-US" smtClean="0"/>
              <a:t>11/25/20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F74C2A-4293-4B48-802D-28DAF3DB0287}" type="datetimeFigureOut">
              <a:rPr lang="en-US" smtClean="0"/>
              <a:t>11/25/20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74C2A-4293-4B48-802D-28DAF3DB0287}" type="datetimeFigureOut">
              <a:rPr lang="en-US" smtClean="0"/>
              <a:t>11/25/20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9F74C2A-4293-4B48-802D-28DAF3DB0287}" type="datetimeFigureOut">
              <a:rPr lang="en-US" smtClean="0"/>
              <a:t>11/25/20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9F74C2A-4293-4B48-802D-28DAF3DB0287}" type="datetimeFigureOut">
              <a:rPr lang="en-US" smtClean="0"/>
              <a:t>11/25/20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9F74C2A-4293-4B48-802D-28DAF3DB0287}" type="datetimeFigureOut">
              <a:rPr lang="en-US" smtClean="0"/>
              <a:t>11/25/20</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4DF07AD-6DA8-CC41-9A56-F9003D60C9A3}" type="slidenum">
              <a:rPr lang="en-US" smtClean="0"/>
              <a:t>‹#›</a:t>
            </a:fld>
            <a:endParaRPr lang="en-US"/>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mrsv.com.au/lets-pla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566956"/>
            <a:ext cx="6858000" cy="1246495"/>
          </a:xfrm>
          <a:prstGeom prst="rect">
            <a:avLst/>
          </a:prstGeom>
          <a:noFill/>
        </p:spPr>
        <p:txBody>
          <a:bodyPr wrap="square" rtlCol="0">
            <a:spAutoFit/>
          </a:bodyPr>
          <a:lstStyle/>
          <a:p>
            <a:pPr algn="ctr"/>
            <a:r>
              <a:rPr lang="en-US" sz="7500" spc="100">
                <a:solidFill>
                  <a:schemeClr val="bg1">
                    <a:lumMod val="85000"/>
                  </a:schemeClr>
                </a:solidFill>
                <a:latin typeface="DIN Condensed" charset="0"/>
                <a:ea typeface="DIN Condensed" charset="0"/>
                <a:cs typeface="DIN Condensed" charset="0"/>
              </a:rPr>
              <a:t>DEMO LOGO</a:t>
            </a:r>
            <a:endParaRPr lang="en-US" sz="7500" spc="100" dirty="0">
              <a:solidFill>
                <a:schemeClr val="bg1">
                  <a:lumMod val="85000"/>
                </a:schemeClr>
              </a:solidFill>
              <a:latin typeface="DIN Condensed" charset="0"/>
              <a:ea typeface="DIN Condensed" charset="0"/>
              <a:cs typeface="DIN Condensed" charset="0"/>
            </a:endParaRPr>
          </a:p>
        </p:txBody>
      </p:sp>
      <p:sp>
        <p:nvSpPr>
          <p:cNvPr id="3" name="Subtitle 2"/>
          <p:cNvSpPr>
            <a:spLocks noGrp="1"/>
          </p:cNvSpPr>
          <p:nvPr>
            <p:ph type="subTitle" idx="1"/>
          </p:nvPr>
        </p:nvSpPr>
        <p:spPr>
          <a:xfrm>
            <a:off x="2022885" y="7210013"/>
            <a:ext cx="2691053" cy="3848099"/>
          </a:xfrm>
        </p:spPr>
        <p:txBody>
          <a:bodyPr>
            <a:noAutofit/>
          </a:bodyPr>
          <a:lstStyle/>
          <a:p>
            <a:pPr>
              <a:lnSpc>
                <a:spcPct val="120000"/>
              </a:lnSpc>
              <a:spcBef>
                <a:spcPts val="900"/>
              </a:spcBef>
            </a:pPr>
            <a:r>
              <a:rPr lang="en-US" sz="1600" b="1" spc="100" dirty="0">
                <a:latin typeface="Calibri" charset="0"/>
                <a:ea typeface="Calibri" charset="0"/>
                <a:cs typeface="Calibri" charset="0"/>
              </a:rPr>
              <a:t>2020</a:t>
            </a:r>
          </a:p>
        </p:txBody>
      </p:sp>
      <p:sp>
        <p:nvSpPr>
          <p:cNvPr id="11" name="TextBox 10"/>
          <p:cNvSpPr txBox="1"/>
          <p:nvPr/>
        </p:nvSpPr>
        <p:spPr>
          <a:xfrm>
            <a:off x="507134" y="8198526"/>
            <a:ext cx="5868114" cy="707886"/>
          </a:xfrm>
          <a:prstGeom prst="rect">
            <a:avLst/>
          </a:prstGeom>
          <a:noFill/>
        </p:spPr>
        <p:txBody>
          <a:bodyPr wrap="square" rtlCol="0">
            <a:spAutoFit/>
          </a:bodyPr>
          <a:lstStyle/>
          <a:p>
            <a:pPr algn="ctr"/>
            <a:r>
              <a:rPr lang="en-US" sz="4000" spc="100" dirty="0">
                <a:latin typeface="Didot" charset="0"/>
                <a:ea typeface="Didot" charset="0"/>
                <a:cs typeface="Didot" charset="0"/>
              </a:rPr>
              <a:t>Brand Guide</a:t>
            </a:r>
          </a:p>
        </p:txBody>
      </p:sp>
      <p:sp>
        <p:nvSpPr>
          <p:cNvPr id="14" name="Rectangle 13"/>
          <p:cNvSpPr/>
          <p:nvPr/>
        </p:nvSpPr>
        <p:spPr>
          <a:xfrm>
            <a:off x="3088535" y="7780111"/>
            <a:ext cx="471529" cy="8372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4" name="Rectangle 3"/>
          <p:cNvSpPr/>
          <p:nvPr/>
        </p:nvSpPr>
        <p:spPr>
          <a:xfrm>
            <a:off x="1682496" y="1987296"/>
            <a:ext cx="3486912" cy="464515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290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0837" y="6205514"/>
            <a:ext cx="2167516" cy="3005721"/>
          </a:xfrm>
        </p:spPr>
        <p:txBody>
          <a:bodyPr>
            <a:noAutofit/>
          </a:bodyPr>
          <a:lstStyle/>
          <a:p>
            <a:pPr algn="l"/>
            <a:r>
              <a:rPr lang="en-US" sz="1200" spc="100" dirty="0">
                <a:latin typeface="Calibri" charset="0"/>
                <a:ea typeface="Calibri" charset="0"/>
                <a:cs typeface="Calibri" charset="0"/>
              </a:rPr>
              <a:t>Here is your guide and what you need to do is take the time to explore YOU and your NEW BRAND.</a:t>
            </a:r>
          </a:p>
          <a:p>
            <a:pPr algn="l"/>
            <a:endParaRPr lang="en-US" sz="1200" spc="100" dirty="0">
              <a:latin typeface="Calibri" charset="0"/>
              <a:ea typeface="Calibri" charset="0"/>
              <a:cs typeface="Calibri" charset="0"/>
            </a:endParaRPr>
          </a:p>
          <a:p>
            <a:pPr algn="l"/>
            <a:r>
              <a:rPr lang="en-US" sz="1200" spc="100" dirty="0">
                <a:latin typeface="Calibri" charset="0"/>
                <a:ea typeface="Calibri" charset="0"/>
                <a:cs typeface="Calibri" charset="0"/>
              </a:rPr>
              <a:t>(Leave with your message and details)</a:t>
            </a:r>
          </a:p>
          <a:p>
            <a:pPr algn="l"/>
            <a:endParaRPr lang="en-US" sz="1200" spc="100" dirty="0">
              <a:latin typeface="Calibri" charset="0"/>
              <a:ea typeface="Calibri" charset="0"/>
              <a:cs typeface="Calibri" charset="0"/>
            </a:endParaRPr>
          </a:p>
        </p:txBody>
      </p:sp>
      <p:sp>
        <p:nvSpPr>
          <p:cNvPr id="10" name="TextBox 9"/>
          <p:cNvSpPr txBox="1"/>
          <p:nvPr/>
        </p:nvSpPr>
        <p:spPr>
          <a:xfrm>
            <a:off x="493123" y="4600956"/>
            <a:ext cx="5892264" cy="923330"/>
          </a:xfrm>
          <a:prstGeom prst="rect">
            <a:avLst/>
          </a:prstGeom>
          <a:noFill/>
        </p:spPr>
        <p:txBody>
          <a:bodyPr wrap="square" rtlCol="0">
            <a:spAutoFit/>
          </a:bodyPr>
          <a:lstStyle/>
          <a:p>
            <a:pPr algn="ctr"/>
            <a:r>
              <a:rPr lang="en-US" sz="5400" spc="100" dirty="0">
                <a:latin typeface="Didot LT Std" charset="0"/>
                <a:ea typeface="Didot LT Std" charset="0"/>
                <a:cs typeface="Didot LT Std" charset="0"/>
              </a:rPr>
              <a:t>Make it Yours!</a:t>
            </a:r>
          </a:p>
        </p:txBody>
      </p:sp>
      <p:sp>
        <p:nvSpPr>
          <p:cNvPr id="14" name="TextBox 13"/>
          <p:cNvSpPr txBox="1"/>
          <p:nvPr/>
        </p:nvSpPr>
        <p:spPr>
          <a:xfrm>
            <a:off x="790836" y="5789264"/>
            <a:ext cx="1968809" cy="246221"/>
          </a:xfrm>
          <a:prstGeom prst="rect">
            <a:avLst/>
          </a:prstGeom>
          <a:noFill/>
        </p:spPr>
        <p:txBody>
          <a:bodyPr wrap="none" rtlCol="0">
            <a:spAutoFit/>
          </a:bodyPr>
          <a:lstStyle/>
          <a:p>
            <a:r>
              <a:rPr lang="en-AU" sz="1000" b="1" spc="300" dirty="0">
                <a:latin typeface="Calibri" charset="0"/>
                <a:ea typeface="Calibri" charset="0"/>
                <a:cs typeface="Calibri" charset="0"/>
              </a:rPr>
              <a:t>YOUR BRAND GUIDE:</a:t>
            </a:r>
          </a:p>
        </p:txBody>
      </p:sp>
      <p:sp>
        <p:nvSpPr>
          <p:cNvPr id="15" name="TextBox 14"/>
          <p:cNvSpPr txBox="1"/>
          <p:nvPr/>
        </p:nvSpPr>
        <p:spPr>
          <a:xfrm>
            <a:off x="3439255" y="5771485"/>
            <a:ext cx="2348720" cy="3877985"/>
          </a:xfrm>
          <a:prstGeom prst="rect">
            <a:avLst/>
          </a:prstGeom>
          <a:noFill/>
        </p:spPr>
        <p:txBody>
          <a:bodyPr wrap="none" rtlCol="0">
            <a:spAutoFit/>
          </a:bodyPr>
          <a:lstStyle/>
          <a:p>
            <a:pPr>
              <a:lnSpc>
                <a:spcPct val="120000"/>
              </a:lnSpc>
            </a:pPr>
            <a:r>
              <a:rPr lang="en-AU" sz="1000" b="1" spc="300" dirty="0">
                <a:latin typeface="Calibri" charset="0"/>
                <a:ea typeface="Calibri" charset="0"/>
                <a:cs typeface="Calibri" charset="0"/>
              </a:rPr>
              <a:t>CHECK OUT MY WEBSITE:</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WWW.YOURSITE.COM</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CONTACT:</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INFO@YOURSITE.COM</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FACEBOOK:</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@YOURNAME/LOGO</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INGSTAGRAM:</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@YOURNAME/LOGO</a:t>
            </a:r>
          </a:p>
          <a:p>
            <a:endParaRPr lang="en-AU" sz="1000" b="1" spc="300" dirty="0">
              <a:latin typeface="Calibri" charset="0"/>
              <a:ea typeface="Calibri" charset="0"/>
              <a:cs typeface="Calibri" charset="0"/>
            </a:endParaRPr>
          </a:p>
          <a:p>
            <a:endParaRPr lang="en-AU" sz="1000" b="1" spc="300" dirty="0">
              <a:latin typeface="Calibri" charset="0"/>
              <a:ea typeface="Calibri" charset="0"/>
              <a:cs typeface="Calibri" charset="0"/>
            </a:endParaRPr>
          </a:p>
          <a:p>
            <a:endParaRPr lang="en-AU" sz="1000" b="1" spc="300" dirty="0">
              <a:latin typeface="Calibri" charset="0"/>
              <a:ea typeface="Calibri" charset="0"/>
              <a:cs typeface="Calibri"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29549"/>
          <a:stretch/>
        </p:blipFill>
        <p:spPr>
          <a:xfrm>
            <a:off x="790836" y="719618"/>
            <a:ext cx="5133160" cy="3616360"/>
          </a:xfrm>
          <a:prstGeom prst="rect">
            <a:avLst/>
          </a:prstGeom>
        </p:spPr>
      </p:pic>
      <p:cxnSp>
        <p:nvCxnSpPr>
          <p:cNvPr id="18" name="Straight Connector 17"/>
          <p:cNvCxnSpPr/>
          <p:nvPr/>
        </p:nvCxnSpPr>
        <p:spPr>
          <a:xfrm>
            <a:off x="3551555" y="6564548"/>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551555" y="7461019"/>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513899" y="8370937"/>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062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08" y="1232326"/>
            <a:ext cx="6070706" cy="2081227"/>
          </a:xfrm>
        </p:spPr>
        <p:txBody>
          <a:bodyPr>
            <a:noAutofit/>
          </a:bodyPr>
          <a:lstStyle/>
          <a:p>
            <a:pPr>
              <a:lnSpc>
                <a:spcPct val="120000"/>
              </a:lnSpc>
            </a:pPr>
            <a:r>
              <a:rPr lang="en-GB" sz="1100" spc="100" dirty="0">
                <a:latin typeface="Calibri" charset="0"/>
                <a:ea typeface="Calibri" charset="0"/>
                <a:cs typeface="Calibri" charset="0"/>
              </a:rPr>
              <a:t>Congrats on purchasing my </a:t>
            </a:r>
            <a:r>
              <a:rPr lang="en-GB" sz="1100" spc="100">
                <a:latin typeface="Calibri" charset="0"/>
                <a:ea typeface="Calibri" charset="0"/>
                <a:cs typeface="Calibri" charset="0"/>
              </a:rPr>
              <a:t>Brand Guide to </a:t>
            </a:r>
            <a:r>
              <a:rPr lang="en-GB" sz="1100" spc="100" dirty="0">
                <a:latin typeface="Calibri" charset="0"/>
                <a:ea typeface="Calibri" charset="0"/>
                <a:cs typeface="Calibri" charset="0"/>
              </a:rPr>
              <a:t>use for your own business.</a:t>
            </a:r>
            <a:br>
              <a:rPr lang="en-GB" sz="1100" spc="100" dirty="0">
                <a:latin typeface="Calibri" charset="0"/>
                <a:ea typeface="Calibri" charset="0"/>
                <a:cs typeface="Calibri" charset="0"/>
              </a:rPr>
            </a:br>
            <a:r>
              <a:rPr lang="en-GB" sz="1100" spc="100" dirty="0">
                <a:latin typeface="Calibri" charset="0"/>
                <a:ea typeface="Calibri" charset="0"/>
                <a:cs typeface="Calibri" charset="0"/>
              </a:rPr>
              <a:t>Here are the links to purchase the fonts:</a:t>
            </a:r>
            <a:br>
              <a:rPr lang="en-GB" sz="1100" spc="100" dirty="0">
                <a:latin typeface="Calibri" charset="0"/>
                <a:ea typeface="Calibri" charset="0"/>
                <a:cs typeface="Calibri" charset="0"/>
              </a:rPr>
            </a:br>
            <a:r>
              <a:rPr lang="en-GB" sz="900" i="1" spc="100" dirty="0">
                <a:latin typeface="Calibri" charset="0"/>
                <a:ea typeface="Calibri" charset="0"/>
                <a:cs typeface="Calibri" charset="0"/>
              </a:rPr>
              <a:t>(Note that some links may change or have moved over time, please just type in font name and various links will be available for you.)</a:t>
            </a: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r>
              <a:rPr lang="en-GB" sz="1100" spc="100" dirty="0" err="1">
                <a:latin typeface="Calibri" charset="0"/>
                <a:ea typeface="Calibri" charset="0"/>
                <a:cs typeface="Calibri" charset="0"/>
              </a:rPr>
              <a:t>Didot</a:t>
            </a:r>
            <a:r>
              <a:rPr lang="en-GB" sz="1100" spc="100" dirty="0">
                <a:latin typeface="Calibri" charset="0"/>
                <a:ea typeface="Calibri" charset="0"/>
                <a:cs typeface="Calibri" charset="0"/>
              </a:rPr>
              <a:t> Fonts:  https://</a:t>
            </a:r>
            <a:r>
              <a:rPr lang="en-GB" sz="1100" spc="100" dirty="0" err="1">
                <a:latin typeface="Calibri" charset="0"/>
                <a:ea typeface="Calibri" charset="0"/>
                <a:cs typeface="Calibri" charset="0"/>
              </a:rPr>
              <a:t>www.wfonts.com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didot</a:t>
            </a:r>
            <a:endParaRPr lang="en-GB" sz="1100" spc="100" dirty="0">
              <a:latin typeface="Calibri" charset="0"/>
              <a:ea typeface="Calibri" charset="0"/>
              <a:cs typeface="Calibri" charset="0"/>
            </a:endParaRPr>
          </a:p>
          <a:p>
            <a:pPr>
              <a:lnSpc>
                <a:spcPct val="120000"/>
              </a:lnSpc>
            </a:pPr>
            <a:r>
              <a:rPr lang="en-GB" sz="1100" spc="100" dirty="0">
                <a:latin typeface="Calibri" charset="0"/>
                <a:ea typeface="Calibri" charset="0"/>
                <a:cs typeface="Calibri" charset="0"/>
              </a:rPr>
              <a:t>Calibri:  https://</a:t>
            </a:r>
            <a:r>
              <a:rPr lang="en-GB" sz="1100" spc="100" dirty="0" err="1">
                <a:latin typeface="Calibri" charset="0"/>
                <a:ea typeface="Calibri" charset="0"/>
                <a:cs typeface="Calibri" charset="0"/>
              </a:rPr>
              <a:t>www.wfonts.com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calibri</a:t>
            </a:r>
            <a:endParaRPr lang="en-GB" sz="1100" spc="100" dirty="0">
              <a:latin typeface="Calibri" charset="0"/>
              <a:ea typeface="Calibri" charset="0"/>
              <a:cs typeface="Calibri" charset="0"/>
            </a:endParaRPr>
          </a:p>
          <a:p>
            <a:pPr>
              <a:lnSpc>
                <a:spcPct val="120000"/>
              </a:lnSpc>
            </a:pPr>
            <a:r>
              <a:rPr lang="en-GB" sz="1100" spc="100" dirty="0">
                <a:latin typeface="Calibri" charset="0"/>
                <a:ea typeface="Calibri" charset="0"/>
                <a:cs typeface="Calibri" charset="0"/>
              </a:rPr>
              <a:t>Brandon Grotesque: https://</a:t>
            </a:r>
            <a:r>
              <a:rPr lang="en-GB" sz="1100" spc="100" dirty="0" err="1">
                <a:latin typeface="Calibri" charset="0"/>
                <a:ea typeface="Calibri" charset="0"/>
                <a:cs typeface="Calibri" charset="0"/>
              </a:rPr>
              <a:t>www.cufonfonts.com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brandon</a:t>
            </a:r>
            <a:r>
              <a:rPr lang="en-GB" sz="1100" spc="100" dirty="0">
                <a:latin typeface="Calibri" charset="0"/>
                <a:ea typeface="Calibri" charset="0"/>
                <a:cs typeface="Calibri" charset="0"/>
              </a:rPr>
              <a:t>-grotesque-regular</a:t>
            </a:r>
          </a:p>
          <a:p>
            <a:pPr>
              <a:lnSpc>
                <a:spcPct val="120000"/>
              </a:lnSpc>
            </a:pPr>
            <a:r>
              <a:rPr lang="en-GB" sz="1100" spc="100" dirty="0">
                <a:latin typeface="Calibri" charset="0"/>
                <a:ea typeface="Calibri" charset="0"/>
                <a:cs typeface="Calibri" charset="0"/>
              </a:rPr>
              <a:t>Din Condensed: https://</a:t>
            </a:r>
            <a:r>
              <a:rPr lang="en-GB" sz="1100" spc="100" dirty="0" err="1">
                <a:latin typeface="Calibri" charset="0"/>
                <a:ea typeface="Calibri" charset="0"/>
                <a:cs typeface="Calibri" charset="0"/>
              </a:rPr>
              <a:t>www.cufonfonts.com</a:t>
            </a:r>
            <a:r>
              <a:rPr lang="en-GB" sz="1100" spc="100" dirty="0">
                <a:latin typeface="Calibri" charset="0"/>
                <a:ea typeface="Calibri" charset="0"/>
                <a:cs typeface="Calibri" charset="0"/>
              </a:rPr>
              <a:t>/font/din-condensed</a:t>
            </a: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p:txBody>
      </p:sp>
      <p:sp>
        <p:nvSpPr>
          <p:cNvPr id="6" name="Rectangle 5"/>
          <p:cNvSpPr/>
          <p:nvPr/>
        </p:nvSpPr>
        <p:spPr>
          <a:xfrm>
            <a:off x="0" y="-1"/>
            <a:ext cx="6860955" cy="1011021"/>
          </a:xfrm>
          <a:prstGeom prst="rect">
            <a:avLst/>
          </a:prstGeom>
          <a:solidFill>
            <a:srgbClr val="E9D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880611" y="2959981"/>
            <a:ext cx="1096775" cy="276999"/>
          </a:xfrm>
          <a:prstGeom prst="rect">
            <a:avLst/>
          </a:prstGeom>
          <a:noFill/>
        </p:spPr>
        <p:txBody>
          <a:bodyPr wrap="none" rtlCol="0">
            <a:spAutoFit/>
          </a:bodyPr>
          <a:lstStyle/>
          <a:p>
            <a:r>
              <a:rPr lang="en-US" sz="1200" spc="300" dirty="0">
                <a:latin typeface="Aquilone Thin" charset="0"/>
                <a:ea typeface="Aquilone Thin" charset="0"/>
                <a:cs typeface="Aquilone Thin" charset="0"/>
              </a:rPr>
              <a:t>FREE FONTS</a:t>
            </a:r>
          </a:p>
        </p:txBody>
      </p:sp>
      <p:sp>
        <p:nvSpPr>
          <p:cNvPr id="12" name="Rectangle 11"/>
          <p:cNvSpPr/>
          <p:nvPr/>
        </p:nvSpPr>
        <p:spPr>
          <a:xfrm flipV="1">
            <a:off x="5154125" y="2280557"/>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ubtitle 2"/>
          <p:cNvSpPr txBox="1">
            <a:spLocks/>
          </p:cNvSpPr>
          <p:nvPr/>
        </p:nvSpPr>
        <p:spPr>
          <a:xfrm>
            <a:off x="2218052" y="2259469"/>
            <a:ext cx="2394187" cy="725307"/>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900"/>
              </a:spcBef>
            </a:pPr>
            <a:r>
              <a:rPr lang="en-US" sz="2400" spc="100" dirty="0">
                <a:latin typeface="Didot LT Std" charset="0"/>
                <a:ea typeface="Didot LT Std" charset="0"/>
                <a:cs typeface="Didot LT Std" charset="0"/>
              </a:rPr>
              <a:t>fonts</a:t>
            </a:r>
            <a:endParaRPr lang="en-US" sz="1200" spc="100" dirty="0">
              <a:latin typeface="Didot LT Std" charset="0"/>
              <a:ea typeface="Didot LT Std" charset="0"/>
              <a:cs typeface="Didot LT Std" charset="0"/>
            </a:endParaRPr>
          </a:p>
          <a:p>
            <a:pPr>
              <a:lnSpc>
                <a:spcPct val="100000"/>
              </a:lnSpc>
              <a:spcBef>
                <a:spcPts val="0"/>
              </a:spcBef>
            </a:pPr>
            <a:r>
              <a:rPr lang="en-US" sz="1050" spc="100" dirty="0">
                <a:latin typeface="Didot LT Std" charset="0"/>
                <a:ea typeface="Didot LT Std" charset="0"/>
                <a:cs typeface="Didot LT Std" charset="0"/>
              </a:rPr>
              <a:t>Links</a:t>
            </a:r>
          </a:p>
        </p:txBody>
      </p:sp>
      <p:sp>
        <p:nvSpPr>
          <p:cNvPr id="17" name="Rectangle 16"/>
          <p:cNvSpPr/>
          <p:nvPr/>
        </p:nvSpPr>
        <p:spPr>
          <a:xfrm flipV="1">
            <a:off x="5164289" y="328887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flipV="1">
            <a:off x="5154125" y="5341080"/>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5171699" y="6649569"/>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flipV="1">
            <a:off x="5154125" y="799440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flipV="1">
            <a:off x="5154125" y="917124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p:cNvSpPr txBox="1"/>
          <p:nvPr/>
        </p:nvSpPr>
        <p:spPr>
          <a:xfrm>
            <a:off x="161951" y="229151"/>
            <a:ext cx="6534098" cy="646331"/>
          </a:xfrm>
          <a:prstGeom prst="rect">
            <a:avLst/>
          </a:prstGeom>
          <a:noFill/>
        </p:spPr>
        <p:txBody>
          <a:bodyPr wrap="square" rtlCol="0">
            <a:spAutoFit/>
          </a:bodyPr>
          <a:lstStyle/>
          <a:p>
            <a:pPr algn="ctr"/>
            <a:r>
              <a:rPr lang="en-US" sz="3600" spc="100" dirty="0">
                <a:latin typeface="Didot" charset="0"/>
                <a:ea typeface="Didot" charset="0"/>
                <a:cs typeface="Didot" charset="0"/>
              </a:rPr>
              <a:t>INSTRUCTIONS/LINKS</a:t>
            </a:r>
            <a:endParaRPr lang="en-US" sz="3600" spc="100" dirty="0">
              <a:latin typeface="Didot LT Std" charset="0"/>
              <a:ea typeface="Didot LT Std" charset="0"/>
              <a:cs typeface="Didot LT Std" charset="0"/>
            </a:endParaRPr>
          </a:p>
        </p:txBody>
      </p:sp>
      <p:sp>
        <p:nvSpPr>
          <p:cNvPr id="18" name="TextBox 17"/>
          <p:cNvSpPr txBox="1"/>
          <p:nvPr/>
        </p:nvSpPr>
        <p:spPr>
          <a:xfrm>
            <a:off x="161951" y="9510040"/>
            <a:ext cx="6696049" cy="230832"/>
          </a:xfrm>
          <a:prstGeom prst="rect">
            <a:avLst/>
          </a:prstGeom>
          <a:noFill/>
        </p:spPr>
        <p:txBody>
          <a:bodyPr wrap="square" rtlCol="0">
            <a:spAutoFit/>
          </a:bodyPr>
          <a:lstStyle/>
          <a:p>
            <a:r>
              <a:rPr lang="en-AU" sz="900" dirty="0">
                <a:latin typeface="Didot" panose="02000503000000020003" pitchFamily="2" charset="-79"/>
                <a:cs typeface="Didot" panose="02000503000000020003" pitchFamily="2" charset="-79"/>
              </a:rPr>
              <a:t>Property of TCA Brand and &amp; Marketing Company &amp; not to be distributed in any way other than for own purposes ©2020</a:t>
            </a:r>
          </a:p>
        </p:txBody>
      </p:sp>
      <p:sp>
        <p:nvSpPr>
          <p:cNvPr id="19" name="Subtitle 2"/>
          <p:cNvSpPr txBox="1">
            <a:spLocks/>
          </p:cNvSpPr>
          <p:nvPr/>
        </p:nvSpPr>
        <p:spPr>
          <a:xfrm>
            <a:off x="255443" y="6086015"/>
            <a:ext cx="6347114" cy="2597177"/>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100" spc="100" dirty="0"/>
              <a:t>If you are ready to build and create a life you love, whether it’s launching your side-hustle or bringing a business idea to life, then I can help. I have been helping people create what they need for their businesses for over 20 years. I’ve truly now that if you don’t create the right foundation you will fail. Your foundation is YOU, understanding who you are in order to build something that you won’t sabotage because of your fears of failure OR success. That is why I’ve created ‘Brand to Launch’ because I know you need to create a mindset that is authentic and true before you launch your dream business. This course is my only course because it is jam-packed with everything you need. It’s also evergreen and evolving, which means it will always be updated with the latest apps, software, processes and resource links that I find as I work in my own branding business and will share with you. If you are ready to transform you and your life, then check it out here.</a:t>
            </a:r>
          </a:p>
          <a:p>
            <a:r>
              <a:rPr lang="en-US" sz="1200" spc="100" dirty="0"/>
              <a:t> </a:t>
            </a:r>
          </a:p>
          <a:p>
            <a:endParaRPr lang="en-US" sz="1200" spc="100" dirty="0"/>
          </a:p>
          <a:p>
            <a:endParaRPr lang="en-US" sz="1200" spc="100" dirty="0"/>
          </a:p>
          <a:p>
            <a:endParaRPr lang="en-US" sz="1200" spc="100" dirty="0"/>
          </a:p>
        </p:txBody>
      </p:sp>
      <p:sp>
        <p:nvSpPr>
          <p:cNvPr id="20" name="TextBox 19"/>
          <p:cNvSpPr txBox="1"/>
          <p:nvPr/>
        </p:nvSpPr>
        <p:spPr>
          <a:xfrm>
            <a:off x="469013" y="4801392"/>
            <a:ext cx="5892264" cy="1200329"/>
          </a:xfrm>
          <a:prstGeom prst="rect">
            <a:avLst/>
          </a:prstGeom>
          <a:noFill/>
        </p:spPr>
        <p:txBody>
          <a:bodyPr wrap="square" rtlCol="0">
            <a:spAutoFit/>
          </a:bodyPr>
          <a:lstStyle/>
          <a:p>
            <a:pPr algn="ctr"/>
            <a:r>
              <a:rPr lang="en-US" sz="3600" spc="100" dirty="0">
                <a:latin typeface="Didot" charset="0"/>
                <a:ea typeface="Didot" charset="0"/>
                <a:cs typeface="Didot" charset="0"/>
              </a:rPr>
              <a:t>Ready to Start Living Your Dream?</a:t>
            </a:r>
            <a:endParaRPr lang="en-US" sz="3600" spc="100" dirty="0">
              <a:latin typeface="Didot LT Std" charset="0"/>
              <a:ea typeface="Didot LT Std" charset="0"/>
              <a:cs typeface="Didot LT Std" charset="0"/>
            </a:endParaRPr>
          </a:p>
        </p:txBody>
      </p:sp>
      <p:sp>
        <p:nvSpPr>
          <p:cNvPr id="22" name="TextBox 21"/>
          <p:cNvSpPr txBox="1"/>
          <p:nvPr/>
        </p:nvSpPr>
        <p:spPr>
          <a:xfrm>
            <a:off x="2348186" y="8991811"/>
            <a:ext cx="2141933" cy="246221"/>
          </a:xfrm>
          <a:prstGeom prst="rect">
            <a:avLst/>
          </a:prstGeom>
          <a:noFill/>
        </p:spPr>
        <p:txBody>
          <a:bodyPr wrap="none" rtlCol="0">
            <a:spAutoFit/>
          </a:bodyPr>
          <a:lstStyle/>
          <a:p>
            <a:r>
              <a:rPr lang="en-AU" sz="1000" b="1" spc="300" dirty="0">
                <a:latin typeface="Brandon Grotesque Bold" charset="0"/>
                <a:ea typeface="Brandon Grotesque Bold" charset="0"/>
                <a:cs typeface="Brandon Grotesque Bold" charset="0"/>
              </a:rPr>
              <a:t>HELLO@TCA-CO.COM</a:t>
            </a:r>
          </a:p>
        </p:txBody>
      </p:sp>
      <p:sp>
        <p:nvSpPr>
          <p:cNvPr id="24" name="TextBox 23"/>
          <p:cNvSpPr txBox="1"/>
          <p:nvPr/>
        </p:nvSpPr>
        <p:spPr>
          <a:xfrm>
            <a:off x="2638197" y="9251391"/>
            <a:ext cx="1499128" cy="246221"/>
          </a:xfrm>
          <a:prstGeom prst="rect">
            <a:avLst/>
          </a:prstGeom>
          <a:noFill/>
        </p:spPr>
        <p:txBody>
          <a:bodyPr wrap="none" rtlCol="0">
            <a:spAutoFit/>
          </a:bodyPr>
          <a:lstStyle/>
          <a:p>
            <a:pPr algn="ctr"/>
            <a:r>
              <a:rPr lang="en-AU" sz="1000" b="1" spc="300" dirty="0">
                <a:latin typeface="Brandon Grotesque Bold" charset="0"/>
                <a:ea typeface="Brandon Grotesque Bold" charset="0"/>
                <a:cs typeface="Brandon Grotesque Bold" charset="0"/>
              </a:rPr>
              <a:t>TCA.NETWORK</a:t>
            </a:r>
          </a:p>
        </p:txBody>
      </p:sp>
      <p:sp>
        <p:nvSpPr>
          <p:cNvPr id="26" name="Rectangle 25">
            <a:hlinkClick r:id="rId2"/>
          </p:cNvPr>
          <p:cNvSpPr/>
          <p:nvPr/>
        </p:nvSpPr>
        <p:spPr>
          <a:xfrm>
            <a:off x="2362037" y="8223016"/>
            <a:ext cx="2178423" cy="53813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Oswald" charset="0"/>
                <a:ea typeface="Oswald" charset="0"/>
                <a:cs typeface="Oswald" charset="0"/>
              </a:rPr>
              <a:t>FIND OUT MORE</a:t>
            </a:r>
          </a:p>
        </p:txBody>
      </p:sp>
    </p:spTree>
    <p:extLst>
      <p:ext uri="{BB962C8B-B14F-4D97-AF65-F5344CB8AC3E}">
        <p14:creationId xmlns:p14="http://schemas.microsoft.com/office/powerpoint/2010/main" val="274430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109472" y="2231136"/>
            <a:ext cx="4681728" cy="1085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88521" y="505374"/>
            <a:ext cx="5868114" cy="707886"/>
          </a:xfrm>
          <a:prstGeom prst="rect">
            <a:avLst/>
          </a:prstGeom>
          <a:noFill/>
        </p:spPr>
        <p:txBody>
          <a:bodyPr wrap="square" rtlCol="0">
            <a:spAutoFit/>
          </a:bodyPr>
          <a:lstStyle/>
          <a:p>
            <a:pPr algn="ctr"/>
            <a:r>
              <a:rPr lang="en-US" sz="4000" spc="100" dirty="0">
                <a:latin typeface="Didot" charset="0"/>
                <a:ea typeface="Didot" charset="0"/>
                <a:cs typeface="Didot" charset="0"/>
              </a:rPr>
              <a:t>LANGUAGE</a:t>
            </a: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9" name="Subtitle 2"/>
          <p:cNvSpPr txBox="1">
            <a:spLocks/>
          </p:cNvSpPr>
          <p:nvPr/>
        </p:nvSpPr>
        <p:spPr>
          <a:xfrm>
            <a:off x="2077377" y="1693133"/>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MY UNIQUE SELLING PROPOSITION</a:t>
            </a:r>
          </a:p>
        </p:txBody>
      </p:sp>
      <p:sp>
        <p:nvSpPr>
          <p:cNvPr id="25" name="Rectangle 24"/>
          <p:cNvSpPr/>
          <p:nvPr/>
        </p:nvSpPr>
        <p:spPr>
          <a:xfrm>
            <a:off x="1109472" y="4029457"/>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ubtitle 2"/>
          <p:cNvSpPr txBox="1">
            <a:spLocks/>
          </p:cNvSpPr>
          <p:nvPr/>
        </p:nvSpPr>
        <p:spPr>
          <a:xfrm>
            <a:off x="2104810" y="3486135"/>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MY KEY WORDS</a:t>
            </a:r>
          </a:p>
        </p:txBody>
      </p:sp>
      <p:sp>
        <p:nvSpPr>
          <p:cNvPr id="27" name="Rectangle 26"/>
          <p:cNvSpPr/>
          <p:nvPr/>
        </p:nvSpPr>
        <p:spPr>
          <a:xfrm>
            <a:off x="1109472" y="6035042"/>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ubtitle 2"/>
          <p:cNvSpPr txBox="1">
            <a:spLocks/>
          </p:cNvSpPr>
          <p:nvPr/>
        </p:nvSpPr>
        <p:spPr>
          <a:xfrm>
            <a:off x="2104810" y="5491720"/>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MY MANIFESTO</a:t>
            </a:r>
          </a:p>
        </p:txBody>
      </p:sp>
      <p:sp>
        <p:nvSpPr>
          <p:cNvPr id="29" name="Rectangle 28"/>
          <p:cNvSpPr/>
          <p:nvPr/>
        </p:nvSpPr>
        <p:spPr>
          <a:xfrm>
            <a:off x="1109472" y="8040624"/>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ubtitle 2"/>
          <p:cNvSpPr txBox="1">
            <a:spLocks/>
          </p:cNvSpPr>
          <p:nvPr/>
        </p:nvSpPr>
        <p:spPr>
          <a:xfrm>
            <a:off x="2104810" y="7497304"/>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MY #HASTAGS</a:t>
            </a:r>
          </a:p>
        </p:txBody>
      </p:sp>
    </p:spTree>
    <p:extLst>
      <p:ext uri="{BB962C8B-B14F-4D97-AF65-F5344CB8AC3E}">
        <p14:creationId xmlns:p14="http://schemas.microsoft.com/office/powerpoint/2010/main" val="35437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49481" y="493182"/>
            <a:ext cx="5868114" cy="707886"/>
          </a:xfrm>
          <a:prstGeom prst="rect">
            <a:avLst/>
          </a:prstGeom>
          <a:noFill/>
        </p:spPr>
        <p:txBody>
          <a:bodyPr wrap="square" rtlCol="0">
            <a:spAutoFit/>
          </a:bodyPr>
          <a:lstStyle/>
          <a:p>
            <a:pPr algn="ctr"/>
            <a:r>
              <a:rPr lang="en-US" sz="4000" spc="100">
                <a:latin typeface="Didot" charset="0"/>
                <a:ea typeface="Didot" charset="0"/>
                <a:cs typeface="Didot" charset="0"/>
              </a:rPr>
              <a:t>COMMUNICATION</a:t>
            </a:r>
            <a:endParaRPr lang="en-US" sz="4000" spc="100" dirty="0">
              <a:latin typeface="Didot" charset="0"/>
              <a:ea typeface="Didot" charset="0"/>
              <a:cs typeface="Didot" charset="0"/>
            </a:endParaRP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25" name="Rectangle 24"/>
          <p:cNvSpPr/>
          <p:nvPr/>
        </p:nvSpPr>
        <p:spPr>
          <a:xfrm>
            <a:off x="1170432" y="4364735"/>
            <a:ext cx="4681728" cy="10911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ubtitle 2"/>
          <p:cNvSpPr txBox="1">
            <a:spLocks/>
          </p:cNvSpPr>
          <p:nvPr/>
        </p:nvSpPr>
        <p:spPr>
          <a:xfrm>
            <a:off x="1194816" y="1779255"/>
            <a:ext cx="460857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GRAMMAR AND FORMATTING:</a:t>
            </a:r>
            <a:br>
              <a:rPr lang="en-US" sz="1600" b="1" spc="100" dirty="0">
                <a:latin typeface="DIN Condensed" charset="0"/>
                <a:ea typeface="DIN Condensed" charset="0"/>
                <a:cs typeface="DIN Condensed" charset="0"/>
              </a:rPr>
            </a:br>
            <a:r>
              <a:rPr lang="en-US" sz="1200" b="1" spc="100" dirty="0">
                <a:latin typeface="DIN Condensed" charset="0"/>
                <a:ea typeface="DIN Condensed" charset="0"/>
                <a:cs typeface="DIN Condensed" charset="0"/>
              </a:rPr>
              <a:t>ABBREVIATIONS, NUMBERS, CAPTALIZATION, ACRONYMS, TIMES AND TITLES</a:t>
            </a:r>
          </a:p>
        </p:txBody>
      </p:sp>
      <p:sp>
        <p:nvSpPr>
          <p:cNvPr id="27" name="Rectangle 26"/>
          <p:cNvSpPr/>
          <p:nvPr/>
        </p:nvSpPr>
        <p:spPr>
          <a:xfrm>
            <a:off x="1170432" y="2450592"/>
            <a:ext cx="4681728" cy="1109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ubtitle 2"/>
          <p:cNvSpPr txBox="1">
            <a:spLocks/>
          </p:cNvSpPr>
          <p:nvPr/>
        </p:nvSpPr>
        <p:spPr>
          <a:xfrm>
            <a:off x="1341120" y="3699496"/>
            <a:ext cx="418185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READABILITY: </a:t>
            </a:r>
            <a:br>
              <a:rPr lang="en-US" sz="1600" b="1" spc="100" dirty="0">
                <a:latin typeface="DIN Condensed" charset="0"/>
                <a:ea typeface="DIN Condensed" charset="0"/>
                <a:cs typeface="DIN Condensed" charset="0"/>
              </a:rPr>
            </a:br>
            <a:r>
              <a:rPr lang="en-US" sz="1200" b="1" spc="100" dirty="0">
                <a:latin typeface="DIN Condensed" charset="0"/>
                <a:ea typeface="DIN Condensed" charset="0"/>
                <a:cs typeface="DIN Condensed" charset="0"/>
              </a:rPr>
              <a:t>INTRICATE SENTANCES OR SHORT, SIMPLE ONES</a:t>
            </a:r>
          </a:p>
        </p:txBody>
      </p:sp>
      <p:sp>
        <p:nvSpPr>
          <p:cNvPr id="13" name="Rectangle 12"/>
          <p:cNvSpPr/>
          <p:nvPr/>
        </p:nvSpPr>
        <p:spPr>
          <a:xfrm>
            <a:off x="1164336" y="6248399"/>
            <a:ext cx="4681728" cy="10911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p:cNvSpPr txBox="1">
            <a:spLocks/>
          </p:cNvSpPr>
          <p:nvPr/>
        </p:nvSpPr>
        <p:spPr>
          <a:xfrm>
            <a:off x="1335024" y="5583160"/>
            <a:ext cx="418185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STYLE:</a:t>
            </a:r>
            <a:br>
              <a:rPr lang="en-US" sz="1600" b="1" spc="100" dirty="0">
                <a:latin typeface="DIN Condensed" charset="0"/>
                <a:ea typeface="DIN Condensed" charset="0"/>
                <a:cs typeface="DIN Condensed" charset="0"/>
              </a:rPr>
            </a:br>
            <a:r>
              <a:rPr lang="en-US" sz="1200" b="1" spc="100" dirty="0">
                <a:latin typeface="DIN Condensed" charset="0"/>
                <a:ea typeface="DIN Condensed" charset="0"/>
                <a:cs typeface="DIN Condensed" charset="0"/>
              </a:rPr>
              <a:t>TECHNICAL / NO-TECHNICAL ; FORMAL / CASUAL / SLANG</a:t>
            </a:r>
          </a:p>
        </p:txBody>
      </p:sp>
      <p:sp>
        <p:nvSpPr>
          <p:cNvPr id="16" name="Rectangle 15"/>
          <p:cNvSpPr/>
          <p:nvPr/>
        </p:nvSpPr>
        <p:spPr>
          <a:xfrm>
            <a:off x="1152144" y="8113775"/>
            <a:ext cx="4681728" cy="10911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ubtitle 2"/>
          <p:cNvSpPr txBox="1">
            <a:spLocks/>
          </p:cNvSpPr>
          <p:nvPr/>
        </p:nvSpPr>
        <p:spPr>
          <a:xfrm>
            <a:off x="1322832" y="7448536"/>
            <a:ext cx="4322064"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TONE OF VOICE:</a:t>
            </a:r>
            <a:br>
              <a:rPr lang="en-US" sz="1600" b="1" spc="100">
                <a:latin typeface="DIN Condensed" charset="0"/>
                <a:ea typeface="DIN Condensed" charset="0"/>
                <a:cs typeface="DIN Condensed" charset="0"/>
              </a:rPr>
            </a:br>
            <a:r>
              <a:rPr lang="en-US" sz="1200" b="1" spc="100">
                <a:latin typeface="DIN Condensed" charset="0"/>
                <a:ea typeface="DIN Condensed" charset="0"/>
                <a:cs typeface="DIN Condensed" charset="0"/>
              </a:rPr>
              <a:t>LOGICAL / EMOTIONAL; INTIMATE / DISTANT; SERIOUS / HUMOROUS ETC</a:t>
            </a:r>
            <a:endParaRPr lang="en-US" sz="1200" b="1" spc="100" dirty="0">
              <a:latin typeface="DIN Condensed" charset="0"/>
              <a:ea typeface="DIN Condensed" charset="0"/>
              <a:cs typeface="DIN Condensed" charset="0"/>
            </a:endParaRPr>
          </a:p>
        </p:txBody>
      </p:sp>
    </p:spTree>
    <p:extLst>
      <p:ext uri="{BB962C8B-B14F-4D97-AF65-F5344CB8AC3E}">
        <p14:creationId xmlns:p14="http://schemas.microsoft.com/office/powerpoint/2010/main" val="491656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060704" y="2645664"/>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743200" y="4639056"/>
            <a:ext cx="1304544" cy="1306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0" name="Rectangle 19"/>
          <p:cNvSpPr/>
          <p:nvPr/>
        </p:nvSpPr>
        <p:spPr>
          <a:xfrm>
            <a:off x="1054608" y="6906768"/>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95665" y="2162525"/>
            <a:ext cx="2691053" cy="373411"/>
          </a:xfrm>
        </p:spPr>
        <p:txBody>
          <a:bodyPr>
            <a:noAutofit/>
          </a:bodyPr>
          <a:lstStyle/>
          <a:p>
            <a:pPr>
              <a:lnSpc>
                <a:spcPct val="120000"/>
              </a:lnSpc>
              <a:spcBef>
                <a:spcPts val="900"/>
              </a:spcBef>
            </a:pPr>
            <a:r>
              <a:rPr lang="en-US" sz="1600" b="1" spc="100" dirty="0">
                <a:latin typeface="DIN Condensed" charset="0"/>
                <a:ea typeface="DIN Condensed" charset="0"/>
                <a:cs typeface="DIN Condensed" charset="0"/>
              </a:rPr>
              <a:t>HERO LOGO</a:t>
            </a:r>
          </a:p>
        </p:txBody>
      </p:sp>
      <p:sp>
        <p:nvSpPr>
          <p:cNvPr id="11" name="TextBox 10"/>
          <p:cNvSpPr txBox="1"/>
          <p:nvPr/>
        </p:nvSpPr>
        <p:spPr>
          <a:xfrm>
            <a:off x="488521" y="505374"/>
            <a:ext cx="5868114" cy="707886"/>
          </a:xfrm>
          <a:prstGeom prst="rect">
            <a:avLst/>
          </a:prstGeom>
          <a:noFill/>
        </p:spPr>
        <p:txBody>
          <a:bodyPr wrap="square" rtlCol="0">
            <a:spAutoFit/>
          </a:bodyPr>
          <a:lstStyle/>
          <a:p>
            <a:pPr algn="ctr"/>
            <a:r>
              <a:rPr lang="en-US" sz="4000" spc="100">
                <a:latin typeface="Didot" charset="0"/>
                <a:ea typeface="Didot" charset="0"/>
                <a:cs typeface="Didot" charset="0"/>
              </a:rPr>
              <a:t>LOGO</a:t>
            </a:r>
            <a:endParaRPr lang="en-US" sz="4000" spc="100" dirty="0">
              <a:latin typeface="Didot" charset="0"/>
              <a:ea typeface="Didot" charset="0"/>
              <a:cs typeface="Didot" charset="0"/>
            </a:endParaRP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8" name="TextBox 7"/>
          <p:cNvSpPr txBox="1"/>
          <p:nvPr/>
        </p:nvSpPr>
        <p:spPr>
          <a:xfrm>
            <a:off x="0" y="2749324"/>
            <a:ext cx="6858000" cy="1246495"/>
          </a:xfrm>
          <a:prstGeom prst="rect">
            <a:avLst/>
          </a:prstGeom>
          <a:noFill/>
        </p:spPr>
        <p:txBody>
          <a:bodyPr wrap="square" rtlCol="0">
            <a:spAutoFit/>
          </a:bodyPr>
          <a:lstStyle/>
          <a:p>
            <a:pPr algn="ctr"/>
            <a:r>
              <a:rPr lang="en-US" sz="7500" spc="100" dirty="0">
                <a:solidFill>
                  <a:schemeClr val="bg1">
                    <a:lumMod val="85000"/>
                  </a:schemeClr>
                </a:solidFill>
                <a:latin typeface="DIN Condensed" charset="0"/>
                <a:ea typeface="DIN Condensed" charset="0"/>
                <a:cs typeface="DIN Condensed" charset="0"/>
              </a:rPr>
              <a:t>DEMO LOGO</a:t>
            </a:r>
          </a:p>
        </p:txBody>
      </p:sp>
      <p:sp>
        <p:nvSpPr>
          <p:cNvPr id="9" name="Subtitle 2"/>
          <p:cNvSpPr txBox="1">
            <a:spLocks/>
          </p:cNvSpPr>
          <p:nvPr/>
        </p:nvSpPr>
        <p:spPr>
          <a:xfrm>
            <a:off x="2113953" y="4216877"/>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HERO LOGO ALT</a:t>
            </a:r>
          </a:p>
        </p:txBody>
      </p:sp>
      <p:sp>
        <p:nvSpPr>
          <p:cNvPr id="10" name="TextBox 9"/>
          <p:cNvSpPr txBox="1"/>
          <p:nvPr/>
        </p:nvSpPr>
        <p:spPr>
          <a:xfrm>
            <a:off x="2731008" y="4779292"/>
            <a:ext cx="1377696" cy="1246495"/>
          </a:xfrm>
          <a:prstGeom prst="rect">
            <a:avLst/>
          </a:prstGeom>
          <a:noFill/>
        </p:spPr>
        <p:txBody>
          <a:bodyPr wrap="square" rtlCol="0">
            <a:spAutoFit/>
          </a:bodyPr>
          <a:lstStyle/>
          <a:p>
            <a:pPr algn="ctr"/>
            <a:r>
              <a:rPr lang="en-US" sz="7500" spc="100" dirty="0">
                <a:solidFill>
                  <a:schemeClr val="bg1">
                    <a:lumMod val="85000"/>
                  </a:schemeClr>
                </a:solidFill>
                <a:latin typeface="DIN Condensed" charset="0"/>
                <a:ea typeface="DIN Condensed" charset="0"/>
                <a:cs typeface="DIN Condensed" charset="0"/>
              </a:rPr>
              <a:t>DL</a:t>
            </a:r>
          </a:p>
        </p:txBody>
      </p:sp>
      <p:sp>
        <p:nvSpPr>
          <p:cNvPr id="12" name="Subtitle 2"/>
          <p:cNvSpPr txBox="1">
            <a:spLocks/>
          </p:cNvSpPr>
          <p:nvPr/>
        </p:nvSpPr>
        <p:spPr>
          <a:xfrm>
            <a:off x="2150529" y="6234653"/>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HERO LOGO WITH TAG</a:t>
            </a:r>
          </a:p>
        </p:txBody>
      </p:sp>
      <p:sp>
        <p:nvSpPr>
          <p:cNvPr id="15" name="TextBox 14"/>
          <p:cNvSpPr txBox="1"/>
          <p:nvPr/>
        </p:nvSpPr>
        <p:spPr>
          <a:xfrm>
            <a:off x="0" y="6870220"/>
            <a:ext cx="6858000" cy="1246495"/>
          </a:xfrm>
          <a:prstGeom prst="rect">
            <a:avLst/>
          </a:prstGeom>
          <a:noFill/>
          <a:effectLst>
            <a:reflection stA="0" dir="5400000" sy="-100000" algn="bl" rotWithShape="0"/>
          </a:effectLst>
        </p:spPr>
        <p:txBody>
          <a:bodyPr wrap="square" rtlCol="0" anchor="b">
            <a:spAutoFit/>
          </a:bodyPr>
          <a:lstStyle/>
          <a:p>
            <a:pPr algn="ctr"/>
            <a:r>
              <a:rPr lang="en-US" sz="7500" spc="100" dirty="0">
                <a:solidFill>
                  <a:schemeClr val="bg1">
                    <a:lumMod val="85000"/>
                  </a:schemeClr>
                </a:solidFill>
                <a:latin typeface="DIN Condensed" charset="0"/>
                <a:ea typeface="DIN Condensed" charset="0"/>
                <a:cs typeface="DIN Condensed" charset="0"/>
              </a:rPr>
              <a:t>DEMO LOGO</a:t>
            </a:r>
          </a:p>
        </p:txBody>
      </p:sp>
      <p:sp>
        <p:nvSpPr>
          <p:cNvPr id="17" name="Subtitle 2"/>
          <p:cNvSpPr txBox="1">
            <a:spLocks/>
          </p:cNvSpPr>
          <p:nvPr/>
        </p:nvSpPr>
        <p:spPr>
          <a:xfrm>
            <a:off x="1670304" y="7722077"/>
            <a:ext cx="3547871"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600" dirty="0">
                <a:solidFill>
                  <a:srgbClr val="3EBFBA"/>
                </a:solidFill>
                <a:latin typeface="DIN Condensed" charset="0"/>
                <a:ea typeface="DIN Condensed" charset="0"/>
                <a:cs typeface="DIN Condensed" charset="0"/>
              </a:rPr>
              <a:t>DEMOLOG WITH TAG LINE</a:t>
            </a:r>
          </a:p>
        </p:txBody>
      </p:sp>
      <p:sp>
        <p:nvSpPr>
          <p:cNvPr id="21" name="Rectangle 20"/>
          <p:cNvSpPr/>
          <p:nvPr/>
        </p:nvSpPr>
        <p:spPr>
          <a:xfrm>
            <a:off x="1042416" y="4645152"/>
            <a:ext cx="1304544" cy="13068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2" name="TextBox 21"/>
          <p:cNvSpPr txBox="1"/>
          <p:nvPr/>
        </p:nvSpPr>
        <p:spPr>
          <a:xfrm>
            <a:off x="1030224" y="4785388"/>
            <a:ext cx="1377696" cy="1246495"/>
          </a:xfrm>
          <a:prstGeom prst="rect">
            <a:avLst/>
          </a:prstGeom>
          <a:noFill/>
        </p:spPr>
        <p:txBody>
          <a:bodyPr wrap="square" rtlCol="0">
            <a:spAutoFit/>
          </a:bodyPr>
          <a:lstStyle/>
          <a:p>
            <a:pPr algn="ctr"/>
            <a:r>
              <a:rPr lang="en-US" sz="7500" spc="100" dirty="0">
                <a:solidFill>
                  <a:schemeClr val="bg1">
                    <a:lumMod val="85000"/>
                  </a:schemeClr>
                </a:solidFill>
                <a:latin typeface="DIN Condensed" charset="0"/>
                <a:ea typeface="DIN Condensed" charset="0"/>
                <a:cs typeface="DIN Condensed" charset="0"/>
              </a:rPr>
              <a:t>DL</a:t>
            </a:r>
          </a:p>
        </p:txBody>
      </p:sp>
      <p:sp>
        <p:nvSpPr>
          <p:cNvPr id="23" name="Rectangle 22"/>
          <p:cNvSpPr/>
          <p:nvPr/>
        </p:nvSpPr>
        <p:spPr>
          <a:xfrm>
            <a:off x="4443984" y="4645152"/>
            <a:ext cx="1304544" cy="1306800"/>
          </a:xfrm>
          <a:prstGeom prst="rect">
            <a:avLst/>
          </a:prstGeom>
          <a:solidFill>
            <a:srgbClr val="CCD1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4" name="TextBox 23"/>
          <p:cNvSpPr txBox="1"/>
          <p:nvPr/>
        </p:nvSpPr>
        <p:spPr>
          <a:xfrm>
            <a:off x="4431792" y="4785388"/>
            <a:ext cx="1377696" cy="1246495"/>
          </a:xfrm>
          <a:prstGeom prst="rect">
            <a:avLst/>
          </a:prstGeom>
          <a:noFill/>
        </p:spPr>
        <p:txBody>
          <a:bodyPr wrap="square" rtlCol="0">
            <a:spAutoFit/>
          </a:bodyPr>
          <a:lstStyle/>
          <a:p>
            <a:pPr algn="ctr"/>
            <a:r>
              <a:rPr lang="en-US" sz="7500" spc="100" dirty="0">
                <a:solidFill>
                  <a:schemeClr val="bg1">
                    <a:lumMod val="85000"/>
                  </a:schemeClr>
                </a:solidFill>
                <a:latin typeface="DIN Condensed" charset="0"/>
                <a:ea typeface="DIN Condensed" charset="0"/>
                <a:cs typeface="DIN Condensed" charset="0"/>
              </a:rPr>
              <a:t>DL</a:t>
            </a:r>
          </a:p>
        </p:txBody>
      </p:sp>
    </p:spTree>
    <p:extLst>
      <p:ext uri="{BB962C8B-B14F-4D97-AF65-F5344CB8AC3E}">
        <p14:creationId xmlns:p14="http://schemas.microsoft.com/office/powerpoint/2010/main" val="1945094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060704" y="2645664"/>
            <a:ext cx="4681728" cy="1292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1042416" y="4651248"/>
            <a:ext cx="4681728" cy="798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054608" y="7906512"/>
            <a:ext cx="4681728" cy="6278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95665" y="2113757"/>
            <a:ext cx="2691053" cy="373411"/>
          </a:xfrm>
        </p:spPr>
        <p:txBody>
          <a:bodyPr>
            <a:noAutofit/>
          </a:bodyPr>
          <a:lstStyle/>
          <a:p>
            <a:pPr>
              <a:lnSpc>
                <a:spcPct val="120000"/>
              </a:lnSpc>
              <a:spcBef>
                <a:spcPts val="900"/>
              </a:spcBef>
            </a:pPr>
            <a:r>
              <a:rPr lang="en-US" sz="1600" b="1" spc="100" dirty="0">
                <a:latin typeface="DIN Condensed" charset="0"/>
                <a:ea typeface="DIN Condensed" charset="0"/>
                <a:cs typeface="DIN Condensed" charset="0"/>
              </a:rPr>
              <a:t>HEADING FONT 65</a:t>
            </a:r>
          </a:p>
        </p:txBody>
      </p:sp>
      <p:sp>
        <p:nvSpPr>
          <p:cNvPr id="11" name="TextBox 10"/>
          <p:cNvSpPr txBox="1"/>
          <p:nvPr/>
        </p:nvSpPr>
        <p:spPr>
          <a:xfrm>
            <a:off x="488521" y="505374"/>
            <a:ext cx="5868114" cy="707886"/>
          </a:xfrm>
          <a:prstGeom prst="rect">
            <a:avLst/>
          </a:prstGeom>
          <a:noFill/>
        </p:spPr>
        <p:txBody>
          <a:bodyPr wrap="square" rtlCol="0">
            <a:spAutoFit/>
          </a:bodyPr>
          <a:lstStyle/>
          <a:p>
            <a:pPr algn="ctr"/>
            <a:r>
              <a:rPr lang="en-US" sz="4000" spc="100" dirty="0">
                <a:latin typeface="Didot" charset="0"/>
                <a:ea typeface="Didot" charset="0"/>
                <a:cs typeface="Didot" charset="0"/>
              </a:rPr>
              <a:t>TYPEFACE</a:t>
            </a: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8" name="TextBox 7"/>
          <p:cNvSpPr txBox="1"/>
          <p:nvPr/>
        </p:nvSpPr>
        <p:spPr>
          <a:xfrm>
            <a:off x="0" y="2834668"/>
            <a:ext cx="6858000" cy="1092607"/>
          </a:xfrm>
          <a:prstGeom prst="rect">
            <a:avLst/>
          </a:prstGeom>
          <a:noFill/>
        </p:spPr>
        <p:txBody>
          <a:bodyPr wrap="square" rtlCol="0">
            <a:spAutoFit/>
          </a:bodyPr>
          <a:lstStyle/>
          <a:p>
            <a:pPr algn="ctr"/>
            <a:r>
              <a:rPr lang="en-US" sz="6500" spc="100" dirty="0">
                <a:solidFill>
                  <a:schemeClr val="bg1">
                    <a:lumMod val="85000"/>
                  </a:schemeClr>
                </a:solidFill>
                <a:latin typeface="DIN Condensed" charset="0"/>
                <a:ea typeface="DIN Condensed" charset="0"/>
                <a:cs typeface="DIN Condensed" charset="0"/>
              </a:rPr>
              <a:t>DIN CONDENSED</a:t>
            </a:r>
          </a:p>
        </p:txBody>
      </p:sp>
      <p:sp>
        <p:nvSpPr>
          <p:cNvPr id="9" name="Subtitle 2"/>
          <p:cNvSpPr txBox="1">
            <a:spLocks/>
          </p:cNvSpPr>
          <p:nvPr/>
        </p:nvSpPr>
        <p:spPr>
          <a:xfrm>
            <a:off x="2089569" y="4216877"/>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SUB-HEADING 32</a:t>
            </a:r>
          </a:p>
        </p:txBody>
      </p:sp>
      <p:sp>
        <p:nvSpPr>
          <p:cNvPr id="10" name="TextBox 9"/>
          <p:cNvSpPr txBox="1"/>
          <p:nvPr/>
        </p:nvSpPr>
        <p:spPr>
          <a:xfrm>
            <a:off x="0" y="4754908"/>
            <a:ext cx="6858000" cy="584775"/>
          </a:xfrm>
          <a:prstGeom prst="rect">
            <a:avLst/>
          </a:prstGeom>
          <a:noFill/>
        </p:spPr>
        <p:txBody>
          <a:bodyPr wrap="square" rtlCol="0">
            <a:spAutoFit/>
          </a:bodyPr>
          <a:lstStyle/>
          <a:p>
            <a:pPr algn="ctr"/>
            <a:r>
              <a:rPr lang="en-US" sz="3200" spc="100" dirty="0">
                <a:solidFill>
                  <a:schemeClr val="bg1">
                    <a:lumMod val="85000"/>
                  </a:schemeClr>
                </a:solidFill>
                <a:latin typeface="Calibri" charset="0"/>
                <a:ea typeface="Calibri" charset="0"/>
                <a:cs typeface="Calibri" charset="0"/>
              </a:rPr>
              <a:t>CALIBRI BODY</a:t>
            </a:r>
          </a:p>
        </p:txBody>
      </p:sp>
      <p:sp>
        <p:nvSpPr>
          <p:cNvPr id="12" name="Subtitle 2"/>
          <p:cNvSpPr txBox="1">
            <a:spLocks/>
          </p:cNvSpPr>
          <p:nvPr/>
        </p:nvSpPr>
        <p:spPr>
          <a:xfrm>
            <a:off x="2077377" y="7356317"/>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PARAGRAPH 14</a:t>
            </a:r>
          </a:p>
        </p:txBody>
      </p:sp>
      <p:sp>
        <p:nvSpPr>
          <p:cNvPr id="15" name="TextBox 14"/>
          <p:cNvSpPr txBox="1"/>
          <p:nvPr/>
        </p:nvSpPr>
        <p:spPr>
          <a:xfrm>
            <a:off x="0" y="8077162"/>
            <a:ext cx="6858000" cy="307777"/>
          </a:xfrm>
          <a:prstGeom prst="rect">
            <a:avLst/>
          </a:prstGeom>
          <a:noFill/>
          <a:effectLst>
            <a:reflection stA="0" dir="5400000" sy="-100000" algn="bl" rotWithShape="0"/>
          </a:effectLst>
        </p:spPr>
        <p:txBody>
          <a:bodyPr wrap="square" rtlCol="0" anchor="b">
            <a:spAutoFit/>
          </a:bodyPr>
          <a:lstStyle/>
          <a:p>
            <a:pPr algn="ctr"/>
            <a:r>
              <a:rPr lang="en-US" sz="1400" spc="100" dirty="0">
                <a:solidFill>
                  <a:schemeClr val="bg1">
                    <a:lumMod val="65000"/>
                  </a:schemeClr>
                </a:solidFill>
                <a:latin typeface="Arial" charset="0"/>
                <a:ea typeface="Arial" charset="0"/>
                <a:cs typeface="Arial" charset="0"/>
              </a:rPr>
              <a:t>Arial</a:t>
            </a:r>
          </a:p>
        </p:txBody>
      </p:sp>
      <p:sp>
        <p:nvSpPr>
          <p:cNvPr id="39" name="Rectangle 38"/>
          <p:cNvSpPr/>
          <p:nvPr/>
        </p:nvSpPr>
        <p:spPr>
          <a:xfrm>
            <a:off x="1042416" y="6169152"/>
            <a:ext cx="4681728" cy="798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Subtitle 2"/>
          <p:cNvSpPr txBox="1">
            <a:spLocks/>
          </p:cNvSpPr>
          <p:nvPr/>
        </p:nvSpPr>
        <p:spPr>
          <a:xfrm>
            <a:off x="2089569" y="5734781"/>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SUB-HEADING/ALT 40</a:t>
            </a:r>
          </a:p>
        </p:txBody>
      </p:sp>
      <p:sp>
        <p:nvSpPr>
          <p:cNvPr id="41" name="TextBox 40"/>
          <p:cNvSpPr txBox="1"/>
          <p:nvPr/>
        </p:nvSpPr>
        <p:spPr>
          <a:xfrm>
            <a:off x="0" y="6272812"/>
            <a:ext cx="6858000" cy="707886"/>
          </a:xfrm>
          <a:prstGeom prst="rect">
            <a:avLst/>
          </a:prstGeom>
          <a:noFill/>
        </p:spPr>
        <p:txBody>
          <a:bodyPr wrap="square" rtlCol="0">
            <a:spAutoFit/>
          </a:bodyPr>
          <a:lstStyle/>
          <a:p>
            <a:pPr algn="ctr"/>
            <a:r>
              <a:rPr lang="en-US" sz="4000" i="1" spc="100" dirty="0">
                <a:solidFill>
                  <a:schemeClr val="bg1">
                    <a:lumMod val="85000"/>
                  </a:schemeClr>
                </a:solidFill>
                <a:latin typeface="Distinct Style Script Alt" charset="0"/>
                <a:ea typeface="Distinct Style Script Alt" charset="0"/>
                <a:cs typeface="Distinct Style Script Alt" charset="0"/>
              </a:rPr>
              <a:t>Distinct Script</a:t>
            </a:r>
          </a:p>
        </p:txBody>
      </p:sp>
    </p:spTree>
    <p:extLst>
      <p:ext uri="{BB962C8B-B14F-4D97-AF65-F5344CB8AC3E}">
        <p14:creationId xmlns:p14="http://schemas.microsoft.com/office/powerpoint/2010/main" val="138970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88521" y="505374"/>
            <a:ext cx="5868114" cy="707886"/>
          </a:xfrm>
          <a:prstGeom prst="rect">
            <a:avLst/>
          </a:prstGeom>
          <a:noFill/>
        </p:spPr>
        <p:txBody>
          <a:bodyPr wrap="square" rtlCol="0">
            <a:spAutoFit/>
          </a:bodyPr>
          <a:lstStyle/>
          <a:p>
            <a:pPr algn="ctr"/>
            <a:r>
              <a:rPr lang="en-US" sz="4000" spc="100" dirty="0">
                <a:latin typeface="Didot" charset="0"/>
                <a:ea typeface="Didot" charset="0"/>
                <a:cs typeface="Didot" charset="0"/>
              </a:rPr>
              <a:t>COLOURS</a:t>
            </a: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24" name="Rectangle 23"/>
          <p:cNvSpPr/>
          <p:nvPr/>
        </p:nvSpPr>
        <p:spPr>
          <a:xfrm>
            <a:off x="1088136" y="2493264"/>
            <a:ext cx="4681728" cy="62179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ubtitle 2"/>
          <p:cNvSpPr txBox="1">
            <a:spLocks/>
          </p:cNvSpPr>
          <p:nvPr/>
        </p:nvSpPr>
        <p:spPr>
          <a:xfrm>
            <a:off x="2086521" y="1949165"/>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GREY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#BFBFBF</a:t>
            </a:r>
          </a:p>
        </p:txBody>
      </p:sp>
      <p:sp>
        <p:nvSpPr>
          <p:cNvPr id="27" name="Rectangle 26"/>
          <p:cNvSpPr/>
          <p:nvPr/>
        </p:nvSpPr>
        <p:spPr>
          <a:xfrm>
            <a:off x="1088136" y="4006596"/>
            <a:ext cx="4681728" cy="621792"/>
          </a:xfrm>
          <a:prstGeom prst="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ubtitle 2"/>
          <p:cNvSpPr txBox="1">
            <a:spLocks/>
          </p:cNvSpPr>
          <p:nvPr/>
        </p:nvSpPr>
        <p:spPr>
          <a:xfrm>
            <a:off x="2086521" y="3462497"/>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GREY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a:t>
            </a:r>
            <a:r>
              <a:rPr lang="is-IS" sz="1600" b="1" spc="100" dirty="0">
                <a:latin typeface="DIN Condensed" charset="0"/>
                <a:ea typeface="DIN Condensed" charset="0"/>
                <a:cs typeface="DIN Condensed" charset="0"/>
              </a:rPr>
              <a:t>8DD8D2</a:t>
            </a:r>
            <a:endParaRPr lang="en-US" sz="1600" b="1" spc="100" dirty="0">
              <a:latin typeface="DIN Condensed" charset="0"/>
              <a:ea typeface="DIN Condensed" charset="0"/>
              <a:cs typeface="DIN Condensed" charset="0"/>
            </a:endParaRPr>
          </a:p>
        </p:txBody>
      </p:sp>
      <p:sp>
        <p:nvSpPr>
          <p:cNvPr id="30" name="Rectangle 29"/>
          <p:cNvSpPr/>
          <p:nvPr/>
        </p:nvSpPr>
        <p:spPr>
          <a:xfrm>
            <a:off x="1088136" y="5519928"/>
            <a:ext cx="4681728" cy="621792"/>
          </a:xfrm>
          <a:prstGeom prst="rect">
            <a:avLst/>
          </a:prstGeom>
          <a:solidFill>
            <a:srgbClr val="1C8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ubtitle 2"/>
          <p:cNvSpPr txBox="1">
            <a:spLocks/>
          </p:cNvSpPr>
          <p:nvPr/>
        </p:nvSpPr>
        <p:spPr>
          <a:xfrm>
            <a:off x="2086521" y="4975829"/>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GREY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a:t>
            </a:r>
            <a:r>
              <a:rPr lang="is-IS" sz="1600" b="1" spc="100" dirty="0">
                <a:latin typeface="DIN Condensed" charset="0"/>
                <a:ea typeface="DIN Condensed" charset="0"/>
                <a:cs typeface="DIN Condensed" charset="0"/>
              </a:rPr>
              <a:t> 1C8693</a:t>
            </a:r>
            <a:endParaRPr lang="en-US" sz="1600" b="1" spc="100" dirty="0">
              <a:latin typeface="DIN Condensed" charset="0"/>
              <a:ea typeface="DIN Condensed" charset="0"/>
              <a:cs typeface="DIN Condensed" charset="0"/>
            </a:endParaRPr>
          </a:p>
        </p:txBody>
      </p:sp>
      <p:sp>
        <p:nvSpPr>
          <p:cNvPr id="33" name="Rectangle 32"/>
          <p:cNvSpPr/>
          <p:nvPr/>
        </p:nvSpPr>
        <p:spPr>
          <a:xfrm>
            <a:off x="1088136" y="7033260"/>
            <a:ext cx="4681728" cy="62179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Subtitle 2"/>
          <p:cNvSpPr txBox="1">
            <a:spLocks/>
          </p:cNvSpPr>
          <p:nvPr/>
        </p:nvSpPr>
        <p:spPr>
          <a:xfrm>
            <a:off x="2086521" y="6489161"/>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GREY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#7F7F7F</a:t>
            </a:r>
          </a:p>
        </p:txBody>
      </p:sp>
      <p:sp>
        <p:nvSpPr>
          <p:cNvPr id="36" name="Rectangle 35"/>
          <p:cNvSpPr/>
          <p:nvPr/>
        </p:nvSpPr>
        <p:spPr>
          <a:xfrm>
            <a:off x="1088136" y="8546592"/>
            <a:ext cx="4681728" cy="621792"/>
          </a:xfrm>
          <a:prstGeom prst="rect">
            <a:avLst/>
          </a:prstGeom>
          <a:solidFill>
            <a:srgbClr val="91A9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ubtitle 2"/>
          <p:cNvSpPr txBox="1">
            <a:spLocks/>
          </p:cNvSpPr>
          <p:nvPr/>
        </p:nvSpPr>
        <p:spPr>
          <a:xfrm>
            <a:off x="2086521" y="8002493"/>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GREY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 91A9AA</a:t>
            </a:r>
          </a:p>
        </p:txBody>
      </p:sp>
    </p:spTree>
    <p:extLst>
      <p:ext uri="{BB962C8B-B14F-4D97-AF65-F5344CB8AC3E}">
        <p14:creationId xmlns:p14="http://schemas.microsoft.com/office/powerpoint/2010/main" val="1143170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1975104" y="2243328"/>
            <a:ext cx="2987040" cy="2987040"/>
          </a:xfrm>
          <a:prstGeom prst="round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18" name="Rounded Rectangle 17"/>
          <p:cNvSpPr/>
          <p:nvPr/>
        </p:nvSpPr>
        <p:spPr>
          <a:xfrm>
            <a:off x="1944624" y="6028944"/>
            <a:ext cx="2987040" cy="298704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3" name="Subtitle 2"/>
          <p:cNvSpPr>
            <a:spLocks noGrp="1"/>
          </p:cNvSpPr>
          <p:nvPr>
            <p:ph type="subTitle" idx="1"/>
          </p:nvPr>
        </p:nvSpPr>
        <p:spPr>
          <a:xfrm>
            <a:off x="2095665" y="1747997"/>
            <a:ext cx="2691053" cy="373411"/>
          </a:xfrm>
        </p:spPr>
        <p:txBody>
          <a:bodyPr>
            <a:noAutofit/>
          </a:bodyPr>
          <a:lstStyle/>
          <a:p>
            <a:pPr>
              <a:lnSpc>
                <a:spcPct val="120000"/>
              </a:lnSpc>
              <a:spcBef>
                <a:spcPts val="900"/>
              </a:spcBef>
            </a:pPr>
            <a:r>
              <a:rPr lang="en-US" sz="1600" b="1" spc="100" dirty="0">
                <a:latin typeface="DIN Condensed" charset="0"/>
                <a:ea typeface="DIN Condensed" charset="0"/>
                <a:cs typeface="DIN Condensed" charset="0"/>
              </a:rPr>
              <a:t>FRONT</a:t>
            </a:r>
          </a:p>
        </p:txBody>
      </p:sp>
      <p:sp>
        <p:nvSpPr>
          <p:cNvPr id="11" name="TextBox 10"/>
          <p:cNvSpPr txBox="1"/>
          <p:nvPr/>
        </p:nvSpPr>
        <p:spPr>
          <a:xfrm>
            <a:off x="488521" y="505374"/>
            <a:ext cx="5868114" cy="707886"/>
          </a:xfrm>
          <a:prstGeom prst="rect">
            <a:avLst/>
          </a:prstGeom>
          <a:noFill/>
        </p:spPr>
        <p:txBody>
          <a:bodyPr wrap="square" rtlCol="0">
            <a:spAutoFit/>
          </a:bodyPr>
          <a:lstStyle/>
          <a:p>
            <a:pPr algn="ctr"/>
            <a:r>
              <a:rPr lang="en-US" sz="4000" spc="100" dirty="0">
                <a:latin typeface="Didot" charset="0"/>
                <a:ea typeface="Didot" charset="0"/>
                <a:cs typeface="Didot" charset="0"/>
              </a:rPr>
              <a:t>BUSINESS CARDS</a:t>
            </a: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8" name="TextBox 7"/>
          <p:cNvSpPr txBox="1"/>
          <p:nvPr/>
        </p:nvSpPr>
        <p:spPr>
          <a:xfrm>
            <a:off x="0" y="2785900"/>
            <a:ext cx="6858000" cy="2092881"/>
          </a:xfrm>
          <a:prstGeom prst="rect">
            <a:avLst/>
          </a:prstGeom>
          <a:noFill/>
        </p:spPr>
        <p:txBody>
          <a:bodyPr wrap="square" rtlCol="0">
            <a:spAutoFit/>
          </a:bodyPr>
          <a:lstStyle/>
          <a:p>
            <a:pPr algn="ctr"/>
            <a:r>
              <a:rPr lang="en-US" sz="6500" spc="100" dirty="0">
                <a:solidFill>
                  <a:schemeClr val="bg1">
                    <a:lumMod val="85000"/>
                  </a:schemeClr>
                </a:solidFill>
                <a:latin typeface="DIN Condensed" charset="0"/>
                <a:ea typeface="DIN Condensed" charset="0"/>
                <a:cs typeface="DIN Condensed" charset="0"/>
              </a:rPr>
              <a:t>LOGO/</a:t>
            </a:r>
          </a:p>
          <a:p>
            <a:pPr algn="ctr"/>
            <a:r>
              <a:rPr lang="en-US" sz="6500" spc="100" dirty="0">
                <a:solidFill>
                  <a:schemeClr val="bg1">
                    <a:lumMod val="85000"/>
                  </a:schemeClr>
                </a:solidFill>
                <a:latin typeface="DIN Condensed" charset="0"/>
                <a:ea typeface="DIN Condensed" charset="0"/>
                <a:cs typeface="DIN Condensed" charset="0"/>
              </a:rPr>
              <a:t>PHOTO</a:t>
            </a:r>
          </a:p>
        </p:txBody>
      </p:sp>
      <p:sp>
        <p:nvSpPr>
          <p:cNvPr id="15" name="TextBox 14"/>
          <p:cNvSpPr txBox="1"/>
          <p:nvPr/>
        </p:nvSpPr>
        <p:spPr>
          <a:xfrm>
            <a:off x="0" y="7022543"/>
            <a:ext cx="6858000" cy="1569660"/>
          </a:xfrm>
          <a:prstGeom prst="rect">
            <a:avLst/>
          </a:prstGeom>
          <a:noFill/>
          <a:effectLst>
            <a:reflection stA="0" dir="5400000" sy="-100000" algn="bl" rotWithShape="0"/>
          </a:effectLst>
        </p:spPr>
        <p:txBody>
          <a:bodyPr wrap="square" rtlCol="0" anchor="b">
            <a:spAutoFit/>
          </a:bodyPr>
          <a:lstStyle/>
          <a:p>
            <a:pPr algn="ctr"/>
            <a:r>
              <a:rPr lang="en-US" sz="1200" spc="100" dirty="0">
                <a:solidFill>
                  <a:schemeClr val="bg1"/>
                </a:solidFill>
                <a:latin typeface="Arial" charset="0"/>
                <a:ea typeface="Arial" charset="0"/>
                <a:cs typeface="Arial" charset="0"/>
              </a:rPr>
              <a:t>TITLE</a:t>
            </a:r>
          </a:p>
          <a:p>
            <a:pPr algn="ctr"/>
            <a:endParaRPr lang="en-US" sz="1200" spc="100" dirty="0">
              <a:solidFill>
                <a:schemeClr val="bg1"/>
              </a:solidFill>
              <a:latin typeface="Arial" charset="0"/>
              <a:ea typeface="Arial" charset="0"/>
              <a:cs typeface="Arial" charset="0"/>
            </a:endParaRPr>
          </a:p>
          <a:p>
            <a:pPr algn="ctr"/>
            <a:r>
              <a:rPr lang="en-US" sz="1200" spc="100" dirty="0">
                <a:solidFill>
                  <a:schemeClr val="bg1"/>
                </a:solidFill>
                <a:latin typeface="Arial" charset="0"/>
                <a:ea typeface="Arial" charset="0"/>
                <a:cs typeface="Arial" charset="0"/>
              </a:rPr>
              <a:t>PO BOX 111</a:t>
            </a:r>
          </a:p>
          <a:p>
            <a:pPr algn="ctr"/>
            <a:r>
              <a:rPr lang="en-US" sz="1200" spc="100" dirty="0">
                <a:solidFill>
                  <a:schemeClr val="bg1"/>
                </a:solidFill>
                <a:latin typeface="Arial" charset="0"/>
                <a:ea typeface="Arial" charset="0"/>
                <a:cs typeface="Arial" charset="0"/>
              </a:rPr>
              <a:t>THE WORLD 2000</a:t>
            </a:r>
          </a:p>
          <a:p>
            <a:pPr algn="ctr"/>
            <a:endParaRPr lang="en-US" sz="1200" spc="100" dirty="0">
              <a:solidFill>
                <a:schemeClr val="bg1"/>
              </a:solidFill>
              <a:latin typeface="Arial" charset="0"/>
              <a:ea typeface="Arial" charset="0"/>
              <a:cs typeface="Arial" charset="0"/>
            </a:endParaRPr>
          </a:p>
          <a:p>
            <a:pPr algn="ctr"/>
            <a:r>
              <a:rPr lang="en-US" sz="1200" spc="100" dirty="0">
                <a:solidFill>
                  <a:schemeClr val="bg1"/>
                </a:solidFill>
                <a:latin typeface="Arial" charset="0"/>
                <a:ea typeface="Arial" charset="0"/>
                <a:cs typeface="Arial" charset="0"/>
              </a:rPr>
              <a:t>+61 123 456 789</a:t>
            </a:r>
          </a:p>
          <a:p>
            <a:pPr algn="ctr"/>
            <a:r>
              <a:rPr lang="en-US" sz="1200" spc="100" dirty="0" err="1">
                <a:solidFill>
                  <a:schemeClr val="bg1"/>
                </a:solidFill>
                <a:latin typeface="Arial" charset="0"/>
                <a:ea typeface="Arial" charset="0"/>
                <a:cs typeface="Arial" charset="0"/>
              </a:rPr>
              <a:t>info@mybusiness.com</a:t>
            </a:r>
            <a:endParaRPr lang="en-US" sz="1200" spc="100" dirty="0">
              <a:solidFill>
                <a:schemeClr val="bg1"/>
              </a:solidFill>
              <a:latin typeface="Arial" charset="0"/>
              <a:ea typeface="Arial" charset="0"/>
              <a:cs typeface="Arial" charset="0"/>
            </a:endParaRPr>
          </a:p>
          <a:p>
            <a:pPr algn="ctr"/>
            <a:r>
              <a:rPr lang="en-US" sz="1200" spc="100" dirty="0" err="1">
                <a:solidFill>
                  <a:schemeClr val="bg1"/>
                </a:solidFill>
                <a:latin typeface="Arial" charset="0"/>
                <a:ea typeface="Arial" charset="0"/>
                <a:cs typeface="Arial" charset="0"/>
              </a:rPr>
              <a:t>mybusiness.com</a:t>
            </a:r>
            <a:endParaRPr lang="en-US" sz="1200" spc="100" dirty="0">
              <a:solidFill>
                <a:schemeClr val="bg1"/>
              </a:solidFill>
              <a:latin typeface="Arial" charset="0"/>
              <a:ea typeface="Arial" charset="0"/>
              <a:cs typeface="Arial" charset="0"/>
            </a:endParaRPr>
          </a:p>
        </p:txBody>
      </p:sp>
      <p:sp>
        <p:nvSpPr>
          <p:cNvPr id="40" name="Subtitle 2"/>
          <p:cNvSpPr txBox="1">
            <a:spLocks/>
          </p:cNvSpPr>
          <p:nvPr/>
        </p:nvSpPr>
        <p:spPr>
          <a:xfrm>
            <a:off x="2101761" y="5442173"/>
            <a:ext cx="2691053"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BACK</a:t>
            </a:r>
          </a:p>
        </p:txBody>
      </p:sp>
      <p:sp>
        <p:nvSpPr>
          <p:cNvPr id="41" name="TextBox 40"/>
          <p:cNvSpPr txBox="1"/>
          <p:nvPr/>
        </p:nvSpPr>
        <p:spPr>
          <a:xfrm>
            <a:off x="0" y="6272812"/>
            <a:ext cx="6858000" cy="707886"/>
          </a:xfrm>
          <a:prstGeom prst="rect">
            <a:avLst/>
          </a:prstGeom>
          <a:noFill/>
        </p:spPr>
        <p:txBody>
          <a:bodyPr wrap="square" rtlCol="0">
            <a:spAutoFit/>
          </a:bodyPr>
          <a:lstStyle/>
          <a:p>
            <a:pPr algn="ctr"/>
            <a:r>
              <a:rPr lang="en-US" sz="4000" i="1" spc="100" dirty="0">
                <a:solidFill>
                  <a:schemeClr val="bg1"/>
                </a:solidFill>
                <a:latin typeface="Distinct Style Script Alt" charset="0"/>
                <a:ea typeface="Distinct Style Script Alt" charset="0"/>
                <a:cs typeface="Distinct Style Script Alt" charset="0"/>
              </a:rPr>
              <a:t>My Name</a:t>
            </a:r>
          </a:p>
        </p:txBody>
      </p:sp>
    </p:spTree>
    <p:extLst>
      <p:ext uri="{BB962C8B-B14F-4D97-AF65-F5344CB8AC3E}">
        <p14:creationId xmlns:p14="http://schemas.microsoft.com/office/powerpoint/2010/main" val="1552059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990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2095665" y="1747997"/>
            <a:ext cx="2691053" cy="373411"/>
          </a:xfrm>
        </p:spPr>
        <p:txBody>
          <a:bodyPr>
            <a:noAutofit/>
          </a:bodyPr>
          <a:lstStyle/>
          <a:p>
            <a:pPr>
              <a:lnSpc>
                <a:spcPct val="120000"/>
              </a:lnSpc>
              <a:spcBef>
                <a:spcPts val="900"/>
              </a:spcBef>
            </a:pPr>
            <a:r>
              <a:rPr lang="en-US" sz="1600" b="1" spc="100" dirty="0">
                <a:latin typeface="DIN Condensed" charset="0"/>
                <a:ea typeface="DIN Condensed" charset="0"/>
                <a:cs typeface="DIN Condensed" charset="0"/>
              </a:rPr>
              <a:t>HEADER </a:t>
            </a:r>
            <a:r>
              <a:rPr lang="mr-IN" sz="1600" b="1" spc="100" dirty="0">
                <a:latin typeface="DIN Condensed" charset="0"/>
                <a:ea typeface="DIN Condensed" charset="0"/>
                <a:cs typeface="DIN Condensed" charset="0"/>
              </a:rPr>
              <a:t>–</a:t>
            </a:r>
            <a:r>
              <a:rPr lang="en-US" sz="1600" b="1" spc="100" dirty="0">
                <a:latin typeface="DIN Condensed" charset="0"/>
                <a:ea typeface="DIN Condensed" charset="0"/>
                <a:cs typeface="DIN Condensed" charset="0"/>
              </a:rPr>
              <a:t> 851 x 315 pixels</a:t>
            </a:r>
          </a:p>
        </p:txBody>
      </p:sp>
      <p:sp>
        <p:nvSpPr>
          <p:cNvPr id="11" name="TextBox 10"/>
          <p:cNvSpPr txBox="1"/>
          <p:nvPr/>
        </p:nvSpPr>
        <p:spPr>
          <a:xfrm>
            <a:off x="439752" y="468798"/>
            <a:ext cx="5936663" cy="707886"/>
          </a:xfrm>
          <a:prstGeom prst="rect">
            <a:avLst/>
          </a:prstGeom>
          <a:noFill/>
        </p:spPr>
        <p:txBody>
          <a:bodyPr wrap="square" rtlCol="0">
            <a:spAutoFit/>
          </a:bodyPr>
          <a:lstStyle/>
          <a:p>
            <a:pPr algn="ctr"/>
            <a:r>
              <a:rPr lang="en-US" sz="4000" spc="100" dirty="0">
                <a:latin typeface="Didot" charset="0"/>
                <a:ea typeface="Didot" charset="0"/>
                <a:cs typeface="Didot" charset="0"/>
              </a:rPr>
              <a:t>SOCIAL</a:t>
            </a: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40" name="Subtitle 2"/>
          <p:cNvSpPr txBox="1">
            <a:spLocks/>
          </p:cNvSpPr>
          <p:nvPr/>
        </p:nvSpPr>
        <p:spPr>
          <a:xfrm>
            <a:off x="463296" y="5503133"/>
            <a:ext cx="6047231"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INSTAGRAM</a:t>
            </a:r>
            <a:br>
              <a:rPr lang="en-US" sz="1600" b="1" spc="100" dirty="0">
                <a:latin typeface="DIN Condensed" charset="0"/>
                <a:ea typeface="DIN Condensed" charset="0"/>
                <a:cs typeface="DIN Condensed" charset="0"/>
              </a:rPr>
            </a:br>
            <a:r>
              <a:rPr lang="en-US" sz="1600" b="1" spc="100" dirty="0">
                <a:latin typeface="DIN Condensed" charset="0"/>
                <a:ea typeface="DIN Condensed" charset="0"/>
                <a:cs typeface="DIN Condensed" charset="0"/>
              </a:rPr>
              <a:t>(MAKE YOUR OWN CANVA ACCOUNT / EXAMPLE HERE:</a:t>
            </a:r>
            <a:br>
              <a:rPr lang="en-US" sz="1600" b="1" spc="100" dirty="0">
                <a:latin typeface="DIN Condensed" charset="0"/>
                <a:ea typeface="DIN Condensed" charset="0"/>
                <a:cs typeface="DIN Condensed" charset="0"/>
              </a:rPr>
            </a:br>
            <a:r>
              <a:rPr lang="en-US" sz="1000" b="1" spc="100" dirty="0" err="1">
                <a:latin typeface="DIN Condensed" charset="0"/>
                <a:ea typeface="DIN Condensed" charset="0"/>
                <a:cs typeface="DIN Condensed" charset="0"/>
              </a:rPr>
              <a:t>www.canva.com</a:t>
            </a:r>
            <a:r>
              <a:rPr lang="en-US" sz="1000" b="1" spc="100" dirty="0">
                <a:latin typeface="DIN Condensed" charset="0"/>
                <a:ea typeface="DIN Condensed" charset="0"/>
                <a:cs typeface="DIN Condensed" charset="0"/>
              </a:rPr>
              <a:t>/design/DAC7CKwImlo/6axtQS5bwtu8A1_d7qKp0w/</a:t>
            </a:r>
            <a:r>
              <a:rPr lang="en-US" sz="1000" b="1" spc="100" dirty="0" err="1">
                <a:latin typeface="DIN Condensed" charset="0"/>
                <a:ea typeface="DIN Condensed" charset="0"/>
                <a:cs typeface="DIN Condensed" charset="0"/>
              </a:rPr>
              <a:t>view?website</a:t>
            </a:r>
            <a:endParaRPr lang="en-US" sz="1000" b="1" spc="100" dirty="0">
              <a:latin typeface="DIN Condensed" charset="0"/>
              <a:ea typeface="DIN Condensed" charset="0"/>
              <a:cs typeface="DIN Condensed" charset="0"/>
            </a:endParaRPr>
          </a:p>
        </p:txBody>
      </p:sp>
      <p:sp>
        <p:nvSpPr>
          <p:cNvPr id="2" name="Rectangle 1"/>
          <p:cNvSpPr/>
          <p:nvPr/>
        </p:nvSpPr>
        <p:spPr>
          <a:xfrm>
            <a:off x="0" y="2401824"/>
            <a:ext cx="6858000" cy="253850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3633216" y="2468908"/>
            <a:ext cx="3035808" cy="707886"/>
          </a:xfrm>
          <a:prstGeom prst="rect">
            <a:avLst/>
          </a:prstGeom>
          <a:noFill/>
        </p:spPr>
        <p:txBody>
          <a:bodyPr wrap="square" rtlCol="0">
            <a:spAutoFit/>
          </a:bodyPr>
          <a:lstStyle/>
          <a:p>
            <a:pPr algn="ctr"/>
            <a:r>
              <a:rPr lang="en-US" sz="4000" i="1" spc="100">
                <a:solidFill>
                  <a:schemeClr val="bg1"/>
                </a:solidFill>
                <a:latin typeface="Distinct Style Script Alt" charset="0"/>
                <a:ea typeface="Distinct Style Script Alt" charset="0"/>
                <a:cs typeface="Distinct Style Script Alt" charset="0"/>
              </a:rPr>
              <a:t>#lifestyle</a:t>
            </a:r>
            <a:endParaRPr lang="en-US" sz="4000" i="1" spc="100" dirty="0">
              <a:solidFill>
                <a:schemeClr val="bg1"/>
              </a:solidFill>
              <a:latin typeface="Distinct Style Script Alt" charset="0"/>
              <a:ea typeface="Distinct Style Script Alt" charset="0"/>
              <a:cs typeface="Distinct Style Script Alt" charset="0"/>
            </a:endParaRPr>
          </a:p>
        </p:txBody>
      </p:sp>
      <p:sp>
        <p:nvSpPr>
          <p:cNvPr id="20" name="Rectangle 19"/>
          <p:cNvSpPr/>
          <p:nvPr/>
        </p:nvSpPr>
        <p:spPr>
          <a:xfrm>
            <a:off x="219456" y="6534912"/>
            <a:ext cx="2048256" cy="2048256"/>
          </a:xfrm>
          <a:prstGeom prst="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404872" y="6528816"/>
            <a:ext cx="2048256" cy="2048256"/>
          </a:xfrm>
          <a:prstGeom prst="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590288" y="6528816"/>
            <a:ext cx="2048256" cy="2048256"/>
          </a:xfrm>
          <a:prstGeom prst="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329184" y="8168900"/>
            <a:ext cx="1840992" cy="276999"/>
          </a:xfrm>
          <a:prstGeom prst="rect">
            <a:avLst/>
          </a:prstGeom>
          <a:noFill/>
          <a:effectLst>
            <a:reflection stA="0" dir="5400000" sy="-100000" algn="bl" rotWithShape="0"/>
          </a:effectLst>
        </p:spPr>
        <p:txBody>
          <a:bodyPr wrap="square" rtlCol="0" anchor="b">
            <a:spAutoFit/>
          </a:bodyPr>
          <a:lstStyle/>
          <a:p>
            <a:pPr algn="ctr"/>
            <a:r>
              <a:rPr lang="en-US" sz="1200" spc="100" dirty="0">
                <a:solidFill>
                  <a:schemeClr val="tx1">
                    <a:lumMod val="50000"/>
                    <a:lumOff val="50000"/>
                  </a:schemeClr>
                </a:solidFill>
                <a:latin typeface="Arial" charset="0"/>
                <a:ea typeface="Arial" charset="0"/>
                <a:cs typeface="Arial" charset="0"/>
              </a:rPr>
              <a:t>#</a:t>
            </a:r>
            <a:r>
              <a:rPr lang="en-US" sz="1200" spc="100" dirty="0" err="1">
                <a:solidFill>
                  <a:schemeClr val="tx1">
                    <a:lumMod val="50000"/>
                    <a:lumOff val="50000"/>
                  </a:schemeClr>
                </a:solidFill>
                <a:latin typeface="Arial" charset="0"/>
                <a:ea typeface="Arial" charset="0"/>
                <a:cs typeface="Arial" charset="0"/>
              </a:rPr>
              <a:t>myhashtag</a:t>
            </a:r>
            <a:endParaRPr lang="en-US" sz="1200" spc="100" dirty="0">
              <a:solidFill>
                <a:schemeClr val="tx1">
                  <a:lumMod val="50000"/>
                  <a:lumOff val="50000"/>
                </a:schemeClr>
              </a:solidFill>
              <a:latin typeface="Arial" charset="0"/>
              <a:ea typeface="Arial" charset="0"/>
              <a:cs typeface="Arial" charset="0"/>
            </a:endParaRPr>
          </a:p>
        </p:txBody>
      </p:sp>
      <p:sp>
        <p:nvSpPr>
          <p:cNvPr id="27" name="TextBox 26"/>
          <p:cNvSpPr txBox="1"/>
          <p:nvPr/>
        </p:nvSpPr>
        <p:spPr>
          <a:xfrm>
            <a:off x="591312" y="6571516"/>
            <a:ext cx="1298448" cy="707886"/>
          </a:xfrm>
          <a:prstGeom prst="rect">
            <a:avLst/>
          </a:prstGeom>
          <a:noFill/>
        </p:spPr>
        <p:txBody>
          <a:bodyPr wrap="square" rtlCol="0">
            <a:spAutoFit/>
          </a:bodyPr>
          <a:lstStyle/>
          <a:p>
            <a:pPr algn="ctr"/>
            <a:r>
              <a:rPr lang="en-US" sz="4000" i="1" spc="100">
                <a:solidFill>
                  <a:schemeClr val="tx1">
                    <a:lumMod val="50000"/>
                    <a:lumOff val="50000"/>
                  </a:schemeClr>
                </a:solidFill>
                <a:latin typeface="Distinct Style Script Alt" charset="0"/>
                <a:ea typeface="Distinct Style Script Alt" charset="0"/>
                <a:cs typeface="Distinct Style Script Alt" charset="0"/>
              </a:rPr>
              <a:t>Love</a:t>
            </a:r>
            <a:endParaRPr lang="en-US" sz="4000" i="1" spc="100" dirty="0">
              <a:solidFill>
                <a:schemeClr val="tx1">
                  <a:lumMod val="50000"/>
                  <a:lumOff val="50000"/>
                </a:schemeClr>
              </a:solidFill>
              <a:latin typeface="Distinct Style Script Alt" charset="0"/>
              <a:ea typeface="Distinct Style Script Alt" charset="0"/>
              <a:cs typeface="Distinct Style Script Alt" charset="0"/>
            </a:endParaRPr>
          </a:p>
        </p:txBody>
      </p:sp>
      <p:sp>
        <p:nvSpPr>
          <p:cNvPr id="24" name="TextBox 23"/>
          <p:cNvSpPr txBox="1"/>
          <p:nvPr/>
        </p:nvSpPr>
        <p:spPr>
          <a:xfrm>
            <a:off x="2481072" y="8126228"/>
            <a:ext cx="1840992" cy="276999"/>
          </a:xfrm>
          <a:prstGeom prst="rect">
            <a:avLst/>
          </a:prstGeom>
          <a:noFill/>
          <a:effectLst>
            <a:reflection stA="0" dir="5400000" sy="-100000" algn="bl" rotWithShape="0"/>
          </a:effectLst>
        </p:spPr>
        <p:txBody>
          <a:bodyPr wrap="square" rtlCol="0" anchor="b">
            <a:spAutoFit/>
          </a:bodyPr>
          <a:lstStyle/>
          <a:p>
            <a:pPr algn="ctr"/>
            <a:r>
              <a:rPr lang="en-US" sz="1200" spc="100" dirty="0">
                <a:solidFill>
                  <a:schemeClr val="bg1"/>
                </a:solidFill>
                <a:latin typeface="Arial" charset="0"/>
                <a:ea typeface="Arial" charset="0"/>
                <a:cs typeface="Arial" charset="0"/>
              </a:rPr>
              <a:t>#</a:t>
            </a:r>
            <a:r>
              <a:rPr lang="en-US" sz="1200" spc="100" dirty="0" err="1">
                <a:solidFill>
                  <a:schemeClr val="bg1"/>
                </a:solidFill>
                <a:latin typeface="Arial" charset="0"/>
                <a:ea typeface="Arial" charset="0"/>
                <a:cs typeface="Arial" charset="0"/>
              </a:rPr>
              <a:t>mywebsite</a:t>
            </a:r>
            <a:endParaRPr lang="en-US" sz="1200" spc="100" dirty="0">
              <a:solidFill>
                <a:schemeClr val="bg1"/>
              </a:solidFill>
              <a:latin typeface="Arial" charset="0"/>
              <a:ea typeface="Arial" charset="0"/>
              <a:cs typeface="Arial" charset="0"/>
            </a:endParaRPr>
          </a:p>
        </p:txBody>
      </p:sp>
      <p:sp>
        <p:nvSpPr>
          <p:cNvPr id="29" name="TextBox 28"/>
          <p:cNvSpPr txBox="1"/>
          <p:nvPr/>
        </p:nvSpPr>
        <p:spPr>
          <a:xfrm>
            <a:off x="2877312" y="6614188"/>
            <a:ext cx="1298448" cy="707886"/>
          </a:xfrm>
          <a:prstGeom prst="rect">
            <a:avLst/>
          </a:prstGeom>
          <a:noFill/>
        </p:spPr>
        <p:txBody>
          <a:bodyPr wrap="square" rtlCol="0">
            <a:spAutoFit/>
          </a:bodyPr>
          <a:lstStyle/>
          <a:p>
            <a:pPr algn="ctr"/>
            <a:r>
              <a:rPr lang="en-US" sz="4000" i="1" spc="100" dirty="0">
                <a:solidFill>
                  <a:schemeClr val="tx1">
                    <a:lumMod val="50000"/>
                    <a:lumOff val="50000"/>
                  </a:schemeClr>
                </a:solidFill>
                <a:latin typeface="Distinct Style Script Alt" charset="0"/>
                <a:ea typeface="Distinct Style Script Alt" charset="0"/>
                <a:cs typeface="Distinct Style Script Alt" charset="0"/>
              </a:rPr>
              <a:t>freedom</a:t>
            </a:r>
          </a:p>
        </p:txBody>
      </p:sp>
      <p:sp>
        <p:nvSpPr>
          <p:cNvPr id="25" name="TextBox 24"/>
          <p:cNvSpPr txBox="1"/>
          <p:nvPr/>
        </p:nvSpPr>
        <p:spPr>
          <a:xfrm>
            <a:off x="4700016" y="8126228"/>
            <a:ext cx="1840992" cy="276999"/>
          </a:xfrm>
          <a:prstGeom prst="rect">
            <a:avLst/>
          </a:prstGeom>
          <a:noFill/>
          <a:effectLst>
            <a:reflection stA="0" dir="5400000" sy="-100000" algn="bl" rotWithShape="0"/>
          </a:effectLst>
        </p:spPr>
        <p:txBody>
          <a:bodyPr wrap="square" rtlCol="0" anchor="b">
            <a:spAutoFit/>
          </a:bodyPr>
          <a:lstStyle/>
          <a:p>
            <a:pPr algn="ctr"/>
            <a:r>
              <a:rPr lang="en-US" sz="1200" spc="100" dirty="0">
                <a:solidFill>
                  <a:schemeClr val="bg1"/>
                </a:solidFill>
                <a:latin typeface="Arial" charset="0"/>
                <a:ea typeface="Arial" charset="0"/>
                <a:cs typeface="Arial" charset="0"/>
              </a:rPr>
              <a:t>#</a:t>
            </a:r>
            <a:r>
              <a:rPr lang="en-US" sz="1200" spc="100" dirty="0" err="1">
                <a:solidFill>
                  <a:schemeClr val="bg1"/>
                </a:solidFill>
                <a:latin typeface="Arial" charset="0"/>
                <a:ea typeface="Arial" charset="0"/>
                <a:cs typeface="Arial" charset="0"/>
              </a:rPr>
              <a:t>myhandle</a:t>
            </a:r>
            <a:endParaRPr lang="en-US" sz="1200" spc="100" dirty="0">
              <a:solidFill>
                <a:schemeClr val="bg1"/>
              </a:solidFill>
              <a:latin typeface="Arial" charset="0"/>
              <a:ea typeface="Arial" charset="0"/>
              <a:cs typeface="Arial" charset="0"/>
            </a:endParaRPr>
          </a:p>
        </p:txBody>
      </p:sp>
      <p:sp>
        <p:nvSpPr>
          <p:cNvPr id="33" name="Rectangle 32"/>
          <p:cNvSpPr/>
          <p:nvPr/>
        </p:nvSpPr>
        <p:spPr>
          <a:xfrm>
            <a:off x="1173480" y="4181856"/>
            <a:ext cx="1289304" cy="1341120"/>
          </a:xfrm>
          <a:prstGeom prst="rect">
            <a:avLst/>
          </a:prstGeom>
          <a:solidFill>
            <a:srgbClr val="91A9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Subtitle 2"/>
          <p:cNvSpPr txBox="1">
            <a:spLocks/>
          </p:cNvSpPr>
          <p:nvPr/>
        </p:nvSpPr>
        <p:spPr>
          <a:xfrm>
            <a:off x="1126401" y="4350989"/>
            <a:ext cx="1348575"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AU" sz="1600" b="1" spc="100" dirty="0">
                <a:solidFill>
                  <a:schemeClr val="bg1"/>
                </a:solidFill>
                <a:latin typeface="DIN Condensed" charset="0"/>
                <a:ea typeface="DIN Condensed" charset="0"/>
                <a:cs typeface="DIN Condensed" charset="0"/>
              </a:rPr>
              <a:t>LOGO </a:t>
            </a:r>
            <a:br>
              <a:rPr lang="en-AU" sz="1600" b="1" spc="100" dirty="0">
                <a:solidFill>
                  <a:schemeClr val="bg1"/>
                </a:solidFill>
                <a:latin typeface="DIN Condensed" charset="0"/>
                <a:ea typeface="DIN Condensed" charset="0"/>
                <a:cs typeface="DIN Condensed" charset="0"/>
              </a:rPr>
            </a:br>
            <a:r>
              <a:rPr lang="en-AU" sz="1600" b="1" spc="100" dirty="0">
                <a:solidFill>
                  <a:schemeClr val="bg1"/>
                </a:solidFill>
                <a:latin typeface="DIN Condensed" charset="0"/>
                <a:ea typeface="DIN Condensed" charset="0"/>
                <a:cs typeface="DIN Condensed" charset="0"/>
              </a:rPr>
              <a:t>OR </a:t>
            </a:r>
            <a:br>
              <a:rPr lang="en-AU" sz="1600" b="1" spc="100">
                <a:solidFill>
                  <a:schemeClr val="bg1"/>
                </a:solidFill>
                <a:latin typeface="DIN Condensed" charset="0"/>
                <a:ea typeface="DIN Condensed" charset="0"/>
                <a:cs typeface="DIN Condensed" charset="0"/>
              </a:rPr>
            </a:br>
            <a:r>
              <a:rPr lang="en-AU" sz="1600" b="1" spc="100">
                <a:solidFill>
                  <a:schemeClr val="bg1"/>
                </a:solidFill>
                <a:latin typeface="DIN Condensed" charset="0"/>
                <a:ea typeface="DIN Condensed" charset="0"/>
                <a:cs typeface="DIN Condensed" charset="0"/>
              </a:rPr>
              <a:t>PHOTO</a:t>
            </a:r>
            <a:endParaRPr lang="en-AU" sz="1600" b="1" spc="100" dirty="0">
              <a:solidFill>
                <a:schemeClr val="bg1"/>
              </a:solidFill>
              <a:latin typeface="DIN Condensed" charset="0"/>
              <a:ea typeface="DIN Condensed" charset="0"/>
              <a:cs typeface="DIN Condensed" charset="0"/>
            </a:endParaRPr>
          </a:p>
        </p:txBody>
      </p:sp>
    </p:spTree>
    <p:extLst>
      <p:ext uri="{BB962C8B-B14F-4D97-AF65-F5344CB8AC3E}">
        <p14:creationId xmlns:p14="http://schemas.microsoft.com/office/powerpoint/2010/main" val="467331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1694688"/>
            <a:ext cx="6858000" cy="4572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25097" y="505374"/>
            <a:ext cx="5868114" cy="707886"/>
          </a:xfrm>
          <a:prstGeom prst="rect">
            <a:avLst/>
          </a:prstGeom>
          <a:noFill/>
        </p:spPr>
        <p:txBody>
          <a:bodyPr wrap="square" rtlCol="0">
            <a:spAutoFit/>
          </a:bodyPr>
          <a:lstStyle/>
          <a:p>
            <a:pPr algn="ctr"/>
            <a:r>
              <a:rPr lang="en-US" sz="4000" spc="100">
                <a:latin typeface="Didot" charset="0"/>
                <a:ea typeface="Didot" charset="0"/>
                <a:cs typeface="Didot" charset="0"/>
              </a:rPr>
              <a:t>MOOD BOARD</a:t>
            </a:r>
            <a:endParaRPr lang="en-US" sz="4000" spc="100" dirty="0">
              <a:latin typeface="Didot" charset="0"/>
              <a:ea typeface="Didot" charset="0"/>
              <a:cs typeface="Didot" charset="0"/>
            </a:endParaRPr>
          </a:p>
        </p:txBody>
      </p:sp>
      <p:sp>
        <p:nvSpPr>
          <p:cNvPr id="14" name="Rectangle 13"/>
          <p:cNvSpPr/>
          <p:nvPr/>
        </p:nvSpPr>
        <p:spPr>
          <a:xfrm>
            <a:off x="3069010" y="1368389"/>
            <a:ext cx="706056" cy="10218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sp>
        <p:nvSpPr>
          <p:cNvPr id="30" name="Rectangle 29"/>
          <p:cNvSpPr/>
          <p:nvPr/>
        </p:nvSpPr>
        <p:spPr>
          <a:xfrm>
            <a:off x="0" y="3069336"/>
            <a:ext cx="777240" cy="6836664"/>
          </a:xfrm>
          <a:prstGeom prst="rect">
            <a:avLst/>
          </a:prstGeom>
          <a:solidFill>
            <a:srgbClr val="1C86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0" y="2168652"/>
            <a:ext cx="6858000" cy="47701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852928" y="1736766"/>
            <a:ext cx="4005072" cy="584775"/>
          </a:xfrm>
          <a:prstGeom prst="rect">
            <a:avLst/>
          </a:prstGeom>
          <a:noFill/>
        </p:spPr>
        <p:txBody>
          <a:bodyPr wrap="square" rtlCol="0">
            <a:spAutoFit/>
          </a:bodyPr>
          <a:lstStyle/>
          <a:p>
            <a:pPr algn="ctr"/>
            <a:r>
              <a:rPr lang="en-US" sz="3200" spc="100" dirty="0">
                <a:latin typeface="Didot LT Std" charset="0"/>
                <a:ea typeface="Didot LT Std" charset="0"/>
                <a:cs typeface="Didot LT Std" charset="0"/>
              </a:rPr>
              <a:t>Job Description</a:t>
            </a:r>
          </a:p>
        </p:txBody>
      </p:sp>
      <p:sp>
        <p:nvSpPr>
          <p:cNvPr id="27" name="Rectangle 26"/>
          <p:cNvSpPr/>
          <p:nvPr/>
        </p:nvSpPr>
        <p:spPr>
          <a:xfrm>
            <a:off x="0" y="2633472"/>
            <a:ext cx="2718816" cy="446532"/>
          </a:xfrm>
          <a:prstGeom prst="rect">
            <a:avLst/>
          </a:prstGeom>
          <a:solidFill>
            <a:srgbClr val="8DD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2709672" y="2633472"/>
            <a:ext cx="4148328" cy="451104"/>
          </a:xfrm>
          <a:prstGeom prst="rect">
            <a:avLst/>
          </a:prstGeom>
          <a:solidFill>
            <a:srgbClr val="91A9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4523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TotalTime>
  <Words>640</Words>
  <Application>Microsoft Macintosh PowerPoint</Application>
  <PresentationFormat>A4 Paper (210x297 mm)</PresentationFormat>
  <Paragraphs>113</Paragraphs>
  <Slides>11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Aquilone Thin</vt:lpstr>
      <vt:lpstr>Arial</vt:lpstr>
      <vt:lpstr>Brandon Grotesque Bold</vt:lpstr>
      <vt:lpstr>Calibri</vt:lpstr>
      <vt:lpstr>Calibri Light</vt:lpstr>
      <vt:lpstr>Didot</vt:lpstr>
      <vt:lpstr>Didot LT Std</vt:lpstr>
      <vt:lpstr>DIN Condensed</vt:lpstr>
      <vt:lpstr>Distinct Style Script Alt</vt:lpstr>
      <vt:lpstr>Oswald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NEWSLETTER #12</dc:title>
  <dc:creator>Microsoft Office User</dc:creator>
  <cp:lastModifiedBy>Maurizio Vespa</cp:lastModifiedBy>
  <cp:revision>43</cp:revision>
  <cp:lastPrinted>2019-01-21T12:05:05Z</cp:lastPrinted>
  <dcterms:created xsi:type="dcterms:W3CDTF">2017-05-09T11:23:00Z</dcterms:created>
  <dcterms:modified xsi:type="dcterms:W3CDTF">2020-11-25T02:50:46Z</dcterms:modified>
</cp:coreProperties>
</file>