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56" r:id="rId2"/>
    <p:sldId id="259" r:id="rId3"/>
    <p:sldId id="262" r:id="rId4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0BD"/>
    <a:srgbClr val="E8BDBC"/>
    <a:srgbClr val="F0D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4F9088-84B0-4B9E-964A-DAC32FFD2D1D}" v="14" dt="2021-05-22T07:13:10.7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/>
    <p:restoredTop sz="94591"/>
  </p:normalViewPr>
  <p:slideViewPr>
    <p:cSldViewPr snapToGrid="0" snapToObjects="1" showGuides="1">
      <p:cViewPr varScale="1">
        <p:scale>
          <a:sx n="86" d="100"/>
          <a:sy n="86" d="100"/>
        </p:scale>
        <p:origin x="3440" y="200"/>
      </p:cViewPr>
      <p:guideLst>
        <p:guide orient="horz" pos="175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V- VA Team" clId="Web-{DE4F9088-84B0-4B9E-964A-DAC32FFD2D1D}"/>
    <pc:docChg chg="modSld">
      <pc:chgData name="Mrs V- VA Team" userId="" providerId="" clId="Web-{DE4F9088-84B0-4B9E-964A-DAC32FFD2D1D}" dt="2021-05-22T07:13:10.713" v="13" actId="20577"/>
      <pc:docMkLst>
        <pc:docMk/>
      </pc:docMkLst>
      <pc:sldChg chg="modSp">
        <pc:chgData name="Mrs V- VA Team" userId="" providerId="" clId="Web-{DE4F9088-84B0-4B9E-964A-DAC32FFD2D1D}" dt="2021-05-22T07:13:10.713" v="13" actId="20577"/>
        <pc:sldMkLst>
          <pc:docMk/>
          <pc:sldMk cId="2087542308" sldId="262"/>
        </pc:sldMkLst>
        <pc:spChg chg="mod">
          <ac:chgData name="Mrs V- VA Team" userId="" providerId="" clId="Web-{DE4F9088-84B0-4B9E-964A-DAC32FFD2D1D}" dt="2021-05-22T07:13:10.713" v="13" actId="20577"/>
          <ac:spMkLst>
            <pc:docMk/>
            <pc:sldMk cId="2087542308" sldId="26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9018E-B33F-2A4B-BA1C-0B0C7BDFAC6D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56379-78F8-CC44-B7DC-78AF332C3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4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4D42-1BBA-2D40-B2C4-B99246C6B60F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0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ELLO@TCA-CO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9777" y="5448352"/>
            <a:ext cx="3398446" cy="50093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As at 23 November 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55496" y="4995361"/>
            <a:ext cx="1947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100" dirty="0">
                <a:latin typeface="Didot" charset="0"/>
                <a:ea typeface="Didot" charset="0"/>
                <a:cs typeface="Didot" charset="0"/>
              </a:rPr>
              <a:t>Biography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5972" y="4831804"/>
            <a:ext cx="706056" cy="81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2281" y="3607419"/>
            <a:ext cx="3953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YOUR NAME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38041" y="5821798"/>
            <a:ext cx="5781918" cy="3848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20" dirty="0"/>
              <a:t>Share yourself in the 1</a:t>
            </a:r>
            <a:r>
              <a:rPr lang="en-US" sz="1200" spc="120" baseline="30000" dirty="0"/>
              <a:t>st</a:t>
            </a:r>
            <a:r>
              <a:rPr lang="en-US" sz="1200" spc="120" dirty="0"/>
              <a:t> or 3</a:t>
            </a:r>
            <a:r>
              <a:rPr lang="en-US" sz="1200" spc="120" baseline="30000" dirty="0"/>
              <a:t>rd</a:t>
            </a:r>
            <a:r>
              <a:rPr lang="en-US" sz="1200" spc="120" dirty="0"/>
              <a:t> person here. Start upfront with what you do and what you offer. What have you achieved and what you are up to right now. Lorem ipsum dolor sit </a:t>
            </a:r>
            <a:r>
              <a:rPr lang="en-US" sz="1200" spc="120" dirty="0" err="1"/>
              <a:t>amet</a:t>
            </a:r>
            <a:r>
              <a:rPr lang="en-US" sz="1200" spc="120" dirty="0"/>
              <a:t>, </a:t>
            </a:r>
            <a:r>
              <a:rPr lang="en-US" sz="1200" spc="120" dirty="0" err="1"/>
              <a:t>indoctum</a:t>
            </a:r>
            <a:r>
              <a:rPr lang="en-US" sz="1200" spc="120" dirty="0"/>
              <a:t> </a:t>
            </a:r>
            <a:r>
              <a:rPr lang="en-US" sz="1200" spc="120" dirty="0" err="1"/>
              <a:t>efficiendi</a:t>
            </a:r>
            <a:r>
              <a:rPr lang="en-US" sz="1200" spc="120" dirty="0"/>
              <a:t> </a:t>
            </a:r>
            <a:r>
              <a:rPr lang="en-US" sz="1200" spc="120" dirty="0" err="1"/>
              <a:t>nec</a:t>
            </a:r>
            <a:r>
              <a:rPr lang="en-US" sz="1200" spc="120" dirty="0"/>
              <a:t> in, doming </a:t>
            </a:r>
            <a:r>
              <a:rPr lang="en-US" sz="1200" spc="120" dirty="0" err="1"/>
              <a:t>habemus</a:t>
            </a:r>
            <a:r>
              <a:rPr lang="en-US" sz="1200" spc="120" dirty="0"/>
              <a:t> </a:t>
            </a:r>
            <a:r>
              <a:rPr lang="en-US" sz="1200" spc="120" dirty="0" err="1"/>
              <a:t>consequat</a:t>
            </a:r>
            <a:r>
              <a:rPr lang="en-US" sz="1200" spc="120" dirty="0"/>
              <a:t> </a:t>
            </a:r>
            <a:r>
              <a:rPr lang="en-US" sz="1200" spc="120" dirty="0" err="1"/>
              <a:t>est</a:t>
            </a:r>
            <a:r>
              <a:rPr lang="en-US" sz="1200" spc="120" dirty="0"/>
              <a:t> </a:t>
            </a:r>
            <a:r>
              <a:rPr lang="en-US" sz="1200" spc="120" dirty="0" err="1"/>
              <a:t>ea</a:t>
            </a:r>
            <a:r>
              <a:rPr lang="en-US" sz="1200" spc="120" dirty="0"/>
              <a:t>, </a:t>
            </a:r>
            <a:r>
              <a:rPr lang="en-US" sz="1200" spc="120" dirty="0" err="1"/>
              <a:t>etiam</a:t>
            </a:r>
            <a:r>
              <a:rPr lang="en-US" sz="1200" spc="120" dirty="0"/>
              <a:t> </a:t>
            </a:r>
            <a:r>
              <a:rPr lang="en-US" sz="1200" spc="120" dirty="0" err="1"/>
              <a:t>decore</a:t>
            </a:r>
            <a:r>
              <a:rPr lang="en-US" sz="1200" spc="120" dirty="0"/>
              <a:t> </a:t>
            </a:r>
            <a:r>
              <a:rPr lang="en-US" sz="1200" spc="120" dirty="0" err="1"/>
              <a:t>imperdiet</a:t>
            </a:r>
            <a:r>
              <a:rPr lang="en-US" sz="1200" spc="120" dirty="0"/>
              <a:t> </a:t>
            </a:r>
            <a:r>
              <a:rPr lang="en-US" sz="1200" spc="120" dirty="0" err="1"/>
              <a:t>ei</a:t>
            </a:r>
            <a:r>
              <a:rPr lang="en-US" sz="1200" spc="120" dirty="0"/>
              <a:t> sed. </a:t>
            </a:r>
            <a:r>
              <a:rPr lang="en-US" sz="1200" spc="120" dirty="0" err="1"/>
              <a:t>Quem</a:t>
            </a:r>
            <a:r>
              <a:rPr lang="en-US" sz="1200" spc="120" dirty="0"/>
              <a:t> </a:t>
            </a:r>
            <a:r>
              <a:rPr lang="en-US" sz="1200" spc="120" dirty="0" err="1"/>
              <a:t>debitis</a:t>
            </a:r>
            <a:r>
              <a:rPr lang="en-US" sz="1200" spc="120" dirty="0"/>
              <a:t> </a:t>
            </a:r>
            <a:r>
              <a:rPr lang="en-US" sz="1200" spc="120" dirty="0" err="1"/>
              <a:t>aliquando</a:t>
            </a:r>
            <a:r>
              <a:rPr lang="en-US" sz="1200" spc="120" dirty="0"/>
              <a:t> </a:t>
            </a:r>
            <a:r>
              <a:rPr lang="en-US" sz="1200" spc="120" dirty="0" err="1"/>
              <a:t>te</a:t>
            </a:r>
            <a:r>
              <a:rPr lang="en-US" sz="1200" spc="120" dirty="0"/>
              <a:t> </a:t>
            </a:r>
            <a:r>
              <a:rPr lang="en-US" sz="1200" spc="120" dirty="0" err="1"/>
              <a:t>nec</a:t>
            </a:r>
            <a:r>
              <a:rPr lang="en-US" sz="1200" spc="120" dirty="0"/>
              <a:t>. </a:t>
            </a:r>
            <a:r>
              <a:rPr lang="en-US" sz="1200" spc="120" dirty="0" err="1"/>
              <a:t>Ea</a:t>
            </a:r>
            <a:r>
              <a:rPr lang="en-US" sz="1200" spc="120" dirty="0"/>
              <a:t> lorem </a:t>
            </a:r>
            <a:r>
              <a:rPr lang="en-US" sz="1200" spc="120" dirty="0" err="1"/>
              <a:t>quidam</a:t>
            </a:r>
            <a:r>
              <a:rPr lang="en-US" sz="1200" spc="120" dirty="0"/>
              <a:t> oblique per. </a:t>
            </a:r>
            <a:r>
              <a:rPr lang="en-US" sz="1200" spc="120" dirty="0" err="1"/>
              <a:t>Duis</a:t>
            </a:r>
            <a:r>
              <a:rPr lang="en-US" sz="1200" spc="120" dirty="0"/>
              <a:t> </a:t>
            </a:r>
            <a:r>
              <a:rPr lang="en-US" sz="1200" spc="120" dirty="0" err="1"/>
              <a:t>possit</a:t>
            </a:r>
            <a:r>
              <a:rPr lang="en-US" sz="1200" spc="120" dirty="0"/>
              <a:t> </a:t>
            </a:r>
            <a:r>
              <a:rPr lang="en-US" sz="1200" spc="120" dirty="0" err="1"/>
              <a:t>percipitur</a:t>
            </a:r>
            <a:r>
              <a:rPr lang="en-US" sz="1200" spc="120" dirty="0"/>
              <a:t> </a:t>
            </a:r>
            <a:r>
              <a:rPr lang="en-US" sz="1200" spc="120" dirty="0" err="1"/>
              <a:t>vix</a:t>
            </a:r>
            <a:r>
              <a:rPr lang="en-US" sz="1200" spc="120" dirty="0"/>
              <a:t> </a:t>
            </a:r>
            <a:r>
              <a:rPr lang="en-US" sz="1200" spc="120" dirty="0" err="1"/>
              <a:t>ei.Ea</a:t>
            </a:r>
            <a:r>
              <a:rPr lang="en-US" sz="1200" spc="120" dirty="0"/>
              <a:t> </a:t>
            </a:r>
            <a:r>
              <a:rPr lang="en-US" sz="1200" spc="120" dirty="0" err="1"/>
              <a:t>iisque</a:t>
            </a:r>
            <a:r>
              <a:rPr lang="en-US" sz="1200" spc="120" dirty="0"/>
              <a:t> </a:t>
            </a:r>
            <a:r>
              <a:rPr lang="en-US" sz="1200" spc="120" dirty="0" err="1"/>
              <a:t>antiopam</a:t>
            </a:r>
            <a:r>
              <a:rPr lang="en-US" sz="1200" spc="120" dirty="0"/>
              <a:t> qui, his prima </a:t>
            </a:r>
            <a:r>
              <a:rPr lang="en-US" sz="1200" spc="120" dirty="0" err="1"/>
              <a:t>civibus</a:t>
            </a:r>
            <a:r>
              <a:rPr lang="en-US" sz="1200" spc="120" dirty="0"/>
              <a:t> in. Id </a:t>
            </a:r>
            <a:r>
              <a:rPr lang="en-US" sz="1200" spc="120" dirty="0" err="1"/>
              <a:t>delenit</a:t>
            </a:r>
            <a:r>
              <a:rPr lang="en-US" sz="1200" spc="120" dirty="0"/>
              <a:t> </a:t>
            </a:r>
            <a:r>
              <a:rPr lang="en-US" sz="1200" spc="120" dirty="0" err="1"/>
              <a:t>scriptorem</a:t>
            </a:r>
            <a:r>
              <a:rPr lang="en-US" sz="1200" spc="120" dirty="0"/>
              <a:t> </a:t>
            </a:r>
            <a:r>
              <a:rPr lang="en-US" sz="1200" spc="120" dirty="0" err="1"/>
              <a:t>pri</a:t>
            </a:r>
            <a:r>
              <a:rPr lang="en-US" sz="1200" spc="120" dirty="0"/>
              <a:t>, an </a:t>
            </a:r>
            <a:r>
              <a:rPr lang="en-US" sz="1200" spc="120" dirty="0" err="1"/>
              <a:t>illum</a:t>
            </a:r>
            <a:r>
              <a:rPr lang="en-US" sz="1200" spc="120" dirty="0"/>
              <a:t> </a:t>
            </a:r>
            <a:r>
              <a:rPr lang="en-US" sz="1200" spc="120" dirty="0" err="1"/>
              <a:t>dicant</a:t>
            </a:r>
            <a:r>
              <a:rPr lang="en-US" sz="1200" spc="120" dirty="0"/>
              <a:t> duo. Est in </a:t>
            </a:r>
            <a:r>
              <a:rPr lang="en-US" sz="1200" spc="120" dirty="0" err="1"/>
              <a:t>explicari</a:t>
            </a:r>
            <a:r>
              <a:rPr lang="en-US" sz="1200" spc="120" dirty="0"/>
              <a:t> </a:t>
            </a:r>
            <a:r>
              <a:rPr lang="en-US" sz="1200" spc="120" dirty="0" err="1"/>
              <a:t>vituperata</a:t>
            </a:r>
            <a:r>
              <a:rPr lang="en-US" sz="1200" spc="120" dirty="0"/>
              <a:t>, dicta </a:t>
            </a:r>
            <a:r>
              <a:rPr lang="en-US" sz="1200" spc="120" dirty="0" err="1"/>
              <a:t>necessitatibus</a:t>
            </a:r>
            <a:r>
              <a:rPr lang="en-US" sz="1200" spc="120" dirty="0"/>
              <a:t> cu vel. Per </a:t>
            </a:r>
            <a:r>
              <a:rPr lang="en-US" sz="1200" spc="120" dirty="0" err="1"/>
              <a:t>partiendo</a:t>
            </a:r>
            <a:r>
              <a:rPr lang="en-US" sz="1200" spc="120" dirty="0"/>
              <a:t> </a:t>
            </a:r>
            <a:r>
              <a:rPr lang="en-US" sz="1200" spc="120" dirty="0" err="1"/>
              <a:t>delicatissimi</a:t>
            </a:r>
            <a:r>
              <a:rPr lang="en-US" sz="1200" spc="120" dirty="0"/>
              <a:t> in, </a:t>
            </a:r>
            <a:r>
              <a:rPr lang="en-US" sz="1200" spc="120" dirty="0" err="1"/>
              <a:t>pri</a:t>
            </a:r>
            <a:r>
              <a:rPr lang="en-US" sz="1200" spc="120" dirty="0"/>
              <a:t> </a:t>
            </a:r>
            <a:r>
              <a:rPr lang="en-US" sz="1200" spc="120" dirty="0" err="1"/>
              <a:t>eu</a:t>
            </a:r>
            <a:r>
              <a:rPr lang="en-US" sz="1200" spc="120" dirty="0"/>
              <a:t> </a:t>
            </a:r>
            <a:r>
              <a:rPr lang="en-US" sz="1200" spc="120" dirty="0" err="1"/>
              <a:t>aeque</a:t>
            </a:r>
            <a:r>
              <a:rPr lang="en-US" sz="1200" spc="120" dirty="0"/>
              <a:t> </a:t>
            </a:r>
            <a:r>
              <a:rPr lang="en-US" sz="1200" spc="120" dirty="0" err="1"/>
              <a:t>scribentur</a:t>
            </a:r>
            <a:r>
              <a:rPr lang="en-US" sz="1200" spc="120" dirty="0"/>
              <a:t> </a:t>
            </a:r>
            <a:r>
              <a:rPr lang="en-US" sz="1200" spc="120" dirty="0" err="1"/>
              <a:t>persequeris</a:t>
            </a:r>
            <a:r>
              <a:rPr lang="en-US" sz="1200" spc="120" dirty="0"/>
              <a:t>, </a:t>
            </a:r>
            <a:r>
              <a:rPr lang="en-US" sz="1200" spc="120" dirty="0" err="1"/>
              <a:t>vel</a:t>
            </a:r>
            <a:r>
              <a:rPr lang="en-US" sz="1200" spc="120" dirty="0"/>
              <a:t> </a:t>
            </a:r>
            <a:r>
              <a:rPr lang="en-US" sz="1200" spc="120" dirty="0" err="1"/>
              <a:t>vocibus</a:t>
            </a:r>
            <a:r>
              <a:rPr lang="en-US" sz="1200" spc="120" dirty="0"/>
              <a:t> </a:t>
            </a:r>
            <a:r>
              <a:rPr lang="en-US" sz="1200" spc="120" dirty="0" err="1"/>
              <a:t>rationibus</a:t>
            </a:r>
            <a:r>
              <a:rPr lang="en-US" sz="1200" spc="120" dirty="0"/>
              <a:t> </a:t>
            </a:r>
            <a:r>
              <a:rPr lang="en-US" sz="1200" spc="120" dirty="0" err="1"/>
              <a:t>voluptatibus</a:t>
            </a:r>
            <a:r>
              <a:rPr lang="en-US" sz="1200" spc="120" dirty="0"/>
              <a:t> </a:t>
            </a:r>
            <a:r>
              <a:rPr lang="en-US" sz="1200" spc="120" dirty="0" err="1"/>
              <a:t>ut.Eos</a:t>
            </a:r>
            <a:r>
              <a:rPr lang="en-US" sz="1200" spc="120" dirty="0"/>
              <a:t> </a:t>
            </a:r>
            <a:r>
              <a:rPr lang="en-US" sz="1200" spc="120" dirty="0" err="1"/>
              <a:t>dicunt</a:t>
            </a:r>
            <a:r>
              <a:rPr lang="en-US" sz="1200" spc="120" dirty="0"/>
              <a:t> </a:t>
            </a:r>
            <a:r>
              <a:rPr lang="en-US" sz="1200" spc="120" dirty="0" err="1"/>
              <a:t>invenire</a:t>
            </a:r>
            <a:r>
              <a:rPr lang="en-US" sz="1200" spc="120" dirty="0"/>
              <a:t> </a:t>
            </a:r>
            <a:r>
              <a:rPr lang="en-US" sz="1200" spc="120" dirty="0" err="1"/>
              <a:t>omittantur</a:t>
            </a:r>
            <a:r>
              <a:rPr lang="en-US" sz="1200" spc="120" dirty="0"/>
              <a:t> et, </a:t>
            </a:r>
            <a:r>
              <a:rPr lang="en-US" sz="1200" spc="120" dirty="0" err="1"/>
              <a:t>mel</a:t>
            </a:r>
            <a:r>
              <a:rPr lang="en-US" sz="1200" spc="120" dirty="0"/>
              <a:t> an </a:t>
            </a:r>
            <a:r>
              <a:rPr lang="en-US" sz="1200" spc="120" dirty="0" err="1"/>
              <a:t>scaevola</a:t>
            </a:r>
            <a:r>
              <a:rPr lang="en-US" sz="1200" spc="120" dirty="0"/>
              <a:t> </a:t>
            </a:r>
            <a:r>
              <a:rPr lang="en-US" sz="1200" spc="120" dirty="0" err="1"/>
              <a:t>inciderint</a:t>
            </a:r>
            <a:r>
              <a:rPr lang="en-US" sz="1200" spc="120" dirty="0"/>
              <a:t>, duo no </a:t>
            </a:r>
            <a:r>
              <a:rPr lang="en-US" sz="1200" spc="120" dirty="0" err="1"/>
              <a:t>fastidii</a:t>
            </a:r>
            <a:r>
              <a:rPr lang="en-US" sz="1200" spc="120" dirty="0"/>
              <a:t> </a:t>
            </a:r>
            <a:r>
              <a:rPr lang="en-US" sz="1200" spc="120" dirty="0" err="1"/>
              <a:t>concludaturque</a:t>
            </a:r>
            <a:r>
              <a:rPr lang="en-US" sz="1200" spc="120" dirty="0"/>
              <a:t>. No his </a:t>
            </a:r>
            <a:r>
              <a:rPr lang="en-US" sz="1200" spc="120" dirty="0" err="1"/>
              <a:t>solet</a:t>
            </a:r>
            <a:r>
              <a:rPr lang="en-US" sz="1200" spc="120" dirty="0"/>
              <a:t> </a:t>
            </a:r>
            <a:r>
              <a:rPr lang="en-US" sz="1200" spc="120" dirty="0" err="1"/>
              <a:t>sadipscing</a:t>
            </a:r>
            <a:r>
              <a:rPr lang="en-US" sz="1200" spc="120" dirty="0"/>
              <a:t>, cu </a:t>
            </a:r>
            <a:r>
              <a:rPr lang="en-US" sz="1200" spc="120" dirty="0" err="1"/>
              <a:t>ignota</a:t>
            </a:r>
            <a:r>
              <a:rPr lang="en-US" sz="1200" spc="120" dirty="0"/>
              <a:t> </a:t>
            </a:r>
            <a:r>
              <a:rPr lang="en-US" sz="1200" spc="120" dirty="0" err="1"/>
              <a:t>pericula</a:t>
            </a:r>
            <a:r>
              <a:rPr lang="en-US" sz="1200" spc="120" dirty="0"/>
              <a:t> </a:t>
            </a:r>
            <a:r>
              <a:rPr lang="en-US" sz="1200" spc="120" dirty="0" err="1"/>
              <a:t>adolescens</a:t>
            </a:r>
            <a:r>
              <a:rPr lang="en-US" sz="1200" spc="120" dirty="0"/>
              <a:t> </a:t>
            </a:r>
            <a:r>
              <a:rPr lang="en-US" sz="1200" spc="120" dirty="0" err="1"/>
              <a:t>pri</a:t>
            </a:r>
            <a:r>
              <a:rPr lang="en-US" sz="1200" spc="120" dirty="0"/>
              <a:t>. Eos </a:t>
            </a:r>
            <a:r>
              <a:rPr lang="en-US" sz="1200" spc="120" dirty="0" err="1"/>
              <a:t>suscipit</a:t>
            </a:r>
            <a:r>
              <a:rPr lang="en-US" sz="1200" spc="120" dirty="0"/>
              <a:t> </a:t>
            </a:r>
            <a:r>
              <a:rPr lang="en-US" sz="1200" spc="120" dirty="0" err="1"/>
              <a:t>maluisset</a:t>
            </a:r>
            <a:r>
              <a:rPr lang="en-US" sz="1200" spc="120" dirty="0"/>
              <a:t> </a:t>
            </a:r>
            <a:r>
              <a:rPr lang="en-US" sz="1200" spc="120" dirty="0" err="1"/>
              <a:t>ut</a:t>
            </a:r>
            <a:r>
              <a:rPr lang="en-US" sz="1200" spc="120" dirty="0"/>
              <a:t>, </a:t>
            </a:r>
            <a:r>
              <a:rPr lang="en-US" sz="1200" spc="120" dirty="0" err="1"/>
              <a:t>agam</a:t>
            </a:r>
            <a:r>
              <a:rPr lang="en-US" sz="1200" spc="120" dirty="0"/>
              <a:t> </a:t>
            </a:r>
            <a:r>
              <a:rPr lang="en-US" sz="1200" spc="120" dirty="0" err="1"/>
              <a:t>docendi</a:t>
            </a:r>
            <a:r>
              <a:rPr lang="en-US" sz="1200" spc="120" dirty="0"/>
              <a:t> </a:t>
            </a:r>
            <a:r>
              <a:rPr lang="en-US" sz="1200" spc="120" dirty="0" err="1"/>
              <a:t>salutatus</a:t>
            </a:r>
            <a:r>
              <a:rPr lang="en-US" sz="1200" spc="120" dirty="0"/>
              <a:t> sit </a:t>
            </a:r>
            <a:r>
              <a:rPr lang="en-US" sz="1200" spc="120" dirty="0" err="1"/>
              <a:t>eu</a:t>
            </a:r>
            <a:r>
              <a:rPr lang="en-US" sz="1200" spc="120" dirty="0"/>
              <a:t>. Ad pro </a:t>
            </a:r>
            <a:r>
              <a:rPr lang="en-US" sz="1200" spc="120" dirty="0" err="1"/>
              <a:t>quodsi</a:t>
            </a:r>
            <a:r>
              <a:rPr lang="en-US" sz="1200" spc="120" dirty="0"/>
              <a:t> </a:t>
            </a:r>
            <a:r>
              <a:rPr lang="en-US" sz="1200" spc="120" dirty="0" err="1"/>
              <a:t>inermis</a:t>
            </a:r>
            <a:r>
              <a:rPr lang="en-US" sz="1200" spc="120" dirty="0"/>
              <a:t>, cu vis </a:t>
            </a:r>
            <a:r>
              <a:rPr lang="en-US" sz="1200" spc="120" dirty="0" err="1"/>
              <a:t>amet</a:t>
            </a:r>
            <a:r>
              <a:rPr lang="en-US" sz="1200" spc="120" dirty="0"/>
              <a:t> </a:t>
            </a:r>
            <a:r>
              <a:rPr lang="en-US" sz="1200" spc="120" dirty="0" err="1"/>
              <a:t>exerci</a:t>
            </a:r>
            <a:r>
              <a:rPr lang="en-US" sz="1200" spc="120" dirty="0"/>
              <a:t> </a:t>
            </a:r>
            <a:r>
              <a:rPr lang="en-US" sz="1200" spc="120" dirty="0" err="1"/>
              <a:t>convenire</a:t>
            </a:r>
            <a:r>
              <a:rPr lang="en-US" sz="1200" spc="120" dirty="0"/>
              <a:t>, </a:t>
            </a:r>
            <a:r>
              <a:rPr lang="en-US" sz="1200" spc="120" dirty="0" err="1"/>
              <a:t>ut</a:t>
            </a:r>
            <a:r>
              <a:rPr lang="en-US" sz="1200" spc="120" dirty="0"/>
              <a:t> </a:t>
            </a:r>
            <a:r>
              <a:rPr lang="en-US" sz="1200" spc="120" dirty="0" err="1"/>
              <a:t>nec</a:t>
            </a:r>
            <a:r>
              <a:rPr lang="en-US" sz="1200" spc="120" dirty="0"/>
              <a:t> </a:t>
            </a:r>
            <a:r>
              <a:rPr lang="en-US" sz="1200" spc="120" dirty="0" err="1"/>
              <a:t>duis</a:t>
            </a:r>
            <a:r>
              <a:rPr lang="en-US" sz="1200" spc="120" dirty="0"/>
              <a:t> </a:t>
            </a:r>
            <a:r>
              <a:rPr lang="en-US" sz="1200" spc="120" dirty="0" err="1"/>
              <a:t>audire</a:t>
            </a:r>
            <a:r>
              <a:rPr lang="en-US" sz="1200" spc="120" dirty="0"/>
              <a:t>. His in commune </a:t>
            </a:r>
            <a:r>
              <a:rPr lang="en-US" sz="1200" spc="120" dirty="0" err="1"/>
              <a:t>prodesset</a:t>
            </a:r>
            <a:r>
              <a:rPr lang="en-US" sz="1200" spc="120" dirty="0"/>
              <a:t>, has ad </a:t>
            </a:r>
            <a:r>
              <a:rPr lang="en-US" sz="1200" spc="120" dirty="0" err="1"/>
              <a:t>omnes</a:t>
            </a:r>
            <a:r>
              <a:rPr lang="en-US" sz="1200" spc="120" dirty="0"/>
              <a:t> </a:t>
            </a:r>
            <a:r>
              <a:rPr lang="en-US" sz="1200" spc="120" dirty="0" err="1"/>
              <a:t>moderatius</a:t>
            </a:r>
            <a:r>
              <a:rPr lang="en-US" sz="1200" spc="120" dirty="0"/>
              <a:t>, </a:t>
            </a:r>
            <a:r>
              <a:rPr lang="en-US" sz="1200" spc="120" dirty="0" err="1"/>
              <a:t>te</a:t>
            </a:r>
            <a:r>
              <a:rPr lang="en-US" sz="1200" spc="120" dirty="0"/>
              <a:t> sea </a:t>
            </a:r>
            <a:r>
              <a:rPr lang="en-US" sz="1200" spc="120" dirty="0" err="1"/>
              <a:t>veri</a:t>
            </a:r>
            <a:r>
              <a:rPr lang="en-US" sz="1200" spc="120" dirty="0"/>
              <a:t> </a:t>
            </a:r>
            <a:r>
              <a:rPr lang="en-US" sz="1200" spc="120" dirty="0" err="1"/>
              <a:t>aperiri</a:t>
            </a:r>
            <a:r>
              <a:rPr lang="en-US" sz="1200" spc="120" dirty="0"/>
              <a:t> </a:t>
            </a:r>
            <a:r>
              <a:rPr lang="en-US" sz="1200" spc="120" dirty="0" err="1"/>
              <a:t>sententiae</a:t>
            </a:r>
            <a:r>
              <a:rPr lang="en-US" sz="1200" spc="120" dirty="0"/>
              <a:t>. Est </a:t>
            </a:r>
            <a:r>
              <a:rPr lang="en-US" sz="1200" spc="120" dirty="0" err="1"/>
              <a:t>homero</a:t>
            </a:r>
            <a:r>
              <a:rPr lang="en-US" sz="1200" spc="120" dirty="0"/>
              <a:t> </a:t>
            </a:r>
            <a:r>
              <a:rPr lang="en-US" sz="1200" spc="120" dirty="0" err="1"/>
              <a:t>vivendo</a:t>
            </a:r>
            <a:r>
              <a:rPr lang="en-US" sz="1200" spc="120" dirty="0"/>
              <a:t> </a:t>
            </a:r>
            <a:r>
              <a:rPr lang="en-US" sz="1200" spc="120" dirty="0" err="1"/>
              <a:t>ei.Eam</a:t>
            </a:r>
            <a:r>
              <a:rPr lang="en-US" sz="1200" spc="120" dirty="0"/>
              <a:t> in animal </a:t>
            </a:r>
            <a:r>
              <a:rPr lang="en-US" sz="1200" spc="120" dirty="0" err="1"/>
              <a:t>mediocritatem</a:t>
            </a:r>
            <a:r>
              <a:rPr lang="en-US" sz="1200" spc="120" dirty="0"/>
              <a:t>, sea ne </a:t>
            </a:r>
            <a:r>
              <a:rPr lang="en-US" sz="1200" spc="120" dirty="0" err="1"/>
              <a:t>novum</a:t>
            </a:r>
            <a:r>
              <a:rPr lang="en-US" sz="1200" spc="120" dirty="0"/>
              <a:t> </a:t>
            </a:r>
            <a:r>
              <a:rPr lang="en-US" sz="1200" spc="120" dirty="0" err="1"/>
              <a:t>sanctus</a:t>
            </a:r>
            <a:endParaRPr lang="en-US" sz="1200" spc="120" dirty="0"/>
          </a:p>
        </p:txBody>
      </p:sp>
      <p:sp>
        <p:nvSpPr>
          <p:cNvPr id="15" name="TextBox 14"/>
          <p:cNvSpPr txBox="1"/>
          <p:nvPr/>
        </p:nvSpPr>
        <p:spPr>
          <a:xfrm>
            <a:off x="1452281" y="4296018"/>
            <a:ext cx="395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YOUR TITLE</a:t>
            </a:r>
          </a:p>
        </p:txBody>
      </p:sp>
      <p:sp>
        <p:nvSpPr>
          <p:cNvPr id="2" name="Rectangle 1"/>
          <p:cNvSpPr/>
          <p:nvPr/>
        </p:nvSpPr>
        <p:spPr>
          <a:xfrm>
            <a:off x="322728" y="351915"/>
            <a:ext cx="6212542" cy="30121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6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872764" cy="990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9132" y="2518789"/>
            <a:ext cx="3206454" cy="252984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My Social Life is about xxx. It’s also a great way for me to share </a:t>
            </a:r>
            <a:r>
              <a:rPr lang="en-US" sz="1050" spc="100" dirty="0" err="1"/>
              <a:t>xxxx</a:t>
            </a:r>
            <a:r>
              <a:rPr lang="en-US" sz="1050" spc="100" dirty="0"/>
              <a:t>. 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Lorem ipsum dolor sit </a:t>
            </a:r>
            <a:r>
              <a:rPr lang="en-US" sz="1050" spc="100" dirty="0" err="1"/>
              <a:t>amet</a:t>
            </a:r>
            <a:r>
              <a:rPr lang="en-US" sz="1050" spc="100" dirty="0"/>
              <a:t>, </a:t>
            </a:r>
            <a:r>
              <a:rPr lang="en-US" sz="1050" spc="100" dirty="0" err="1"/>
              <a:t>indoctum</a:t>
            </a:r>
            <a:r>
              <a:rPr lang="en-US" sz="1050" spc="100" dirty="0"/>
              <a:t> </a:t>
            </a:r>
            <a:r>
              <a:rPr lang="en-US" sz="1050" spc="100" dirty="0" err="1"/>
              <a:t>efficiendi</a:t>
            </a:r>
            <a:r>
              <a:rPr lang="en-US" sz="1050" spc="100" dirty="0"/>
              <a:t> </a:t>
            </a:r>
            <a:r>
              <a:rPr lang="en-US" sz="1050" spc="100" dirty="0" err="1"/>
              <a:t>nec</a:t>
            </a:r>
            <a:r>
              <a:rPr lang="en-US" sz="1050" spc="100" dirty="0"/>
              <a:t> in, doming </a:t>
            </a:r>
            <a:r>
              <a:rPr lang="en-US" sz="1050" spc="100" dirty="0" err="1"/>
              <a:t>habemus</a:t>
            </a:r>
            <a:r>
              <a:rPr lang="en-US" sz="1050" spc="100" dirty="0"/>
              <a:t> </a:t>
            </a:r>
            <a:r>
              <a:rPr lang="en-US" sz="1050" spc="100" dirty="0" err="1"/>
              <a:t>consequat</a:t>
            </a:r>
            <a:r>
              <a:rPr lang="en-US" sz="1050" spc="100" dirty="0"/>
              <a:t> </a:t>
            </a:r>
            <a:r>
              <a:rPr lang="en-US" sz="1050" spc="100" dirty="0" err="1"/>
              <a:t>est</a:t>
            </a:r>
            <a:r>
              <a:rPr lang="en-US" sz="1050" spc="100" dirty="0"/>
              <a:t> </a:t>
            </a:r>
            <a:r>
              <a:rPr lang="en-US" sz="1050" spc="100" dirty="0" err="1"/>
              <a:t>ea</a:t>
            </a:r>
            <a:r>
              <a:rPr lang="en-US" sz="1050" spc="100" dirty="0"/>
              <a:t>, </a:t>
            </a:r>
            <a:r>
              <a:rPr lang="en-US" sz="1050" spc="100" dirty="0" err="1"/>
              <a:t>etiam</a:t>
            </a:r>
            <a:r>
              <a:rPr lang="en-US" sz="1050" spc="100" dirty="0"/>
              <a:t> </a:t>
            </a:r>
            <a:r>
              <a:rPr lang="en-US" sz="1050" spc="100" dirty="0" err="1"/>
              <a:t>decore</a:t>
            </a:r>
            <a:r>
              <a:rPr lang="en-US" sz="1050" spc="100" dirty="0"/>
              <a:t> </a:t>
            </a:r>
            <a:r>
              <a:rPr lang="en-US" sz="1050" spc="100" dirty="0" err="1"/>
              <a:t>imperdiet</a:t>
            </a:r>
            <a:r>
              <a:rPr lang="en-US" sz="1050" spc="100" dirty="0"/>
              <a:t> </a:t>
            </a:r>
            <a:r>
              <a:rPr lang="en-US" sz="1050" spc="100" dirty="0" err="1"/>
              <a:t>ei</a:t>
            </a:r>
            <a:r>
              <a:rPr lang="en-US" sz="1050" spc="100" dirty="0"/>
              <a:t> sed. </a:t>
            </a:r>
            <a:r>
              <a:rPr lang="en-US" sz="1050" spc="100" dirty="0" err="1"/>
              <a:t>Quem</a:t>
            </a:r>
            <a:r>
              <a:rPr lang="en-US" sz="1050" spc="100" dirty="0"/>
              <a:t> </a:t>
            </a:r>
            <a:r>
              <a:rPr lang="en-US" sz="1050" spc="100" dirty="0" err="1"/>
              <a:t>debitis</a:t>
            </a:r>
            <a:r>
              <a:rPr lang="en-US" sz="1050" spc="100" dirty="0"/>
              <a:t> </a:t>
            </a:r>
            <a:r>
              <a:rPr lang="en-US" sz="1050" spc="100" dirty="0" err="1"/>
              <a:t>aliquando</a:t>
            </a:r>
            <a:r>
              <a:rPr lang="en-US" sz="1050" spc="100" dirty="0"/>
              <a:t> </a:t>
            </a:r>
            <a:r>
              <a:rPr lang="en-US" sz="1050" spc="100" dirty="0" err="1"/>
              <a:t>te</a:t>
            </a:r>
            <a:r>
              <a:rPr lang="en-US" sz="1050" spc="100" dirty="0"/>
              <a:t> </a:t>
            </a:r>
            <a:r>
              <a:rPr lang="en-US" sz="1050" spc="100" dirty="0" err="1"/>
              <a:t>nec</a:t>
            </a:r>
            <a:r>
              <a:rPr lang="en-US" sz="1050" spc="100" dirty="0"/>
              <a:t>. </a:t>
            </a:r>
            <a:r>
              <a:rPr lang="en-US" sz="1050" spc="100" dirty="0" err="1"/>
              <a:t>Ea</a:t>
            </a:r>
            <a:r>
              <a:rPr lang="en-US" sz="1050" spc="100" dirty="0"/>
              <a:t> lorem </a:t>
            </a:r>
            <a:r>
              <a:rPr lang="en-US" sz="1050" spc="100" dirty="0" err="1"/>
              <a:t>quidam</a:t>
            </a:r>
            <a:r>
              <a:rPr lang="en-US" sz="1050" spc="100" dirty="0"/>
              <a:t> oblique per.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4642" y="1416836"/>
            <a:ext cx="2394187" cy="725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4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0+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followers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6474" y="491867"/>
            <a:ext cx="11160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spc="300" dirty="0">
                <a:solidFill>
                  <a:schemeClr val="bg1"/>
                </a:solidFill>
                <a:latin typeface="Brandon Grotesque Bold" charset="0"/>
                <a:ea typeface="Brandon Grotesque Bold" charset="0"/>
                <a:cs typeface="Brandon Grotesque Bold" charset="0"/>
              </a:rPr>
              <a:t>INSTAGRAM</a:t>
            </a:r>
          </a:p>
        </p:txBody>
      </p:sp>
      <p:sp>
        <p:nvSpPr>
          <p:cNvPr id="12" name="Rectangle 11"/>
          <p:cNvSpPr/>
          <p:nvPr/>
        </p:nvSpPr>
        <p:spPr>
          <a:xfrm flipV="1">
            <a:off x="1206525" y="2339758"/>
            <a:ext cx="415912" cy="45719"/>
          </a:xfrm>
          <a:prstGeom prst="rect">
            <a:avLst/>
          </a:prstGeom>
          <a:solidFill>
            <a:srgbClr val="E9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51736" y="7682858"/>
            <a:ext cx="12538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spc="300" dirty="0">
                <a:latin typeface="Brandon Grotesque Bold" charset="0"/>
                <a:ea typeface="Brandon Grotesque Bold" charset="0"/>
                <a:cs typeface="Brandon Grotesque Bold" charset="0"/>
              </a:rPr>
              <a:t>MY PASSION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51736" y="8072207"/>
            <a:ext cx="2949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100" dirty="0">
                <a:latin typeface="Didot LT Std" charset="0"/>
                <a:ea typeface="Didot LT Std" charset="0"/>
                <a:cs typeface="Didot LT Std" charset="0"/>
              </a:rPr>
              <a:t>I am passionate about xxx.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51736" y="9343442"/>
            <a:ext cx="278473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spc="100" dirty="0">
                <a:latin typeface="Didot LT Std" charset="0"/>
                <a:ea typeface="Didot LT Std" charset="0"/>
                <a:cs typeface="Didot LT Std" charset="0"/>
              </a:rPr>
              <a:t>*stats are accurate as of January 2019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254642" y="3504204"/>
            <a:ext cx="2394187" cy="725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4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0+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followers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2699" y="2671120"/>
            <a:ext cx="10422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spc="300">
                <a:solidFill>
                  <a:schemeClr val="bg1"/>
                </a:solidFill>
                <a:latin typeface="Brandon Grotesque Bold" charset="0"/>
                <a:ea typeface="Brandon Grotesque Bold" charset="0"/>
                <a:cs typeface="Brandon Grotesque Bold" charset="0"/>
              </a:rPr>
              <a:t>FACEBOOK</a:t>
            </a:r>
            <a:endParaRPr lang="en-US" sz="800" b="1" spc="300" dirty="0">
              <a:solidFill>
                <a:schemeClr val="bg1"/>
              </a:solidFill>
              <a:latin typeface="Brandon Grotesque Bold" charset="0"/>
              <a:ea typeface="Brandon Grotesque Bold" charset="0"/>
              <a:cs typeface="Brandon Grotesque Bold" charset="0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1206525" y="4455989"/>
            <a:ext cx="415912" cy="45719"/>
          </a:xfrm>
          <a:prstGeom prst="rect">
            <a:avLst/>
          </a:prstGeom>
          <a:solidFill>
            <a:srgbClr val="E9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54642" y="5730345"/>
            <a:ext cx="2394187" cy="725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4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0+</a:t>
            </a:r>
            <a:endParaRPr lang="en-US" sz="1200" spc="100" dirty="0">
              <a:solidFill>
                <a:schemeClr val="bg1"/>
              </a:solidFill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5831" y="4895073"/>
            <a:ext cx="10518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spc="300" dirty="0">
                <a:solidFill>
                  <a:schemeClr val="bg1"/>
                </a:solidFill>
                <a:latin typeface="Brandon Grotesque Bold" charset="0"/>
                <a:ea typeface="Brandon Grotesque Bold" charset="0"/>
                <a:cs typeface="Brandon Grotesque Bold" charset="0"/>
              </a:rPr>
              <a:t>PINTEREST</a:t>
            </a:r>
          </a:p>
        </p:txBody>
      </p:sp>
      <p:sp>
        <p:nvSpPr>
          <p:cNvPr id="25" name="Rectangle 24"/>
          <p:cNvSpPr/>
          <p:nvPr/>
        </p:nvSpPr>
        <p:spPr>
          <a:xfrm flipV="1">
            <a:off x="1206525" y="6682130"/>
            <a:ext cx="415912" cy="45719"/>
          </a:xfrm>
          <a:prstGeom prst="rect">
            <a:avLst/>
          </a:prstGeom>
          <a:solidFill>
            <a:srgbClr val="E9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17385" y="7929256"/>
            <a:ext cx="2394187" cy="725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4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0+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followers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2466" y="7072238"/>
            <a:ext cx="86273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spc="300" dirty="0">
                <a:solidFill>
                  <a:schemeClr val="bg1"/>
                </a:solidFill>
                <a:latin typeface="Brandon Grotesque Bold" charset="0"/>
                <a:ea typeface="Brandon Grotesque Bold" charset="0"/>
                <a:cs typeface="Brandon Grotesque Bold" charset="0"/>
              </a:rPr>
              <a:t>TWITTER</a:t>
            </a:r>
          </a:p>
        </p:txBody>
      </p:sp>
      <p:sp>
        <p:nvSpPr>
          <p:cNvPr id="28" name="Rectangle 27"/>
          <p:cNvSpPr/>
          <p:nvPr/>
        </p:nvSpPr>
        <p:spPr>
          <a:xfrm flipV="1">
            <a:off x="1206525" y="8856053"/>
            <a:ext cx="415912" cy="45719"/>
          </a:xfrm>
          <a:prstGeom prst="rect">
            <a:avLst/>
          </a:prstGeom>
          <a:solidFill>
            <a:srgbClr val="E9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255764" y="6145996"/>
            <a:ext cx="2394187" cy="725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solidFill>
                  <a:schemeClr val="bg1"/>
                </a:solidFill>
                <a:latin typeface="Didot LT Std" charset="0"/>
                <a:ea typeface="Didot LT Std" charset="0"/>
                <a:cs typeface="Didot LT Std" charset="0"/>
              </a:rPr>
              <a:t>monthly viewers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15395" y="221022"/>
            <a:ext cx="2046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pc="100" dirty="0">
                <a:latin typeface="Didot" charset="0"/>
                <a:ea typeface="Didot" charset="0"/>
                <a:cs typeface="Didot" charset="0"/>
              </a:rPr>
              <a:t>My Social</a:t>
            </a:r>
          </a:p>
          <a:p>
            <a:r>
              <a:rPr lang="en-US" sz="4800" spc="100" dirty="0">
                <a:latin typeface="Didot" charset="0"/>
                <a:ea typeface="Didot" charset="0"/>
                <a:cs typeface="Didot" charset="0"/>
              </a:rPr>
              <a:t>Life</a:t>
            </a:r>
            <a:endParaRPr lang="en-US" sz="48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70" y="777510"/>
            <a:ext cx="541221" cy="54122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994" y="2905867"/>
            <a:ext cx="549679" cy="5496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178" y="5129820"/>
            <a:ext cx="550800" cy="550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76" y="7301025"/>
            <a:ext cx="550800" cy="5508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2872764" y="4306942"/>
            <a:ext cx="3985236" cy="30121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96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475" y="6163851"/>
            <a:ext cx="2724670" cy="259717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n-US" sz="1200" spc="100" dirty="0"/>
              <a:t>Sponsorships and collaborations are on a first come, first serve basis. To get your product or service lined up for a collaboration, please email: </a:t>
            </a:r>
            <a:r>
              <a:rPr lang="en-US" sz="1200" spc="100" dirty="0">
                <a:hlinkClick r:id="rId2"/>
              </a:rPr>
              <a:t>HELLO@MRSV.COM.AU</a:t>
            </a:r>
            <a:r>
              <a:rPr lang="en-US" sz="1200" spc="100" dirty="0"/>
              <a:t> and include the product or service, the website, and what you envision for the sponsorship. </a:t>
            </a:r>
          </a:p>
          <a:p>
            <a:pPr algn="l"/>
            <a:r>
              <a:rPr lang="en-US" sz="1200" spc="100" dirty="0"/>
              <a:t>Please allow 24-48 hours for a reply. I’m so excited to team up with you and work together to make things happen!</a:t>
            </a:r>
            <a:r>
              <a:rPr lang="en-US" sz="1200" dirty="0"/>
              <a:t>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4464" y="369959"/>
            <a:ext cx="3389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Looking forward </a:t>
            </a:r>
            <a:r>
              <a:rPr lang="en-US" sz="1600" spc="100">
                <a:latin typeface="Didot LT Std" charset="0"/>
                <a:ea typeface="Didot LT Std" charset="0"/>
                <a:cs typeface="Didot LT Std" charset="0"/>
              </a:rPr>
              <a:t>to meeting you!</a:t>
            </a:r>
            <a:endParaRPr lang="en-US" sz="16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4479" y="4358809"/>
            <a:ext cx="5892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latin typeface="Didot" charset="0"/>
                <a:ea typeface="Didot" charset="0"/>
                <a:cs typeface="Didot" charset="0"/>
              </a:rPr>
              <a:t>Work with Me</a:t>
            </a:r>
            <a:endParaRPr lang="en-US" sz="54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0929" y="8995884"/>
            <a:ext cx="13308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spc="300" dirty="0">
                <a:latin typeface="Brandon Grotesque Bold" charset="0"/>
                <a:ea typeface="Brandon Grotesque Bold" charset="0"/>
                <a:cs typeface="Brandon Grotesque Bold" charset="0"/>
              </a:rPr>
              <a:t>YOUR EMAIL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0929" y="9242105"/>
            <a:ext cx="15488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spc="300" dirty="0">
                <a:latin typeface="Brandon Grotesque Bold" charset="0"/>
                <a:ea typeface="Brandon Grotesque Bold" charset="0"/>
                <a:cs typeface="Brandon Grotesque Bold" charset="0"/>
              </a:rPr>
              <a:t>YOUR WEBSITE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0929" y="5718422"/>
            <a:ext cx="15103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spc="300">
                <a:latin typeface="Brandon Grotesque Bold" charset="0"/>
                <a:ea typeface="Brandon Grotesque Bold" charset="0"/>
                <a:cs typeface="Brandon Grotesque Bold" charset="0"/>
              </a:rPr>
              <a:t>LET’S DO THIS</a:t>
            </a:r>
            <a:endParaRPr lang="en-AU" sz="1000" b="1" spc="300" dirty="0">
              <a:latin typeface="Brandon Grotesque Bold" charset="0"/>
              <a:ea typeface="Brandon Grotesque Bold" charset="0"/>
              <a:cs typeface="Brandon Grotesque Bold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56162" y="5718423"/>
            <a:ext cx="13115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spc="300" dirty="0">
                <a:latin typeface="Brandon Grotesque Bold" charset="0"/>
                <a:ea typeface="Brandon Grotesque Bold" charset="0"/>
                <a:cs typeface="Brandon Grotesque Bold" charset="0"/>
              </a:rPr>
              <a:t>AS SEEN IN: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4479" y="954734"/>
            <a:ext cx="6212542" cy="30121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1474</TotalTime>
  <Words>400</Words>
  <Application>Microsoft Office PowerPoint</Application>
  <PresentationFormat>A4 Paper (210x297 mm)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Scarlett Vespa</dc:creator>
  <cp:lastModifiedBy>Maurizio Vespa</cp:lastModifiedBy>
  <cp:revision>54</cp:revision>
  <cp:lastPrinted>2019-01-13T13:26:18Z</cp:lastPrinted>
  <dcterms:created xsi:type="dcterms:W3CDTF">2019-01-05T03:34:14Z</dcterms:created>
  <dcterms:modified xsi:type="dcterms:W3CDTF">2021-05-22T07:13:12Z</dcterms:modified>
</cp:coreProperties>
</file>